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 id="2147483664" r:id="rId3"/>
    <p:sldMasterId id="2147483676" r:id="rId4"/>
    <p:sldMasterId id="2147483692" r:id="rId5"/>
    <p:sldMasterId id="2147483702" r:id="rId6"/>
  </p:sldMasterIdLst>
  <p:notesMasterIdLst>
    <p:notesMasterId r:id="rId52"/>
  </p:notesMasterIdLst>
  <p:sldIdLst>
    <p:sldId id="256" r:id="rId7"/>
    <p:sldId id="259" r:id="rId8"/>
    <p:sldId id="311" r:id="rId9"/>
    <p:sldId id="304" r:id="rId10"/>
    <p:sldId id="305" r:id="rId11"/>
    <p:sldId id="310" r:id="rId12"/>
    <p:sldId id="308" r:id="rId13"/>
    <p:sldId id="306" r:id="rId14"/>
    <p:sldId id="262" r:id="rId15"/>
    <p:sldId id="263" r:id="rId16"/>
    <p:sldId id="264" r:id="rId17"/>
    <p:sldId id="266" r:id="rId18"/>
    <p:sldId id="267" r:id="rId19"/>
    <p:sldId id="268" r:id="rId20"/>
    <p:sldId id="270" r:id="rId21"/>
    <p:sldId id="271" r:id="rId22"/>
    <p:sldId id="272" r:id="rId23"/>
    <p:sldId id="312" r:id="rId24"/>
    <p:sldId id="273" r:id="rId25"/>
    <p:sldId id="274" r:id="rId26"/>
    <p:sldId id="275" r:id="rId27"/>
    <p:sldId id="276" r:id="rId28"/>
    <p:sldId id="294" r:id="rId29"/>
    <p:sldId id="307" r:id="rId30"/>
    <p:sldId id="279" r:id="rId31"/>
    <p:sldId id="282" r:id="rId32"/>
    <p:sldId id="283" r:id="rId33"/>
    <p:sldId id="284" r:id="rId34"/>
    <p:sldId id="285" r:id="rId35"/>
    <p:sldId id="286" r:id="rId36"/>
    <p:sldId id="287" r:id="rId37"/>
    <p:sldId id="288" r:id="rId38"/>
    <p:sldId id="289" r:id="rId39"/>
    <p:sldId id="290" r:id="rId40"/>
    <p:sldId id="291" r:id="rId41"/>
    <p:sldId id="302" r:id="rId42"/>
    <p:sldId id="303" r:id="rId43"/>
    <p:sldId id="292" r:id="rId44"/>
    <p:sldId id="293" r:id="rId45"/>
    <p:sldId id="295" r:id="rId46"/>
    <p:sldId id="296" r:id="rId47"/>
    <p:sldId id="297" r:id="rId48"/>
    <p:sldId id="298" r:id="rId49"/>
    <p:sldId id="299" r:id="rId50"/>
    <p:sldId id="261" r:id="rId51"/>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1656" y="-196"/>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Folienbildplatzhalter 1"/>
          <p:cNvSpPr>
            <a:spLocks noGrp="1" noRot="1" noChangeAspect="1" noTextEdit="1"/>
          </p:cNvSpPr>
          <p:nvPr>
            <p:ph type="sldImg"/>
          </p:nvPr>
        </p:nvSpPr>
        <p:spPr>
          <a:ln/>
        </p:spPr>
      </p:sp>
      <p:sp>
        <p:nvSpPr>
          <p:cNvPr id="1105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8" tIns="42204" rIns="84408" bIns="42204"/>
          <a:lstStyle/>
          <a:p>
            <a:endParaRPr lang="de-DE" smtClean="0">
              <a:latin typeface="Arial" charset="0"/>
              <a:ea typeface="ＭＳ Ｐゴシック" pitchFamily="-109" charset="-128"/>
            </a:endParaRPr>
          </a:p>
        </p:txBody>
      </p:sp>
      <p:sp>
        <p:nvSpPr>
          <p:cNvPr id="110596" name="Foliennummernplatzhalter 3"/>
          <p:cNvSpPr>
            <a:spLocks noGrp="1"/>
          </p:cNvSpPr>
          <p:nvPr>
            <p:ph type="sldNum" sz="quarter" idx="5"/>
          </p:nvPr>
        </p:nvSpPr>
        <p:spPr>
          <a:xfrm>
            <a:off x="3884463" y="8685878"/>
            <a:ext cx="2972004" cy="4567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8" tIns="42204" rIns="84408" bIns="42204"/>
          <a:lstStyle>
            <a:lvl1pPr eaLnBrk="0" hangingPunct="0">
              <a:defRPr sz="2300">
                <a:solidFill>
                  <a:schemeClr val="tx1"/>
                </a:solidFill>
                <a:latin typeface="Arial" charset="0"/>
                <a:ea typeface="ＭＳ Ｐゴシック" pitchFamily="-109" charset="-128"/>
              </a:defRPr>
            </a:lvl1pPr>
            <a:lvl2pPr marL="710712" indent="-273351" eaLnBrk="0" hangingPunct="0">
              <a:defRPr sz="2300">
                <a:solidFill>
                  <a:schemeClr val="tx1"/>
                </a:solidFill>
                <a:latin typeface="Arial" charset="0"/>
                <a:ea typeface="ＭＳ Ｐゴシック" pitchFamily="-109" charset="-128"/>
              </a:defRPr>
            </a:lvl2pPr>
            <a:lvl3pPr marL="1093404" indent="-218681" eaLnBrk="0" hangingPunct="0">
              <a:defRPr sz="2300">
                <a:solidFill>
                  <a:schemeClr val="tx1"/>
                </a:solidFill>
                <a:latin typeface="Arial" charset="0"/>
                <a:ea typeface="ＭＳ Ｐゴシック" pitchFamily="-109" charset="-128"/>
              </a:defRPr>
            </a:lvl3pPr>
            <a:lvl4pPr marL="1530765" indent="-218681" eaLnBrk="0" hangingPunct="0">
              <a:defRPr sz="2300">
                <a:solidFill>
                  <a:schemeClr val="tx1"/>
                </a:solidFill>
                <a:latin typeface="Arial" charset="0"/>
                <a:ea typeface="ＭＳ Ｐゴシック" pitchFamily="-109" charset="-128"/>
              </a:defRPr>
            </a:lvl4pPr>
            <a:lvl5pPr marL="1968127" indent="-218681" eaLnBrk="0" hangingPunct="0">
              <a:defRPr sz="2300">
                <a:solidFill>
                  <a:schemeClr val="tx1"/>
                </a:solidFill>
                <a:latin typeface="Arial" charset="0"/>
                <a:ea typeface="ＭＳ Ｐゴシック" pitchFamily="-109" charset="-128"/>
              </a:defRPr>
            </a:lvl5pPr>
            <a:lvl6pPr marL="2405488" indent="-218681" algn="r" eaLnBrk="0" fontAlgn="base" hangingPunct="0">
              <a:spcBef>
                <a:spcPct val="0"/>
              </a:spcBef>
              <a:spcAft>
                <a:spcPct val="0"/>
              </a:spcAft>
              <a:defRPr sz="2300">
                <a:solidFill>
                  <a:schemeClr val="tx1"/>
                </a:solidFill>
                <a:latin typeface="Arial" charset="0"/>
                <a:ea typeface="ＭＳ Ｐゴシック" pitchFamily="-109" charset="-128"/>
              </a:defRPr>
            </a:lvl6pPr>
            <a:lvl7pPr marL="2842849" indent="-218681" algn="r" eaLnBrk="0" fontAlgn="base" hangingPunct="0">
              <a:spcBef>
                <a:spcPct val="0"/>
              </a:spcBef>
              <a:spcAft>
                <a:spcPct val="0"/>
              </a:spcAft>
              <a:defRPr sz="2300">
                <a:solidFill>
                  <a:schemeClr val="tx1"/>
                </a:solidFill>
                <a:latin typeface="Arial" charset="0"/>
                <a:ea typeface="ＭＳ Ｐゴシック" pitchFamily="-109" charset="-128"/>
              </a:defRPr>
            </a:lvl7pPr>
            <a:lvl8pPr marL="3280211" indent="-218681" algn="r" eaLnBrk="0" fontAlgn="base" hangingPunct="0">
              <a:spcBef>
                <a:spcPct val="0"/>
              </a:spcBef>
              <a:spcAft>
                <a:spcPct val="0"/>
              </a:spcAft>
              <a:defRPr sz="2300">
                <a:solidFill>
                  <a:schemeClr val="tx1"/>
                </a:solidFill>
                <a:latin typeface="Arial" charset="0"/>
                <a:ea typeface="ＭＳ Ｐゴシック" pitchFamily="-109" charset="-128"/>
              </a:defRPr>
            </a:lvl8pPr>
            <a:lvl9pPr marL="3717572" indent="-218681" algn="r" eaLnBrk="0" fontAlgn="base" hangingPunct="0">
              <a:spcBef>
                <a:spcPct val="0"/>
              </a:spcBef>
              <a:spcAft>
                <a:spcPct val="0"/>
              </a:spcAft>
              <a:defRPr sz="2300">
                <a:solidFill>
                  <a:schemeClr val="tx1"/>
                </a:solidFill>
                <a:latin typeface="Arial" charset="0"/>
                <a:ea typeface="ＭＳ Ｐゴシック" pitchFamily="-109" charset="-128"/>
              </a:defRPr>
            </a:lvl9pPr>
          </a:lstStyle>
          <a:p>
            <a:pPr eaLnBrk="1" hangingPunct="1"/>
            <a:fld id="{5A2AD92D-5148-4F66-806C-C5C00787C166}" type="slidenum">
              <a:rPr lang="de-DE" sz="1100"/>
              <a:pPr eaLnBrk="1" hangingPunct="1"/>
              <a:t>5</a:t>
            </a:fld>
            <a:endParaRPr lang="de-DE" sz="11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609600"/>
            <a:ext cx="5473700" cy="4105275"/>
          </a:xfrm>
        </p:spPr>
      </p:sp>
      <p:sp>
        <p:nvSpPr>
          <p:cNvPr id="3" name="Notes Placeholder 2"/>
          <p:cNvSpPr>
            <a:spLocks noGrp="1"/>
          </p:cNvSpPr>
          <p:nvPr>
            <p:ph type="body" idx="1"/>
          </p:nvPr>
        </p:nvSpPr>
        <p:spPr/>
        <p:txBody>
          <a:bodyPr/>
          <a:lstStyle/>
          <a:p>
            <a:r>
              <a:rPr lang="de-DE" dirty="0" err="1" smtClean="0"/>
              <a:t>Increase</a:t>
            </a:r>
            <a:r>
              <a:rPr lang="de-DE" dirty="0" smtClean="0"/>
              <a:t> </a:t>
            </a:r>
            <a:r>
              <a:rPr lang="de-DE" dirty="0" err="1" smtClean="0"/>
              <a:t>of</a:t>
            </a:r>
            <a:r>
              <a:rPr lang="de-DE" dirty="0" smtClean="0"/>
              <a:t> </a:t>
            </a:r>
            <a:r>
              <a:rPr lang="de-DE" dirty="0" err="1" smtClean="0"/>
              <a:t>the</a:t>
            </a:r>
            <a:r>
              <a:rPr lang="de-DE" dirty="0" smtClean="0"/>
              <a:t> </a:t>
            </a:r>
            <a:r>
              <a:rPr lang="de-DE" dirty="0" err="1" smtClean="0"/>
              <a:t>acquisition</a:t>
            </a:r>
            <a:r>
              <a:rPr lang="de-DE" baseline="0" dirty="0" smtClean="0"/>
              <a:t> </a:t>
            </a:r>
            <a:r>
              <a:rPr lang="de-DE" baseline="0" dirty="0" err="1" smtClean="0"/>
              <a:t>capacity</a:t>
            </a:r>
            <a:r>
              <a:rPr lang="de-DE" baseline="0" dirty="0" smtClean="0"/>
              <a:t> </a:t>
            </a:r>
            <a:r>
              <a:rPr lang="de-DE" baseline="0" dirty="0" err="1" smtClean="0"/>
              <a:t>by</a:t>
            </a:r>
            <a:r>
              <a:rPr lang="de-DE" baseline="0" dirty="0" smtClean="0"/>
              <a:t> a </a:t>
            </a:r>
            <a:r>
              <a:rPr lang="de-DE" baseline="0" dirty="0" err="1" smtClean="0"/>
              <a:t>factor</a:t>
            </a:r>
            <a:r>
              <a:rPr lang="de-DE" baseline="0" dirty="0" smtClean="0"/>
              <a:t> </a:t>
            </a:r>
            <a:r>
              <a:rPr lang="de-DE" baseline="0" dirty="0" err="1" smtClean="0"/>
              <a:t>of</a:t>
            </a:r>
            <a:r>
              <a:rPr lang="de-DE" baseline="0" dirty="0" smtClean="0"/>
              <a:t> 100 </a:t>
            </a:r>
            <a:r>
              <a:rPr lang="de-DE" baseline="0" dirty="0" err="1" smtClean="0"/>
              <a:t>when</a:t>
            </a:r>
            <a:r>
              <a:rPr lang="de-DE" baseline="0" dirty="0" smtClean="0"/>
              <a:t> </a:t>
            </a:r>
            <a:r>
              <a:rPr lang="de-DE" baseline="0" dirty="0" err="1" smtClean="0"/>
              <a:t>compared</a:t>
            </a:r>
            <a:r>
              <a:rPr lang="de-DE" baseline="0" dirty="0" smtClean="0"/>
              <a:t> </a:t>
            </a:r>
            <a:r>
              <a:rPr lang="de-DE" baseline="0" dirty="0" err="1" smtClean="0"/>
              <a:t>to</a:t>
            </a:r>
            <a:r>
              <a:rPr lang="de-DE" baseline="0" dirty="0" smtClean="0"/>
              <a:t> </a:t>
            </a:r>
            <a:r>
              <a:rPr lang="de-DE" baseline="0" dirty="0" err="1" smtClean="0"/>
              <a:t>TanDEM</a:t>
            </a:r>
            <a:r>
              <a:rPr lang="de-DE" baseline="0" dirty="0" smtClean="0"/>
              <a:t>-X</a:t>
            </a:r>
          </a:p>
          <a:p>
            <a:endParaRPr lang="de-DE" baseline="0" dirty="0" smtClean="0"/>
          </a:p>
          <a:p>
            <a:pPr marL="165416" indent="-165416">
              <a:buFontTx/>
              <a:buChar char="-"/>
            </a:pPr>
            <a:r>
              <a:rPr lang="de-DE" baseline="0" dirty="0" err="1" smtClean="0"/>
              <a:t>TanDEM</a:t>
            </a:r>
            <a:r>
              <a:rPr lang="de-DE" baseline="0" dirty="0" smtClean="0"/>
              <a:t>-X: global </a:t>
            </a:r>
            <a:r>
              <a:rPr lang="de-DE" baseline="0" dirty="0" err="1" smtClean="0"/>
              <a:t>mapping</a:t>
            </a:r>
            <a:r>
              <a:rPr lang="de-DE" baseline="0" dirty="0" smtClean="0"/>
              <a:t> </a:t>
            </a:r>
            <a:r>
              <a:rPr lang="de-DE" baseline="0" dirty="0" err="1" smtClean="0"/>
              <a:t>once</a:t>
            </a:r>
            <a:r>
              <a:rPr lang="de-DE" baseline="0" dirty="0" smtClean="0"/>
              <a:t> a </a:t>
            </a:r>
            <a:r>
              <a:rPr lang="de-DE" baseline="0" dirty="0" err="1" smtClean="0"/>
              <a:t>year</a:t>
            </a:r>
            <a:endParaRPr lang="de-DE" baseline="0" dirty="0" smtClean="0"/>
          </a:p>
          <a:p>
            <a:pPr marL="165416" indent="-165416">
              <a:buFontTx/>
              <a:buChar char="-"/>
            </a:pPr>
            <a:r>
              <a:rPr lang="de-DE" baseline="0" dirty="0" smtClean="0"/>
              <a:t>Tandem-L: global </a:t>
            </a:r>
            <a:r>
              <a:rPr lang="de-DE" baseline="0" dirty="0" err="1" smtClean="0"/>
              <a:t>mapping</a:t>
            </a:r>
            <a:r>
              <a:rPr lang="de-DE" baseline="0" dirty="0" smtClean="0"/>
              <a:t> </a:t>
            </a:r>
            <a:r>
              <a:rPr lang="de-DE" baseline="0" dirty="0" err="1" smtClean="0"/>
              <a:t>twice</a:t>
            </a:r>
            <a:r>
              <a:rPr lang="de-DE" baseline="0" dirty="0" smtClean="0"/>
              <a:t> a </a:t>
            </a:r>
            <a:r>
              <a:rPr lang="de-DE" baseline="0" dirty="0" err="1" smtClean="0"/>
              <a:t>week</a:t>
            </a:r>
            <a:endParaRPr lang="de-DE" baseline="0" dirty="0" smtClean="0"/>
          </a:p>
          <a:p>
            <a:pPr marL="165416" indent="-165416">
              <a:buFontTx/>
              <a:buChar char="-"/>
            </a:pPr>
            <a:endParaRPr lang="en-US" dirty="0"/>
          </a:p>
        </p:txBody>
      </p:sp>
      <p:sp>
        <p:nvSpPr>
          <p:cNvPr id="4" name="Slide Number Placeholder 3"/>
          <p:cNvSpPr>
            <a:spLocks noGrp="1"/>
          </p:cNvSpPr>
          <p:nvPr>
            <p:ph type="sldNum" sz="quarter" idx="10"/>
          </p:nvPr>
        </p:nvSpPr>
        <p:spPr>
          <a:xfrm>
            <a:off x="3883852" y="8684899"/>
            <a:ext cx="2972547" cy="457639"/>
          </a:xfrm>
          <a:prstGeom prst="rect">
            <a:avLst/>
          </a:prstGeom>
        </p:spPr>
        <p:txBody>
          <a:bodyPr/>
          <a:lstStyle/>
          <a:p>
            <a:fld id="{50803FBC-1F29-463E-8602-9421CE9158E8}" type="slidenum">
              <a:rPr lang="de-DE" smtClean="0">
                <a:solidFill>
                  <a:prstClr val="black"/>
                </a:solidFill>
              </a:rPr>
              <a:pPr/>
              <a:t>23</a:t>
            </a:fld>
            <a:endParaRPr lang="de-DE">
              <a:solidFill>
                <a:prstClr val="black"/>
              </a:solidFill>
            </a:endParaRPr>
          </a:p>
        </p:txBody>
      </p:sp>
    </p:spTree>
    <p:extLst>
      <p:ext uri="{BB962C8B-B14F-4D97-AF65-F5344CB8AC3E}">
        <p14:creationId xmlns:p14="http://schemas.microsoft.com/office/powerpoint/2010/main" val="3516900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p:cNvSpPr>
            <a:spLocks noGrp="1" noRot="1" noChangeAspect="1" noTextEdit="1"/>
          </p:cNvSpPr>
          <p:nvPr>
            <p:ph type="sldImg"/>
          </p:nvPr>
        </p:nvSpPr>
        <p:spPr>
          <a:ln/>
        </p:spPr>
      </p:sp>
      <p:sp>
        <p:nvSpPr>
          <p:cNvPr id="57347" name="Notizenplatzhalter 2"/>
          <p:cNvSpPr>
            <a:spLocks noGrp="1"/>
          </p:cNvSpPr>
          <p:nvPr>
            <p:ph type="body" idx="1"/>
          </p:nvPr>
        </p:nvSpPr>
        <p:spPr>
          <a:noFill/>
        </p:spPr>
        <p:txBody>
          <a:bodyPr/>
          <a:lstStyle/>
          <a:p>
            <a:endParaRPr lang="de-DE" smtClean="0"/>
          </a:p>
        </p:txBody>
      </p:sp>
      <p:sp>
        <p:nvSpPr>
          <p:cNvPr id="57348" name="Foliennummernplatzhalter 3"/>
          <p:cNvSpPr>
            <a:spLocks noGrp="1"/>
          </p:cNvSpPr>
          <p:nvPr>
            <p:ph type="sldNum" sz="quarter" idx="5"/>
          </p:nvPr>
        </p:nvSpPr>
        <p:spPr>
          <a:xfrm>
            <a:off x="3883852" y="8684899"/>
            <a:ext cx="2972547" cy="457639"/>
          </a:xfrm>
          <a:prstGeom prst="rect">
            <a:avLst/>
          </a:prstGeom>
          <a:noFill/>
        </p:spPr>
        <p:txBody>
          <a:bodyPr/>
          <a:lstStyle>
            <a:lvl1pPr eaLnBrk="0" hangingPunct="0">
              <a:defRPr>
                <a:solidFill>
                  <a:schemeClr val="tx1"/>
                </a:solidFill>
                <a:latin typeface="Arial" pitchFamily="34" charset="0"/>
              </a:defRPr>
            </a:lvl1pPr>
            <a:lvl2pPr marL="776516" indent="-298660" eaLnBrk="0" hangingPunct="0">
              <a:defRPr>
                <a:solidFill>
                  <a:schemeClr val="tx1"/>
                </a:solidFill>
                <a:latin typeface="Arial" pitchFamily="34" charset="0"/>
              </a:defRPr>
            </a:lvl2pPr>
            <a:lvl3pPr marL="1194641" indent="-238929" eaLnBrk="0" hangingPunct="0">
              <a:defRPr>
                <a:solidFill>
                  <a:schemeClr val="tx1"/>
                </a:solidFill>
                <a:latin typeface="Arial" pitchFamily="34" charset="0"/>
              </a:defRPr>
            </a:lvl3pPr>
            <a:lvl4pPr marL="1672497" indent="-238929" eaLnBrk="0" hangingPunct="0">
              <a:defRPr>
                <a:solidFill>
                  <a:schemeClr val="tx1"/>
                </a:solidFill>
                <a:latin typeface="Arial" pitchFamily="34" charset="0"/>
              </a:defRPr>
            </a:lvl4pPr>
            <a:lvl5pPr marL="2150353" indent="-238929" eaLnBrk="0" hangingPunct="0">
              <a:defRPr>
                <a:solidFill>
                  <a:schemeClr val="tx1"/>
                </a:solidFill>
                <a:latin typeface="Arial" pitchFamily="34" charset="0"/>
              </a:defRPr>
            </a:lvl5pPr>
            <a:lvl6pPr marL="2628209" indent="-238929" eaLnBrk="0" fontAlgn="base" hangingPunct="0">
              <a:spcBef>
                <a:spcPct val="0"/>
              </a:spcBef>
              <a:spcAft>
                <a:spcPct val="0"/>
              </a:spcAft>
              <a:defRPr>
                <a:solidFill>
                  <a:schemeClr val="tx1"/>
                </a:solidFill>
                <a:latin typeface="Arial" pitchFamily="34" charset="0"/>
              </a:defRPr>
            </a:lvl6pPr>
            <a:lvl7pPr marL="3106065" indent="-238929" eaLnBrk="0" fontAlgn="base" hangingPunct="0">
              <a:spcBef>
                <a:spcPct val="0"/>
              </a:spcBef>
              <a:spcAft>
                <a:spcPct val="0"/>
              </a:spcAft>
              <a:defRPr>
                <a:solidFill>
                  <a:schemeClr val="tx1"/>
                </a:solidFill>
                <a:latin typeface="Arial" pitchFamily="34" charset="0"/>
              </a:defRPr>
            </a:lvl7pPr>
            <a:lvl8pPr marL="3583921" indent="-238929" eaLnBrk="0" fontAlgn="base" hangingPunct="0">
              <a:spcBef>
                <a:spcPct val="0"/>
              </a:spcBef>
              <a:spcAft>
                <a:spcPct val="0"/>
              </a:spcAft>
              <a:defRPr>
                <a:solidFill>
                  <a:schemeClr val="tx1"/>
                </a:solidFill>
                <a:latin typeface="Arial" pitchFamily="34" charset="0"/>
              </a:defRPr>
            </a:lvl8pPr>
            <a:lvl9pPr marL="4061777" indent="-238929" eaLnBrk="0" fontAlgn="base" hangingPunct="0">
              <a:spcBef>
                <a:spcPct val="0"/>
              </a:spcBef>
              <a:spcAft>
                <a:spcPct val="0"/>
              </a:spcAft>
              <a:defRPr>
                <a:solidFill>
                  <a:schemeClr val="tx1"/>
                </a:solidFill>
                <a:latin typeface="Arial" pitchFamily="34" charset="0"/>
              </a:defRPr>
            </a:lvl9pPr>
          </a:lstStyle>
          <a:p>
            <a:fld id="{7717EC37-7A24-4953-81AC-EFC333F93E1C}" type="slidenum">
              <a:rPr lang="de-DE" smtClean="0">
                <a:solidFill>
                  <a:prstClr val="black"/>
                </a:solidFill>
              </a:rPr>
              <a:pPr/>
              <a:t>26</a:t>
            </a:fld>
            <a:endParaRPr lang="de-DE" smtClean="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a:xfrm>
            <a:off x="3883852" y="8684899"/>
            <a:ext cx="2972547" cy="457639"/>
          </a:xfrm>
          <a:prstGeom prst="rect">
            <a:avLst/>
          </a:prstGeom>
        </p:spPr>
        <p:txBody>
          <a:bodyPr/>
          <a:lstStyle/>
          <a:p>
            <a:fld id="{DF1895BC-06EC-475A-97CA-BF53472F2E03}" type="slidenum">
              <a:rPr lang="de-DE" smtClean="0"/>
              <a:pPr/>
              <a:t>30</a:t>
            </a:fld>
            <a:endParaRPr lang="de-DE" dirty="0"/>
          </a:p>
        </p:txBody>
      </p:sp>
    </p:spTree>
    <p:extLst>
      <p:ext uri="{BB962C8B-B14F-4D97-AF65-F5344CB8AC3E}">
        <p14:creationId xmlns:p14="http://schemas.microsoft.com/office/powerpoint/2010/main" val="2110218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a:xfrm>
            <a:off x="3883852" y="8684899"/>
            <a:ext cx="2972547" cy="457639"/>
          </a:xfrm>
          <a:prstGeom prst="rect">
            <a:avLst/>
          </a:prstGeom>
        </p:spPr>
        <p:txBody>
          <a:bodyPr/>
          <a:lstStyle/>
          <a:p>
            <a:fld id="{DF1895BC-06EC-475A-97CA-BF53472F2E03}" type="slidenum">
              <a:rPr lang="de-DE" smtClean="0"/>
              <a:pPr/>
              <a:t>32</a:t>
            </a:fld>
            <a:endParaRPr lang="de-DE" dirty="0"/>
          </a:p>
        </p:txBody>
      </p:sp>
    </p:spTree>
    <p:extLst>
      <p:ext uri="{BB962C8B-B14F-4D97-AF65-F5344CB8AC3E}">
        <p14:creationId xmlns:p14="http://schemas.microsoft.com/office/powerpoint/2010/main" val="484845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a:xfrm>
            <a:off x="3883852" y="8684899"/>
            <a:ext cx="2972547" cy="457639"/>
          </a:xfrm>
          <a:prstGeom prst="rect">
            <a:avLst/>
          </a:prstGeom>
        </p:spPr>
        <p:txBody>
          <a:bodyPr/>
          <a:lstStyle/>
          <a:p>
            <a:fld id="{DF1895BC-06EC-475A-97CA-BF53472F2E03}" type="slidenum">
              <a:rPr lang="de-DE" smtClean="0"/>
              <a:pPr/>
              <a:t>33</a:t>
            </a:fld>
            <a:endParaRPr lang="de-DE" dirty="0"/>
          </a:p>
        </p:txBody>
      </p:sp>
    </p:spTree>
    <p:extLst>
      <p:ext uri="{BB962C8B-B14F-4D97-AF65-F5344CB8AC3E}">
        <p14:creationId xmlns:p14="http://schemas.microsoft.com/office/powerpoint/2010/main" val="786867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a:xfrm>
            <a:off x="3883852" y="8684899"/>
            <a:ext cx="2972547" cy="457639"/>
          </a:xfrm>
          <a:prstGeom prst="rect">
            <a:avLst/>
          </a:prstGeom>
        </p:spPr>
        <p:txBody>
          <a:bodyPr/>
          <a:lstStyle/>
          <a:p>
            <a:pPr>
              <a:defRPr/>
            </a:pPr>
            <a:fld id="{E7CBE698-651F-4510-92FD-CF149F06C40B}" type="slidenum">
              <a:rPr lang="de-DE" altLang="de-DE" smtClean="0">
                <a:solidFill>
                  <a:prstClr val="black"/>
                </a:solidFill>
              </a:rPr>
              <a:pPr>
                <a:defRPr/>
              </a:pPr>
              <a:t>34</a:t>
            </a:fld>
            <a:endParaRPr lang="de-DE" altLang="de-DE">
              <a:solidFill>
                <a:prstClr val="black"/>
              </a:solidFill>
            </a:endParaRPr>
          </a:p>
        </p:txBody>
      </p:sp>
    </p:spTree>
    <p:extLst>
      <p:ext uri="{BB962C8B-B14F-4D97-AF65-F5344CB8AC3E}">
        <p14:creationId xmlns:p14="http://schemas.microsoft.com/office/powerpoint/2010/main" val="3648861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a:xfrm>
            <a:off x="1143000" y="685800"/>
            <a:ext cx="4572000" cy="3429000"/>
          </a:xfrm>
          <a:ln/>
        </p:spPr>
      </p:sp>
      <p:sp>
        <p:nvSpPr>
          <p:cNvPr id="73731" name="Notizenplatzhalter 2"/>
          <p:cNvSpPr>
            <a:spLocks noGrp="1"/>
          </p:cNvSpPr>
          <p:nvPr>
            <p:ph type="body" idx="1"/>
          </p:nvPr>
        </p:nvSpPr>
        <p:spPr>
          <a:noFill/>
        </p:spPr>
        <p:txBody>
          <a:bodyPr/>
          <a:lstStyle/>
          <a:p>
            <a:endParaRPr lang="de-DE" smtClean="0"/>
          </a:p>
        </p:txBody>
      </p:sp>
      <p:sp>
        <p:nvSpPr>
          <p:cNvPr id="73732" name="Foliennummernplatzhalter 3"/>
          <p:cNvSpPr>
            <a:spLocks noGrp="1"/>
          </p:cNvSpPr>
          <p:nvPr>
            <p:ph type="sldNum" sz="quarter" idx="5"/>
          </p:nvPr>
        </p:nvSpPr>
        <p:spPr>
          <a:xfrm>
            <a:off x="3883852" y="8684899"/>
            <a:ext cx="2972547" cy="457639"/>
          </a:xfrm>
          <a:prstGeom prst="rect">
            <a:avLst/>
          </a:prstGeom>
          <a:noFill/>
        </p:spPr>
        <p:txBody>
          <a:bodyPr/>
          <a:lstStyle>
            <a:lvl1pPr eaLnBrk="0" hangingPunct="0">
              <a:defRPr>
                <a:solidFill>
                  <a:schemeClr val="tx1"/>
                </a:solidFill>
                <a:latin typeface="Arial" pitchFamily="34" charset="0"/>
              </a:defRPr>
            </a:lvl1pPr>
            <a:lvl2pPr marL="742895" indent="-285729" eaLnBrk="0" hangingPunct="0">
              <a:defRPr>
                <a:solidFill>
                  <a:schemeClr val="tx1"/>
                </a:solidFill>
                <a:latin typeface="Arial" pitchFamily="34" charset="0"/>
              </a:defRPr>
            </a:lvl2pPr>
            <a:lvl3pPr marL="1142915" indent="-228583" eaLnBrk="0" hangingPunct="0">
              <a:defRPr>
                <a:solidFill>
                  <a:schemeClr val="tx1"/>
                </a:solidFill>
                <a:latin typeface="Arial" pitchFamily="34" charset="0"/>
              </a:defRPr>
            </a:lvl3pPr>
            <a:lvl4pPr marL="1600081" indent="-228583" eaLnBrk="0" hangingPunct="0">
              <a:defRPr>
                <a:solidFill>
                  <a:schemeClr val="tx1"/>
                </a:solidFill>
                <a:latin typeface="Arial" pitchFamily="34" charset="0"/>
              </a:defRPr>
            </a:lvl4pPr>
            <a:lvl5pPr marL="2057248" indent="-228583" eaLnBrk="0" hangingPunct="0">
              <a:defRPr>
                <a:solidFill>
                  <a:schemeClr val="tx1"/>
                </a:solidFill>
                <a:latin typeface="Arial" pitchFamily="34" charset="0"/>
              </a:defRPr>
            </a:lvl5pPr>
            <a:lvl6pPr marL="2514414" indent="-228583" eaLnBrk="0" fontAlgn="base" hangingPunct="0">
              <a:spcBef>
                <a:spcPct val="0"/>
              </a:spcBef>
              <a:spcAft>
                <a:spcPct val="0"/>
              </a:spcAft>
              <a:defRPr>
                <a:solidFill>
                  <a:schemeClr val="tx1"/>
                </a:solidFill>
                <a:latin typeface="Arial" pitchFamily="34" charset="0"/>
              </a:defRPr>
            </a:lvl6pPr>
            <a:lvl7pPr marL="2971579" indent="-228583" eaLnBrk="0" fontAlgn="base" hangingPunct="0">
              <a:spcBef>
                <a:spcPct val="0"/>
              </a:spcBef>
              <a:spcAft>
                <a:spcPct val="0"/>
              </a:spcAft>
              <a:defRPr>
                <a:solidFill>
                  <a:schemeClr val="tx1"/>
                </a:solidFill>
                <a:latin typeface="Arial" pitchFamily="34" charset="0"/>
              </a:defRPr>
            </a:lvl7pPr>
            <a:lvl8pPr marL="3428746" indent="-228583" eaLnBrk="0" fontAlgn="base" hangingPunct="0">
              <a:spcBef>
                <a:spcPct val="0"/>
              </a:spcBef>
              <a:spcAft>
                <a:spcPct val="0"/>
              </a:spcAft>
              <a:defRPr>
                <a:solidFill>
                  <a:schemeClr val="tx1"/>
                </a:solidFill>
                <a:latin typeface="Arial" pitchFamily="34" charset="0"/>
              </a:defRPr>
            </a:lvl8pPr>
            <a:lvl9pPr marL="3885912" indent="-228583" eaLnBrk="0" fontAlgn="base" hangingPunct="0">
              <a:spcBef>
                <a:spcPct val="0"/>
              </a:spcBef>
              <a:spcAft>
                <a:spcPct val="0"/>
              </a:spcAft>
              <a:defRPr>
                <a:solidFill>
                  <a:schemeClr val="tx1"/>
                </a:solidFill>
                <a:latin typeface="Arial" pitchFamily="34" charset="0"/>
              </a:defRPr>
            </a:lvl9pPr>
          </a:lstStyle>
          <a:p>
            <a:fld id="{91A3CDC5-71C7-4713-A6A2-1C0D384EFBD4}" type="slidenum">
              <a:rPr lang="de-DE" smtClean="0">
                <a:solidFill>
                  <a:prstClr val="black"/>
                </a:solidFill>
              </a:rPr>
              <a:pPr/>
              <a:t>35</a:t>
            </a:fld>
            <a:endParaRPr lang="de-DE" smtClean="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bildplatzhalter 1"/>
          <p:cNvSpPr>
            <a:spLocks noGrp="1" noRot="1" noChangeAspect="1" noTextEdit="1"/>
          </p:cNvSpPr>
          <p:nvPr>
            <p:ph type="sldImg"/>
          </p:nvPr>
        </p:nvSpPr>
        <p:spPr>
          <a:ln/>
        </p:spPr>
      </p:sp>
      <p:sp>
        <p:nvSpPr>
          <p:cNvPr id="54275" name="Notizenplatzhalter 2"/>
          <p:cNvSpPr>
            <a:spLocks noGrp="1"/>
          </p:cNvSpPr>
          <p:nvPr>
            <p:ph type="body" idx="1"/>
          </p:nvPr>
        </p:nvSpPr>
        <p:spPr>
          <a:noFill/>
        </p:spPr>
        <p:txBody>
          <a:bodyPr/>
          <a:lstStyle/>
          <a:p>
            <a:endParaRPr lang="de-DE" altLang="de-DE" smtClean="0">
              <a:latin typeface="Arial" pitchFamily="34" charset="0"/>
            </a:endParaRPr>
          </a:p>
        </p:txBody>
      </p:sp>
      <p:sp>
        <p:nvSpPr>
          <p:cNvPr id="4" name="Foliennummernplatzhalter 3"/>
          <p:cNvSpPr>
            <a:spLocks noGrp="1"/>
          </p:cNvSpPr>
          <p:nvPr>
            <p:ph type="sldNum" sz="quarter" idx="5"/>
          </p:nvPr>
        </p:nvSpPr>
        <p:spPr>
          <a:xfrm>
            <a:off x="3883852" y="8684899"/>
            <a:ext cx="2972547" cy="457639"/>
          </a:xfrm>
          <a:prstGeom prst="rect">
            <a:avLst/>
          </a:prstGeom>
        </p:spPr>
        <p:txBody>
          <a:bodyPr/>
          <a:lstStyle/>
          <a:p>
            <a:pPr>
              <a:defRPr/>
            </a:pPr>
            <a:fld id="{4CF05F09-2E67-40F5-A0B4-DC93ACB2784F}" type="slidenum">
              <a:rPr lang="de-DE" smtClean="0">
                <a:solidFill>
                  <a:prstClr val="black"/>
                </a:solidFill>
              </a:rPr>
              <a:pPr>
                <a:defRPr/>
              </a:pPr>
              <a:t>36</a:t>
            </a:fld>
            <a:endParaRPr lang="de-DE">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p:cNvSpPr>
            <a:spLocks noGrp="1" noRot="1" noChangeAspect="1" noTextEdit="1"/>
          </p:cNvSpPr>
          <p:nvPr>
            <p:ph type="sldImg"/>
          </p:nvPr>
        </p:nvSpPr>
        <p:spPr>
          <a:ln/>
        </p:spPr>
      </p:sp>
      <p:sp>
        <p:nvSpPr>
          <p:cNvPr id="57347" name="Notizenplatzhalter 2"/>
          <p:cNvSpPr>
            <a:spLocks noGrp="1"/>
          </p:cNvSpPr>
          <p:nvPr>
            <p:ph type="body" idx="1"/>
          </p:nvPr>
        </p:nvSpPr>
        <p:spPr>
          <a:noFill/>
        </p:spPr>
        <p:txBody>
          <a:bodyPr/>
          <a:lstStyle/>
          <a:p>
            <a:endParaRPr lang="de-DE" altLang="de-DE" smtClean="0">
              <a:latin typeface="Arial" pitchFamily="34" charset="0"/>
            </a:endParaRPr>
          </a:p>
        </p:txBody>
      </p:sp>
      <p:sp>
        <p:nvSpPr>
          <p:cNvPr id="4" name="Foliennummernplatzhalter 3"/>
          <p:cNvSpPr>
            <a:spLocks noGrp="1"/>
          </p:cNvSpPr>
          <p:nvPr>
            <p:ph type="sldNum" sz="quarter" idx="5"/>
          </p:nvPr>
        </p:nvSpPr>
        <p:spPr>
          <a:xfrm>
            <a:off x="3883852" y="8684899"/>
            <a:ext cx="2972547" cy="457639"/>
          </a:xfrm>
          <a:prstGeom prst="rect">
            <a:avLst/>
          </a:prstGeom>
        </p:spPr>
        <p:txBody>
          <a:bodyPr/>
          <a:lstStyle/>
          <a:p>
            <a:pPr>
              <a:defRPr/>
            </a:pPr>
            <a:fld id="{C5D09937-0B0C-4E67-8578-8DC8EE76020B}" type="slidenum">
              <a:rPr lang="de-DE" smtClean="0">
                <a:solidFill>
                  <a:prstClr val="black"/>
                </a:solidFill>
              </a:rPr>
              <a:pPr>
                <a:defRPr/>
              </a:pPr>
              <a:t>37</a:t>
            </a:fld>
            <a:endParaRPr lang="de-DE">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a:xfrm>
            <a:off x="3883852" y="8684899"/>
            <a:ext cx="2972547" cy="457639"/>
          </a:xfrm>
          <a:prstGeom prst="rect">
            <a:avLst/>
          </a:prstGeom>
        </p:spPr>
        <p:txBody>
          <a:bodyPr/>
          <a:lstStyle/>
          <a:p>
            <a:fld id="{DF1895BC-06EC-475A-97CA-BF53472F2E03}" type="slidenum">
              <a:rPr lang="de-DE" smtClean="0"/>
              <a:pPr/>
              <a:t>38</a:t>
            </a:fld>
            <a:endParaRPr lang="de-DE" dirty="0"/>
          </a:p>
        </p:txBody>
      </p:sp>
    </p:spTree>
    <p:extLst>
      <p:ext uri="{BB962C8B-B14F-4D97-AF65-F5344CB8AC3E}">
        <p14:creationId xmlns:p14="http://schemas.microsoft.com/office/powerpoint/2010/main" val="2151398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xfrm>
            <a:off x="3884463" y="8685878"/>
            <a:ext cx="2972004" cy="4567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8" tIns="42204" rIns="84408" bIns="42204"/>
          <a:lstStyle>
            <a:lvl1pPr eaLnBrk="0" hangingPunct="0">
              <a:defRPr sz="2300">
                <a:solidFill>
                  <a:schemeClr val="tx1"/>
                </a:solidFill>
                <a:latin typeface="Arial" charset="0"/>
                <a:ea typeface="ＭＳ Ｐゴシック" pitchFamily="-109" charset="-128"/>
              </a:defRPr>
            </a:lvl1pPr>
            <a:lvl2pPr marL="710712" indent="-273351" eaLnBrk="0" hangingPunct="0">
              <a:defRPr sz="2300">
                <a:solidFill>
                  <a:schemeClr val="tx1"/>
                </a:solidFill>
                <a:latin typeface="Arial" charset="0"/>
                <a:ea typeface="ＭＳ Ｐゴシック" pitchFamily="-109" charset="-128"/>
              </a:defRPr>
            </a:lvl2pPr>
            <a:lvl3pPr marL="1093404" indent="-218681" eaLnBrk="0" hangingPunct="0">
              <a:defRPr sz="2300">
                <a:solidFill>
                  <a:schemeClr val="tx1"/>
                </a:solidFill>
                <a:latin typeface="Arial" charset="0"/>
                <a:ea typeface="ＭＳ Ｐゴシック" pitchFamily="-109" charset="-128"/>
              </a:defRPr>
            </a:lvl3pPr>
            <a:lvl4pPr marL="1530765" indent="-218681" eaLnBrk="0" hangingPunct="0">
              <a:defRPr sz="2300">
                <a:solidFill>
                  <a:schemeClr val="tx1"/>
                </a:solidFill>
                <a:latin typeface="Arial" charset="0"/>
                <a:ea typeface="ＭＳ Ｐゴシック" pitchFamily="-109" charset="-128"/>
              </a:defRPr>
            </a:lvl4pPr>
            <a:lvl5pPr marL="1968127" indent="-218681" eaLnBrk="0" hangingPunct="0">
              <a:defRPr sz="2300">
                <a:solidFill>
                  <a:schemeClr val="tx1"/>
                </a:solidFill>
                <a:latin typeface="Arial" charset="0"/>
                <a:ea typeface="ＭＳ Ｐゴシック" pitchFamily="-109" charset="-128"/>
              </a:defRPr>
            </a:lvl5pPr>
            <a:lvl6pPr marL="2405488" indent="-218681" algn="r" eaLnBrk="0" fontAlgn="base" hangingPunct="0">
              <a:spcBef>
                <a:spcPct val="0"/>
              </a:spcBef>
              <a:spcAft>
                <a:spcPct val="0"/>
              </a:spcAft>
              <a:defRPr sz="2300">
                <a:solidFill>
                  <a:schemeClr val="tx1"/>
                </a:solidFill>
                <a:latin typeface="Arial" charset="0"/>
                <a:ea typeface="ＭＳ Ｐゴシック" pitchFamily="-109" charset="-128"/>
              </a:defRPr>
            </a:lvl6pPr>
            <a:lvl7pPr marL="2842849" indent="-218681" algn="r" eaLnBrk="0" fontAlgn="base" hangingPunct="0">
              <a:spcBef>
                <a:spcPct val="0"/>
              </a:spcBef>
              <a:spcAft>
                <a:spcPct val="0"/>
              </a:spcAft>
              <a:defRPr sz="2300">
                <a:solidFill>
                  <a:schemeClr val="tx1"/>
                </a:solidFill>
                <a:latin typeface="Arial" charset="0"/>
                <a:ea typeface="ＭＳ Ｐゴシック" pitchFamily="-109" charset="-128"/>
              </a:defRPr>
            </a:lvl7pPr>
            <a:lvl8pPr marL="3280211" indent="-218681" algn="r" eaLnBrk="0" fontAlgn="base" hangingPunct="0">
              <a:spcBef>
                <a:spcPct val="0"/>
              </a:spcBef>
              <a:spcAft>
                <a:spcPct val="0"/>
              </a:spcAft>
              <a:defRPr sz="2300">
                <a:solidFill>
                  <a:schemeClr val="tx1"/>
                </a:solidFill>
                <a:latin typeface="Arial" charset="0"/>
                <a:ea typeface="ＭＳ Ｐゴシック" pitchFamily="-109" charset="-128"/>
              </a:defRPr>
            </a:lvl8pPr>
            <a:lvl9pPr marL="3717572" indent="-218681" algn="r" eaLnBrk="0" fontAlgn="base" hangingPunct="0">
              <a:spcBef>
                <a:spcPct val="0"/>
              </a:spcBef>
              <a:spcAft>
                <a:spcPct val="0"/>
              </a:spcAft>
              <a:defRPr sz="2300">
                <a:solidFill>
                  <a:schemeClr val="tx1"/>
                </a:solidFill>
                <a:latin typeface="Arial" charset="0"/>
                <a:ea typeface="ＭＳ Ｐゴシック" pitchFamily="-109" charset="-128"/>
              </a:defRPr>
            </a:lvl9pPr>
          </a:lstStyle>
          <a:p>
            <a:pPr eaLnBrk="1" hangingPunct="1"/>
            <a:fld id="{E81831F5-1FB2-463B-9D01-36866B7F4AD2}" type="slidenum">
              <a:rPr lang="de-DE" sz="1100">
                <a:solidFill>
                  <a:prstClr val="black"/>
                </a:solidFill>
              </a:rPr>
              <a:pPr eaLnBrk="1" hangingPunct="1"/>
              <a:t>8</a:t>
            </a:fld>
            <a:endParaRPr lang="de-DE" sz="1100">
              <a:solidFill>
                <a:prstClr val="black"/>
              </a:solidFill>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8" tIns="42204" rIns="84408" bIns="42204"/>
          <a:lstStyle/>
          <a:p>
            <a:pPr eaLnBrk="1" hangingPunct="1"/>
            <a:endParaRPr lang="en-US" smtClean="0">
              <a:latin typeface="Arial" charset="0"/>
              <a:ea typeface="ＭＳ Ｐゴシック" pitchFamily="-109"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de-DE" dirty="0" smtClean="0"/>
              <a:t>Flüchtlingslager Al </a:t>
            </a:r>
            <a:r>
              <a:rPr lang="de-DE" dirty="0" err="1" smtClean="0"/>
              <a:t>Zaatari</a:t>
            </a:r>
            <a:r>
              <a:rPr lang="de-DE" dirty="0" smtClean="0"/>
              <a:t>, Jordanien</a:t>
            </a:r>
          </a:p>
          <a:p>
            <a:r>
              <a:rPr lang="de-DE" dirty="0" smtClean="0"/>
              <a:t>WV-2</a:t>
            </a:r>
            <a:r>
              <a:rPr lang="de-DE" baseline="0" dirty="0" smtClean="0"/>
              <a:t> Aufnahmen vom 08.03.2011, 11.09.2012, 12.12.2012, 03.01.2013, 26.02.2013, 13.01.2014</a:t>
            </a:r>
          </a:p>
          <a:p>
            <a:r>
              <a:rPr lang="de-DE" baseline="0" dirty="0" smtClean="0"/>
              <a:t>Quelle Satellitenbild: </a:t>
            </a:r>
            <a:r>
              <a:rPr lang="de-DE" dirty="0"/>
              <a:t>WorldView-2 © European Space Imaging / </a:t>
            </a:r>
            <a:r>
              <a:rPr lang="de-DE" dirty="0" err="1"/>
              <a:t>DigitalGlobe</a:t>
            </a:r>
            <a:endParaRPr lang="de-DE" dirty="0" smtClean="0"/>
          </a:p>
          <a:p>
            <a:endParaRPr lang="de-DE" dirty="0"/>
          </a:p>
        </p:txBody>
      </p:sp>
      <p:sp>
        <p:nvSpPr>
          <p:cNvPr id="4" name="Foliennummernplatzhalter 3"/>
          <p:cNvSpPr>
            <a:spLocks noGrp="1"/>
          </p:cNvSpPr>
          <p:nvPr>
            <p:ph type="sldNum" sz="quarter" idx="10"/>
          </p:nvPr>
        </p:nvSpPr>
        <p:spPr>
          <a:xfrm>
            <a:off x="3883852" y="8684899"/>
            <a:ext cx="2972547" cy="457639"/>
          </a:xfrm>
          <a:prstGeom prst="rect">
            <a:avLst/>
          </a:prstGeom>
        </p:spPr>
        <p:txBody>
          <a:bodyPr/>
          <a:lstStyle/>
          <a:p>
            <a:fld id="{DF1895BC-06EC-475A-97CA-BF53472F2E03}" type="slidenum">
              <a:rPr lang="de-DE" smtClean="0">
                <a:solidFill>
                  <a:prstClr val="black"/>
                </a:solidFill>
              </a:rPr>
              <a:pPr/>
              <a:t>39</a:t>
            </a:fld>
            <a:endParaRPr lang="de-DE" dirty="0">
              <a:solidFill>
                <a:prstClr val="black"/>
              </a:solidFill>
            </a:endParaRPr>
          </a:p>
        </p:txBody>
      </p:sp>
    </p:spTree>
    <p:extLst>
      <p:ext uri="{BB962C8B-B14F-4D97-AF65-F5344CB8AC3E}">
        <p14:creationId xmlns:p14="http://schemas.microsoft.com/office/powerpoint/2010/main" val="1892092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xfrm>
            <a:off x="3883852" y="8684899"/>
            <a:ext cx="2972547" cy="457639"/>
          </a:xfrm>
          <a:prstGeom prst="rect">
            <a:avLst/>
          </a:prstGeom>
          <a:noFill/>
        </p:spPr>
        <p:txBody>
          <a:bodyPr/>
          <a:lstStyle>
            <a:lvl1pPr defTabSz="1033310" eaLnBrk="0" hangingPunct="0">
              <a:defRPr>
                <a:solidFill>
                  <a:schemeClr val="tx1"/>
                </a:solidFill>
                <a:latin typeface="Arial" pitchFamily="34" charset="0"/>
              </a:defRPr>
            </a:lvl1pPr>
            <a:lvl2pPr marL="742840" indent="-285708" defTabSz="1033310" eaLnBrk="0" hangingPunct="0">
              <a:defRPr>
                <a:solidFill>
                  <a:schemeClr val="tx1"/>
                </a:solidFill>
                <a:latin typeface="Arial" pitchFamily="34" charset="0"/>
              </a:defRPr>
            </a:lvl2pPr>
            <a:lvl3pPr marL="1142830" indent="-228566" defTabSz="1033310" eaLnBrk="0" hangingPunct="0">
              <a:defRPr>
                <a:solidFill>
                  <a:schemeClr val="tx1"/>
                </a:solidFill>
                <a:latin typeface="Arial" pitchFamily="34" charset="0"/>
              </a:defRPr>
            </a:lvl3pPr>
            <a:lvl4pPr marL="1599962" indent="-228566" defTabSz="1033310" eaLnBrk="0" hangingPunct="0">
              <a:defRPr>
                <a:solidFill>
                  <a:schemeClr val="tx1"/>
                </a:solidFill>
                <a:latin typeface="Arial" pitchFamily="34" charset="0"/>
              </a:defRPr>
            </a:lvl4pPr>
            <a:lvl5pPr marL="2057095" indent="-228566" defTabSz="1033310" eaLnBrk="0" hangingPunct="0">
              <a:defRPr>
                <a:solidFill>
                  <a:schemeClr val="tx1"/>
                </a:solidFill>
                <a:latin typeface="Arial" pitchFamily="34" charset="0"/>
              </a:defRPr>
            </a:lvl5pPr>
            <a:lvl6pPr marL="2514227" indent="-228566" defTabSz="1033310" eaLnBrk="0" fontAlgn="base" hangingPunct="0">
              <a:spcBef>
                <a:spcPct val="0"/>
              </a:spcBef>
              <a:spcAft>
                <a:spcPct val="0"/>
              </a:spcAft>
              <a:defRPr>
                <a:solidFill>
                  <a:schemeClr val="tx1"/>
                </a:solidFill>
                <a:latin typeface="Arial" pitchFamily="34" charset="0"/>
              </a:defRPr>
            </a:lvl6pPr>
            <a:lvl7pPr marL="2971358" indent="-228566" defTabSz="1033310" eaLnBrk="0" fontAlgn="base" hangingPunct="0">
              <a:spcBef>
                <a:spcPct val="0"/>
              </a:spcBef>
              <a:spcAft>
                <a:spcPct val="0"/>
              </a:spcAft>
              <a:defRPr>
                <a:solidFill>
                  <a:schemeClr val="tx1"/>
                </a:solidFill>
                <a:latin typeface="Arial" pitchFamily="34" charset="0"/>
              </a:defRPr>
            </a:lvl7pPr>
            <a:lvl8pPr marL="3428491" indent="-228566" defTabSz="1033310" eaLnBrk="0" fontAlgn="base" hangingPunct="0">
              <a:spcBef>
                <a:spcPct val="0"/>
              </a:spcBef>
              <a:spcAft>
                <a:spcPct val="0"/>
              </a:spcAft>
              <a:defRPr>
                <a:solidFill>
                  <a:schemeClr val="tx1"/>
                </a:solidFill>
                <a:latin typeface="Arial" pitchFamily="34" charset="0"/>
              </a:defRPr>
            </a:lvl8pPr>
            <a:lvl9pPr marL="3885624" indent="-228566" defTabSz="1033310" eaLnBrk="0" fontAlgn="base" hangingPunct="0">
              <a:spcBef>
                <a:spcPct val="0"/>
              </a:spcBef>
              <a:spcAft>
                <a:spcPct val="0"/>
              </a:spcAft>
              <a:defRPr>
                <a:solidFill>
                  <a:schemeClr val="tx1"/>
                </a:solidFill>
                <a:latin typeface="Arial" pitchFamily="34" charset="0"/>
              </a:defRPr>
            </a:lvl9pPr>
          </a:lstStyle>
          <a:p>
            <a:pPr eaLnBrk="1" hangingPunct="1"/>
            <a:fld id="{99F88A32-B855-4286-8C39-01BE7A91262D}" type="slidenum">
              <a:rPr lang="de-DE" altLang="de-DE" sz="1500">
                <a:solidFill>
                  <a:srgbClr val="000000"/>
                </a:solidFill>
              </a:rPr>
              <a:pPr eaLnBrk="1" hangingPunct="1"/>
              <a:t>40</a:t>
            </a:fld>
            <a:endParaRPr lang="de-DE" altLang="de-DE" sz="1500">
              <a:solidFill>
                <a:srgbClr val="000000"/>
              </a:solidFill>
            </a:endParaRPr>
          </a:p>
        </p:txBody>
      </p:sp>
      <p:sp>
        <p:nvSpPr>
          <p:cNvPr id="188419" name="Rectangle 2"/>
          <p:cNvSpPr>
            <a:spLocks noGrp="1" noRot="1" noChangeAspect="1" noChangeArrowheads="1" noTextEdit="1"/>
          </p:cNvSpPr>
          <p:nvPr>
            <p:ph type="sldImg"/>
          </p:nvPr>
        </p:nvSpPr>
        <p:spPr>
          <a:xfrm>
            <a:off x="695325" y="611188"/>
            <a:ext cx="5470525" cy="4103687"/>
          </a:xfrm>
          <a:ln/>
        </p:spPr>
      </p:sp>
      <p:sp>
        <p:nvSpPr>
          <p:cNvPr id="188420" name="Rectangle 3"/>
          <p:cNvSpPr>
            <a:spLocks noGrp="1" noChangeArrowheads="1"/>
          </p:cNvSpPr>
          <p:nvPr>
            <p:ph type="body" idx="1"/>
          </p:nvPr>
        </p:nvSpPr>
        <p:spPr>
          <a:noFill/>
        </p:spPr>
        <p:txBody>
          <a:bodyPr/>
          <a:lstStyle/>
          <a:p>
            <a:pPr eaLnBrk="1" hangingPunct="1"/>
            <a:endParaRPr lang="de-DE" altLang="de-DE"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a:xfrm>
            <a:off x="3883852" y="8684899"/>
            <a:ext cx="2972547" cy="457639"/>
          </a:xfrm>
          <a:prstGeom prst="rect">
            <a:avLst/>
          </a:prstGeom>
        </p:spPr>
        <p:txBody>
          <a:bodyPr/>
          <a:lstStyle/>
          <a:p>
            <a:fld id="{DF1895BC-06EC-475A-97CA-BF53472F2E03}" type="slidenum">
              <a:rPr lang="de-DE" smtClean="0">
                <a:solidFill>
                  <a:prstClr val="black"/>
                </a:solidFill>
                <a:latin typeface="Calibri"/>
              </a:rPr>
              <a:pPr/>
              <a:t>41</a:t>
            </a:fld>
            <a:endParaRPr lang="de-DE" dirty="0">
              <a:solidFill>
                <a:prstClr val="black"/>
              </a:solidFill>
              <a:latin typeface="Calibri"/>
            </a:endParaRPr>
          </a:p>
        </p:txBody>
      </p:sp>
    </p:spTree>
    <p:extLst>
      <p:ext uri="{BB962C8B-B14F-4D97-AF65-F5344CB8AC3E}">
        <p14:creationId xmlns:p14="http://schemas.microsoft.com/office/powerpoint/2010/main" val="1136683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a:xfrm>
            <a:off x="3883852" y="8684899"/>
            <a:ext cx="2972547" cy="457639"/>
          </a:xfrm>
          <a:prstGeom prst="rect">
            <a:avLst/>
          </a:prstGeom>
        </p:spPr>
        <p:txBody>
          <a:bodyPr/>
          <a:lstStyle/>
          <a:p>
            <a:fld id="{DF1895BC-06EC-475A-97CA-BF53472F2E03}" type="slidenum">
              <a:rPr lang="de-DE" smtClean="0">
                <a:solidFill>
                  <a:prstClr val="black"/>
                </a:solidFill>
              </a:rPr>
              <a:pPr/>
              <a:t>42</a:t>
            </a:fld>
            <a:endParaRPr lang="de-DE" dirty="0">
              <a:solidFill>
                <a:prstClr val="black"/>
              </a:solidFill>
            </a:endParaRPr>
          </a:p>
        </p:txBody>
      </p:sp>
    </p:spTree>
    <p:extLst>
      <p:ext uri="{BB962C8B-B14F-4D97-AF65-F5344CB8AC3E}">
        <p14:creationId xmlns:p14="http://schemas.microsoft.com/office/powerpoint/2010/main" val="1413583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a:xfrm>
            <a:off x="3883852" y="8684899"/>
            <a:ext cx="2972547" cy="457639"/>
          </a:xfrm>
          <a:prstGeom prst="rect">
            <a:avLst/>
          </a:prstGeom>
        </p:spPr>
        <p:txBody>
          <a:bodyPr/>
          <a:lstStyle/>
          <a:p>
            <a:pPr>
              <a:defRPr/>
            </a:pPr>
            <a:fld id="{0FC3F8BA-BB6E-4FBB-B3B7-C6A421F8D255}" type="slidenum">
              <a:rPr lang="de-DE">
                <a:solidFill>
                  <a:prstClr val="black"/>
                </a:solidFill>
                <a:latin typeface="Calibri"/>
              </a:rPr>
              <a:pPr>
                <a:defRPr/>
              </a:pPr>
              <a:t>43</a:t>
            </a:fld>
            <a:endParaRPr lang="de-DE" dirty="0">
              <a:solidFill>
                <a:prstClr val="black"/>
              </a:solidFill>
              <a:latin typeface="Calibri"/>
            </a:endParaRPr>
          </a:p>
        </p:txBody>
      </p:sp>
    </p:spTree>
    <p:extLst>
      <p:ext uri="{BB962C8B-B14F-4D97-AF65-F5344CB8AC3E}">
        <p14:creationId xmlns:p14="http://schemas.microsoft.com/office/powerpoint/2010/main" val="2459059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smtClean="0"/>
              <a:t>Megacities sind nicht mehr die größte Dimension an Städten weltweit. Hongkong ist groß, ist aber nur die Spitze des Eisberges……Denn die Stadt ist Teil einer Megaregion mit ca. 100 Millionen Einwohnern …… Städte darin sind Guangzhou, Shenzhen, Hongkong, u.a. </a:t>
            </a:r>
          </a:p>
          <a:p>
            <a:endParaRPr lang="de-DE" altLang="de-DE" smtClean="0"/>
          </a:p>
        </p:txBody>
      </p:sp>
      <p:sp>
        <p:nvSpPr>
          <p:cNvPr id="4" name="Foliennummernplatzhalter 3"/>
          <p:cNvSpPr>
            <a:spLocks noGrp="1"/>
          </p:cNvSpPr>
          <p:nvPr>
            <p:ph type="sldNum" sz="quarter" idx="5"/>
          </p:nvPr>
        </p:nvSpPr>
        <p:spPr>
          <a:xfrm>
            <a:off x="3883852" y="8684899"/>
            <a:ext cx="2972547" cy="457639"/>
          </a:xfrm>
          <a:prstGeom prst="rect">
            <a:avLst/>
          </a:prstGeom>
        </p:spPr>
        <p:txBody>
          <a:bodyPr/>
          <a:lstStyle/>
          <a:p>
            <a:pPr>
              <a:defRPr/>
            </a:pPr>
            <a:fld id="{2C9F7298-8558-4601-AABB-6DBD41B85D0B}" type="slidenum">
              <a:rPr lang="de-DE">
                <a:solidFill>
                  <a:prstClr val="black"/>
                </a:solidFill>
              </a:rPr>
              <a:pPr>
                <a:defRPr/>
              </a:pPr>
              <a:t>44</a:t>
            </a:fld>
            <a:endParaRPr lang="de-DE"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a:xfrm>
            <a:off x="3883852" y="8684899"/>
            <a:ext cx="2972547" cy="457639"/>
          </a:xfrm>
          <a:prstGeom prst="rect">
            <a:avLst/>
          </a:prstGeom>
        </p:spPr>
        <p:txBody>
          <a:bodyPr/>
          <a:lstStyle/>
          <a:p>
            <a:fld id="{DF1895BC-06EC-475A-97CA-BF53472F2E03}" type="slidenum">
              <a:rPr lang="de-DE" smtClean="0">
                <a:solidFill>
                  <a:prstClr val="black"/>
                </a:solidFill>
                <a:latin typeface="Calibri"/>
              </a:rPr>
              <a:pPr/>
              <a:t>9</a:t>
            </a:fld>
            <a:endParaRPr lang="de-DE" dirty="0">
              <a:solidFill>
                <a:prstClr val="black"/>
              </a:solidFill>
              <a:latin typeface="Calibri"/>
            </a:endParaRPr>
          </a:p>
        </p:txBody>
      </p:sp>
    </p:spTree>
    <p:extLst>
      <p:ext uri="{BB962C8B-B14F-4D97-AF65-F5344CB8AC3E}">
        <p14:creationId xmlns:p14="http://schemas.microsoft.com/office/powerpoint/2010/main" val="2074033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a:xfrm>
            <a:off x="3883852" y="8684899"/>
            <a:ext cx="2972547" cy="457639"/>
          </a:xfrm>
          <a:prstGeom prst="rect">
            <a:avLst/>
          </a:prstGeom>
        </p:spPr>
        <p:txBody>
          <a:bodyPr/>
          <a:lstStyle/>
          <a:p>
            <a:fld id="{DF1895BC-06EC-475A-97CA-BF53472F2E03}" type="slidenum">
              <a:rPr lang="de-DE" smtClean="0"/>
              <a:pPr/>
              <a:t>10</a:t>
            </a:fld>
            <a:endParaRPr lang="de-DE" dirty="0"/>
          </a:p>
        </p:txBody>
      </p:sp>
    </p:spTree>
    <p:extLst>
      <p:ext uri="{BB962C8B-B14F-4D97-AF65-F5344CB8AC3E}">
        <p14:creationId xmlns:p14="http://schemas.microsoft.com/office/powerpoint/2010/main" val="2218975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a:xfrm>
            <a:off x="3883852" y="8684899"/>
            <a:ext cx="2972547" cy="457639"/>
          </a:xfrm>
          <a:prstGeom prst="rect">
            <a:avLst/>
          </a:prstGeom>
        </p:spPr>
        <p:txBody>
          <a:bodyPr/>
          <a:lstStyle/>
          <a:p>
            <a:fld id="{DF1895BC-06EC-475A-97CA-BF53472F2E03}" type="slidenum">
              <a:rPr lang="de-DE" smtClean="0"/>
              <a:pPr/>
              <a:t>11</a:t>
            </a:fld>
            <a:endParaRPr lang="de-DE" dirty="0"/>
          </a:p>
        </p:txBody>
      </p:sp>
    </p:spTree>
    <p:extLst>
      <p:ext uri="{BB962C8B-B14F-4D97-AF65-F5344CB8AC3E}">
        <p14:creationId xmlns:p14="http://schemas.microsoft.com/office/powerpoint/2010/main" val="31568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a:xfrm>
            <a:off x="3883852" y="8684899"/>
            <a:ext cx="2972547" cy="457639"/>
          </a:xfrm>
          <a:prstGeom prst="rect">
            <a:avLst/>
          </a:prstGeom>
        </p:spPr>
        <p:txBody>
          <a:bodyPr/>
          <a:lstStyle/>
          <a:p>
            <a:pPr>
              <a:defRPr/>
            </a:pPr>
            <a:fld id="{DC2E8F35-5F31-4FDD-82BF-B49AC7F4898C}" type="slidenum">
              <a:rPr lang="de-DE" smtClean="0">
                <a:solidFill>
                  <a:prstClr val="black"/>
                </a:solidFill>
              </a:rPr>
              <a:pPr>
                <a:defRPr/>
              </a:pPr>
              <a:t>13</a:t>
            </a:fld>
            <a:endParaRPr lang="de-DE" dirty="0">
              <a:solidFill>
                <a:prstClr val="black"/>
              </a:solidFill>
            </a:endParaRPr>
          </a:p>
        </p:txBody>
      </p:sp>
    </p:spTree>
    <p:extLst>
      <p:ext uri="{BB962C8B-B14F-4D97-AF65-F5344CB8AC3E}">
        <p14:creationId xmlns:p14="http://schemas.microsoft.com/office/powerpoint/2010/main" val="3369215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1144588" y="687388"/>
            <a:ext cx="4570412" cy="3427412"/>
          </a:xfrm>
          <a:ln/>
        </p:spPr>
      </p:sp>
      <p:sp>
        <p:nvSpPr>
          <p:cNvPr id="25603" name="Rectangle 3"/>
          <p:cNvSpPr>
            <a:spLocks noGrp="1" noChangeArrowheads="1"/>
          </p:cNvSpPr>
          <p:nvPr>
            <p:ph type="body" idx="1"/>
          </p:nvPr>
        </p:nvSpPr>
        <p:spPr>
          <a:xfrm>
            <a:off x="685482" y="4342452"/>
            <a:ext cx="5487041" cy="41143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de-DE" altLang="de-DE" smtClean="0">
                <a:latin typeface="Arial" pitchFamily="34" charset="0"/>
              </a:rPr>
              <a:t> Bild: Ausschnitt aus einer TerraSAR-X-Auswertung des ZKI</a:t>
            </a:r>
          </a:p>
          <a:p>
            <a:pPr>
              <a:buFontTx/>
              <a:buChar char="•"/>
            </a:pPr>
            <a:r>
              <a:rPr lang="de-DE" altLang="de-DE" smtClean="0">
                <a:latin typeface="Arial" pitchFamily="34" charset="0"/>
              </a:rPr>
              <a:t> Abgesehen von dem regionalen Überblick wird hier im Detail die überflutete Fläche kartiert, um zerstörte Infrastruktur und unpassierbares Gelände zu identifizieren.</a:t>
            </a:r>
          </a:p>
          <a:p>
            <a:pPr>
              <a:buFontTx/>
              <a:buChar char="•"/>
            </a:pPr>
            <a:r>
              <a:rPr lang="de-DE" altLang="de-DE" smtClean="0">
                <a:latin typeface="Arial" pitchFamily="34" charset="0"/>
              </a:rPr>
              <a:t> Im Bild eine Analyse der Region Sendai. </a:t>
            </a:r>
          </a:p>
          <a:p>
            <a:pPr>
              <a:buFontTx/>
              <a:buChar char="•"/>
            </a:pPr>
            <a:r>
              <a:rPr lang="de-DE" altLang="de-DE" smtClean="0">
                <a:latin typeface="Arial" pitchFamily="34" charset="0"/>
              </a:rPr>
              <a:t> Blaue Flächen zeigen überflutetes Gelände, violette Bereiche (z. B. in den Städten) zeigen Veränderungen vor und nach dem Tsunami (zerstörte Gebäude/Infrastruktur).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a:xfrm>
            <a:off x="3883852" y="8684899"/>
            <a:ext cx="2972547" cy="457639"/>
          </a:xfrm>
          <a:prstGeom prst="rect">
            <a:avLst/>
          </a:prstGeom>
        </p:spPr>
        <p:txBody>
          <a:bodyPr/>
          <a:lstStyle/>
          <a:p>
            <a:fld id="{DF1895BC-06EC-475A-97CA-BF53472F2E03}" type="slidenum">
              <a:rPr lang="de-DE" smtClean="0"/>
              <a:pPr/>
              <a:t>21</a:t>
            </a:fld>
            <a:endParaRPr lang="de-DE" dirty="0"/>
          </a:p>
        </p:txBody>
      </p:sp>
    </p:spTree>
    <p:extLst>
      <p:ext uri="{BB962C8B-B14F-4D97-AF65-F5344CB8AC3E}">
        <p14:creationId xmlns:p14="http://schemas.microsoft.com/office/powerpoint/2010/main" val="4277093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a:xfrm>
            <a:off x="3883852" y="8684899"/>
            <a:ext cx="2972547" cy="457639"/>
          </a:xfrm>
          <a:prstGeom prst="rect">
            <a:avLst/>
          </a:prstGeom>
        </p:spPr>
        <p:txBody>
          <a:bodyPr/>
          <a:lstStyle/>
          <a:p>
            <a:fld id="{DF1895BC-06EC-475A-97CA-BF53472F2E03}" type="slidenum">
              <a:rPr lang="de-DE" smtClean="0"/>
              <a:pPr/>
              <a:t>22</a:t>
            </a:fld>
            <a:endParaRPr lang="de-DE" dirty="0"/>
          </a:p>
        </p:txBody>
      </p:sp>
    </p:spTree>
    <p:extLst>
      <p:ext uri="{BB962C8B-B14F-4D97-AF65-F5344CB8AC3E}">
        <p14:creationId xmlns:p14="http://schemas.microsoft.com/office/powerpoint/2010/main" val="28031742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OC 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6218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en-GB"/>
          </a:p>
        </p:txBody>
      </p:sp>
    </p:spTree>
    <p:extLst>
      <p:ext uri="{BB962C8B-B14F-4D97-AF65-F5344CB8AC3E}">
        <p14:creationId xmlns:p14="http://schemas.microsoft.com/office/powerpoint/2010/main" val="2218405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33355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51"/>
          <p:cNvSpPr>
            <a:spLocks noGrp="1" noChangeArrowheads="1"/>
          </p:cNvSpPr>
          <p:nvPr>
            <p:ph type="sldNum" sz="quarter" idx="10"/>
          </p:nvPr>
        </p:nvSpPr>
        <p:spPr>
          <a:xfrm>
            <a:off x="1143047" y="122316"/>
            <a:ext cx="1230313" cy="122237"/>
          </a:xfrm>
          <a:prstGeom prst="rect">
            <a:avLst/>
          </a:prstGeom>
          <a:ln/>
        </p:spPr>
        <p:txBody>
          <a:bodyPr/>
          <a:lstStyle>
            <a:lvl1pPr>
              <a:defRPr/>
            </a:lvl1pPr>
          </a:lstStyle>
          <a:p>
            <a:pPr>
              <a:defRPr/>
            </a:pPr>
            <a:r>
              <a:rPr lang="de-DE">
                <a:solidFill>
                  <a:srgbClr val="000000"/>
                </a:solidFill>
              </a:rPr>
              <a:t>www.DLR.de  •  Chart </a:t>
            </a:r>
            <a:fld id="{32472557-09D5-4963-8EC6-B344159E914B}" type="slidenum">
              <a:rPr lang="de-DE">
                <a:solidFill>
                  <a:srgbClr val="000000"/>
                </a:solidFill>
              </a:rPr>
              <a:pPr>
                <a:defRPr/>
              </a:pPr>
              <a:t>‹Nr.›</a:t>
            </a:fld>
            <a:endParaRPr lang="de-DE">
              <a:solidFill>
                <a:srgbClr val="000000"/>
              </a:solidFill>
            </a:endParaRPr>
          </a:p>
        </p:txBody>
      </p:sp>
      <p:sp>
        <p:nvSpPr>
          <p:cNvPr id="3" name="Rectangle 52"/>
          <p:cNvSpPr>
            <a:spLocks noGrp="1" noChangeArrowheads="1"/>
          </p:cNvSpPr>
          <p:nvPr>
            <p:ph type="ftr" sz="quarter" idx="11"/>
          </p:nvPr>
        </p:nvSpPr>
        <p:spPr>
          <a:xfrm>
            <a:off x="2374900" y="122316"/>
            <a:ext cx="5399088" cy="122237"/>
          </a:xfrm>
          <a:prstGeom prst="rect">
            <a:avLst/>
          </a:prstGeom>
          <a:ln/>
        </p:spPr>
        <p:txBody>
          <a:bodyPr/>
          <a:lstStyle>
            <a:lvl1pPr>
              <a:defRPr/>
            </a:lvl1pPr>
          </a:lstStyle>
          <a:p>
            <a:pPr>
              <a:defRPr/>
            </a:pPr>
            <a:r>
              <a:rPr lang="en-US" smtClean="0">
                <a:solidFill>
                  <a:srgbClr val="000000"/>
                </a:solidFill>
              </a:rPr>
              <a:t>&gt; GIFAS &gt; Prof. Wörner &gt; March 2012</a:t>
            </a:r>
            <a:endParaRPr lang="de-DE">
              <a:solidFill>
                <a:srgbClr val="000000"/>
              </a:solidFill>
            </a:endParaRPr>
          </a:p>
        </p:txBody>
      </p:sp>
    </p:spTree>
    <p:extLst>
      <p:ext uri="{BB962C8B-B14F-4D97-AF65-F5344CB8AC3E}">
        <p14:creationId xmlns:p14="http://schemas.microsoft.com/office/powerpoint/2010/main" val="26492101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F: mit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solidFill>
                  <a:schemeClr val="tx1">
                    <a:lumMod val="75000"/>
                    <a:lumOff val="25000"/>
                  </a:schemeClr>
                </a:solidFill>
              </a:defRPr>
            </a:lvl2pPr>
            <a:lvl3pPr marL="1076400" indent="-180000">
              <a:buFont typeface="Symbol" panose="05050102010706020507" pitchFamily="18" charset="2"/>
              <a:buChar char="-"/>
              <a:defRPr>
                <a:solidFill>
                  <a:schemeClr val="tx1">
                    <a:lumMod val="75000"/>
                    <a:lumOff val="25000"/>
                  </a:schemeClr>
                </a:solidFill>
              </a:defRPr>
            </a:lvl3pPr>
            <a:lvl4pPr marL="1522800" indent="-180000">
              <a:buFont typeface="Symbol" panose="05050102010706020507" pitchFamily="18" charset="2"/>
              <a:buChar char="-"/>
              <a:defRPr>
                <a:solidFill>
                  <a:schemeClr val="tx1">
                    <a:lumMod val="75000"/>
                    <a:lumOff val="25000"/>
                  </a:schemeClr>
                </a:solidFill>
              </a:defRPr>
            </a:lvl4pPr>
            <a:lvl5pPr marL="1969200" indent="-180000">
              <a:buFont typeface="Symbol" panose="05050102010706020507" pitchFamily="18" charset="2"/>
              <a:buChar char="-"/>
              <a:defRPr>
                <a:solidFill>
                  <a:schemeClr val="tx1">
                    <a:lumMod val="75000"/>
                    <a:lumOff val="25000"/>
                  </a:schemeClr>
                </a:solidFill>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smtClean="0"/>
              <a:t>Fourth </a:t>
            </a:r>
            <a:r>
              <a:rPr lang="en-GB" noProof="0" dirty="0" smtClean="0"/>
              <a:t>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3960812"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3825137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 DEUTSCH">
    <p:spTree>
      <p:nvGrpSpPr>
        <p:cNvPr id="1" name=""/>
        <p:cNvGrpSpPr/>
        <p:nvPr/>
      </p:nvGrpSpPr>
      <p:grpSpPr>
        <a:xfrm>
          <a:off x="0" y="0"/>
          <a:ext cx="0" cy="0"/>
          <a:chOff x="0" y="0"/>
          <a:chExt cx="0" cy="0"/>
        </a:xfrm>
      </p:grpSpPr>
      <p:pic>
        <p:nvPicPr>
          <p:cNvPr id="6" name="Picture 2" descr="\\psf\Host\Users\cd\Desktop\Startbild_4zu3-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Grp="1" noChangeArrowheads="1"/>
          </p:cNvSpPr>
          <p:nvPr>
            <p:ph type="ctrTitle" sz="quarter" hasCustomPrompt="1"/>
          </p:nvPr>
        </p:nvSpPr>
        <p:spPr>
          <a:xfrm>
            <a:off x="878400" y="1573200"/>
            <a:ext cx="7779600" cy="741362"/>
          </a:xfrm>
          <a:prstGeom prst="rect">
            <a:avLst/>
          </a:prstGeom>
        </p:spPr>
        <p:txBody>
          <a:bodyPr lIns="0" tIns="0" rIns="0" bIns="0" anchor="t"/>
          <a:lstStyle>
            <a:lvl1pPr>
              <a:tabLst>
                <a:tab pos="2038350" algn="l"/>
              </a:tabLst>
              <a:defRPr b="1">
                <a:latin typeface="+mj-lt"/>
              </a:defRPr>
            </a:lvl1pPr>
          </a:lstStyle>
          <a:p>
            <a:pPr lvl="0"/>
            <a:r>
              <a:rPr lang="en-GB" noProof="0" dirty="0" smtClean="0"/>
              <a:t>Click here to insert lecture title</a:t>
            </a:r>
          </a:p>
        </p:txBody>
      </p:sp>
      <p:sp>
        <p:nvSpPr>
          <p:cNvPr id="8" name="Untertitel 2"/>
          <p:cNvSpPr>
            <a:spLocks noGrp="1"/>
          </p:cNvSpPr>
          <p:nvPr>
            <p:ph type="subTitle" idx="1" hasCustomPrompt="1"/>
          </p:nvPr>
        </p:nvSpPr>
        <p:spPr>
          <a:xfrm>
            <a:off x="878400" y="2429999"/>
            <a:ext cx="7779600" cy="1152000"/>
          </a:xfrm>
          <a:prstGeom prst="rect">
            <a:avLst/>
          </a:prstGeom>
        </p:spPr>
        <p:txBody>
          <a:bodyPr/>
          <a:lstStyle>
            <a:lvl1pPr marL="0" marR="0" indent="0" algn="l" defTabSz="914400" rtl="0" eaLnBrk="1" fontAlgn="auto" latinLnBrk="0" hangingPunct="1">
              <a:lnSpc>
                <a:spcPct val="100000"/>
              </a:lnSpc>
              <a:spcBef>
                <a:spcPts val="300"/>
              </a:spcBef>
              <a:spcAft>
                <a:spcPts val="300"/>
              </a:spcAft>
              <a:buClrTx/>
              <a:buSzTx/>
              <a:buFontTx/>
              <a:buNone/>
              <a:tabLst/>
              <a:defRPr sz="2400">
                <a:solidFill>
                  <a:srgbClr val="686868"/>
                </a:solidFill>
                <a:latin typeface="+mj-lt"/>
              </a:defRPr>
            </a:lvl1pPr>
          </a:lstStyle>
          <a:p>
            <a:pPr lvl="0"/>
            <a:r>
              <a:rPr lang="en-GB" noProof="0" dirty="0" smtClean="0"/>
              <a:t>Click here to insert lecture subtitle</a:t>
            </a:r>
          </a:p>
        </p:txBody>
      </p:sp>
      <p:pic>
        <p:nvPicPr>
          <p:cNvPr id="11" name="Grafik 10" descr="dlr_signet.png"/>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244475" y="5857969"/>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6043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10" name="Picture 2" descr="\\psf\Host\Users\cd\Desktop\Startbild_4zu3-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Grp="1" noChangeArrowheads="1"/>
          </p:cNvSpPr>
          <p:nvPr>
            <p:ph type="ctrTitle" sz="quarter" hasCustomPrompt="1"/>
          </p:nvPr>
        </p:nvSpPr>
        <p:spPr>
          <a:xfrm>
            <a:off x="878400" y="1573200"/>
            <a:ext cx="7779600" cy="741362"/>
          </a:xfrm>
          <a:prstGeom prst="rect">
            <a:avLst/>
          </a:prstGeom>
        </p:spPr>
        <p:txBody>
          <a:bodyPr lIns="0" tIns="0" rIns="0" bIns="0" anchor="t"/>
          <a:lstStyle>
            <a:lvl1pPr>
              <a:tabLst>
                <a:tab pos="2038350" algn="l"/>
              </a:tabLst>
              <a:defRPr b="1">
                <a:latin typeface="+mj-lt"/>
              </a:defRPr>
            </a:lvl1pPr>
          </a:lstStyle>
          <a:p>
            <a:pPr lvl="0"/>
            <a:r>
              <a:rPr lang="en-GB" noProof="0" dirty="0" smtClean="0"/>
              <a:t>Click here to insert lecture title</a:t>
            </a:r>
          </a:p>
        </p:txBody>
      </p:sp>
      <p:sp>
        <p:nvSpPr>
          <p:cNvPr id="8" name="Untertitel 2"/>
          <p:cNvSpPr>
            <a:spLocks noGrp="1"/>
          </p:cNvSpPr>
          <p:nvPr>
            <p:ph type="subTitle" idx="1" hasCustomPrompt="1"/>
          </p:nvPr>
        </p:nvSpPr>
        <p:spPr>
          <a:xfrm>
            <a:off x="878400" y="2429999"/>
            <a:ext cx="7779600" cy="1152000"/>
          </a:xfrm>
          <a:prstGeom prst="rect">
            <a:avLst/>
          </a:prstGeom>
        </p:spPr>
        <p:txBody>
          <a:bodyPr/>
          <a:lstStyle>
            <a:lvl1pPr marL="0" marR="0" indent="0" algn="l" defTabSz="914400" rtl="0" eaLnBrk="1" fontAlgn="auto" latinLnBrk="0" hangingPunct="1">
              <a:lnSpc>
                <a:spcPct val="100000"/>
              </a:lnSpc>
              <a:spcBef>
                <a:spcPts val="300"/>
              </a:spcBef>
              <a:spcAft>
                <a:spcPts val="300"/>
              </a:spcAft>
              <a:buClrTx/>
              <a:buSzTx/>
              <a:buFontTx/>
              <a:buNone/>
              <a:tabLst/>
              <a:defRPr sz="2400">
                <a:solidFill>
                  <a:srgbClr val="686868"/>
                </a:solidFill>
                <a:latin typeface="+mj-lt"/>
              </a:defRPr>
            </a:lvl1pPr>
          </a:lstStyle>
          <a:p>
            <a:pPr lvl="0"/>
            <a:r>
              <a:rPr lang="en-GB" noProof="0" dirty="0" smtClean="0"/>
              <a:t>Click here to insert lecture subtitle</a:t>
            </a:r>
          </a:p>
        </p:txBody>
      </p:sp>
      <p:pic>
        <p:nvPicPr>
          <p:cNvPr id="11" name="Grafik 10" descr="dlr_signet.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4475" y="5857969"/>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643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OC: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itel 5"/>
          <p:cNvSpPr>
            <a:spLocks noGrp="1"/>
          </p:cNvSpPr>
          <p:nvPr>
            <p:ph type="title"/>
          </p:nvPr>
        </p:nvSpPr>
        <p:spPr>
          <a:xfrm>
            <a:off x="486000" y="530577"/>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573913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OC: mit Bild / Ra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3960812"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2967621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OC: Bild randabfalle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4446000"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2843568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pPr lvl="0"/>
            <a:fld id="{86CB4B4D-7CA3-9044-876B-883B54F8677D}" type="slidenum">
              <a:t>‹Nr.›</a:t>
            </a:fld>
            <a:endParaRPr/>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4"/>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Proxima Nova Regular"/>
              </a:defRPr>
            </a:lvl1pPr>
          </a:lstStyle>
          <a:p>
            <a:pPr lvl="0"/>
            <a:r>
              <a:rPr lang="en-US" dirty="0" smtClean="0"/>
              <a:t>Title Goes Here</a:t>
            </a:r>
            <a:endParaRPr lang="en-US"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OC Bild max. Höh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4086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548600"/>
            <a:ext cx="4446000" cy="5265808"/>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17413403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OC Vergleich 2-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0395"/>
            <a:ext cx="8172000" cy="738187"/>
          </a:xfrm>
        </p:spPr>
        <p:txBody>
          <a:bodyPr/>
          <a:lstStyle/>
          <a:p>
            <a:r>
              <a:rPr lang="en-GB" noProof="0" dirty="0" smtClean="0"/>
              <a:t>Click here to insert chart title</a:t>
            </a:r>
            <a:endParaRPr lang="en-GB" noProof="0" dirty="0"/>
          </a:p>
        </p:txBody>
      </p:sp>
      <p:sp>
        <p:nvSpPr>
          <p:cNvPr id="9" name="Textplatzhalter 1"/>
          <p:cNvSpPr>
            <a:spLocks noGrp="1"/>
          </p:cNvSpPr>
          <p:nvPr>
            <p:ph type="body" idx="13" hasCustomPrompt="1"/>
          </p:nvPr>
        </p:nvSpPr>
        <p:spPr>
          <a:xfrm>
            <a:off x="467544" y="1473686"/>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0" name="Textplatzhalter 1"/>
          <p:cNvSpPr>
            <a:spLocks noGrp="1"/>
          </p:cNvSpPr>
          <p:nvPr>
            <p:ph type="body" idx="14" hasCustomPrompt="1"/>
          </p:nvPr>
        </p:nvSpPr>
        <p:spPr>
          <a:xfrm>
            <a:off x="4698000" y="1473686"/>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1" name="Textplatzhalter 10"/>
          <p:cNvSpPr>
            <a:spLocks noGrp="1"/>
          </p:cNvSpPr>
          <p:nvPr>
            <p:ph type="body" sz="quarter" idx="15" hasCustomPrompt="1"/>
          </p:nvPr>
        </p:nvSpPr>
        <p:spPr>
          <a:xfrm>
            <a:off x="486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platzhalter 10"/>
          <p:cNvSpPr>
            <a:spLocks noGrp="1"/>
          </p:cNvSpPr>
          <p:nvPr>
            <p:ph type="body" sz="quarter" idx="16" hasCustomPrompt="1"/>
          </p:nvPr>
        </p:nvSpPr>
        <p:spPr>
          <a:xfrm>
            <a:off x="4698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Tree>
    <p:extLst>
      <p:ext uri="{BB962C8B-B14F-4D97-AF65-F5344CB8AC3E}">
        <p14:creationId xmlns:p14="http://schemas.microsoft.com/office/powerpoint/2010/main" val="1490148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OC 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500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4417122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en-GB"/>
          </a:p>
        </p:txBody>
      </p:sp>
    </p:spTree>
    <p:extLst>
      <p:ext uri="{BB962C8B-B14F-4D97-AF65-F5344CB8AC3E}">
        <p14:creationId xmlns:p14="http://schemas.microsoft.com/office/powerpoint/2010/main" val="29832179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51"/>
          <p:cNvSpPr>
            <a:spLocks noGrp="1" noChangeArrowheads="1"/>
          </p:cNvSpPr>
          <p:nvPr>
            <p:ph type="sldNum" sz="quarter" idx="10"/>
          </p:nvPr>
        </p:nvSpPr>
        <p:spPr>
          <a:xfrm>
            <a:off x="1143047" y="122316"/>
            <a:ext cx="1230313" cy="122237"/>
          </a:xfrm>
          <a:prstGeom prst="rect">
            <a:avLst/>
          </a:prstGeom>
          <a:ln/>
        </p:spPr>
        <p:txBody>
          <a:bodyPr/>
          <a:lstStyle>
            <a:lvl1pPr>
              <a:defRPr/>
            </a:lvl1pPr>
          </a:lstStyle>
          <a:p>
            <a:pPr algn="l" defTabSz="914400" rtl="0">
              <a:defRPr/>
            </a:pPr>
            <a:r>
              <a:rPr lang="de-DE" kern="1200">
                <a:solidFill>
                  <a:srgbClr val="000000"/>
                </a:solidFill>
                <a:latin typeface="Corbel"/>
                <a:ea typeface="+mn-ea"/>
                <a:cs typeface="+mn-cs"/>
              </a:rPr>
              <a:t>www.DLR.de  •  Chart </a:t>
            </a:r>
            <a:fld id="{32472557-09D5-4963-8EC6-B344159E914B}" type="slidenum">
              <a:rPr lang="de-DE" kern="1200">
                <a:solidFill>
                  <a:srgbClr val="000000"/>
                </a:solidFill>
                <a:latin typeface="Corbel"/>
                <a:ea typeface="+mn-ea"/>
                <a:cs typeface="+mn-cs"/>
              </a:rPr>
              <a:pPr algn="l" defTabSz="914400" rtl="0">
                <a:defRPr/>
              </a:pPr>
              <a:t>‹Nr.›</a:t>
            </a:fld>
            <a:endParaRPr lang="de-DE" kern="1200">
              <a:solidFill>
                <a:srgbClr val="000000"/>
              </a:solidFill>
              <a:latin typeface="Corbel"/>
              <a:ea typeface="+mn-ea"/>
              <a:cs typeface="+mn-cs"/>
            </a:endParaRPr>
          </a:p>
        </p:txBody>
      </p:sp>
      <p:sp>
        <p:nvSpPr>
          <p:cNvPr id="3" name="Rectangle 52"/>
          <p:cNvSpPr>
            <a:spLocks noGrp="1" noChangeArrowheads="1"/>
          </p:cNvSpPr>
          <p:nvPr>
            <p:ph type="ftr" sz="quarter" idx="11"/>
          </p:nvPr>
        </p:nvSpPr>
        <p:spPr>
          <a:xfrm>
            <a:off x="2374900" y="122316"/>
            <a:ext cx="5399088" cy="122237"/>
          </a:xfrm>
          <a:prstGeom prst="rect">
            <a:avLst/>
          </a:prstGeom>
          <a:ln/>
        </p:spPr>
        <p:txBody>
          <a:bodyPr/>
          <a:lstStyle>
            <a:lvl1pPr>
              <a:defRPr/>
            </a:lvl1pPr>
          </a:lstStyle>
          <a:p>
            <a:pPr algn="l" defTabSz="914400" rtl="0">
              <a:defRPr/>
            </a:pPr>
            <a:r>
              <a:rPr lang="en-US" kern="1200" smtClean="0">
                <a:solidFill>
                  <a:srgbClr val="000000"/>
                </a:solidFill>
                <a:latin typeface="Corbel"/>
                <a:ea typeface="+mn-ea"/>
                <a:cs typeface="+mn-cs"/>
              </a:rPr>
              <a:t>&gt; GIFAS &gt; Prof. Wörner &gt; March 2012</a:t>
            </a:r>
            <a:endParaRPr lang="de-DE" kern="1200">
              <a:solidFill>
                <a:srgbClr val="000000"/>
              </a:solidFill>
              <a:latin typeface="Corbel"/>
              <a:ea typeface="+mn-ea"/>
              <a:cs typeface="+mn-cs"/>
            </a:endParaRPr>
          </a:p>
        </p:txBody>
      </p:sp>
    </p:spTree>
    <p:extLst>
      <p:ext uri="{BB962C8B-B14F-4D97-AF65-F5344CB8AC3E}">
        <p14:creationId xmlns:p14="http://schemas.microsoft.com/office/powerpoint/2010/main" val="3905360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660482" name="Rectangle 2"/>
          <p:cNvSpPr>
            <a:spLocks noGrp="1" noChangeArrowheads="1"/>
          </p:cNvSpPr>
          <p:nvPr>
            <p:ph type="ctrTitle"/>
          </p:nvPr>
        </p:nvSpPr>
        <p:spPr>
          <a:xfrm>
            <a:off x="992188" y="4191068"/>
            <a:ext cx="7772400" cy="1903413"/>
          </a:xfrm>
        </p:spPr>
        <p:txBody>
          <a:bodyPr/>
          <a:lstStyle>
            <a:lvl1pPr>
              <a:tabLst>
                <a:tab pos="982663" algn="l"/>
                <a:tab pos="2036763" algn="l"/>
              </a:tabLst>
              <a:defRPr/>
            </a:lvl1pPr>
          </a:lstStyle>
          <a:p>
            <a:pPr lvl="0"/>
            <a:r>
              <a:rPr lang="de-DE" altLang="de-DE" noProof="0" smtClean="0"/>
              <a:t>Mastertitelformat bearbeiten</a:t>
            </a:r>
          </a:p>
        </p:txBody>
      </p:sp>
    </p:spTree>
    <p:extLst>
      <p:ext uri="{BB962C8B-B14F-4D97-AF65-F5344CB8AC3E}">
        <p14:creationId xmlns:p14="http://schemas.microsoft.com/office/powerpoint/2010/main" val="2461581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124958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70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595054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992188" y="1905003"/>
            <a:ext cx="3810000" cy="4189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954588" y="1905003"/>
            <a:ext cx="3810000" cy="4189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664992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DEUTSCH">
    <p:spTree>
      <p:nvGrpSpPr>
        <p:cNvPr id="1" name=""/>
        <p:cNvGrpSpPr/>
        <p:nvPr/>
      </p:nvGrpSpPr>
      <p:grpSpPr>
        <a:xfrm>
          <a:off x="0" y="0"/>
          <a:ext cx="0" cy="0"/>
          <a:chOff x="0" y="0"/>
          <a:chExt cx="0" cy="0"/>
        </a:xfrm>
      </p:grpSpPr>
      <p:pic>
        <p:nvPicPr>
          <p:cNvPr id="6" name="Picture 2" descr="\\psf\Host\Users\cd\Desktop\Startbild_4zu3-D.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Grp="1" noChangeArrowheads="1"/>
          </p:cNvSpPr>
          <p:nvPr>
            <p:ph type="ctrTitle" sz="quarter" hasCustomPrompt="1"/>
          </p:nvPr>
        </p:nvSpPr>
        <p:spPr>
          <a:xfrm>
            <a:off x="878400" y="1573200"/>
            <a:ext cx="7779600" cy="741362"/>
          </a:xfrm>
          <a:prstGeom prst="rect">
            <a:avLst/>
          </a:prstGeom>
        </p:spPr>
        <p:txBody>
          <a:bodyPr lIns="0" tIns="0" rIns="0" bIns="0" anchor="t"/>
          <a:lstStyle>
            <a:lvl1pPr>
              <a:tabLst>
                <a:tab pos="2038350" algn="l"/>
              </a:tabLst>
              <a:defRPr b="1">
                <a:latin typeface="+mj-lt"/>
              </a:defRPr>
            </a:lvl1pPr>
          </a:lstStyle>
          <a:p>
            <a:pPr lvl="0"/>
            <a:r>
              <a:rPr lang="en-GB" noProof="0" dirty="0" smtClean="0"/>
              <a:t>Click here to insert lecture title</a:t>
            </a:r>
          </a:p>
        </p:txBody>
      </p:sp>
      <p:sp>
        <p:nvSpPr>
          <p:cNvPr id="8" name="Untertitel 2"/>
          <p:cNvSpPr>
            <a:spLocks noGrp="1"/>
          </p:cNvSpPr>
          <p:nvPr>
            <p:ph type="subTitle" idx="1" hasCustomPrompt="1"/>
          </p:nvPr>
        </p:nvSpPr>
        <p:spPr>
          <a:xfrm>
            <a:off x="878400" y="2429999"/>
            <a:ext cx="7779600" cy="1152000"/>
          </a:xfrm>
          <a:prstGeom prst="rect">
            <a:avLst/>
          </a:prstGeom>
        </p:spPr>
        <p:txBody>
          <a:bodyPr/>
          <a:lstStyle>
            <a:lvl1pPr marL="0" marR="0" indent="0" algn="l" defTabSz="914400" rtl="0" eaLnBrk="1" fontAlgn="auto" latinLnBrk="0" hangingPunct="1">
              <a:lnSpc>
                <a:spcPct val="100000"/>
              </a:lnSpc>
              <a:spcBef>
                <a:spcPts val="300"/>
              </a:spcBef>
              <a:spcAft>
                <a:spcPts val="300"/>
              </a:spcAft>
              <a:buClrTx/>
              <a:buSzTx/>
              <a:buFontTx/>
              <a:buNone/>
              <a:tabLst/>
              <a:defRPr sz="2400">
                <a:solidFill>
                  <a:srgbClr val="686868"/>
                </a:solidFill>
                <a:latin typeface="+mj-lt"/>
              </a:defRPr>
            </a:lvl1pPr>
          </a:lstStyle>
          <a:p>
            <a:pPr lvl="0"/>
            <a:r>
              <a:rPr lang="en-GB" noProof="0" dirty="0" smtClean="0"/>
              <a:t>Click here to insert lecture subtitle</a:t>
            </a:r>
          </a:p>
        </p:txBody>
      </p:sp>
      <p:pic>
        <p:nvPicPr>
          <p:cNvPr id="11" name="Grafik 10" descr="dlr_signe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44475" y="5857897"/>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475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59698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715446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836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1" y="27311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4066953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3145607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39936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21488" y="836613"/>
            <a:ext cx="1943100" cy="52578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992188" y="836613"/>
            <a:ext cx="5676900" cy="52578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1170695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992188" y="836613"/>
            <a:ext cx="7772400" cy="5257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995054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990600" y="838266"/>
            <a:ext cx="7772400" cy="430213"/>
          </a:xfrm>
        </p:spPr>
        <p:txBody>
          <a:bodyPr/>
          <a:lstStyle/>
          <a:p>
            <a:r>
              <a:rPr lang="de-DE" smtClean="0"/>
              <a:t>Titelmasterformat durch Klicken bearbeiten</a:t>
            </a:r>
            <a:endParaRPr lang="de-DE"/>
          </a:p>
        </p:txBody>
      </p:sp>
      <p:sp>
        <p:nvSpPr>
          <p:cNvPr id="3" name="Inhaltsplatzhalter 2"/>
          <p:cNvSpPr>
            <a:spLocks noGrp="1"/>
          </p:cNvSpPr>
          <p:nvPr>
            <p:ph sz="quarter" idx="1"/>
          </p:nvPr>
        </p:nvSpPr>
        <p:spPr>
          <a:xfrm>
            <a:off x="990603" y="1700213"/>
            <a:ext cx="3815862" cy="211931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947138" y="1700213"/>
            <a:ext cx="3815862" cy="211931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990603" y="3971925"/>
            <a:ext cx="3815862" cy="21209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Inhaltsplatzhalter 5"/>
          <p:cNvSpPr>
            <a:spLocks noGrp="1"/>
          </p:cNvSpPr>
          <p:nvPr>
            <p:ph sz="quarter" idx="4"/>
          </p:nvPr>
        </p:nvSpPr>
        <p:spPr>
          <a:xfrm>
            <a:off x="4947138" y="3971925"/>
            <a:ext cx="3815862" cy="21209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200649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 DFD: Titel + Aufzählung">
    <p:spTree>
      <p:nvGrpSpPr>
        <p:cNvPr id="1" name=""/>
        <p:cNvGrpSpPr/>
        <p:nvPr/>
      </p:nvGrpSpPr>
      <p:grpSpPr>
        <a:xfrm>
          <a:off x="0" y="0"/>
          <a:ext cx="0" cy="0"/>
          <a:chOff x="0" y="0"/>
          <a:chExt cx="0" cy="0"/>
        </a:xfrm>
      </p:grpSpPr>
      <p:sp>
        <p:nvSpPr>
          <p:cNvPr id="6" name="Titel 5"/>
          <p:cNvSpPr>
            <a:spLocks noGrp="1"/>
          </p:cNvSpPr>
          <p:nvPr>
            <p:ph type="title"/>
          </p:nvPr>
        </p:nvSpPr>
        <p:spPr>
          <a:xfrm>
            <a:off x="486000" y="530577"/>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4083799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10" name="Picture 2" descr="\\psf\Host\Users\cd\Desktop\Startbild_4zu3-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Grp="1" noChangeArrowheads="1"/>
          </p:cNvSpPr>
          <p:nvPr>
            <p:ph type="ctrTitle" sz="quarter" hasCustomPrompt="1"/>
          </p:nvPr>
        </p:nvSpPr>
        <p:spPr>
          <a:xfrm>
            <a:off x="878400" y="1573200"/>
            <a:ext cx="7779600" cy="741362"/>
          </a:xfrm>
          <a:prstGeom prst="rect">
            <a:avLst/>
          </a:prstGeom>
        </p:spPr>
        <p:txBody>
          <a:bodyPr lIns="0" tIns="0" rIns="0" bIns="0" anchor="t"/>
          <a:lstStyle>
            <a:lvl1pPr>
              <a:tabLst>
                <a:tab pos="2038350" algn="l"/>
              </a:tabLst>
              <a:defRPr b="1">
                <a:latin typeface="+mj-lt"/>
              </a:defRPr>
            </a:lvl1pPr>
          </a:lstStyle>
          <a:p>
            <a:pPr lvl="0"/>
            <a:r>
              <a:rPr lang="en-GB" noProof="0" dirty="0" smtClean="0"/>
              <a:t>Click here to insert lecture title</a:t>
            </a:r>
          </a:p>
        </p:txBody>
      </p:sp>
      <p:sp>
        <p:nvSpPr>
          <p:cNvPr id="8" name="Untertitel 2"/>
          <p:cNvSpPr>
            <a:spLocks noGrp="1"/>
          </p:cNvSpPr>
          <p:nvPr>
            <p:ph type="subTitle" idx="1" hasCustomPrompt="1"/>
          </p:nvPr>
        </p:nvSpPr>
        <p:spPr>
          <a:xfrm>
            <a:off x="878400" y="2429999"/>
            <a:ext cx="7779600" cy="1152000"/>
          </a:xfrm>
          <a:prstGeom prst="rect">
            <a:avLst/>
          </a:prstGeom>
        </p:spPr>
        <p:txBody>
          <a:bodyPr/>
          <a:lstStyle>
            <a:lvl1pPr marL="0" marR="0" indent="0" algn="l" defTabSz="914400" rtl="0" eaLnBrk="1" fontAlgn="auto" latinLnBrk="0" hangingPunct="1">
              <a:lnSpc>
                <a:spcPct val="100000"/>
              </a:lnSpc>
              <a:spcBef>
                <a:spcPts val="300"/>
              </a:spcBef>
              <a:spcAft>
                <a:spcPts val="300"/>
              </a:spcAft>
              <a:buClrTx/>
              <a:buSzTx/>
              <a:buFontTx/>
              <a:buNone/>
              <a:tabLst/>
              <a:defRPr sz="2400">
                <a:solidFill>
                  <a:srgbClr val="686868"/>
                </a:solidFill>
                <a:latin typeface="+mj-lt"/>
              </a:defRPr>
            </a:lvl1pPr>
          </a:lstStyle>
          <a:p>
            <a:pPr lvl="0"/>
            <a:r>
              <a:rPr lang="en-GB" noProof="0" dirty="0" smtClean="0"/>
              <a:t>Click here to insert lecture subtitle</a:t>
            </a:r>
          </a:p>
        </p:txBody>
      </p:sp>
      <p:pic>
        <p:nvPicPr>
          <p:cNvPr id="11" name="Grafik 10" descr="dlr_signet.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4475" y="5857897"/>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038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8" name="Picture 2" descr="\\psf\Host\Users\cd\Desktop\Startbild_4zu3-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10" descr="dlr_signe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275" y="5857875"/>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4"/>
          <p:cNvSpPr>
            <a:spLocks noGrp="1" noChangeArrowheads="1"/>
          </p:cNvSpPr>
          <p:nvPr>
            <p:ph type="ctrTitle"/>
          </p:nvPr>
        </p:nvSpPr>
        <p:spPr>
          <a:xfrm>
            <a:off x="1143000" y="1392238"/>
            <a:ext cx="7342188" cy="741362"/>
          </a:xfrm>
        </p:spPr>
        <p:txBody>
          <a:bodyPr/>
          <a:lstStyle>
            <a:lvl1pPr>
              <a:tabLst>
                <a:tab pos="2038138" algn="l"/>
              </a:tabLst>
              <a:defRPr/>
            </a:lvl1pPr>
          </a:lstStyle>
          <a:p>
            <a:pPr lvl="0"/>
            <a:r>
              <a:rPr lang="de-DE" noProof="0" dirty="0" smtClean="0"/>
              <a:t>Mastertitelformat bearbeiten</a:t>
            </a:r>
          </a:p>
        </p:txBody>
      </p:sp>
      <p:sp>
        <p:nvSpPr>
          <p:cNvPr id="85029" name="Rectangle 37"/>
          <p:cNvSpPr>
            <a:spLocks noGrp="1" noChangeArrowheads="1"/>
          </p:cNvSpPr>
          <p:nvPr>
            <p:ph type="subTitle" idx="1"/>
          </p:nvPr>
        </p:nvSpPr>
        <p:spPr>
          <a:xfrm>
            <a:off x="1143000" y="2159000"/>
            <a:ext cx="7342188" cy="371475"/>
          </a:xfrm>
        </p:spPr>
        <p:txBody>
          <a:bodyPr/>
          <a:lstStyle>
            <a:lvl1pPr marL="0" indent="0">
              <a:buFontTx/>
              <a:buNone/>
              <a:defRPr sz="2400">
                <a:solidFill>
                  <a:srgbClr val="686868"/>
                </a:solidFill>
              </a:defRPr>
            </a:lvl1pPr>
          </a:lstStyle>
          <a:p>
            <a:pPr lvl="0"/>
            <a:r>
              <a:rPr lang="de-DE" noProof="0" smtClean="0"/>
              <a:t>Formatvorlage des Untertitelmasters durch Klicken bearbeiten</a:t>
            </a:r>
          </a:p>
        </p:txBody>
      </p:sp>
      <p:sp>
        <p:nvSpPr>
          <p:cNvPr id="6" name="Rectangle 46"/>
          <p:cNvSpPr>
            <a:spLocks noGrp="1" noChangeArrowheads="1"/>
          </p:cNvSpPr>
          <p:nvPr>
            <p:ph type="ftr" sz="quarter" idx="10"/>
          </p:nvPr>
        </p:nvSpPr>
        <p:spPr/>
        <p:txBody>
          <a:bodyPr/>
          <a:lstStyle>
            <a:lvl1pPr>
              <a:defRPr>
                <a:solidFill>
                  <a:srgbClr val="686868"/>
                </a:solidFill>
              </a:defRPr>
            </a:lvl1pPr>
          </a:lstStyle>
          <a:p>
            <a:pPr>
              <a:defRPr/>
            </a:pPr>
            <a:r>
              <a:rPr lang="de-DE"/>
              <a:t>&gt; Vortrag &gt; Autor  •  Dokumentname &gt; Datum</a:t>
            </a:r>
          </a:p>
        </p:txBody>
      </p:sp>
      <p:sp>
        <p:nvSpPr>
          <p:cNvPr id="7" name="Rectangle 47"/>
          <p:cNvSpPr>
            <a:spLocks noGrp="1" noChangeArrowheads="1"/>
          </p:cNvSpPr>
          <p:nvPr>
            <p:ph type="sldNum" sz="quarter" idx="11"/>
          </p:nvPr>
        </p:nvSpPr>
        <p:spPr/>
        <p:txBody>
          <a:bodyPr/>
          <a:lstStyle>
            <a:lvl1pPr>
              <a:defRPr>
                <a:solidFill>
                  <a:srgbClr val="686868"/>
                </a:solidFill>
              </a:defRPr>
            </a:lvl1pPr>
          </a:lstStyle>
          <a:p>
            <a:pPr>
              <a:defRPr/>
            </a:pPr>
            <a:r>
              <a:t>www.DLR.de  •  Folie </a:t>
            </a:r>
            <a:fld id="{4629EF6F-528C-4428-9559-A66F5F8CC7E1}" type="slidenum">
              <a:rPr/>
              <a:pPr>
                <a:defRPr/>
              </a:pPr>
              <a:t>‹Nr.›</a:t>
            </a:fld>
            <a:endParaRPr/>
          </a:p>
        </p:txBody>
      </p:sp>
    </p:spTree>
    <p:extLst>
      <p:ext uri="{BB962C8B-B14F-4D97-AF65-F5344CB8AC3E}">
        <p14:creationId xmlns:p14="http://schemas.microsoft.com/office/powerpoint/2010/main" val="505440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Rectangle 46"/>
          <p:cNvSpPr>
            <a:spLocks noGrp="1" noChangeArrowheads="1"/>
          </p:cNvSpPr>
          <p:nvPr>
            <p:ph type="ftr" sz="quarter" idx="10"/>
          </p:nvPr>
        </p:nvSpPr>
        <p:spPr/>
        <p:txBody>
          <a:bodyPr/>
          <a:lstStyle>
            <a:lvl1pPr>
              <a:defRPr>
                <a:solidFill>
                  <a:srgbClr val="686868"/>
                </a:solidFill>
              </a:defRPr>
            </a:lvl1pPr>
          </a:lstStyle>
          <a:p>
            <a:pPr>
              <a:defRPr/>
            </a:pPr>
            <a:r>
              <a:rPr lang="de-DE"/>
              <a:t>&gt; Vortrag &gt; Autor  •  Dokumentname &gt; Datum</a:t>
            </a:r>
          </a:p>
        </p:txBody>
      </p:sp>
      <p:sp>
        <p:nvSpPr>
          <p:cNvPr id="5" name="Rectangle 47"/>
          <p:cNvSpPr>
            <a:spLocks noGrp="1" noChangeArrowheads="1"/>
          </p:cNvSpPr>
          <p:nvPr>
            <p:ph type="sldNum" sz="quarter" idx="11"/>
          </p:nvPr>
        </p:nvSpPr>
        <p:spPr/>
        <p:txBody>
          <a:bodyPr/>
          <a:lstStyle>
            <a:lvl1pPr>
              <a:defRPr>
                <a:solidFill>
                  <a:srgbClr val="686868"/>
                </a:solidFill>
              </a:defRPr>
            </a:lvl1pPr>
          </a:lstStyle>
          <a:p>
            <a:pPr>
              <a:defRPr/>
            </a:pPr>
            <a:r>
              <a:t>www.DLR.de  •  Folie </a:t>
            </a:r>
            <a:fld id="{7DAA5B2F-A699-4C7A-9E80-D744E986A3BE}" type="slidenum">
              <a:rPr/>
              <a:pPr>
                <a:defRPr/>
              </a:pPr>
              <a:t>‹Nr.›</a:t>
            </a:fld>
            <a:endParaRPr/>
          </a:p>
        </p:txBody>
      </p:sp>
    </p:spTree>
    <p:extLst>
      <p:ext uri="{BB962C8B-B14F-4D97-AF65-F5344CB8AC3E}">
        <p14:creationId xmlns:p14="http://schemas.microsoft.com/office/powerpoint/2010/main" val="23557626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143000" y="938214"/>
            <a:ext cx="7342188" cy="738187"/>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1143001" y="1884363"/>
            <a:ext cx="3770313" cy="4136925"/>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Inhaltsplatzhalter 3"/>
          <p:cNvSpPr>
            <a:spLocks noGrp="1"/>
          </p:cNvSpPr>
          <p:nvPr>
            <p:ph sz="half" idx="2"/>
          </p:nvPr>
        </p:nvSpPr>
        <p:spPr>
          <a:xfrm>
            <a:off x="5065714" y="1884363"/>
            <a:ext cx="3769200" cy="4136925"/>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Rectangle 46"/>
          <p:cNvSpPr>
            <a:spLocks noGrp="1" noChangeArrowheads="1"/>
          </p:cNvSpPr>
          <p:nvPr>
            <p:ph type="ftr" sz="quarter" idx="10"/>
          </p:nvPr>
        </p:nvSpPr>
        <p:spPr/>
        <p:txBody>
          <a:bodyPr/>
          <a:lstStyle>
            <a:lvl1pPr>
              <a:defRPr>
                <a:solidFill>
                  <a:srgbClr val="686868"/>
                </a:solidFill>
              </a:defRPr>
            </a:lvl1pPr>
          </a:lstStyle>
          <a:p>
            <a:pPr>
              <a:defRPr/>
            </a:pPr>
            <a:r>
              <a:rPr lang="de-DE"/>
              <a:t>&gt; Vortrag &gt; Autor  •  Dokumentname &gt; Datum</a:t>
            </a:r>
          </a:p>
        </p:txBody>
      </p:sp>
      <p:sp>
        <p:nvSpPr>
          <p:cNvPr id="6" name="Rectangle 47"/>
          <p:cNvSpPr>
            <a:spLocks noGrp="1" noChangeArrowheads="1"/>
          </p:cNvSpPr>
          <p:nvPr>
            <p:ph type="sldNum" sz="quarter" idx="11"/>
          </p:nvPr>
        </p:nvSpPr>
        <p:spPr/>
        <p:txBody>
          <a:bodyPr/>
          <a:lstStyle>
            <a:lvl1pPr>
              <a:defRPr>
                <a:solidFill>
                  <a:srgbClr val="686868"/>
                </a:solidFill>
              </a:defRPr>
            </a:lvl1pPr>
          </a:lstStyle>
          <a:p>
            <a:pPr>
              <a:defRPr/>
            </a:pPr>
            <a:r>
              <a:t>www.DLR.de  •  Folie </a:t>
            </a:r>
            <a:fld id="{1C5AA102-C087-437A-B0A2-8856CBE277C9}" type="slidenum">
              <a:rPr/>
              <a:pPr>
                <a:defRPr/>
              </a:pPr>
              <a:t>‹Nr.›</a:t>
            </a:fld>
            <a:endParaRPr/>
          </a:p>
        </p:txBody>
      </p:sp>
    </p:spTree>
    <p:extLst>
      <p:ext uri="{BB962C8B-B14F-4D97-AF65-F5344CB8AC3E}">
        <p14:creationId xmlns:p14="http://schemas.microsoft.com/office/powerpoint/2010/main" val="37522381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1144801" y="1871440"/>
            <a:ext cx="3769200" cy="333425"/>
          </a:xfrm>
        </p:spPr>
        <p:txBody>
          <a:bodyPr anchor="b">
            <a:noAutofit/>
          </a:bodyPr>
          <a:lstStyle>
            <a:lvl1pPr marL="0" indent="0">
              <a:buNone/>
              <a:defRPr sz="18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de-DE" dirty="0" smtClean="0"/>
              <a:t>Textmasterformat bearbeiten</a:t>
            </a:r>
          </a:p>
        </p:txBody>
      </p:sp>
      <p:sp>
        <p:nvSpPr>
          <p:cNvPr id="5" name="Textplatzhalter 4"/>
          <p:cNvSpPr>
            <a:spLocks noGrp="1"/>
          </p:cNvSpPr>
          <p:nvPr>
            <p:ph type="body" sz="quarter" idx="3"/>
          </p:nvPr>
        </p:nvSpPr>
        <p:spPr>
          <a:xfrm>
            <a:off x="5065200" y="1872000"/>
            <a:ext cx="3769200" cy="334800"/>
          </a:xfrm>
        </p:spPr>
        <p:txBody>
          <a:bodyPr anchor="b"/>
          <a:lstStyle>
            <a:lvl1pPr marL="0" indent="0">
              <a:buNone/>
              <a:defRPr sz="18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de-DE" dirty="0" smtClean="0"/>
              <a:t>Textmasterformat bearbeiten</a:t>
            </a:r>
          </a:p>
        </p:txBody>
      </p:sp>
      <p:sp>
        <p:nvSpPr>
          <p:cNvPr id="9" name="Titel 1"/>
          <p:cNvSpPr>
            <a:spLocks noGrp="1"/>
          </p:cNvSpPr>
          <p:nvPr>
            <p:ph type="title"/>
          </p:nvPr>
        </p:nvSpPr>
        <p:spPr>
          <a:xfrm>
            <a:off x="1143000" y="938214"/>
            <a:ext cx="7342188" cy="738187"/>
          </a:xfrm>
        </p:spPr>
        <p:txBody>
          <a:bodyPr/>
          <a:lstStyle/>
          <a:p>
            <a:r>
              <a:rPr lang="de-DE" dirty="0" smtClean="0"/>
              <a:t>Titelmasterformat durch Klicken bearbeiten</a:t>
            </a:r>
            <a:endParaRPr lang="de-DE" dirty="0"/>
          </a:p>
        </p:txBody>
      </p:sp>
      <p:sp>
        <p:nvSpPr>
          <p:cNvPr id="10" name="Inhaltsplatzhalter 2"/>
          <p:cNvSpPr>
            <a:spLocks noGrp="1"/>
          </p:cNvSpPr>
          <p:nvPr>
            <p:ph idx="12"/>
          </p:nvPr>
        </p:nvSpPr>
        <p:spPr>
          <a:xfrm>
            <a:off x="1144801" y="2420888"/>
            <a:ext cx="3769200" cy="36004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1" name="Inhaltsplatzhalter 2"/>
          <p:cNvSpPr>
            <a:spLocks noGrp="1"/>
          </p:cNvSpPr>
          <p:nvPr>
            <p:ph idx="13"/>
          </p:nvPr>
        </p:nvSpPr>
        <p:spPr>
          <a:xfrm>
            <a:off x="5065200" y="2420888"/>
            <a:ext cx="3769200" cy="36004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Rectangle 46"/>
          <p:cNvSpPr>
            <a:spLocks noGrp="1" noChangeArrowheads="1"/>
          </p:cNvSpPr>
          <p:nvPr>
            <p:ph type="ftr" sz="quarter" idx="14"/>
          </p:nvPr>
        </p:nvSpPr>
        <p:spPr/>
        <p:txBody>
          <a:bodyPr/>
          <a:lstStyle>
            <a:lvl1pPr>
              <a:defRPr>
                <a:solidFill>
                  <a:srgbClr val="686868"/>
                </a:solidFill>
              </a:defRPr>
            </a:lvl1pPr>
          </a:lstStyle>
          <a:p>
            <a:pPr>
              <a:defRPr/>
            </a:pPr>
            <a:r>
              <a:rPr lang="de-DE"/>
              <a:t>&gt; Vortrag &gt; Autor  •  Dokumentname &gt; Datum</a:t>
            </a:r>
          </a:p>
        </p:txBody>
      </p:sp>
      <p:sp>
        <p:nvSpPr>
          <p:cNvPr id="8" name="Rectangle 47"/>
          <p:cNvSpPr>
            <a:spLocks noGrp="1" noChangeArrowheads="1"/>
          </p:cNvSpPr>
          <p:nvPr>
            <p:ph type="sldNum" sz="quarter" idx="15"/>
          </p:nvPr>
        </p:nvSpPr>
        <p:spPr/>
        <p:txBody>
          <a:bodyPr/>
          <a:lstStyle>
            <a:lvl1pPr>
              <a:defRPr>
                <a:solidFill>
                  <a:srgbClr val="686868"/>
                </a:solidFill>
              </a:defRPr>
            </a:lvl1pPr>
          </a:lstStyle>
          <a:p>
            <a:pPr>
              <a:defRPr/>
            </a:pPr>
            <a:r>
              <a:t>www.DLR.de  •  Folie </a:t>
            </a:r>
            <a:fld id="{32C69B6E-5AF5-4537-B7A4-931512ED2748}" type="slidenum">
              <a:rPr/>
              <a:pPr>
                <a:defRPr/>
              </a:pPr>
              <a:t>‹Nr.›</a:t>
            </a:fld>
            <a:endParaRPr/>
          </a:p>
        </p:txBody>
      </p:sp>
    </p:spTree>
    <p:extLst>
      <p:ext uri="{BB962C8B-B14F-4D97-AF65-F5344CB8AC3E}">
        <p14:creationId xmlns:p14="http://schemas.microsoft.com/office/powerpoint/2010/main" val="24124066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6"/>
          <p:cNvSpPr>
            <a:spLocks noGrp="1" noChangeArrowheads="1"/>
          </p:cNvSpPr>
          <p:nvPr>
            <p:ph type="ftr" sz="quarter" idx="10"/>
          </p:nvPr>
        </p:nvSpPr>
        <p:spPr/>
        <p:txBody>
          <a:bodyPr/>
          <a:lstStyle>
            <a:lvl1pPr>
              <a:defRPr>
                <a:solidFill>
                  <a:srgbClr val="686868"/>
                </a:solidFill>
              </a:defRPr>
            </a:lvl1pPr>
          </a:lstStyle>
          <a:p>
            <a:pPr>
              <a:defRPr/>
            </a:pPr>
            <a:r>
              <a:rPr lang="de-DE"/>
              <a:t>&gt; Vortrag &gt; Autor  •  Dokumentname &gt; Datum</a:t>
            </a:r>
          </a:p>
        </p:txBody>
      </p:sp>
      <p:sp>
        <p:nvSpPr>
          <p:cNvPr id="4" name="Rectangle 47"/>
          <p:cNvSpPr>
            <a:spLocks noGrp="1" noChangeArrowheads="1"/>
          </p:cNvSpPr>
          <p:nvPr>
            <p:ph type="sldNum" sz="quarter" idx="11"/>
          </p:nvPr>
        </p:nvSpPr>
        <p:spPr/>
        <p:txBody>
          <a:bodyPr/>
          <a:lstStyle>
            <a:lvl1pPr>
              <a:defRPr>
                <a:solidFill>
                  <a:srgbClr val="686868"/>
                </a:solidFill>
              </a:defRPr>
            </a:lvl1pPr>
          </a:lstStyle>
          <a:p>
            <a:pPr>
              <a:defRPr/>
            </a:pPr>
            <a:r>
              <a:t>www.DLR.de  •  Folie </a:t>
            </a:r>
            <a:fld id="{AC1039BB-E8F8-41B8-ABA4-202B419758ED}" type="slidenum">
              <a:rPr/>
              <a:pPr>
                <a:defRPr/>
              </a:pPr>
              <a:t>‹Nr.›</a:t>
            </a:fld>
            <a:endParaRPr/>
          </a:p>
        </p:txBody>
      </p:sp>
    </p:spTree>
    <p:extLst>
      <p:ext uri="{BB962C8B-B14F-4D97-AF65-F5344CB8AC3E}">
        <p14:creationId xmlns:p14="http://schemas.microsoft.com/office/powerpoint/2010/main" val="19687806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6"/>
          <p:cNvSpPr>
            <a:spLocks noGrp="1" noChangeArrowheads="1"/>
          </p:cNvSpPr>
          <p:nvPr>
            <p:ph type="ftr" sz="quarter" idx="10"/>
          </p:nvPr>
        </p:nvSpPr>
        <p:spPr/>
        <p:txBody>
          <a:bodyPr/>
          <a:lstStyle>
            <a:lvl1pPr>
              <a:defRPr>
                <a:solidFill>
                  <a:srgbClr val="686868"/>
                </a:solidFill>
              </a:defRPr>
            </a:lvl1pPr>
          </a:lstStyle>
          <a:p>
            <a:pPr>
              <a:defRPr/>
            </a:pPr>
            <a:r>
              <a:rPr lang="de-DE"/>
              <a:t>&gt; Vortrag &gt; Autor  •  Dokumentname &gt; Datum</a:t>
            </a:r>
          </a:p>
        </p:txBody>
      </p:sp>
      <p:sp>
        <p:nvSpPr>
          <p:cNvPr id="3" name="Rectangle 47"/>
          <p:cNvSpPr>
            <a:spLocks noGrp="1" noChangeArrowheads="1"/>
          </p:cNvSpPr>
          <p:nvPr>
            <p:ph type="sldNum" sz="quarter" idx="11"/>
          </p:nvPr>
        </p:nvSpPr>
        <p:spPr/>
        <p:txBody>
          <a:bodyPr/>
          <a:lstStyle>
            <a:lvl1pPr>
              <a:defRPr>
                <a:solidFill>
                  <a:srgbClr val="686868"/>
                </a:solidFill>
              </a:defRPr>
            </a:lvl1pPr>
          </a:lstStyle>
          <a:p>
            <a:pPr>
              <a:defRPr/>
            </a:pPr>
            <a:r>
              <a:t>www.DLR.de  •  Folie </a:t>
            </a:r>
            <a:fld id="{9DC3001A-3A0D-4840-8DF4-E6A3F6E36E49}" type="slidenum">
              <a:rPr/>
              <a:pPr>
                <a:defRPr/>
              </a:pPr>
              <a:t>‹Nr.›</a:t>
            </a:fld>
            <a:endParaRPr/>
          </a:p>
        </p:txBody>
      </p:sp>
    </p:spTree>
    <p:extLst>
      <p:ext uri="{BB962C8B-B14F-4D97-AF65-F5344CB8AC3E}">
        <p14:creationId xmlns:p14="http://schemas.microsoft.com/office/powerpoint/2010/main" val="2714225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9906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953000" y="1905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978471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cSld name="1_Titelfolie">
    <p:spTree>
      <p:nvGrpSpPr>
        <p:cNvPr id="1" name=""/>
        <p:cNvGrpSpPr/>
        <p:nvPr/>
      </p:nvGrpSpPr>
      <p:grpSpPr>
        <a:xfrm>
          <a:off x="0" y="0"/>
          <a:ext cx="0" cy="0"/>
          <a:chOff x="0" y="0"/>
          <a:chExt cx="0" cy="0"/>
        </a:xfrm>
      </p:grpSpPr>
      <p:sp>
        <p:nvSpPr>
          <p:cNvPr id="84996" name="Rectangle 4"/>
          <p:cNvSpPr>
            <a:spLocks noGrp="1" noChangeArrowheads="1"/>
          </p:cNvSpPr>
          <p:nvPr>
            <p:ph type="ctrTitle"/>
          </p:nvPr>
        </p:nvSpPr>
        <p:spPr>
          <a:xfrm>
            <a:off x="990600" y="4191000"/>
            <a:ext cx="7772400" cy="1905000"/>
          </a:xfrm>
        </p:spPr>
        <p:txBody>
          <a:bodyPr/>
          <a:lstStyle>
            <a:lvl1pPr>
              <a:tabLst>
                <a:tab pos="2038350" algn="l"/>
              </a:tabLst>
              <a:defRPr/>
            </a:lvl1pPr>
          </a:lstStyle>
          <a:p>
            <a:pPr lvl="0"/>
            <a:r>
              <a:rPr lang="de-DE" noProof="0" smtClean="0"/>
              <a:t>Mastertitelformat bearbeiten</a:t>
            </a:r>
          </a:p>
        </p:txBody>
      </p:sp>
      <p:pic>
        <p:nvPicPr>
          <p:cNvPr id="85026" name="Picture 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0825" cy="2386013"/>
          </a:xfrm>
          <a:prstGeom prst="rect">
            <a:avLst/>
          </a:prstGeom>
          <a:noFill/>
          <a:extLst>
            <a:ext uri="{909E8E84-426E-40DD-AFC4-6F175D3DCCD1}">
              <a14:hiddenFill xmlns:a14="http://schemas.microsoft.com/office/drawing/2010/main">
                <a:solidFill>
                  <a:srgbClr val="FFFFFF"/>
                </a:solidFill>
              </a14:hiddenFill>
            </a:ext>
          </a:extLst>
        </p:spPr>
      </p:pic>
      <p:sp>
        <p:nvSpPr>
          <p:cNvPr id="85027" name="Rectangle 35"/>
          <p:cNvSpPr>
            <a:spLocks noGrp="1" noChangeArrowheads="1"/>
          </p:cNvSpPr>
          <p:nvPr>
            <p:ph type="sldNum" sz="quarter" idx="4"/>
          </p:nvPr>
        </p:nvSpPr>
        <p:spPr bwMode="auto">
          <a:xfrm>
            <a:off x="3200400" y="6477000"/>
            <a:ext cx="5562600" cy="1524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197" rIns="0" bIns="0" numCol="1" anchor="t" anchorCtr="0" compatLnSpc="1">
            <a:prstTxWarp prst="textNoShape">
              <a:avLst/>
            </a:prstTxWarp>
          </a:bodyPr>
          <a:lstStyle>
            <a:lvl1pPr algn="r">
              <a:defRPr sz="800">
                <a:solidFill>
                  <a:srgbClr val="808080"/>
                </a:solidFill>
                <a:latin typeface="+mn-lt"/>
              </a:defRPr>
            </a:lvl1pPr>
          </a:lstStyle>
          <a:p>
            <a:r>
              <a:t>Folie </a:t>
            </a:r>
            <a:fld id="{3B47005B-A2ED-4009-9FA7-168BDE8724D7}" type="slidenum">
              <a:rPr/>
              <a:pPr/>
              <a:t>‹Nr.›</a:t>
            </a:fld>
            <a:endParaRPr/>
          </a:p>
        </p:txBody>
      </p:sp>
      <p:sp>
        <p:nvSpPr>
          <p:cNvPr id="85028" name="Rectangle 36"/>
          <p:cNvSpPr>
            <a:spLocks noChangeArrowheads="1"/>
          </p:cNvSpPr>
          <p:nvPr/>
        </p:nvSpPr>
        <p:spPr bwMode="auto">
          <a:xfrm>
            <a:off x="3200400" y="6629400"/>
            <a:ext cx="5562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7976" rIns="0" bIns="0"/>
          <a:lstStyle/>
          <a:p>
            <a:pPr algn="r" rtl="0"/>
            <a:r>
              <a:rPr lang="de-DE" sz="600">
                <a:solidFill>
                  <a:srgbClr val="808080"/>
                </a:solidFill>
                <a:latin typeface="Arial" charset="0"/>
                <a:ea typeface="ヒラギノ角ゴ Pro W3" charset="-128"/>
                <a:cs typeface="Arial"/>
              </a:rPr>
              <a:t>Standardfoliensatz  &gt;23.07.2008</a:t>
            </a:r>
          </a:p>
        </p:txBody>
      </p:sp>
      <p:sp>
        <p:nvSpPr>
          <p:cNvPr id="85029" name="Freeform 37"/>
          <p:cNvSpPr>
            <a:spLocks/>
          </p:cNvSpPr>
          <p:nvPr/>
        </p:nvSpPr>
        <p:spPr bwMode="auto">
          <a:xfrm>
            <a:off x="0" y="0"/>
            <a:ext cx="990600" cy="4038600"/>
          </a:xfrm>
          <a:custGeom>
            <a:avLst/>
            <a:gdLst>
              <a:gd name="T0" fmla="*/ 0 w 624"/>
              <a:gd name="T1" fmla="*/ 0 h 2544"/>
              <a:gd name="T2" fmla="*/ 624 w 624"/>
              <a:gd name="T3" fmla="*/ 1373 h 2544"/>
              <a:gd name="T4" fmla="*/ 0 w 624"/>
              <a:gd name="T5" fmla="*/ 2544 h 2544"/>
            </a:gdLst>
            <a:ahLst/>
            <a:cxnLst>
              <a:cxn ang="0">
                <a:pos x="T0" y="T1"/>
              </a:cxn>
              <a:cxn ang="0">
                <a:pos x="T2" y="T3"/>
              </a:cxn>
              <a:cxn ang="0">
                <a:pos x="T4" y="T5"/>
              </a:cxn>
            </a:cxnLst>
            <a:rect l="0" t="0" r="r" b="b"/>
            <a:pathLst>
              <a:path w="624" h="2544">
                <a:moveTo>
                  <a:pt x="0" y="0"/>
                </a:moveTo>
                <a:cubicBezTo>
                  <a:pt x="248" y="720"/>
                  <a:pt x="411" y="989"/>
                  <a:pt x="624" y="1373"/>
                </a:cubicBezTo>
                <a:cubicBezTo>
                  <a:pt x="232" y="1971"/>
                  <a:pt x="78" y="2388"/>
                  <a:pt x="0" y="2544"/>
                </a:cubicBezTo>
              </a:path>
            </a:pathLst>
          </a:custGeom>
          <a:solidFill>
            <a:srgbClr val="B3B3B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rtl="0"/>
            <a:endParaRPr lang="de-DE">
              <a:latin typeface="Arial" charset="0"/>
              <a:ea typeface="ヒラギノ角ゴ Pro W3" charset="-128"/>
              <a:cs typeface="Arial"/>
            </a:endParaRPr>
          </a:p>
        </p:txBody>
      </p:sp>
      <p:pic>
        <p:nvPicPr>
          <p:cNvPr id="85030"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84900"/>
            <a:ext cx="2482850" cy="67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18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457200" y="1600200"/>
            <a:ext cx="8229600" cy="4525963"/>
          </a:xfrm>
        </p:spPr>
        <p:txBody>
          <a:bodyPr/>
          <a:lstStyle/>
          <a:p>
            <a:endParaRPr lang="de-DE"/>
          </a:p>
        </p:txBody>
      </p:sp>
      <p:sp>
        <p:nvSpPr>
          <p:cNvPr id="4" name="Datumsplatzhalter 3"/>
          <p:cNvSpPr>
            <a:spLocks noGrp="1"/>
          </p:cNvSpPr>
          <p:nvPr>
            <p:ph type="dt" sz="half" idx="10"/>
          </p:nvPr>
        </p:nvSpPr>
        <p:spPr>
          <a:xfrm>
            <a:off x="457200" y="6245225"/>
            <a:ext cx="2133600" cy="476250"/>
          </a:xfrm>
          <a:prstGeom prst="rect">
            <a:avLst/>
          </a:prstGeom>
        </p:spPr>
        <p:txBody>
          <a:bodyPr/>
          <a:lstStyle>
            <a:lvl1pPr>
              <a:defRPr/>
            </a:lvl1pPr>
          </a:lstStyle>
          <a:p>
            <a:pPr algn="l" defTabSz="914400" rtl="0" fontAlgn="base">
              <a:lnSpc>
                <a:spcPts val="2600"/>
              </a:lnSpc>
              <a:spcBef>
                <a:spcPct val="0"/>
              </a:spcBef>
              <a:spcAft>
                <a:spcPct val="0"/>
              </a:spcAft>
              <a:buFontTx/>
              <a:buChar char="-"/>
            </a:pPr>
            <a:endParaRPr lang="de-DE" altLang="de-DE" kern="1200">
              <a:solidFill>
                <a:srgbClr val="000000"/>
              </a:solidFill>
              <a:latin typeface="Arial" charset="0"/>
              <a:ea typeface="ヒラギノ角ゴ Pro W3" charset="-128"/>
              <a:cs typeface="Arial"/>
            </a:endParaRPr>
          </a:p>
        </p:txBody>
      </p:sp>
      <p:sp>
        <p:nvSpPr>
          <p:cNvPr id="5" name="Fußzeilenplatzhalter 4"/>
          <p:cNvSpPr>
            <a:spLocks noGrp="1"/>
          </p:cNvSpPr>
          <p:nvPr>
            <p:ph type="ftr" sz="quarter" idx="11"/>
          </p:nvPr>
        </p:nvSpPr>
        <p:spPr>
          <a:xfrm>
            <a:off x="3124200" y="6245225"/>
            <a:ext cx="2895600" cy="476250"/>
          </a:xfrm>
        </p:spPr>
        <p:txBody>
          <a:bodyPr/>
          <a:lstStyle>
            <a:lvl1pPr>
              <a:defRPr/>
            </a:lvl1pPr>
          </a:lstStyle>
          <a:p>
            <a:endParaRPr lang="de-DE" altLang="de-DE">
              <a:solidFill>
                <a:srgbClr val="000000"/>
              </a:solidFill>
            </a:endParaRPr>
          </a:p>
        </p:txBody>
      </p:sp>
      <p:sp>
        <p:nvSpPr>
          <p:cNvPr id="6" name="Foliennummernplatzhalter 5"/>
          <p:cNvSpPr>
            <a:spLocks noGrp="1"/>
          </p:cNvSpPr>
          <p:nvPr>
            <p:ph type="sldNum" sz="quarter" idx="12"/>
          </p:nvPr>
        </p:nvSpPr>
        <p:spPr>
          <a:xfrm>
            <a:off x="6553200" y="6245225"/>
            <a:ext cx="2133600" cy="476250"/>
          </a:xfrm>
        </p:spPr>
        <p:txBody>
          <a:bodyPr/>
          <a:lstStyle>
            <a:lvl1pPr>
              <a:defRPr/>
            </a:lvl1pPr>
          </a:lstStyle>
          <a:p>
            <a:fld id="{C98CD181-3DAE-4BB4-B344-BE49EB876593}" type="slidenum">
              <a:rPr altLang="de-DE">
                <a:solidFill>
                  <a:srgbClr val="000000"/>
                </a:solidFill>
              </a:rPr>
              <a:pPr/>
              <a:t>‹Nr.›</a:t>
            </a:fld>
            <a:endParaRPr altLang="de-DE">
              <a:solidFill>
                <a:srgbClr val="000000"/>
              </a:solidFill>
            </a:endParaRPr>
          </a:p>
        </p:txBody>
      </p:sp>
    </p:spTree>
    <p:extLst>
      <p:ext uri="{BB962C8B-B14F-4D97-AF65-F5344CB8AC3E}">
        <p14:creationId xmlns:p14="http://schemas.microsoft.com/office/powerpoint/2010/main" val="1374966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10" name="Picture 2" descr="\\psf\Host\Users\cd\Desktop\Startbild_4zu3-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Grp="1" noChangeArrowheads="1"/>
          </p:cNvSpPr>
          <p:nvPr>
            <p:ph type="ctrTitle" sz="quarter" hasCustomPrompt="1"/>
          </p:nvPr>
        </p:nvSpPr>
        <p:spPr>
          <a:xfrm>
            <a:off x="878400" y="1573200"/>
            <a:ext cx="7779600" cy="741362"/>
          </a:xfrm>
          <a:prstGeom prst="rect">
            <a:avLst/>
          </a:prstGeom>
        </p:spPr>
        <p:txBody>
          <a:bodyPr lIns="0" tIns="0" rIns="0" bIns="0" anchor="t"/>
          <a:lstStyle>
            <a:lvl1pPr>
              <a:tabLst>
                <a:tab pos="2038350" algn="l"/>
              </a:tabLst>
              <a:defRPr b="1"/>
            </a:lvl1pPr>
          </a:lstStyle>
          <a:p>
            <a:pPr lvl="0"/>
            <a:r>
              <a:rPr lang="en-GB" noProof="0" dirty="0" smtClean="0"/>
              <a:t>Click here to insert lecture title</a:t>
            </a:r>
          </a:p>
        </p:txBody>
      </p:sp>
      <p:sp>
        <p:nvSpPr>
          <p:cNvPr id="8" name="Untertitel 2"/>
          <p:cNvSpPr>
            <a:spLocks noGrp="1"/>
          </p:cNvSpPr>
          <p:nvPr>
            <p:ph type="subTitle" idx="1" hasCustomPrompt="1"/>
          </p:nvPr>
        </p:nvSpPr>
        <p:spPr>
          <a:xfrm>
            <a:off x="878400" y="2429999"/>
            <a:ext cx="7779600" cy="1152000"/>
          </a:xfrm>
        </p:spPr>
        <p:txBody>
          <a:bodyPr/>
          <a:lstStyle>
            <a:lvl1pPr marL="0" marR="0" indent="0" algn="l" defTabSz="914400" rtl="0" eaLnBrk="1" fontAlgn="auto" latinLnBrk="0" hangingPunct="1">
              <a:lnSpc>
                <a:spcPct val="100000"/>
              </a:lnSpc>
              <a:spcBef>
                <a:spcPts val="300"/>
              </a:spcBef>
              <a:spcAft>
                <a:spcPts val="300"/>
              </a:spcAft>
              <a:buClrTx/>
              <a:buSzTx/>
              <a:buFontTx/>
              <a:buNone/>
              <a:tabLst/>
              <a:defRPr sz="2400">
                <a:solidFill>
                  <a:srgbClr val="686868"/>
                </a:solidFill>
              </a:defRPr>
            </a:lvl1pPr>
          </a:lstStyle>
          <a:p>
            <a:pPr lvl="0"/>
            <a:r>
              <a:rPr lang="en-GB" noProof="0" dirty="0" smtClean="0"/>
              <a:t>Click here to insert lecture subtitle</a:t>
            </a:r>
          </a:p>
        </p:txBody>
      </p:sp>
      <p:sp>
        <p:nvSpPr>
          <p:cNvPr id="2" name="Fußzeilenplatzhalter 1"/>
          <p:cNvSpPr>
            <a:spLocks noGrp="1"/>
          </p:cNvSpPr>
          <p:nvPr>
            <p:ph type="ftr" sz="quarter" idx="10"/>
          </p:nvPr>
        </p:nvSpPr>
        <p:spPr/>
        <p:txBody>
          <a:bodyPr/>
          <a:lstStyle/>
          <a:p>
            <a:pPr>
              <a:defRPr/>
            </a:pPr>
            <a:r>
              <a:rPr lang="en-GB" smtClean="0"/>
              <a:t>&gt; Standard presentation &gt; April 2014</a:t>
            </a:r>
            <a:endParaRPr lang="en-GB" dirty="0"/>
          </a:p>
        </p:txBody>
      </p:sp>
      <p:sp>
        <p:nvSpPr>
          <p:cNvPr id="3" name="Foliennummernplatzhalter 2"/>
          <p:cNvSpPr>
            <a:spLocks noGrp="1"/>
          </p:cNvSpPr>
          <p:nvPr>
            <p:ph type="sldNum" sz="quarter" idx="11"/>
          </p:nvPr>
        </p:nvSpPr>
        <p:spPr/>
        <p:txBody>
          <a:bodyPr/>
          <a:lstStyle/>
          <a:p>
            <a:pPr>
              <a:defRPr/>
            </a:pPr>
            <a:r>
              <a:rPr lang="en-GB" smtClean="0"/>
              <a:t>DLR.de  •  Chart </a:t>
            </a:r>
            <a:fld id="{18C7CB6D-895A-4F21-B0E7-2185F6FE5534}" type="slidenum">
              <a:rPr lang="en-GB" smtClean="0"/>
              <a:pPr>
                <a:defRPr/>
              </a:pPr>
              <a:t>‹Nr.›</a:t>
            </a:fld>
            <a:endParaRPr lang="en-GB" dirty="0"/>
          </a:p>
        </p:txBody>
      </p:sp>
      <p:pic>
        <p:nvPicPr>
          <p:cNvPr id="11" name="Grafik 10" descr="dlr_signet.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4475" y="5857875"/>
            <a:ext cx="8572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90175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OC: Titel + Aufzählung">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itel 5"/>
          <p:cNvSpPr>
            <a:spLocks noGrp="1"/>
          </p:cNvSpPr>
          <p:nvPr>
            <p:ph type="title"/>
          </p:nvPr>
        </p:nvSpPr>
        <p:spPr>
          <a:xfrm>
            <a:off x="486000" y="530577"/>
            <a:ext cx="8172000" cy="738187"/>
          </a:xfrm>
        </p:spPr>
        <p:txBody>
          <a:bodyPr/>
          <a:lstStyle/>
          <a:p>
            <a:r>
              <a:rPr lang="en-GB" dirty="0" smtClean="0"/>
              <a:t>Headline </a:t>
            </a:r>
            <a:r>
              <a:rPr lang="en-GB" dirty="0" err="1" smtClean="0"/>
              <a:t>lorem</a:t>
            </a:r>
            <a:r>
              <a:rPr lang="en-GB" dirty="0" smtClean="0"/>
              <a:t> </a:t>
            </a:r>
            <a:r>
              <a:rPr lang="en-GB" dirty="0" err="1" smtClean="0"/>
              <a:t>ipsum</a:t>
            </a:r>
            <a:r>
              <a:rPr lang="en-GB" dirty="0" smtClean="0"/>
              <a:t/>
            </a:r>
            <a:br>
              <a:rPr lang="en-GB" dirty="0" smtClean="0"/>
            </a:br>
            <a:r>
              <a:rPr lang="en-GB" dirty="0" smtClean="0"/>
              <a:t>2nd line </a:t>
            </a:r>
            <a:r>
              <a:rPr lang="en-GB" dirty="0" err="1" smtClean="0"/>
              <a:t>lorem</a:t>
            </a:r>
            <a:r>
              <a:rPr lang="en-GB" dirty="0" smtClean="0"/>
              <a:t> </a:t>
            </a:r>
            <a:r>
              <a:rPr lang="en-GB" dirty="0" err="1" smtClean="0"/>
              <a:t>ipsum</a:t>
            </a:r>
            <a:r>
              <a:rPr lang="en-GB" dirty="0" smtClean="0"/>
              <a:t> </a:t>
            </a:r>
            <a:r>
              <a:rPr lang="en-GB" dirty="0" err="1" smtClean="0"/>
              <a:t>dorum</a:t>
            </a:r>
            <a:endParaRPr lang="en-GB" dirty="0"/>
          </a:p>
        </p:txBody>
      </p:sp>
    </p:spTree>
    <p:extLst>
      <p:ext uri="{BB962C8B-B14F-4D97-AF65-F5344CB8AC3E}">
        <p14:creationId xmlns:p14="http://schemas.microsoft.com/office/powerpoint/2010/main" val="834850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591199"/>
            <a:ext cx="8172000" cy="43380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itel 12"/>
          <p:cNvSpPr>
            <a:spLocks noGrp="1"/>
          </p:cNvSpPr>
          <p:nvPr>
            <p:ph type="title" hasCustomPrompt="1"/>
          </p:nvPr>
        </p:nvSpPr>
        <p:spPr/>
        <p:txBody>
          <a:bodyPr/>
          <a:lstStyle/>
          <a:p>
            <a:r>
              <a:rPr lang="en-GB" noProof="0" dirty="0" smtClean="0"/>
              <a:t>Click here to insert chart title</a:t>
            </a:r>
            <a:endParaRPr lang="en-GB" noProof="0" dirty="0"/>
          </a:p>
        </p:txBody>
      </p:sp>
      <p:sp>
        <p:nvSpPr>
          <p:cNvPr id="2" name="Fußzeilenplatzhalter 1"/>
          <p:cNvSpPr>
            <a:spLocks noGrp="1"/>
          </p:cNvSpPr>
          <p:nvPr>
            <p:ph type="ftr" sz="quarter" idx="13"/>
          </p:nvPr>
        </p:nvSpPr>
        <p:spPr/>
        <p:txBody>
          <a:bodyPr/>
          <a:lstStyle/>
          <a:p>
            <a:pPr>
              <a:defRPr/>
            </a:pPr>
            <a:r>
              <a:rPr lang="en-GB" smtClean="0"/>
              <a:t>&gt; Standard presentation &gt; April 2014</a:t>
            </a:r>
            <a:endParaRPr lang="en-GB" dirty="0"/>
          </a:p>
        </p:txBody>
      </p:sp>
      <p:sp>
        <p:nvSpPr>
          <p:cNvPr id="3" name="Foliennummernplatzhalter 2"/>
          <p:cNvSpPr>
            <a:spLocks noGrp="1"/>
          </p:cNvSpPr>
          <p:nvPr>
            <p:ph type="sldNum" sz="quarter" idx="14"/>
          </p:nvPr>
        </p:nvSpPr>
        <p:spPr/>
        <p:txBody>
          <a:bodyPr/>
          <a:lstStyle/>
          <a:p>
            <a:pPr>
              <a:defRPr/>
            </a:pPr>
            <a:r>
              <a:rPr lang="en-GB" smtClean="0"/>
              <a:t>DLR.de  •  Chart </a:t>
            </a:r>
            <a:fld id="{18C7CB6D-895A-4F21-B0E7-2185F6FE5534}" type="slidenum">
              <a:rPr lang="en-GB" smtClean="0"/>
              <a:pPr>
                <a:defRPr/>
              </a:pPr>
              <a:t>‹Nr.›</a:t>
            </a:fld>
            <a:endParaRPr lang="en-GB" dirty="0"/>
          </a:p>
        </p:txBody>
      </p:sp>
    </p:spTree>
    <p:extLst>
      <p:ext uri="{BB962C8B-B14F-4D97-AF65-F5344CB8AC3E}">
        <p14:creationId xmlns:p14="http://schemas.microsoft.com/office/powerpoint/2010/main" val="15098971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591200"/>
            <a:ext cx="4086000" cy="43380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591200"/>
            <a:ext cx="3960812" cy="4338000"/>
          </a:xfrm>
        </p:spPr>
        <p:txBody>
          <a:bodyPr/>
          <a:lstStyle>
            <a:lvl1pPr marL="0" indent="0">
              <a:buNone/>
              <a:defRPr baseline="0"/>
            </a:lvl1pPr>
          </a:lstStyle>
          <a:p>
            <a:r>
              <a:rPr lang="en-GB" noProof="0" dirty="0" smtClean="0"/>
              <a:t>Click onto symbol to insert picture</a:t>
            </a:r>
            <a:endParaRPr lang="en-GB" noProof="0" dirty="0"/>
          </a:p>
        </p:txBody>
      </p:sp>
      <p:sp>
        <p:nvSpPr>
          <p:cNvPr id="5" name="Fußzeilenplatzhalter 4"/>
          <p:cNvSpPr>
            <a:spLocks noGrp="1"/>
          </p:cNvSpPr>
          <p:nvPr>
            <p:ph type="ftr" sz="quarter" idx="14"/>
          </p:nvPr>
        </p:nvSpPr>
        <p:spPr/>
        <p:txBody>
          <a:bodyPr/>
          <a:lstStyle/>
          <a:p>
            <a:pPr>
              <a:defRPr/>
            </a:pPr>
            <a:r>
              <a:rPr lang="en-GB" smtClean="0"/>
              <a:t>&gt; Standard presentation &gt; April 2014</a:t>
            </a:r>
            <a:endParaRPr lang="en-GB" dirty="0"/>
          </a:p>
        </p:txBody>
      </p:sp>
      <p:sp>
        <p:nvSpPr>
          <p:cNvPr id="7" name="Foliennummernplatzhalter 6"/>
          <p:cNvSpPr>
            <a:spLocks noGrp="1"/>
          </p:cNvSpPr>
          <p:nvPr>
            <p:ph type="sldNum" sz="quarter" idx="15"/>
          </p:nvPr>
        </p:nvSpPr>
        <p:spPr/>
        <p:txBody>
          <a:bodyPr/>
          <a:lstStyle/>
          <a:p>
            <a:pPr>
              <a:defRPr/>
            </a:pPr>
            <a:r>
              <a:rPr lang="en-GB" smtClean="0"/>
              <a:t>DLR.de  •  Chart </a:t>
            </a:r>
            <a:fld id="{18C7CB6D-895A-4F21-B0E7-2185F6FE5534}" type="slidenum">
              <a:rPr lang="en-GB" smtClean="0"/>
              <a:pPr>
                <a:defRPr/>
              </a:pPr>
              <a:t>‹Nr.›</a:t>
            </a:fld>
            <a:endParaRPr lang="en-GB" dirty="0"/>
          </a:p>
        </p:txBody>
      </p:sp>
    </p:spTree>
    <p:extLst>
      <p:ext uri="{BB962C8B-B14F-4D97-AF65-F5344CB8AC3E}">
        <p14:creationId xmlns:p14="http://schemas.microsoft.com/office/powerpoint/2010/main" val="17481811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in Inhalt link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591200"/>
            <a:ext cx="4086000" cy="43380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Fußzeilenplatzhalter 4"/>
          <p:cNvSpPr>
            <a:spLocks noGrp="1"/>
          </p:cNvSpPr>
          <p:nvPr>
            <p:ph type="ftr" sz="quarter" idx="14"/>
          </p:nvPr>
        </p:nvSpPr>
        <p:spPr/>
        <p:txBody>
          <a:bodyPr/>
          <a:lstStyle/>
          <a:p>
            <a:pPr>
              <a:defRPr/>
            </a:pPr>
            <a:r>
              <a:rPr lang="en-GB" smtClean="0"/>
              <a:t>&gt; Standard presentation &gt; April 2014</a:t>
            </a:r>
            <a:endParaRPr lang="en-GB" dirty="0"/>
          </a:p>
        </p:txBody>
      </p:sp>
      <p:sp>
        <p:nvSpPr>
          <p:cNvPr id="7" name="Foliennummernplatzhalter 6"/>
          <p:cNvSpPr>
            <a:spLocks noGrp="1"/>
          </p:cNvSpPr>
          <p:nvPr>
            <p:ph type="sldNum" sz="quarter" idx="15"/>
          </p:nvPr>
        </p:nvSpPr>
        <p:spPr/>
        <p:txBody>
          <a:bodyPr/>
          <a:lstStyle/>
          <a:p>
            <a:pPr>
              <a:defRPr/>
            </a:pPr>
            <a:r>
              <a:rPr lang="en-GB" smtClean="0"/>
              <a:t>DLR.de  •  Chart </a:t>
            </a:r>
            <a:fld id="{18C7CB6D-895A-4F21-B0E7-2185F6FE5534}" type="slidenum">
              <a:rPr lang="en-GB" smtClean="0"/>
              <a:pPr>
                <a:defRPr/>
              </a:pPr>
              <a:t>‹Nr.›</a:t>
            </a:fld>
            <a:endParaRPr lang="en-GB" dirty="0"/>
          </a:p>
        </p:txBody>
      </p:sp>
    </p:spTree>
    <p:extLst>
      <p:ext uri="{BB962C8B-B14F-4D97-AF65-F5344CB8AC3E}">
        <p14:creationId xmlns:p14="http://schemas.microsoft.com/office/powerpoint/2010/main" val="2210254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591200"/>
            <a:ext cx="4086000" cy="43380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Fußzeilenplatzhalter 4"/>
          <p:cNvSpPr>
            <a:spLocks noGrp="1"/>
          </p:cNvSpPr>
          <p:nvPr>
            <p:ph type="ftr" sz="quarter" idx="14"/>
          </p:nvPr>
        </p:nvSpPr>
        <p:spPr/>
        <p:txBody>
          <a:bodyPr/>
          <a:lstStyle/>
          <a:p>
            <a:pPr>
              <a:defRPr/>
            </a:pPr>
            <a:r>
              <a:rPr lang="en-GB" smtClean="0"/>
              <a:t>&gt; Standard presentation &gt; April 2014</a:t>
            </a:r>
            <a:endParaRPr lang="en-GB" dirty="0"/>
          </a:p>
        </p:txBody>
      </p:sp>
      <p:sp>
        <p:nvSpPr>
          <p:cNvPr id="7" name="Foliennummernplatzhalter 6"/>
          <p:cNvSpPr>
            <a:spLocks noGrp="1"/>
          </p:cNvSpPr>
          <p:nvPr>
            <p:ph type="sldNum" sz="quarter" idx="15"/>
          </p:nvPr>
        </p:nvSpPr>
        <p:spPr/>
        <p:txBody>
          <a:bodyPr/>
          <a:lstStyle/>
          <a:p>
            <a:pPr>
              <a:defRPr/>
            </a:pPr>
            <a:r>
              <a:rPr lang="en-GB" smtClean="0"/>
              <a:t>DLR.de  •  Chart </a:t>
            </a:r>
            <a:fld id="{18C7CB6D-895A-4F21-B0E7-2185F6FE5534}" type="slidenum">
              <a:rPr lang="en-GB" smtClean="0"/>
              <a:pPr>
                <a:defRPr/>
              </a:pPr>
              <a:t>‹Nr.›</a:t>
            </a:fld>
            <a:endParaRPr lang="en-GB" dirty="0"/>
          </a:p>
        </p:txBody>
      </p:sp>
      <p:sp>
        <p:nvSpPr>
          <p:cNvPr id="6" name="Textplatzhalter 9"/>
          <p:cNvSpPr>
            <a:spLocks noGrp="1"/>
          </p:cNvSpPr>
          <p:nvPr>
            <p:ph type="body" sz="quarter" idx="16" hasCustomPrompt="1"/>
          </p:nvPr>
        </p:nvSpPr>
        <p:spPr>
          <a:xfrm>
            <a:off x="4698000" y="1591200"/>
            <a:ext cx="3960000" cy="43380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Tree>
    <p:extLst>
      <p:ext uri="{BB962C8B-B14F-4D97-AF65-F5344CB8AC3E}">
        <p14:creationId xmlns:p14="http://schemas.microsoft.com/office/powerpoint/2010/main" val="13260728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insert chart title</a:t>
            </a:r>
            <a:endParaRPr lang="en-GB" noProof="0" dirty="0"/>
          </a:p>
        </p:txBody>
      </p:sp>
      <p:sp>
        <p:nvSpPr>
          <p:cNvPr id="9" name="Textplatzhalter 1"/>
          <p:cNvSpPr>
            <a:spLocks noGrp="1"/>
          </p:cNvSpPr>
          <p:nvPr>
            <p:ph type="body" idx="13" hasCustomPrompt="1"/>
          </p:nvPr>
        </p:nvSpPr>
        <p:spPr>
          <a:xfrm>
            <a:off x="467544" y="1591200"/>
            <a:ext cx="3960000" cy="333425"/>
          </a:xfrm>
        </p:spPr>
        <p:txBody>
          <a:bodyPr/>
          <a:lstStyle>
            <a:lvl1pPr marL="0" indent="0">
              <a:buFontTx/>
              <a:buNone/>
              <a:defRPr b="1"/>
            </a:lvl1pPr>
          </a:lstStyle>
          <a:p>
            <a:pPr lvl="0"/>
            <a:r>
              <a:rPr lang="en-GB" noProof="0" dirty="0" smtClean="0"/>
              <a:t>Click here to insert header line</a:t>
            </a:r>
          </a:p>
        </p:txBody>
      </p:sp>
      <p:sp>
        <p:nvSpPr>
          <p:cNvPr id="10" name="Textplatzhalter 1"/>
          <p:cNvSpPr>
            <a:spLocks noGrp="1"/>
          </p:cNvSpPr>
          <p:nvPr>
            <p:ph type="body" idx="14" hasCustomPrompt="1"/>
          </p:nvPr>
        </p:nvSpPr>
        <p:spPr>
          <a:xfrm>
            <a:off x="4698000" y="1591200"/>
            <a:ext cx="3960000" cy="333425"/>
          </a:xfrm>
        </p:spPr>
        <p:txBody>
          <a:bodyPr/>
          <a:lstStyle>
            <a:lvl1pPr marL="0" indent="0">
              <a:buFontTx/>
              <a:buNone/>
              <a:defRPr b="1"/>
            </a:lvl1pPr>
          </a:lstStyle>
          <a:p>
            <a:pPr lvl="0"/>
            <a:r>
              <a:rPr lang="en-GB" noProof="0" dirty="0" smtClean="0"/>
              <a:t>Click here to insert header line</a:t>
            </a:r>
          </a:p>
        </p:txBody>
      </p:sp>
      <p:sp>
        <p:nvSpPr>
          <p:cNvPr id="11" name="Textplatzhalter 10"/>
          <p:cNvSpPr>
            <a:spLocks noGrp="1"/>
          </p:cNvSpPr>
          <p:nvPr>
            <p:ph type="body" sz="quarter" idx="15" hasCustomPrompt="1"/>
          </p:nvPr>
        </p:nvSpPr>
        <p:spPr>
          <a:xfrm>
            <a:off x="486000" y="2142000"/>
            <a:ext cx="3960000" cy="37872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platzhalter 10"/>
          <p:cNvSpPr>
            <a:spLocks noGrp="1"/>
          </p:cNvSpPr>
          <p:nvPr>
            <p:ph type="body" sz="quarter" idx="16" hasCustomPrompt="1"/>
          </p:nvPr>
        </p:nvSpPr>
        <p:spPr>
          <a:xfrm>
            <a:off x="4698000" y="2142000"/>
            <a:ext cx="3960000" cy="37872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Fußzeilenplatzhalter 4"/>
          <p:cNvSpPr>
            <a:spLocks noGrp="1"/>
          </p:cNvSpPr>
          <p:nvPr>
            <p:ph type="ftr" sz="quarter" idx="17"/>
          </p:nvPr>
        </p:nvSpPr>
        <p:spPr/>
        <p:txBody>
          <a:bodyPr/>
          <a:lstStyle/>
          <a:p>
            <a:pPr>
              <a:defRPr/>
            </a:pPr>
            <a:r>
              <a:rPr lang="en-GB" smtClean="0"/>
              <a:t>&gt; Standard presentation &gt; April 2014</a:t>
            </a:r>
            <a:endParaRPr lang="en-GB" dirty="0"/>
          </a:p>
        </p:txBody>
      </p:sp>
      <p:sp>
        <p:nvSpPr>
          <p:cNvPr id="6" name="Foliennummernplatzhalter 5"/>
          <p:cNvSpPr>
            <a:spLocks noGrp="1"/>
          </p:cNvSpPr>
          <p:nvPr>
            <p:ph type="sldNum" sz="quarter" idx="18"/>
          </p:nvPr>
        </p:nvSpPr>
        <p:spPr/>
        <p:txBody>
          <a:bodyPr/>
          <a:lstStyle/>
          <a:p>
            <a:pPr>
              <a:defRPr/>
            </a:pPr>
            <a:r>
              <a:rPr lang="en-GB" smtClean="0"/>
              <a:t>DLR.de  •  Chart </a:t>
            </a:r>
            <a:fld id="{18C7CB6D-895A-4F21-B0E7-2185F6FE5534}" type="slidenum">
              <a:rPr lang="en-GB" smtClean="0"/>
              <a:pPr>
                <a:defRPr/>
              </a:pPr>
              <a:t>‹Nr.›</a:t>
            </a:fld>
            <a:endParaRPr lang="en-GB" dirty="0"/>
          </a:p>
        </p:txBody>
      </p:sp>
    </p:spTree>
    <p:extLst>
      <p:ext uri="{BB962C8B-B14F-4D97-AF65-F5344CB8AC3E}">
        <p14:creationId xmlns:p14="http://schemas.microsoft.com/office/powerpoint/2010/main" val="32701732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insert chart title</a:t>
            </a:r>
            <a:endParaRPr lang="en-GB" noProof="0" dirty="0"/>
          </a:p>
        </p:txBody>
      </p:sp>
      <p:sp>
        <p:nvSpPr>
          <p:cNvPr id="5" name="Fußzeilenplatzhalter 4"/>
          <p:cNvSpPr>
            <a:spLocks noGrp="1"/>
          </p:cNvSpPr>
          <p:nvPr>
            <p:ph type="ftr" sz="quarter" idx="10"/>
          </p:nvPr>
        </p:nvSpPr>
        <p:spPr/>
        <p:txBody>
          <a:bodyPr/>
          <a:lstStyle/>
          <a:p>
            <a:pPr>
              <a:defRPr/>
            </a:pPr>
            <a:r>
              <a:rPr lang="en-GB" smtClean="0"/>
              <a:t>&gt; Standard presentation &gt; April 2014</a:t>
            </a:r>
            <a:endParaRPr lang="en-GB" dirty="0"/>
          </a:p>
        </p:txBody>
      </p:sp>
      <p:sp>
        <p:nvSpPr>
          <p:cNvPr id="6" name="Foliennummernplatzhalter 5"/>
          <p:cNvSpPr>
            <a:spLocks noGrp="1"/>
          </p:cNvSpPr>
          <p:nvPr>
            <p:ph type="sldNum" sz="quarter" idx="11"/>
          </p:nvPr>
        </p:nvSpPr>
        <p:spPr/>
        <p:txBody>
          <a:bodyPr/>
          <a:lstStyle/>
          <a:p>
            <a:pPr>
              <a:defRPr/>
            </a:pPr>
            <a:r>
              <a:rPr lang="en-GB" smtClean="0"/>
              <a:t>DLR.de  •  Chart </a:t>
            </a:r>
            <a:fld id="{18C7CB6D-895A-4F21-B0E7-2185F6FE5534}" type="slidenum">
              <a:rPr lang="en-GB" smtClean="0"/>
              <a:pPr>
                <a:defRPr/>
              </a:pPr>
              <a:t>‹Nr.›</a:t>
            </a:fld>
            <a:endParaRPr lang="en-GB" dirty="0"/>
          </a:p>
        </p:txBody>
      </p:sp>
    </p:spTree>
    <p:extLst>
      <p:ext uri="{BB962C8B-B14F-4D97-AF65-F5344CB8AC3E}">
        <p14:creationId xmlns:p14="http://schemas.microsoft.com/office/powerpoint/2010/main" val="3337121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p>
            <a:pPr>
              <a:defRPr/>
            </a:pPr>
            <a:r>
              <a:rPr lang="en-GB" smtClean="0"/>
              <a:t>&gt; Standard presentation &gt; April 2014</a:t>
            </a:r>
            <a:endParaRPr lang="en-GB" dirty="0"/>
          </a:p>
        </p:txBody>
      </p:sp>
      <p:sp>
        <p:nvSpPr>
          <p:cNvPr id="5" name="Foliennummernplatzhalter 4"/>
          <p:cNvSpPr>
            <a:spLocks noGrp="1"/>
          </p:cNvSpPr>
          <p:nvPr>
            <p:ph type="sldNum" sz="quarter" idx="11"/>
          </p:nvPr>
        </p:nvSpPr>
        <p:spPr/>
        <p:txBody>
          <a:bodyPr/>
          <a:lstStyle/>
          <a:p>
            <a:pPr>
              <a:defRPr/>
            </a:pPr>
            <a:r>
              <a:rPr lang="en-GB" smtClean="0"/>
              <a:t>DLR.de  •  Chart </a:t>
            </a:r>
            <a:fld id="{18C7CB6D-895A-4F21-B0E7-2185F6FE5534}" type="slidenum">
              <a:rPr lang="en-GB" smtClean="0"/>
              <a:pPr>
                <a:defRPr/>
              </a:pPr>
              <a:t>‹Nr.›</a:t>
            </a:fld>
            <a:endParaRPr lang="en-GB" dirty="0"/>
          </a:p>
        </p:txBody>
      </p:sp>
    </p:spTree>
    <p:extLst>
      <p:ext uri="{BB962C8B-B14F-4D97-AF65-F5344CB8AC3E}">
        <p14:creationId xmlns:p14="http://schemas.microsoft.com/office/powerpoint/2010/main" val="17663730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Leer ohne Hintergrund">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p>
            <a:pPr>
              <a:defRPr/>
            </a:pPr>
            <a:r>
              <a:rPr lang="en-GB" smtClean="0"/>
              <a:t>&gt; Standard presentation &gt; April 2014</a:t>
            </a:r>
            <a:endParaRPr lang="en-GB" dirty="0"/>
          </a:p>
        </p:txBody>
      </p:sp>
      <p:sp>
        <p:nvSpPr>
          <p:cNvPr id="5" name="Foliennummernplatzhalter 4"/>
          <p:cNvSpPr>
            <a:spLocks noGrp="1"/>
          </p:cNvSpPr>
          <p:nvPr>
            <p:ph type="sldNum" sz="quarter" idx="11"/>
          </p:nvPr>
        </p:nvSpPr>
        <p:spPr/>
        <p:txBody>
          <a:bodyPr/>
          <a:lstStyle/>
          <a:p>
            <a:pPr>
              <a:defRPr/>
            </a:pPr>
            <a:r>
              <a:rPr lang="en-GB" smtClean="0"/>
              <a:t>DLR.de  •  Chart </a:t>
            </a:r>
            <a:fld id="{18C7CB6D-895A-4F21-B0E7-2185F6FE5534}" type="slidenum">
              <a:rPr lang="en-GB" smtClean="0"/>
              <a:pPr>
                <a:defRPr/>
              </a:pPr>
              <a:t>‹Nr.›</a:t>
            </a:fld>
            <a:endParaRPr lang="en-GB" dirty="0"/>
          </a:p>
        </p:txBody>
      </p:sp>
    </p:spTree>
    <p:extLst>
      <p:ext uri="{BB962C8B-B14F-4D97-AF65-F5344CB8AC3E}">
        <p14:creationId xmlns:p14="http://schemas.microsoft.com/office/powerpoint/2010/main" val="40191526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2205038"/>
            <a:ext cx="8229600" cy="392271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5"/>
          <p:cNvSpPr>
            <a:spLocks noGrp="1"/>
          </p:cNvSpPr>
          <p:nvPr>
            <p:ph type="dt" sz="half" idx="10"/>
          </p:nvPr>
        </p:nvSpPr>
        <p:spPr>
          <a:xfrm>
            <a:off x="457200" y="6448425"/>
            <a:ext cx="2133600" cy="365125"/>
          </a:xfrm>
          <a:prstGeom prst="rect">
            <a:avLst/>
          </a:prstGeom>
        </p:spPr>
        <p:txBody>
          <a:bodyPr/>
          <a:lstStyle>
            <a:lvl1pPr>
              <a:defRPr/>
            </a:lvl1pPr>
          </a:lstStyle>
          <a:p>
            <a:pPr algn="l" defTabSz="914400" rtl="0">
              <a:defRPr/>
            </a:pPr>
            <a:fld id="{0A03165D-67BD-4C99-B98D-E65F5A7525DD}" type="datetime1">
              <a:rPr lang="de-DE" kern="1200">
                <a:solidFill>
                  <a:prstClr val="black"/>
                </a:solidFill>
                <a:latin typeface="Calibri"/>
                <a:ea typeface="+mn-ea"/>
                <a:cs typeface="+mn-cs"/>
              </a:rPr>
              <a:pPr algn="l" defTabSz="914400" rtl="0">
                <a:defRPr/>
              </a:pPr>
              <a:t>31.03.2016</a:t>
            </a:fld>
            <a:endParaRPr lang="de-DE" kern="1200" dirty="0">
              <a:solidFill>
                <a:prstClr val="black"/>
              </a:solidFill>
              <a:latin typeface="Calibri"/>
              <a:ea typeface="+mn-ea"/>
              <a:cs typeface="+mn-cs"/>
            </a:endParaRPr>
          </a:p>
        </p:txBody>
      </p:sp>
      <p:sp>
        <p:nvSpPr>
          <p:cNvPr id="5" name="Fußzeilenplatzhalter 11"/>
          <p:cNvSpPr>
            <a:spLocks noGrp="1" noChangeAspect="1"/>
          </p:cNvSpPr>
          <p:nvPr>
            <p:ph type="ftr" sz="quarter" idx="11"/>
          </p:nvPr>
        </p:nvSpPr>
        <p:spPr>
          <a:ln/>
        </p:spPr>
        <p:txBody>
          <a:bodyPr/>
          <a:lstStyle>
            <a:lvl1pPr>
              <a:defRPr/>
            </a:lvl1pPr>
          </a:lstStyle>
          <a:p>
            <a:pPr algn="ctr">
              <a:defRPr/>
            </a:pPr>
            <a:r>
              <a:rPr lang="de-DE" dirty="0" smtClean="0"/>
              <a:t>Titel Präsentation</a:t>
            </a:r>
            <a:endParaRPr lang="de-DE" dirty="0"/>
          </a:p>
        </p:txBody>
      </p:sp>
      <p:sp>
        <p:nvSpPr>
          <p:cNvPr id="6" name="Foliennummernplatzhalter 12"/>
          <p:cNvSpPr>
            <a:spLocks noGrp="1"/>
          </p:cNvSpPr>
          <p:nvPr>
            <p:ph type="sldNum" sz="quarter" idx="12"/>
          </p:nvPr>
        </p:nvSpPr>
        <p:spPr/>
        <p:txBody>
          <a:bodyPr/>
          <a:lstStyle>
            <a:lvl1pPr>
              <a:defRPr/>
            </a:lvl1pPr>
          </a:lstStyle>
          <a:p>
            <a:pPr>
              <a:defRPr/>
            </a:pPr>
            <a:fld id="{E6757C25-E1D0-438D-8C19-AF77970E5D71}" type="slidenum">
              <a:rPr/>
              <a:pPr>
                <a:defRPr/>
              </a:pPr>
              <a:t>‹Nr.›</a:t>
            </a:fld>
            <a:endParaRPr dirty="0"/>
          </a:p>
        </p:txBody>
      </p:sp>
      <p:sp>
        <p:nvSpPr>
          <p:cNvPr id="7" name="Titel 6"/>
          <p:cNvSpPr>
            <a:spLocks noGrp="1"/>
          </p:cNvSpPr>
          <p:nvPr>
            <p:ph type="title"/>
          </p:nvPr>
        </p:nvSpPr>
        <p:spPr/>
        <p:txBody>
          <a:bodyPr/>
          <a:lstStyle/>
          <a:p>
            <a:r>
              <a:rPr lang="de-DE" smtClean="0"/>
              <a:t>Titelmasterformat durch Klicken bearbeiten</a:t>
            </a:r>
            <a:endParaRPr lang="de-DE"/>
          </a:p>
        </p:txBody>
      </p:sp>
      <p:sp>
        <p:nvSpPr>
          <p:cNvPr id="11" name="Bildplatzhalter 10"/>
          <p:cNvSpPr>
            <a:spLocks noGrp="1"/>
          </p:cNvSpPr>
          <p:nvPr>
            <p:ph type="pic" sz="quarter" idx="13" hasCustomPrompt="1"/>
          </p:nvPr>
        </p:nvSpPr>
        <p:spPr>
          <a:xfrm>
            <a:off x="250825" y="260350"/>
            <a:ext cx="1008063" cy="504825"/>
          </a:xfrm>
        </p:spPr>
        <p:txBody>
          <a:bodyPr/>
          <a:lstStyle>
            <a:lvl1pPr>
              <a:defRPr/>
            </a:lvl1pPr>
          </a:lstStyle>
          <a:p>
            <a:r>
              <a:rPr lang="de-DE" dirty="0" smtClean="0"/>
              <a:t>Logo</a:t>
            </a:r>
            <a:br>
              <a:rPr lang="de-DE" dirty="0" smtClean="0"/>
            </a:br>
            <a:endParaRPr lang="de-DE" dirty="0"/>
          </a:p>
        </p:txBody>
      </p:sp>
    </p:spTree>
    <p:extLst>
      <p:ext uri="{BB962C8B-B14F-4D97-AF65-F5344CB8AC3E}">
        <p14:creationId xmlns:p14="http://schemas.microsoft.com/office/powerpoint/2010/main" val="50653203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OC: mit Bild / Rand">
    <p:spTree>
      <p:nvGrpSpPr>
        <p:cNvPr id="1" name=""/>
        <p:cNvGrpSpPr/>
        <p:nvPr/>
      </p:nvGrpSpPr>
      <p:grpSpPr>
        <a:xfrm>
          <a:off x="0" y="0"/>
          <a:ext cx="0" cy="0"/>
          <a:chOff x="0" y="0"/>
          <a:chExt cx="0" cy="0"/>
        </a:xfrm>
      </p:grpSpPr>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3960812" cy="4338000"/>
          </a:xfrm>
        </p:spPr>
        <p:txBody>
          <a:bodyPr/>
          <a:lstStyle>
            <a:lvl1pPr marL="0" indent="0">
              <a:buNone/>
              <a:defRPr baseline="0"/>
            </a:lvl1pPr>
          </a:lstStyle>
          <a:p>
            <a:r>
              <a:rPr lang="en-GB" noProof="0" dirty="0" smtClean="0"/>
              <a:t>Click onto symbol to insert picture</a:t>
            </a:r>
            <a:endParaRPr lang="en-GB" noProof="0" dirty="0"/>
          </a:p>
        </p:txBody>
      </p:sp>
      <p:sp>
        <p:nvSpPr>
          <p:cNvPr id="3" name="Titel 2"/>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536302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OC: Bild randabfalle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8172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1476408"/>
            <a:ext cx="4446000" cy="4338000"/>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942963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OC Bild max. Höh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3214"/>
            <a:ext cx="4086000" cy="738187"/>
          </a:xfrm>
        </p:spPr>
        <p:txBody>
          <a:bodyPr/>
          <a:lstStyle/>
          <a:p>
            <a:r>
              <a:rPr lang="en-GB" noProof="0" dirty="0" smtClean="0"/>
              <a:t>Click here to insert chart title</a:t>
            </a:r>
            <a:endParaRPr lang="en-GB" noProof="0" dirty="0"/>
          </a:p>
        </p:txBody>
      </p:sp>
      <p:sp>
        <p:nvSpPr>
          <p:cNvPr id="10" name="Textplatzhalter 9"/>
          <p:cNvSpPr>
            <a:spLocks noGrp="1"/>
          </p:cNvSpPr>
          <p:nvPr>
            <p:ph type="body" sz="quarter" idx="12" hasCustomPrompt="1"/>
          </p:nvPr>
        </p:nvSpPr>
        <p:spPr>
          <a:xfrm>
            <a:off x="486000" y="1476408"/>
            <a:ext cx="4086000" cy="43380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Bildplatzhalter 5"/>
          <p:cNvSpPr>
            <a:spLocks noGrp="1"/>
          </p:cNvSpPr>
          <p:nvPr>
            <p:ph type="pic" sz="quarter" idx="13" hasCustomPrompt="1"/>
          </p:nvPr>
        </p:nvSpPr>
        <p:spPr>
          <a:xfrm>
            <a:off x="4698000" y="548600"/>
            <a:ext cx="4446000" cy="5265808"/>
          </a:xfrm>
        </p:spPr>
        <p:txBody>
          <a:bodyPr/>
          <a:lstStyle>
            <a:lvl1pPr marL="0" indent="0">
              <a:buNone/>
              <a:defRPr baseline="0"/>
            </a:lvl1pPr>
          </a:lstStyle>
          <a:p>
            <a:r>
              <a:rPr lang="en-GB" noProof="0" dirty="0" smtClean="0"/>
              <a:t>Click onto symbol to insert picture</a:t>
            </a:r>
            <a:endParaRPr lang="en-GB" noProof="0" dirty="0"/>
          </a:p>
        </p:txBody>
      </p:sp>
    </p:spTree>
    <p:extLst>
      <p:ext uri="{BB962C8B-B14F-4D97-AF65-F5344CB8AC3E}">
        <p14:creationId xmlns:p14="http://schemas.microsoft.com/office/powerpoint/2010/main" val="3655126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OC Vergleich 2-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6000" y="530395"/>
            <a:ext cx="8172000" cy="738187"/>
          </a:xfrm>
        </p:spPr>
        <p:txBody>
          <a:bodyPr/>
          <a:lstStyle/>
          <a:p>
            <a:r>
              <a:rPr lang="en-GB" noProof="0" dirty="0" smtClean="0"/>
              <a:t>Click here to insert chart title</a:t>
            </a:r>
            <a:endParaRPr lang="en-GB" noProof="0" dirty="0"/>
          </a:p>
        </p:txBody>
      </p:sp>
      <p:sp>
        <p:nvSpPr>
          <p:cNvPr id="9" name="Textplatzhalter 1"/>
          <p:cNvSpPr>
            <a:spLocks noGrp="1"/>
          </p:cNvSpPr>
          <p:nvPr>
            <p:ph type="body" idx="13" hasCustomPrompt="1"/>
          </p:nvPr>
        </p:nvSpPr>
        <p:spPr>
          <a:xfrm>
            <a:off x="467544" y="1473614"/>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0" name="Textplatzhalter 1"/>
          <p:cNvSpPr>
            <a:spLocks noGrp="1"/>
          </p:cNvSpPr>
          <p:nvPr>
            <p:ph type="body" idx="14" hasCustomPrompt="1"/>
          </p:nvPr>
        </p:nvSpPr>
        <p:spPr>
          <a:xfrm>
            <a:off x="4698000" y="1473614"/>
            <a:ext cx="3960000" cy="333425"/>
          </a:xfrm>
        </p:spPr>
        <p:txBody>
          <a:bodyPr/>
          <a:lstStyle>
            <a:lvl1pPr marL="0" indent="0">
              <a:buFontTx/>
              <a:buNone/>
              <a:defRPr b="1">
                <a:solidFill>
                  <a:srgbClr val="686868"/>
                </a:solidFill>
              </a:defRPr>
            </a:lvl1pPr>
          </a:lstStyle>
          <a:p>
            <a:pPr lvl="0"/>
            <a:r>
              <a:rPr lang="en-GB" noProof="0" dirty="0" smtClean="0"/>
              <a:t>Click here to insert header line</a:t>
            </a:r>
          </a:p>
        </p:txBody>
      </p:sp>
      <p:sp>
        <p:nvSpPr>
          <p:cNvPr id="11" name="Textplatzhalter 10"/>
          <p:cNvSpPr>
            <a:spLocks noGrp="1"/>
          </p:cNvSpPr>
          <p:nvPr>
            <p:ph type="body" sz="quarter" idx="15" hasCustomPrompt="1"/>
          </p:nvPr>
        </p:nvSpPr>
        <p:spPr>
          <a:xfrm>
            <a:off x="486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2" name="Textplatzhalter 10"/>
          <p:cNvSpPr>
            <a:spLocks noGrp="1"/>
          </p:cNvSpPr>
          <p:nvPr>
            <p:ph type="body" sz="quarter" idx="16" hasCustomPrompt="1"/>
          </p:nvPr>
        </p:nvSpPr>
        <p:spPr>
          <a:xfrm>
            <a:off x="4698000" y="2024392"/>
            <a:ext cx="3960000" cy="3787200"/>
          </a:xfrm>
        </p:spPr>
        <p:txBody>
          <a:bodyPr/>
          <a:lstStyle>
            <a:lvl1pPr marL="180000" indent="-180000">
              <a:buFont typeface="Symbol" panose="05050102010706020507" pitchFamily="18" charset="2"/>
              <a:buChar char="-"/>
              <a:defRPr/>
            </a:lvl1pPr>
            <a:lvl2pPr marL="626400" indent="-180000">
              <a:buFont typeface="Symbol" panose="05050102010706020507" pitchFamily="18" charset="2"/>
              <a:buChar char="-"/>
              <a:defRPr/>
            </a:lvl2pPr>
            <a:lvl3pPr marL="1076400" indent="-180000">
              <a:buFont typeface="Symbol" panose="05050102010706020507" pitchFamily="18" charset="2"/>
              <a:buChar char="-"/>
              <a:defRPr/>
            </a:lvl3pPr>
            <a:lvl4pPr marL="1522800" indent="-180000">
              <a:buFont typeface="Symbol" panose="05050102010706020507" pitchFamily="18" charset="2"/>
              <a:buChar char="-"/>
              <a:defRPr/>
            </a:lvl4pPr>
            <a:lvl5pPr marL="1969200" indent="-180000">
              <a:buFont typeface="Symbol" panose="05050102010706020507" pitchFamily="18" charset="2"/>
              <a:buChar char="-"/>
              <a:defRPr/>
            </a:lvl5p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Tree>
    <p:extLst>
      <p:ext uri="{BB962C8B-B14F-4D97-AF65-F5344CB8AC3E}">
        <p14:creationId xmlns:p14="http://schemas.microsoft.com/office/powerpoint/2010/main" val="3738191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4.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8.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4.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4.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3.jpeg"/><Relationship Id="rId5" Type="http://schemas.openxmlformats.org/officeDocument/2006/relationships/slideLayout" Target="../slideLayouts/slideLayout44.xml"/><Relationship Id="rId10" Type="http://schemas.openxmlformats.org/officeDocument/2006/relationships/theme" Target="../theme/theme5.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4.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3.jpe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6.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8" descr="\\psf\Host\Users\cd\Desktop\Startbild_4zu3-Fus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307138"/>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bwMode="auto">
          <a:xfrm>
            <a:off x="486000" y="533214"/>
            <a:ext cx="81720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Click here to insert chart title</a:t>
            </a:r>
          </a:p>
        </p:txBody>
      </p:sp>
      <p:sp>
        <p:nvSpPr>
          <p:cNvPr id="10" name="Rectangle 3"/>
          <p:cNvSpPr>
            <a:spLocks noGrp="1" noChangeArrowheads="1"/>
          </p:cNvSpPr>
          <p:nvPr>
            <p:ph type="body" idx="1"/>
          </p:nvPr>
        </p:nvSpPr>
        <p:spPr bwMode="auto">
          <a:xfrm>
            <a:off x="485999" y="1476408"/>
            <a:ext cx="8172000" cy="43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Master text format</a:t>
            </a:r>
          </a:p>
          <a:p>
            <a:pPr lvl="1"/>
            <a:r>
              <a:rPr lang="en-GB" noProof="0" dirty="0" smtClean="0"/>
              <a:t>Second Level</a:t>
            </a:r>
          </a:p>
          <a:p>
            <a:pPr lvl="2"/>
            <a:r>
              <a:rPr lang="en-GB" noProof="0" dirty="0" smtClean="0"/>
              <a:t>Third Level</a:t>
            </a:r>
          </a:p>
          <a:p>
            <a:pPr lvl="2"/>
            <a:r>
              <a:rPr lang="en-GB" noProof="0" dirty="0" err="1" smtClean="0"/>
              <a:t>Sdfgsdfg</a:t>
            </a:r>
            <a:endParaRPr lang="en-GB" noProof="0" dirty="0" smtClean="0"/>
          </a:p>
          <a:p>
            <a:pPr lvl="2"/>
            <a:r>
              <a:rPr lang="en-GB" noProof="0" dirty="0" err="1" smtClean="0"/>
              <a:t>Sdfgsdfg</a:t>
            </a:r>
            <a:r>
              <a:rPr lang="en-GB" noProof="0" dirty="0" smtClean="0"/>
              <a:t> </a:t>
            </a:r>
          </a:p>
          <a:p>
            <a:pPr lvl="3"/>
            <a:r>
              <a:rPr lang="en-GB" noProof="0" dirty="0" smtClean="0"/>
              <a:t>Fourth Level</a:t>
            </a:r>
          </a:p>
          <a:p>
            <a:pPr lvl="4"/>
            <a:r>
              <a:rPr lang="en-GB" noProof="0" dirty="0" smtClean="0"/>
              <a:t>Fifth Level</a:t>
            </a:r>
            <a:endParaRPr lang="en-GB" noProof="0" dirty="0"/>
          </a:p>
        </p:txBody>
      </p:sp>
      <p:pic>
        <p:nvPicPr>
          <p:cNvPr id="11" name="Grafik 10" descr="dlr_signet.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4968" y="6143647"/>
            <a:ext cx="571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6896895" y="6659863"/>
            <a:ext cx="2195670" cy="161583"/>
          </a:xfrm>
          <a:prstGeom prst="rect">
            <a:avLst/>
          </a:prstGeom>
          <a:noFill/>
        </p:spPr>
        <p:txBody>
          <a:bodyPr wrap="square" lIns="0" tIns="0" rIns="0" bIns="0" rtlCol="0">
            <a:spAutoFit/>
          </a:bodyPr>
          <a:lstStyle/>
          <a:p>
            <a:pPr algn="r" defTabSz="914400" rtl="0"/>
            <a:fld id="{30922D6A-84E3-487D-948C-EF0927D060F6}" type="slidenum">
              <a:rPr lang="de-DE" sz="1050" b="1" kern="1200" smtClean="0">
                <a:solidFill>
                  <a:srgbClr val="FFFFFF"/>
                </a:solidFill>
                <a:latin typeface="Corbel"/>
                <a:ea typeface="+mn-ea"/>
                <a:cs typeface="Arial" pitchFamily="34" charset="0"/>
              </a:rPr>
              <a:pPr algn="r" defTabSz="914400" rtl="0"/>
              <a:t>‹Nr.›</a:t>
            </a:fld>
            <a:r>
              <a:rPr lang="de-DE" sz="1050" b="1" kern="1200" dirty="0" smtClean="0">
                <a:solidFill>
                  <a:srgbClr val="FFFFFF"/>
                </a:solidFill>
                <a:latin typeface="Corbel"/>
                <a:ea typeface="+mn-ea"/>
                <a:cs typeface="Arial" pitchFamily="34" charset="0"/>
              </a:rPr>
              <a:t> </a:t>
            </a:r>
          </a:p>
        </p:txBody>
      </p:sp>
      <p:sp>
        <p:nvSpPr>
          <p:cNvPr id="7" name="Textfeld 6"/>
          <p:cNvSpPr txBox="1"/>
          <p:nvPr/>
        </p:nvSpPr>
        <p:spPr>
          <a:xfrm>
            <a:off x="6732303" y="116562"/>
            <a:ext cx="2195670" cy="169277"/>
          </a:xfrm>
          <a:prstGeom prst="rect">
            <a:avLst/>
          </a:prstGeom>
          <a:noFill/>
        </p:spPr>
        <p:txBody>
          <a:bodyPr wrap="square" lIns="0" tIns="0" rIns="0" bIns="0" rtlCol="0">
            <a:spAutoFit/>
          </a:bodyPr>
          <a:lstStyle/>
          <a:p>
            <a:pPr algn="r" defTabSz="914400" rtl="0"/>
            <a:r>
              <a:rPr lang="de-DE" sz="1100" kern="1200" dirty="0" smtClean="0">
                <a:solidFill>
                  <a:srgbClr val="898989"/>
                </a:solidFill>
                <a:latin typeface="Corbel"/>
                <a:ea typeface="+mn-ea"/>
                <a:cs typeface="Arial" pitchFamily="34" charset="0"/>
              </a:rPr>
              <a:t>Earth Observation Center</a:t>
            </a:r>
          </a:p>
        </p:txBody>
      </p:sp>
    </p:spTree>
    <p:extLst>
      <p:ext uri="{BB962C8B-B14F-4D97-AF65-F5344CB8AC3E}">
        <p14:creationId xmlns:p14="http://schemas.microsoft.com/office/powerpoint/2010/main" val="2224860201"/>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dt="0"/>
  <p:txStyles>
    <p:titleStyle>
      <a:lvl1pPr algn="l" defTabSz="914400" rtl="0" eaLnBrk="1" latinLnBrk="0" hangingPunct="1">
        <a:spcBef>
          <a:spcPct val="0"/>
        </a:spcBef>
        <a:buNone/>
        <a:defRPr sz="2400" b="1" kern="1200">
          <a:solidFill>
            <a:srgbClr val="686868"/>
          </a:solidFill>
          <a:latin typeface="+mj-lt"/>
          <a:ea typeface="+mj-ea"/>
          <a:cs typeface="Arial" pitchFamily="34" charset="0"/>
        </a:defRPr>
      </a:lvl1pPr>
    </p:titleStyle>
    <p:bodyStyle>
      <a:lvl1pPr marL="180000" indent="-180000" algn="l" defTabSz="914400" rtl="0" eaLnBrk="1" latinLnBrk="0" hangingPunct="1">
        <a:spcBef>
          <a:spcPts val="1200"/>
        </a:spcBef>
        <a:spcAft>
          <a:spcPts val="1000"/>
        </a:spcAft>
        <a:buFont typeface="Symbol" panose="05050102010706020507" pitchFamily="18" charset="2"/>
        <a:buChar char="-"/>
        <a:defRPr sz="1800" b="0" kern="1200">
          <a:solidFill>
            <a:schemeClr val="tx1"/>
          </a:solidFill>
          <a:latin typeface="+mj-lt"/>
          <a:ea typeface="+mn-ea"/>
          <a:cs typeface="Arial" pitchFamily="34" charset="0"/>
        </a:defRPr>
      </a:lvl1pPr>
      <a:lvl2pPr marL="626400" indent="-180000" algn="l" defTabSz="914400" rtl="0" eaLnBrk="1" latinLnBrk="0" hangingPunct="1">
        <a:spcBef>
          <a:spcPts val="0"/>
        </a:spcBef>
        <a:spcAft>
          <a:spcPts val="600"/>
        </a:spcAft>
        <a:buFont typeface="Symbol" panose="05050102010706020507" pitchFamily="18" charset="2"/>
        <a:buChar char="-"/>
        <a:defRPr sz="1600" kern="1200">
          <a:solidFill>
            <a:schemeClr val="tx1">
              <a:lumMod val="75000"/>
              <a:lumOff val="25000"/>
            </a:schemeClr>
          </a:solidFill>
          <a:latin typeface="+mn-lt"/>
          <a:ea typeface="+mn-ea"/>
          <a:cs typeface="Arial" pitchFamily="34" charset="0"/>
        </a:defRPr>
      </a:lvl2pPr>
      <a:lvl3pPr marL="1076400" indent="-180000" algn="l" defTabSz="914400" rtl="0" eaLnBrk="1" latinLnBrk="0" hangingPunct="1">
        <a:spcBef>
          <a:spcPts val="3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3pPr>
      <a:lvl4pPr marL="15228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4pPr>
      <a:lvl5pPr marL="19692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8" descr="\\psf\Host\Users\cd\Desktop\Startbild_4zu3-Fus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307138"/>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bwMode="auto">
          <a:xfrm>
            <a:off x="486000" y="533214"/>
            <a:ext cx="81720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Click here to insert chart title</a:t>
            </a:r>
          </a:p>
        </p:txBody>
      </p:sp>
      <p:sp>
        <p:nvSpPr>
          <p:cNvPr id="10" name="Rectangle 3"/>
          <p:cNvSpPr>
            <a:spLocks noGrp="1" noChangeArrowheads="1"/>
          </p:cNvSpPr>
          <p:nvPr>
            <p:ph type="body" idx="1"/>
          </p:nvPr>
        </p:nvSpPr>
        <p:spPr bwMode="auto">
          <a:xfrm>
            <a:off x="485999" y="1476408"/>
            <a:ext cx="8172000" cy="43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Master text format</a:t>
            </a:r>
          </a:p>
          <a:p>
            <a:pPr lvl="1"/>
            <a:r>
              <a:rPr lang="en-GB" noProof="0" dirty="0" smtClean="0"/>
              <a:t>Second Level</a:t>
            </a:r>
          </a:p>
          <a:p>
            <a:pPr lvl="2"/>
            <a:r>
              <a:rPr lang="en-GB" noProof="0" dirty="0" smtClean="0"/>
              <a:t>Third Level</a:t>
            </a:r>
          </a:p>
          <a:p>
            <a:pPr lvl="2"/>
            <a:r>
              <a:rPr lang="en-GB" noProof="0" dirty="0" err="1" smtClean="0"/>
              <a:t>Sdfgsdfg</a:t>
            </a:r>
            <a:endParaRPr lang="en-GB" noProof="0" dirty="0" smtClean="0"/>
          </a:p>
          <a:p>
            <a:pPr lvl="2"/>
            <a:r>
              <a:rPr lang="en-GB" noProof="0" dirty="0" err="1" smtClean="0"/>
              <a:t>Sdfgsdfg</a:t>
            </a:r>
            <a:r>
              <a:rPr lang="en-GB" noProof="0" dirty="0" smtClean="0"/>
              <a:t> </a:t>
            </a:r>
          </a:p>
          <a:p>
            <a:pPr lvl="3"/>
            <a:r>
              <a:rPr lang="en-GB" noProof="0" dirty="0" smtClean="0"/>
              <a:t>Fourth Level</a:t>
            </a:r>
          </a:p>
          <a:p>
            <a:pPr lvl="4"/>
            <a:r>
              <a:rPr lang="en-GB" noProof="0" dirty="0" smtClean="0"/>
              <a:t>Fifth Level</a:t>
            </a:r>
            <a:endParaRPr lang="en-GB" noProof="0" dirty="0"/>
          </a:p>
        </p:txBody>
      </p:sp>
      <p:pic>
        <p:nvPicPr>
          <p:cNvPr id="11" name="Grafik 10" descr="dlr_signet.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34968" y="6143719"/>
            <a:ext cx="571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6732303" y="6659528"/>
            <a:ext cx="2195670" cy="323165"/>
          </a:xfrm>
          <a:prstGeom prst="rect">
            <a:avLst/>
          </a:prstGeom>
          <a:noFill/>
        </p:spPr>
        <p:txBody>
          <a:bodyPr wrap="square" lIns="0" tIns="0" rIns="0" bIns="0" rtlCol="0">
            <a:spAutoFit/>
          </a:bodyPr>
          <a:lstStyle/>
          <a:p>
            <a:pPr algn="r" defTabSz="914400" rtl="0"/>
            <a:fld id="{30922D6A-84E3-487D-948C-EF0927D060F6}" type="slidenum">
              <a:rPr lang="de-DE" sz="1050" b="1" kern="1200" smtClean="0">
                <a:solidFill>
                  <a:srgbClr val="FFFFFF"/>
                </a:solidFill>
                <a:latin typeface="Corbel"/>
                <a:ea typeface="+mn-ea"/>
                <a:cs typeface="Arial" pitchFamily="34" charset="0"/>
              </a:rPr>
              <a:pPr algn="r" defTabSz="914400" rtl="0"/>
              <a:t>‹Nr.›</a:t>
            </a:fld>
            <a:r>
              <a:rPr lang="de-DE" sz="1050" b="1" kern="1200" dirty="0" smtClean="0">
                <a:solidFill>
                  <a:srgbClr val="FFFFFF"/>
                </a:solidFill>
                <a:latin typeface="Corbel"/>
                <a:ea typeface="+mn-ea"/>
                <a:cs typeface="Arial" pitchFamily="34" charset="0"/>
              </a:rPr>
              <a:t> /11</a:t>
            </a:r>
          </a:p>
          <a:p>
            <a:pPr algn="r" defTabSz="914400" rtl="0"/>
            <a:endParaRPr lang="de-DE" sz="1050" b="1" kern="1200" dirty="0" smtClean="0">
              <a:solidFill>
                <a:srgbClr val="FFFFFF"/>
              </a:solidFill>
              <a:latin typeface="Corbel"/>
              <a:ea typeface="+mn-ea"/>
              <a:cs typeface="Arial" pitchFamily="34" charset="0"/>
            </a:endParaRPr>
          </a:p>
        </p:txBody>
      </p:sp>
      <p:sp>
        <p:nvSpPr>
          <p:cNvPr id="7" name="Textfeld 6"/>
          <p:cNvSpPr txBox="1"/>
          <p:nvPr/>
        </p:nvSpPr>
        <p:spPr>
          <a:xfrm>
            <a:off x="6732303" y="116618"/>
            <a:ext cx="2195670" cy="169277"/>
          </a:xfrm>
          <a:prstGeom prst="rect">
            <a:avLst/>
          </a:prstGeom>
          <a:noFill/>
        </p:spPr>
        <p:txBody>
          <a:bodyPr wrap="square" lIns="0" tIns="0" rIns="0" bIns="0" rtlCol="0">
            <a:spAutoFit/>
          </a:bodyPr>
          <a:lstStyle/>
          <a:p>
            <a:pPr algn="r" defTabSz="914400" rtl="0"/>
            <a:r>
              <a:rPr lang="de-DE" sz="1100" kern="1200" smtClean="0">
                <a:solidFill>
                  <a:srgbClr val="898989"/>
                </a:solidFill>
                <a:latin typeface="Corbel"/>
                <a:ea typeface="+mn-ea"/>
                <a:cs typeface="Arial" pitchFamily="34" charset="0"/>
              </a:rPr>
              <a:t>Earth Observation Center</a:t>
            </a:r>
            <a:endParaRPr lang="de-DE" sz="1100" kern="1200" dirty="0" smtClean="0">
              <a:solidFill>
                <a:srgbClr val="898989"/>
              </a:solidFill>
              <a:latin typeface="Corbel"/>
              <a:ea typeface="+mn-ea"/>
              <a:cs typeface="Arial" pitchFamily="34" charset="0"/>
            </a:endParaRPr>
          </a:p>
        </p:txBody>
      </p:sp>
    </p:spTree>
    <p:extLst>
      <p:ext uri="{BB962C8B-B14F-4D97-AF65-F5344CB8AC3E}">
        <p14:creationId xmlns:p14="http://schemas.microsoft.com/office/powerpoint/2010/main" val="23419689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hdr="0" dt="0"/>
  <p:txStyles>
    <p:titleStyle>
      <a:lvl1pPr algn="l" defTabSz="914400" rtl="0" eaLnBrk="1" latinLnBrk="0" hangingPunct="1">
        <a:spcBef>
          <a:spcPct val="0"/>
        </a:spcBef>
        <a:buNone/>
        <a:defRPr sz="2400" b="1" kern="1200">
          <a:solidFill>
            <a:srgbClr val="686868"/>
          </a:solidFill>
          <a:latin typeface="+mj-lt"/>
          <a:ea typeface="+mj-ea"/>
          <a:cs typeface="Arial" pitchFamily="34" charset="0"/>
        </a:defRPr>
      </a:lvl1pPr>
    </p:titleStyle>
    <p:bodyStyle>
      <a:lvl1pPr marL="180000" indent="-180000" algn="l" defTabSz="914400" rtl="0" eaLnBrk="1" latinLnBrk="0" hangingPunct="1">
        <a:spcBef>
          <a:spcPts val="1200"/>
        </a:spcBef>
        <a:spcAft>
          <a:spcPts val="1000"/>
        </a:spcAft>
        <a:buFont typeface="Symbol" panose="05050102010706020507" pitchFamily="18" charset="2"/>
        <a:buChar char="-"/>
        <a:defRPr sz="1800" b="0" kern="1200">
          <a:solidFill>
            <a:schemeClr val="tx1"/>
          </a:solidFill>
          <a:latin typeface="+mj-lt"/>
          <a:ea typeface="+mn-ea"/>
          <a:cs typeface="Arial" pitchFamily="34" charset="0"/>
        </a:defRPr>
      </a:lvl1pPr>
      <a:lvl2pPr marL="626400" indent="-180000" algn="l" defTabSz="914400" rtl="0" eaLnBrk="1" latinLnBrk="0" hangingPunct="1">
        <a:spcBef>
          <a:spcPts val="0"/>
        </a:spcBef>
        <a:spcAft>
          <a:spcPts val="600"/>
        </a:spcAft>
        <a:buFont typeface="Symbol" panose="05050102010706020507" pitchFamily="18" charset="2"/>
        <a:buChar char="-"/>
        <a:defRPr sz="1600" kern="1200">
          <a:solidFill>
            <a:schemeClr val="tx1">
              <a:lumMod val="75000"/>
              <a:lumOff val="25000"/>
            </a:schemeClr>
          </a:solidFill>
          <a:latin typeface="+mn-lt"/>
          <a:ea typeface="+mn-ea"/>
          <a:cs typeface="Arial" pitchFamily="34" charset="0"/>
        </a:defRPr>
      </a:lvl2pPr>
      <a:lvl3pPr marL="1076400" indent="-180000" algn="l" defTabSz="914400" rtl="0" eaLnBrk="1" latinLnBrk="0" hangingPunct="1">
        <a:spcBef>
          <a:spcPts val="3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3pPr>
      <a:lvl4pPr marL="15228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4pPr>
      <a:lvl5pPr marL="19692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9458" name="Rectangle 2"/>
          <p:cNvSpPr>
            <a:spLocks noGrp="1" noChangeArrowheads="1"/>
          </p:cNvSpPr>
          <p:nvPr>
            <p:ph type="title"/>
          </p:nvPr>
        </p:nvSpPr>
        <p:spPr bwMode="auto">
          <a:xfrm>
            <a:off x="992188" y="836683"/>
            <a:ext cx="7772400"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smtClean="0"/>
              <a:t>Mastertitelformat bearbeiten</a:t>
            </a:r>
          </a:p>
        </p:txBody>
      </p:sp>
      <p:sp>
        <p:nvSpPr>
          <p:cNvPr id="659459" name="Rectangle 3"/>
          <p:cNvSpPr>
            <a:spLocks noGrp="1" noChangeArrowheads="1"/>
          </p:cNvSpPr>
          <p:nvPr>
            <p:ph type="body" idx="1"/>
          </p:nvPr>
        </p:nvSpPr>
        <p:spPr bwMode="auto">
          <a:xfrm>
            <a:off x="992188" y="1905003"/>
            <a:ext cx="7772400" cy="418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smtClean="0"/>
              <a:t>Mastertextformat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Tree>
    <p:extLst>
      <p:ext uri="{BB962C8B-B14F-4D97-AF65-F5344CB8AC3E}">
        <p14:creationId xmlns:p14="http://schemas.microsoft.com/office/powerpoint/2010/main" val="57049863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fontAlgn="base">
        <a:lnSpc>
          <a:spcPts val="2913"/>
        </a:lnSpc>
        <a:spcBef>
          <a:spcPct val="0"/>
        </a:spcBef>
        <a:spcAft>
          <a:spcPct val="0"/>
        </a:spcAft>
        <a:defRPr sz="2500" b="1">
          <a:solidFill>
            <a:srgbClr val="454545"/>
          </a:solidFill>
          <a:latin typeface="+mj-lt"/>
          <a:ea typeface="+mj-ea"/>
          <a:cs typeface="+mj-cs"/>
        </a:defRPr>
      </a:lvl1pPr>
      <a:lvl2pPr algn="l" rtl="0" fontAlgn="base">
        <a:lnSpc>
          <a:spcPts val="2913"/>
        </a:lnSpc>
        <a:spcBef>
          <a:spcPct val="0"/>
        </a:spcBef>
        <a:spcAft>
          <a:spcPct val="0"/>
        </a:spcAft>
        <a:defRPr sz="2500" b="1">
          <a:solidFill>
            <a:srgbClr val="454545"/>
          </a:solidFill>
          <a:latin typeface="Arial" charset="0"/>
        </a:defRPr>
      </a:lvl2pPr>
      <a:lvl3pPr algn="l" rtl="0" fontAlgn="base">
        <a:lnSpc>
          <a:spcPts val="2913"/>
        </a:lnSpc>
        <a:spcBef>
          <a:spcPct val="0"/>
        </a:spcBef>
        <a:spcAft>
          <a:spcPct val="0"/>
        </a:spcAft>
        <a:defRPr sz="2500" b="1">
          <a:solidFill>
            <a:srgbClr val="454545"/>
          </a:solidFill>
          <a:latin typeface="Arial" charset="0"/>
        </a:defRPr>
      </a:lvl3pPr>
      <a:lvl4pPr algn="l" rtl="0" fontAlgn="base">
        <a:lnSpc>
          <a:spcPts val="2913"/>
        </a:lnSpc>
        <a:spcBef>
          <a:spcPct val="0"/>
        </a:spcBef>
        <a:spcAft>
          <a:spcPct val="0"/>
        </a:spcAft>
        <a:defRPr sz="2500" b="1">
          <a:solidFill>
            <a:srgbClr val="454545"/>
          </a:solidFill>
          <a:latin typeface="Arial" charset="0"/>
        </a:defRPr>
      </a:lvl4pPr>
      <a:lvl5pPr algn="l" rtl="0" fontAlgn="base">
        <a:lnSpc>
          <a:spcPts val="2913"/>
        </a:lnSpc>
        <a:spcBef>
          <a:spcPct val="0"/>
        </a:spcBef>
        <a:spcAft>
          <a:spcPct val="0"/>
        </a:spcAft>
        <a:defRPr sz="2500" b="1">
          <a:solidFill>
            <a:srgbClr val="454545"/>
          </a:solidFill>
          <a:latin typeface="Arial" charset="0"/>
        </a:defRPr>
      </a:lvl5pPr>
      <a:lvl6pPr marL="457200" algn="l" rtl="0" fontAlgn="base">
        <a:lnSpc>
          <a:spcPts val="2913"/>
        </a:lnSpc>
        <a:spcBef>
          <a:spcPct val="0"/>
        </a:spcBef>
        <a:spcAft>
          <a:spcPct val="0"/>
        </a:spcAft>
        <a:defRPr sz="2500" b="1">
          <a:solidFill>
            <a:srgbClr val="454545"/>
          </a:solidFill>
          <a:latin typeface="Arial" charset="0"/>
        </a:defRPr>
      </a:lvl6pPr>
      <a:lvl7pPr marL="914400" algn="l" rtl="0" fontAlgn="base">
        <a:lnSpc>
          <a:spcPts val="2913"/>
        </a:lnSpc>
        <a:spcBef>
          <a:spcPct val="0"/>
        </a:spcBef>
        <a:spcAft>
          <a:spcPct val="0"/>
        </a:spcAft>
        <a:defRPr sz="2500" b="1">
          <a:solidFill>
            <a:srgbClr val="454545"/>
          </a:solidFill>
          <a:latin typeface="Arial" charset="0"/>
        </a:defRPr>
      </a:lvl7pPr>
      <a:lvl8pPr marL="1371600" algn="l" rtl="0" fontAlgn="base">
        <a:lnSpc>
          <a:spcPts val="2913"/>
        </a:lnSpc>
        <a:spcBef>
          <a:spcPct val="0"/>
        </a:spcBef>
        <a:spcAft>
          <a:spcPct val="0"/>
        </a:spcAft>
        <a:defRPr sz="2500" b="1">
          <a:solidFill>
            <a:srgbClr val="454545"/>
          </a:solidFill>
          <a:latin typeface="Arial" charset="0"/>
        </a:defRPr>
      </a:lvl8pPr>
      <a:lvl9pPr marL="1828800" algn="l" rtl="0" fontAlgn="base">
        <a:lnSpc>
          <a:spcPts val="2913"/>
        </a:lnSpc>
        <a:spcBef>
          <a:spcPct val="0"/>
        </a:spcBef>
        <a:spcAft>
          <a:spcPct val="0"/>
        </a:spcAft>
        <a:defRPr sz="2500" b="1">
          <a:solidFill>
            <a:srgbClr val="454545"/>
          </a:solidFill>
          <a:latin typeface="Arial" charset="0"/>
        </a:defRPr>
      </a:lvl9pPr>
    </p:titleStyle>
    <p:bodyStyle>
      <a:lvl1pPr marL="381000" indent="-381000" algn="l" rtl="0" fontAlgn="base">
        <a:spcBef>
          <a:spcPct val="25000"/>
        </a:spcBef>
        <a:spcAft>
          <a:spcPct val="0"/>
        </a:spcAft>
        <a:buSzPct val="90000"/>
        <a:buBlip>
          <a:blip r:embed="rId16"/>
        </a:buBlip>
        <a:defRPr>
          <a:solidFill>
            <a:schemeClr val="tx1"/>
          </a:solidFill>
          <a:latin typeface="+mn-lt"/>
          <a:ea typeface="+mn-ea"/>
          <a:cs typeface="+mn-cs"/>
        </a:defRPr>
      </a:lvl1pPr>
      <a:lvl2pPr marL="949325" indent="-377825" algn="l" rtl="0" fontAlgn="base">
        <a:spcBef>
          <a:spcPct val="25000"/>
        </a:spcBef>
        <a:spcAft>
          <a:spcPct val="0"/>
        </a:spcAft>
        <a:buSzPct val="90000"/>
        <a:buBlip>
          <a:blip r:embed="rId16"/>
        </a:buBlip>
        <a:defRPr>
          <a:solidFill>
            <a:schemeClr val="tx1"/>
          </a:solidFill>
          <a:latin typeface="+mn-lt"/>
        </a:defRPr>
      </a:lvl2pPr>
      <a:lvl3pPr marL="1520825" indent="-379413" algn="l" rtl="0" fontAlgn="base">
        <a:spcBef>
          <a:spcPct val="25000"/>
        </a:spcBef>
        <a:spcAft>
          <a:spcPct val="0"/>
        </a:spcAft>
        <a:buSzPct val="90000"/>
        <a:buBlip>
          <a:blip r:embed="rId16"/>
        </a:buBlip>
        <a:defRPr>
          <a:solidFill>
            <a:schemeClr val="tx1"/>
          </a:solidFill>
          <a:latin typeface="+mn-lt"/>
        </a:defRPr>
      </a:lvl3pPr>
      <a:lvl4pPr marL="2092325" indent="-381000" algn="l" rtl="0" fontAlgn="base">
        <a:spcBef>
          <a:spcPct val="25000"/>
        </a:spcBef>
        <a:spcAft>
          <a:spcPct val="0"/>
        </a:spcAft>
        <a:buSzPct val="90000"/>
        <a:buBlip>
          <a:blip r:embed="rId16"/>
        </a:buBlip>
        <a:defRPr>
          <a:solidFill>
            <a:schemeClr val="tx1"/>
          </a:solidFill>
          <a:latin typeface="+mn-lt"/>
        </a:defRPr>
      </a:lvl4pPr>
      <a:lvl5pPr marL="2660650" indent="-377825" algn="l" rtl="0" fontAlgn="base">
        <a:spcBef>
          <a:spcPct val="25000"/>
        </a:spcBef>
        <a:spcAft>
          <a:spcPct val="0"/>
        </a:spcAft>
        <a:buSzPct val="90000"/>
        <a:buBlip>
          <a:blip r:embed="rId16"/>
        </a:buBlip>
        <a:defRPr>
          <a:solidFill>
            <a:schemeClr val="tx1"/>
          </a:solidFill>
          <a:latin typeface="+mn-lt"/>
        </a:defRPr>
      </a:lvl5pPr>
      <a:lvl6pPr marL="3117850" indent="-377825" algn="l" rtl="0" fontAlgn="base">
        <a:spcBef>
          <a:spcPct val="25000"/>
        </a:spcBef>
        <a:spcAft>
          <a:spcPct val="0"/>
        </a:spcAft>
        <a:buSzPct val="90000"/>
        <a:buBlip>
          <a:blip r:embed="rId16"/>
        </a:buBlip>
        <a:defRPr>
          <a:solidFill>
            <a:schemeClr val="tx1"/>
          </a:solidFill>
          <a:latin typeface="+mn-lt"/>
        </a:defRPr>
      </a:lvl6pPr>
      <a:lvl7pPr marL="3575050" indent="-377825" algn="l" rtl="0" fontAlgn="base">
        <a:spcBef>
          <a:spcPct val="25000"/>
        </a:spcBef>
        <a:spcAft>
          <a:spcPct val="0"/>
        </a:spcAft>
        <a:buSzPct val="90000"/>
        <a:buBlip>
          <a:blip r:embed="rId16"/>
        </a:buBlip>
        <a:defRPr>
          <a:solidFill>
            <a:schemeClr val="tx1"/>
          </a:solidFill>
          <a:latin typeface="+mn-lt"/>
        </a:defRPr>
      </a:lvl7pPr>
      <a:lvl8pPr marL="4032250" indent="-377825" algn="l" rtl="0" fontAlgn="base">
        <a:spcBef>
          <a:spcPct val="25000"/>
        </a:spcBef>
        <a:spcAft>
          <a:spcPct val="0"/>
        </a:spcAft>
        <a:buSzPct val="90000"/>
        <a:buBlip>
          <a:blip r:embed="rId16"/>
        </a:buBlip>
        <a:defRPr>
          <a:solidFill>
            <a:schemeClr val="tx1"/>
          </a:solidFill>
          <a:latin typeface="+mn-lt"/>
        </a:defRPr>
      </a:lvl8pPr>
      <a:lvl9pPr marL="4489450" indent="-377825" algn="l" rtl="0" fontAlgn="base">
        <a:spcBef>
          <a:spcPct val="25000"/>
        </a:spcBef>
        <a:spcAft>
          <a:spcPct val="0"/>
        </a:spcAft>
        <a:buSzPct val="90000"/>
        <a:buBlip>
          <a:blip r:embed="rId16"/>
        </a:buBlip>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descr="\\psf\Host\Users\cd\Desktop\Startbild_4zu3-Fus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6307139"/>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143000" y="938214"/>
            <a:ext cx="7342188"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dirty="0" smtClean="0"/>
              <a:t>Mastertitelformat bearbeiten</a:t>
            </a:r>
          </a:p>
        </p:txBody>
      </p:sp>
      <p:sp>
        <p:nvSpPr>
          <p:cNvPr id="1028" name="Rectangle 3"/>
          <p:cNvSpPr>
            <a:spLocks noGrp="1" noChangeArrowheads="1"/>
          </p:cNvSpPr>
          <p:nvPr>
            <p:ph type="body" idx="1"/>
          </p:nvPr>
        </p:nvSpPr>
        <p:spPr bwMode="auto">
          <a:xfrm>
            <a:off x="1143001" y="1884363"/>
            <a:ext cx="7694613" cy="399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
        <p:nvSpPr>
          <p:cNvPr id="1074" name="Rectangle 50"/>
          <p:cNvSpPr>
            <a:spLocks noGrp="1" noChangeArrowheads="1"/>
          </p:cNvSpPr>
          <p:nvPr>
            <p:ph type="sldNum" sz="quarter" idx="4"/>
          </p:nvPr>
        </p:nvSpPr>
        <p:spPr bwMode="auto">
          <a:xfrm>
            <a:off x="1143000" y="122238"/>
            <a:ext cx="1195388"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buFontTx/>
              <a:buNone/>
              <a:defRPr lang="de-DE" sz="800" kern="1200">
                <a:solidFill>
                  <a:srgbClr val="686868"/>
                </a:solidFill>
                <a:latin typeface="Arial" charset="0"/>
                <a:ea typeface="ヒラギノ角ゴ Pro W3" charset="-128"/>
                <a:cs typeface="+mn-cs"/>
              </a:defRPr>
            </a:lvl1pPr>
          </a:lstStyle>
          <a:p>
            <a:pPr algn="l" defTabSz="914400" rtl="0" fontAlgn="base">
              <a:spcBef>
                <a:spcPct val="0"/>
              </a:spcBef>
              <a:spcAft>
                <a:spcPct val="0"/>
              </a:spcAft>
              <a:defRPr/>
            </a:pPr>
            <a:r>
              <a:t>wwwDLR.de  •  Folie </a:t>
            </a:r>
            <a:fld id="{18C7CB6D-895A-4F21-B0E7-2185F6FE5534}" type="slidenum">
              <a:rPr/>
              <a:pPr algn="l" defTabSz="914400" rtl="0" fontAlgn="base">
                <a:spcBef>
                  <a:spcPct val="0"/>
                </a:spcBef>
                <a:spcAft>
                  <a:spcPct val="0"/>
                </a:spcAft>
                <a:defRPr/>
              </a:pPr>
              <a:t>‹Nr.›</a:t>
            </a:fld>
            <a:endParaRPr/>
          </a:p>
        </p:txBody>
      </p:sp>
      <p:sp>
        <p:nvSpPr>
          <p:cNvPr id="1075" name="Rectangle 51"/>
          <p:cNvSpPr>
            <a:spLocks noGrp="1" noChangeArrowheads="1"/>
          </p:cNvSpPr>
          <p:nvPr>
            <p:ph type="ftr" sz="quarter" idx="3"/>
          </p:nvPr>
        </p:nvSpPr>
        <p:spPr bwMode="auto">
          <a:xfrm>
            <a:off x="2338388" y="122238"/>
            <a:ext cx="5399087"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buFontTx/>
              <a:buNone/>
              <a:defRPr sz="800">
                <a:solidFill>
                  <a:srgbClr val="686868"/>
                </a:solidFill>
                <a:cs typeface="+mn-cs"/>
              </a:defRPr>
            </a:lvl1pPr>
          </a:lstStyle>
          <a:p>
            <a:pPr algn="l" defTabSz="914400" rtl="0" fontAlgn="base">
              <a:spcBef>
                <a:spcPct val="0"/>
              </a:spcBef>
              <a:spcAft>
                <a:spcPct val="0"/>
              </a:spcAft>
              <a:defRPr/>
            </a:pPr>
            <a:r>
              <a:rPr lang="de-DE" kern="1200">
                <a:latin typeface="Arial" charset="0"/>
                <a:ea typeface="ヒラギノ角ゴ Pro W3" charset="-128"/>
              </a:rPr>
              <a:t>&gt; Vortrag &gt; Autor  •  Dokumentname &gt; Datum</a:t>
            </a:r>
          </a:p>
        </p:txBody>
      </p:sp>
      <p:pic>
        <p:nvPicPr>
          <p:cNvPr id="1031" name="Grafik 10" descr="dlr_signet.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1851" y="6143625"/>
            <a:ext cx="571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06942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Lst>
  <p:hf hdr="0" dt="0"/>
  <p:txStyles>
    <p:titleStyle>
      <a:lvl1pPr algn="l" rtl="0" eaLnBrk="0" fontAlgn="base" hangingPunct="0">
        <a:lnSpc>
          <a:spcPct val="100000"/>
        </a:lnSpc>
        <a:spcBef>
          <a:spcPct val="0"/>
        </a:spcBef>
        <a:spcAft>
          <a:spcPct val="0"/>
        </a:spcAft>
        <a:defRPr sz="2400" b="1">
          <a:solidFill>
            <a:srgbClr val="686868"/>
          </a:solidFill>
          <a:latin typeface="+mj-lt"/>
          <a:ea typeface="+mj-ea"/>
          <a:cs typeface="+mj-cs"/>
        </a:defRPr>
      </a:lvl1pPr>
      <a:lvl2pPr algn="l" rtl="0" eaLnBrk="0" fontAlgn="base" hangingPunct="0">
        <a:lnSpc>
          <a:spcPts val="2900"/>
        </a:lnSpc>
        <a:spcBef>
          <a:spcPct val="0"/>
        </a:spcBef>
        <a:spcAft>
          <a:spcPct val="0"/>
        </a:spcAft>
        <a:defRPr sz="2400" b="1">
          <a:solidFill>
            <a:srgbClr val="686868"/>
          </a:solidFill>
          <a:latin typeface="Arial" charset="0"/>
          <a:ea typeface="ヒラギノ角ゴ Pro W3" charset="-128"/>
          <a:cs typeface="Arial" charset="0"/>
        </a:defRPr>
      </a:lvl2pPr>
      <a:lvl3pPr algn="l" rtl="0" eaLnBrk="0" fontAlgn="base" hangingPunct="0">
        <a:lnSpc>
          <a:spcPts val="2900"/>
        </a:lnSpc>
        <a:spcBef>
          <a:spcPct val="0"/>
        </a:spcBef>
        <a:spcAft>
          <a:spcPct val="0"/>
        </a:spcAft>
        <a:defRPr sz="2400" b="1">
          <a:solidFill>
            <a:srgbClr val="686868"/>
          </a:solidFill>
          <a:latin typeface="Arial" charset="0"/>
          <a:ea typeface="ヒラギノ角ゴ Pro W3" charset="-128"/>
          <a:cs typeface="Arial" charset="0"/>
        </a:defRPr>
      </a:lvl3pPr>
      <a:lvl4pPr algn="l" rtl="0" eaLnBrk="0" fontAlgn="base" hangingPunct="0">
        <a:lnSpc>
          <a:spcPts val="2900"/>
        </a:lnSpc>
        <a:spcBef>
          <a:spcPct val="0"/>
        </a:spcBef>
        <a:spcAft>
          <a:spcPct val="0"/>
        </a:spcAft>
        <a:defRPr sz="2400" b="1">
          <a:solidFill>
            <a:srgbClr val="686868"/>
          </a:solidFill>
          <a:latin typeface="Arial" charset="0"/>
          <a:ea typeface="ヒラギノ角ゴ Pro W3" charset="-128"/>
          <a:cs typeface="Arial" charset="0"/>
        </a:defRPr>
      </a:lvl4pPr>
      <a:lvl5pPr algn="l" rtl="0" eaLnBrk="0" fontAlgn="base" hangingPunct="0">
        <a:lnSpc>
          <a:spcPts val="2900"/>
        </a:lnSpc>
        <a:spcBef>
          <a:spcPct val="0"/>
        </a:spcBef>
        <a:spcAft>
          <a:spcPct val="0"/>
        </a:spcAft>
        <a:defRPr sz="2400" b="1">
          <a:solidFill>
            <a:srgbClr val="686868"/>
          </a:solidFill>
          <a:latin typeface="Arial" charset="0"/>
          <a:ea typeface="ヒラギノ角ゴ Pro W3" charset="-128"/>
          <a:cs typeface="Arial" charset="0"/>
        </a:defRPr>
      </a:lvl5pPr>
      <a:lvl6pPr marL="457153"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6pPr>
      <a:lvl7pPr marL="914305"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7pPr>
      <a:lvl8pPr marL="1371458"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8pPr>
      <a:lvl9pPr marL="182861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9pPr>
    </p:titleStyle>
    <p:bodyStyle>
      <a:lvl1pPr marL="179369" indent="-179369" algn="l" rtl="0" eaLnBrk="0" fontAlgn="base" hangingPunct="0">
        <a:lnSpc>
          <a:spcPct val="100000"/>
        </a:lnSpc>
        <a:spcBef>
          <a:spcPct val="0"/>
        </a:spcBef>
        <a:spcAft>
          <a:spcPct val="0"/>
        </a:spcAft>
        <a:buChar char="-"/>
        <a:defRPr>
          <a:solidFill>
            <a:schemeClr val="tx1"/>
          </a:solidFill>
          <a:latin typeface="+mn-lt"/>
          <a:ea typeface="+mn-ea"/>
          <a:cs typeface="+mn-cs"/>
        </a:defRPr>
      </a:lvl1pPr>
      <a:lvl2pPr marL="625410" indent="-179369" algn="l" rtl="0" eaLnBrk="0" fontAlgn="base" hangingPunct="0">
        <a:lnSpc>
          <a:spcPct val="100000"/>
        </a:lnSpc>
        <a:spcBef>
          <a:spcPct val="0"/>
        </a:spcBef>
        <a:spcAft>
          <a:spcPct val="0"/>
        </a:spcAft>
        <a:buChar char="-"/>
        <a:defRPr>
          <a:solidFill>
            <a:schemeClr val="tx1"/>
          </a:solidFill>
          <a:latin typeface="+mn-lt"/>
          <a:ea typeface="+mn-ea"/>
          <a:cs typeface="+mn-cs"/>
        </a:defRPr>
      </a:lvl2pPr>
      <a:lvl3pPr marL="1077801" indent="-179369" algn="l" rtl="0" eaLnBrk="0" fontAlgn="base" hangingPunct="0">
        <a:lnSpc>
          <a:spcPct val="100000"/>
        </a:lnSpc>
        <a:spcBef>
          <a:spcPct val="0"/>
        </a:spcBef>
        <a:spcAft>
          <a:spcPct val="0"/>
        </a:spcAft>
        <a:buChar char="-"/>
        <a:defRPr>
          <a:solidFill>
            <a:schemeClr val="tx1"/>
          </a:solidFill>
          <a:latin typeface="+mn-lt"/>
          <a:ea typeface="+mn-ea"/>
          <a:cs typeface="+mn-cs"/>
        </a:defRPr>
      </a:lvl3pPr>
      <a:lvl4pPr marL="1523842" indent="-179369" algn="l" rtl="0" eaLnBrk="0" fontAlgn="base" hangingPunct="0">
        <a:lnSpc>
          <a:spcPct val="100000"/>
        </a:lnSpc>
        <a:spcBef>
          <a:spcPct val="0"/>
        </a:spcBef>
        <a:spcAft>
          <a:spcPct val="0"/>
        </a:spcAft>
        <a:buChar char="-"/>
        <a:defRPr>
          <a:solidFill>
            <a:schemeClr val="tx1"/>
          </a:solidFill>
          <a:latin typeface="+mn-lt"/>
          <a:ea typeface="+mn-ea"/>
          <a:cs typeface="+mn-cs"/>
        </a:defRPr>
      </a:lvl4pPr>
      <a:lvl5pPr marL="1969884" indent="-173020" algn="l" rtl="0" eaLnBrk="0" fontAlgn="base" hangingPunct="0">
        <a:lnSpc>
          <a:spcPct val="100000"/>
        </a:lnSpc>
        <a:spcBef>
          <a:spcPct val="0"/>
        </a:spcBef>
        <a:spcAft>
          <a:spcPct val="0"/>
        </a:spcAft>
        <a:buChar char="-"/>
        <a:defRPr>
          <a:solidFill>
            <a:schemeClr val="tx1"/>
          </a:solidFill>
          <a:latin typeface="+mn-lt"/>
          <a:ea typeface="+mn-ea"/>
          <a:cs typeface="+mn-cs"/>
        </a:defRPr>
      </a:lvl5pPr>
      <a:lvl6pPr marL="2427037" indent="-173020" algn="l" rtl="0" fontAlgn="base">
        <a:lnSpc>
          <a:spcPts val="2600"/>
        </a:lnSpc>
        <a:spcBef>
          <a:spcPct val="0"/>
        </a:spcBef>
        <a:spcAft>
          <a:spcPct val="0"/>
        </a:spcAft>
        <a:buChar char="-"/>
        <a:defRPr>
          <a:solidFill>
            <a:schemeClr val="tx1"/>
          </a:solidFill>
          <a:latin typeface="+mn-lt"/>
          <a:ea typeface="+mn-ea"/>
          <a:cs typeface="+mn-cs"/>
        </a:defRPr>
      </a:lvl6pPr>
      <a:lvl7pPr marL="2884189" indent="-173020" algn="l" rtl="0" fontAlgn="base">
        <a:lnSpc>
          <a:spcPts val="2600"/>
        </a:lnSpc>
        <a:spcBef>
          <a:spcPct val="0"/>
        </a:spcBef>
        <a:spcAft>
          <a:spcPct val="0"/>
        </a:spcAft>
        <a:buChar char="-"/>
        <a:defRPr>
          <a:solidFill>
            <a:schemeClr val="tx1"/>
          </a:solidFill>
          <a:latin typeface="+mn-lt"/>
          <a:ea typeface="+mn-ea"/>
          <a:cs typeface="+mn-cs"/>
        </a:defRPr>
      </a:lvl7pPr>
      <a:lvl8pPr marL="3341342" indent="-173020" algn="l" rtl="0" fontAlgn="base">
        <a:lnSpc>
          <a:spcPts val="2600"/>
        </a:lnSpc>
        <a:spcBef>
          <a:spcPct val="0"/>
        </a:spcBef>
        <a:spcAft>
          <a:spcPct val="0"/>
        </a:spcAft>
        <a:buChar char="-"/>
        <a:defRPr>
          <a:solidFill>
            <a:schemeClr val="tx1"/>
          </a:solidFill>
          <a:latin typeface="+mn-lt"/>
          <a:ea typeface="+mn-ea"/>
          <a:cs typeface="+mn-cs"/>
        </a:defRPr>
      </a:lvl8pPr>
      <a:lvl9pPr marL="3798494" indent="-173020" algn="l" rtl="0" fontAlgn="base">
        <a:lnSpc>
          <a:spcPts val="2600"/>
        </a:lnSpc>
        <a:spcBef>
          <a:spcPct val="0"/>
        </a:spcBef>
        <a:spcAft>
          <a:spcPct val="0"/>
        </a:spcAft>
        <a:buChar char="-"/>
        <a:defRPr>
          <a:solidFill>
            <a:schemeClr val="tx1"/>
          </a:solidFill>
          <a:latin typeface="+mn-lt"/>
          <a:ea typeface="+mn-ea"/>
          <a:cs typeface="+mn-cs"/>
        </a:defRPr>
      </a:lvl9pPr>
    </p:bodyStyle>
    <p:otherStyle>
      <a:defPPr>
        <a:defRPr lang="de-DE"/>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8" descr="\\psf\Host\Users\cd\Desktop\Startbild_4zu3-Fus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6307138"/>
            <a:ext cx="91440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bwMode="auto">
          <a:xfrm>
            <a:off x="486000" y="648000"/>
            <a:ext cx="81720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Click here to insert chart title</a:t>
            </a:r>
          </a:p>
        </p:txBody>
      </p:sp>
      <p:sp>
        <p:nvSpPr>
          <p:cNvPr id="10" name="Rectangle 3"/>
          <p:cNvSpPr>
            <a:spLocks noGrp="1" noChangeArrowheads="1"/>
          </p:cNvSpPr>
          <p:nvPr>
            <p:ph type="body" idx="1"/>
          </p:nvPr>
        </p:nvSpPr>
        <p:spPr bwMode="auto">
          <a:xfrm>
            <a:off x="485999" y="1591200"/>
            <a:ext cx="8172000" cy="43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noProof="0" dirty="0" smtClean="0"/>
              <a:t>Master text format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7" name="Rectangle 50"/>
          <p:cNvSpPr>
            <a:spLocks noGrp="1" noChangeArrowheads="1"/>
          </p:cNvSpPr>
          <p:nvPr>
            <p:ph type="sldNum" sz="quarter" idx="4"/>
          </p:nvPr>
        </p:nvSpPr>
        <p:spPr bwMode="auto">
          <a:xfrm>
            <a:off x="486000" y="125999"/>
            <a:ext cx="1044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buFontTx/>
              <a:buNone/>
              <a:defRPr lang="de-DE" sz="800" kern="1200">
                <a:solidFill>
                  <a:srgbClr val="686868"/>
                </a:solidFill>
                <a:latin typeface="Arial" charset="0"/>
                <a:ea typeface="ヒラギノ角ゴ Pro W3" charset="-128"/>
                <a:cs typeface="+mn-cs"/>
              </a:defRPr>
            </a:lvl1pPr>
          </a:lstStyle>
          <a:p>
            <a:pPr algn="l" defTabSz="914400" rtl="0">
              <a:defRPr/>
            </a:pPr>
            <a:r>
              <a:rPr lang="en-GB" dirty="0" smtClean="0"/>
              <a:t>DLR.de  •  Chart </a:t>
            </a:r>
            <a:fld id="{18C7CB6D-895A-4F21-B0E7-2185F6FE5534}" type="slidenum">
              <a:rPr lang="en-GB" smtClean="0"/>
              <a:pPr algn="l" defTabSz="914400" rtl="0">
                <a:defRPr/>
              </a:pPr>
              <a:t>‹Nr.›</a:t>
            </a:fld>
            <a:endParaRPr lang="en-GB" dirty="0"/>
          </a:p>
        </p:txBody>
      </p:sp>
      <p:sp>
        <p:nvSpPr>
          <p:cNvPr id="8" name="Rectangle 51"/>
          <p:cNvSpPr>
            <a:spLocks noGrp="1" noChangeArrowheads="1"/>
          </p:cNvSpPr>
          <p:nvPr>
            <p:ph type="ftr" sz="quarter" idx="3"/>
          </p:nvPr>
        </p:nvSpPr>
        <p:spPr bwMode="auto">
          <a:xfrm>
            <a:off x="1529999" y="125999"/>
            <a:ext cx="712800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100000"/>
              </a:lnSpc>
              <a:buFontTx/>
              <a:buNone/>
              <a:defRPr sz="800">
                <a:solidFill>
                  <a:srgbClr val="686868"/>
                </a:solidFill>
                <a:latin typeface="Arial" pitchFamily="34" charset="0"/>
                <a:cs typeface="+mn-cs"/>
              </a:defRPr>
            </a:lvl1pPr>
          </a:lstStyle>
          <a:p>
            <a:pPr algn="l" defTabSz="914400" rtl="0">
              <a:defRPr/>
            </a:pPr>
            <a:r>
              <a:rPr lang="en-GB" kern="1200" smtClean="0">
                <a:ea typeface="+mn-ea"/>
              </a:rPr>
              <a:t>&gt; Standard presentation &gt; April 2014</a:t>
            </a:r>
            <a:endParaRPr lang="en-GB" kern="1200" dirty="0">
              <a:ea typeface="+mn-ea"/>
            </a:endParaRPr>
          </a:p>
        </p:txBody>
      </p:sp>
      <p:pic>
        <p:nvPicPr>
          <p:cNvPr id="11" name="Grafik 10" descr="dlr_signet.pn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4963" y="6143625"/>
            <a:ext cx="5715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37779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rgbClr val="686868"/>
          </a:solidFill>
          <a:latin typeface="Arial" pitchFamily="34" charset="0"/>
          <a:ea typeface="+mj-ea"/>
          <a:cs typeface="Arial" pitchFamily="34" charset="0"/>
        </a:defRPr>
      </a:lvl1pPr>
    </p:titleStyle>
    <p:bodyStyle>
      <a:lvl1pPr marL="180000" indent="-180000" algn="l" defTabSz="914400" rtl="0" eaLnBrk="1" latinLnBrk="0" hangingPunct="1">
        <a:spcBef>
          <a:spcPts val="300"/>
        </a:spcBef>
        <a:spcAft>
          <a:spcPts val="0"/>
        </a:spcAft>
        <a:buFont typeface="Arial" pitchFamily="34" charset="0"/>
        <a:buChar char="•"/>
        <a:defRPr sz="1800" kern="1200">
          <a:solidFill>
            <a:schemeClr val="tx1"/>
          </a:solidFill>
          <a:latin typeface="Arial" pitchFamily="34" charset="0"/>
          <a:ea typeface="+mn-ea"/>
          <a:cs typeface="Arial" pitchFamily="34" charset="0"/>
        </a:defRPr>
      </a:lvl1pPr>
      <a:lvl2pPr marL="62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2pPr>
      <a:lvl3pPr marL="107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3pPr>
      <a:lvl4pPr marL="15228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4pPr>
      <a:lvl5pPr marL="19692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jpeg"/><Relationship Id="rId2" Type="http://schemas.openxmlformats.org/officeDocument/2006/relationships/image" Target="../media/image24.png"/><Relationship Id="rId16"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emf"/><Relationship Id="rId15" Type="http://schemas.openxmlformats.org/officeDocument/2006/relationships/image" Target="../media/image37.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9.tmp"/><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jpeg"/><Relationship Id="rId18" Type="http://schemas.openxmlformats.org/officeDocument/2006/relationships/image" Target="../media/image82.jpeg"/><Relationship Id="rId3" Type="http://schemas.openxmlformats.org/officeDocument/2006/relationships/image" Target="../media/image68.png"/><Relationship Id="rId7" Type="http://schemas.openxmlformats.org/officeDocument/2006/relationships/image" Target="../media/image72.jpeg"/><Relationship Id="rId12" Type="http://schemas.openxmlformats.org/officeDocument/2006/relationships/image" Target="../media/image77.jpeg"/><Relationship Id="rId17" Type="http://schemas.openxmlformats.org/officeDocument/2006/relationships/hyperlink" Target="http://www.eumetsat.int/" TargetMode="External"/><Relationship Id="rId2" Type="http://schemas.openxmlformats.org/officeDocument/2006/relationships/notesSlide" Target="../notesSlides/notesSlide15.xml"/><Relationship Id="rId16" Type="http://schemas.openxmlformats.org/officeDocument/2006/relationships/image" Target="../media/image81.jpeg"/><Relationship Id="rId1" Type="http://schemas.openxmlformats.org/officeDocument/2006/relationships/slideLayout" Target="../slideLayouts/slideLayout13.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png"/><Relationship Id="rId15" Type="http://schemas.openxmlformats.org/officeDocument/2006/relationships/image" Target="../media/image80.jpeg"/><Relationship Id="rId10" Type="http://schemas.openxmlformats.org/officeDocument/2006/relationships/image" Target="../media/image75.png"/><Relationship Id="rId19" Type="http://schemas.openxmlformats.org/officeDocument/2006/relationships/image" Target="../media/image83.png"/><Relationship Id="rId4" Type="http://schemas.openxmlformats.org/officeDocument/2006/relationships/image" Target="../media/image69.jpeg"/><Relationship Id="rId9" Type="http://schemas.openxmlformats.org/officeDocument/2006/relationships/image" Target="../media/image74.png"/><Relationship Id="rId14" Type="http://schemas.openxmlformats.org/officeDocument/2006/relationships/image" Target="../media/image79.jpeg"/></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86.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png"/><Relationship Id="rId3" Type="http://schemas.openxmlformats.org/officeDocument/2006/relationships/image" Target="../media/image103.tiff"/><Relationship Id="rId7" Type="http://schemas.openxmlformats.org/officeDocument/2006/relationships/image" Target="../media/image107.jpeg"/><Relationship Id="rId12" Type="http://schemas.openxmlformats.org/officeDocument/2006/relationships/image" Target="../media/image112.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106.jpeg"/><Relationship Id="rId11" Type="http://schemas.openxmlformats.org/officeDocument/2006/relationships/image" Target="../media/image111.png"/><Relationship Id="rId5" Type="http://schemas.openxmlformats.org/officeDocument/2006/relationships/image" Target="../media/image105.jpeg"/><Relationship Id="rId10" Type="http://schemas.openxmlformats.org/officeDocument/2006/relationships/image" Target="../media/image110.png"/><Relationship Id="rId4" Type="http://schemas.openxmlformats.org/officeDocument/2006/relationships/image" Target="../media/image104.jpeg"/><Relationship Id="rId9" Type="http://schemas.openxmlformats.org/officeDocument/2006/relationships/image" Target="../media/image109.png"/><Relationship Id="rId14" Type="http://schemas.openxmlformats.org/officeDocument/2006/relationships/image" Target="../media/image114.png"/></Relationships>
</file>

<file path=ppt/slides/_rels/slide4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5.xml"/><Relationship Id="rId1" Type="http://schemas.openxmlformats.org/officeDocument/2006/relationships/slideLayout" Target="../slideLayouts/slideLayout32.xml"/><Relationship Id="rId5" Type="http://schemas.openxmlformats.org/officeDocument/2006/relationships/image" Target="../media/image118.png"/><Relationship Id="rId4" Type="http://schemas.openxmlformats.org/officeDocument/2006/relationships/image" Target="../media/image11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4.xml"/><Relationship Id="rId1" Type="http://schemas.openxmlformats.org/officeDocument/2006/relationships/vmlDrawing" Target="../drawings/vmlDrawing1.vml"/><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5.xml"/><Relationship Id="rId1" Type="http://schemas.openxmlformats.org/officeDocument/2006/relationships/vmlDrawing" Target="../drawings/vmlDrawing2.vml"/><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457200" y="1676400"/>
            <a:ext cx="8305800" cy="993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lgn="ctr">
              <a:defRPr sz="1800" b="0">
                <a:solidFill>
                  <a:srgbClr val="000000"/>
                </a:solidFill>
              </a:defRPr>
            </a:pPr>
            <a:r>
              <a:rPr lang="de-DE" sz="4200" b="1" dirty="0" smtClean="0">
                <a:solidFill>
                  <a:srgbClr val="FFFFFF"/>
                </a:solidFill>
              </a:rPr>
              <a:t>CB </a:t>
            </a:r>
            <a:r>
              <a:rPr lang="de-DE" sz="4200" b="1" dirty="0" err="1" smtClean="0">
                <a:solidFill>
                  <a:srgbClr val="FFFFFF"/>
                </a:solidFill>
              </a:rPr>
              <a:t>Activities</a:t>
            </a:r>
            <a:r>
              <a:rPr lang="de-DE" sz="4200" b="1" dirty="0" smtClean="0">
                <a:solidFill>
                  <a:srgbClr val="FFFFFF"/>
                </a:solidFill>
              </a:rPr>
              <a:t> in EO at DLR</a:t>
            </a:r>
            <a:endParaRPr sz="4200" b="1" dirty="0">
              <a:solidFill>
                <a:srgbClr val="FFFFFF"/>
              </a:solidFill>
            </a:endParaRPr>
          </a:p>
        </p:txBody>
      </p:sp>
      <p:sp>
        <p:nvSpPr>
          <p:cNvPr id="11" name="Shape 11"/>
          <p:cNvSpPr/>
          <p:nvPr/>
        </p:nvSpPr>
        <p:spPr>
          <a:xfrm>
            <a:off x="622788" y="3759200"/>
            <a:ext cx="4939811" cy="254158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defTabSz="914400">
              <a:lnSpc>
                <a:spcPct val="150000"/>
              </a:lnSpc>
              <a:defRPr>
                <a:solidFill>
                  <a:srgbClr val="000000"/>
                </a:solidFill>
              </a:defRPr>
            </a:pPr>
            <a:r>
              <a:rPr lang="de-DE" dirty="0" smtClean="0">
                <a:solidFill>
                  <a:srgbClr val="FFFFFF"/>
                </a:solidFill>
                <a:latin typeface="Arial Bold"/>
                <a:ea typeface="Arial Bold"/>
                <a:cs typeface="Arial Bold"/>
                <a:sym typeface="Arial Bold"/>
              </a:rPr>
              <a:t>Dieter Hausamann - German Aerospace Center</a:t>
            </a:r>
            <a:endParaRPr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US" dirty="0" smtClean="0">
                <a:solidFill>
                  <a:srgbClr val="FFFFFF"/>
                </a:solidFill>
                <a:latin typeface="Arial Bold"/>
                <a:ea typeface="Arial Bold"/>
                <a:cs typeface="Arial Bold"/>
                <a:sym typeface="Arial Bold"/>
              </a:rPr>
              <a:t>WGCapD-5 </a:t>
            </a:r>
            <a:r>
              <a:rPr dirty="0" smtClean="0">
                <a:solidFill>
                  <a:srgbClr val="FFFFFF"/>
                </a:solidFill>
                <a:latin typeface="Arial Bold"/>
                <a:ea typeface="Arial Bold"/>
                <a:cs typeface="Arial Bold"/>
                <a:sym typeface="Arial Bold"/>
              </a:rPr>
              <a:t>Agenda </a:t>
            </a:r>
            <a:r>
              <a:rPr dirty="0">
                <a:solidFill>
                  <a:srgbClr val="FFFFFF"/>
                </a:solidFill>
                <a:latin typeface="Arial Bold"/>
                <a:ea typeface="Arial Bold"/>
                <a:cs typeface="Arial Bold"/>
                <a:sym typeface="Arial Bold"/>
              </a:rPr>
              <a:t>Item </a:t>
            </a:r>
            <a:r>
              <a:rPr dirty="0" smtClean="0">
                <a:solidFill>
                  <a:srgbClr val="FFFFFF"/>
                </a:solidFill>
                <a:latin typeface="Arial Bold"/>
                <a:ea typeface="Arial Bold"/>
                <a:cs typeface="Arial Bold"/>
                <a:sym typeface="Arial Bold"/>
              </a:rPr>
              <a:t>#</a:t>
            </a:r>
            <a:r>
              <a:rPr lang="de-DE" dirty="0" smtClean="0">
                <a:solidFill>
                  <a:srgbClr val="FFFFFF"/>
                </a:solidFill>
                <a:latin typeface="Arial Bold"/>
                <a:ea typeface="Arial Bold"/>
                <a:cs typeface="Arial Bold"/>
                <a:sym typeface="Arial Bold"/>
              </a:rPr>
              <a:t>19</a:t>
            </a:r>
            <a:endParaRPr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US" dirty="0" smtClean="0">
                <a:solidFill>
                  <a:srgbClr val="FFFFFF"/>
                </a:solidFill>
                <a:latin typeface="Arial Bold"/>
                <a:ea typeface="Arial Bold"/>
                <a:cs typeface="Arial Bold"/>
                <a:sym typeface="Arial Bold"/>
              </a:rPr>
              <a:t>Working Group on</a:t>
            </a:r>
          </a:p>
          <a:p>
            <a:pPr lvl="0" defTabSz="914400">
              <a:lnSpc>
                <a:spcPct val="150000"/>
              </a:lnSpc>
              <a:defRPr>
                <a:solidFill>
                  <a:srgbClr val="000000"/>
                </a:solidFill>
              </a:defRPr>
            </a:pPr>
            <a:r>
              <a:rPr lang="en-US" dirty="0" smtClean="0">
                <a:solidFill>
                  <a:srgbClr val="FFFFFF"/>
                </a:solidFill>
                <a:latin typeface="Arial Bold"/>
                <a:ea typeface="Arial Bold"/>
                <a:cs typeface="Arial Bold"/>
                <a:sym typeface="Arial Bold"/>
              </a:rPr>
              <a:t>Capacity Building &amp; Data Democracy</a:t>
            </a:r>
            <a:endParaRPr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US" dirty="0" smtClean="0">
                <a:solidFill>
                  <a:srgbClr val="FFFFFF"/>
                </a:solidFill>
                <a:latin typeface="Arial Bold"/>
                <a:ea typeface="Arial Bold"/>
                <a:cs typeface="Arial Bold"/>
                <a:sym typeface="Arial Bold"/>
              </a:rPr>
              <a:t>Hampton, Virginia, USA</a:t>
            </a:r>
            <a:endParaRPr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US" dirty="0" smtClean="0">
                <a:solidFill>
                  <a:srgbClr val="FFFFFF"/>
                </a:solidFill>
                <a:latin typeface="Arial Bold"/>
                <a:ea typeface="Arial Bold"/>
                <a:cs typeface="Arial Bold"/>
                <a:sym typeface="Arial Bold"/>
              </a:rPr>
              <a:t>March 29</a:t>
            </a:r>
            <a:r>
              <a:rPr lang="en-US" baseline="30000" dirty="0" smtClean="0">
                <a:solidFill>
                  <a:srgbClr val="FFFFFF"/>
                </a:solidFill>
                <a:latin typeface="Arial Bold"/>
                <a:ea typeface="Arial Bold"/>
                <a:cs typeface="Arial Bold"/>
                <a:sym typeface="Arial Bold"/>
              </a:rPr>
              <a:t>th</a:t>
            </a:r>
            <a:r>
              <a:rPr lang="en-US" dirty="0" smtClean="0">
                <a:solidFill>
                  <a:srgbClr val="FFFFFF"/>
                </a:solidFill>
                <a:latin typeface="Arial Bold"/>
                <a:ea typeface="Arial Bold"/>
                <a:cs typeface="Arial Bold"/>
                <a:sym typeface="Arial Bold"/>
              </a:rPr>
              <a:t> – April 1</a:t>
            </a:r>
            <a:r>
              <a:rPr lang="en-US" baseline="30000" dirty="0" smtClean="0">
                <a:solidFill>
                  <a:srgbClr val="FFFFFF"/>
                </a:solidFill>
                <a:latin typeface="Arial Bold"/>
                <a:ea typeface="Arial Bold"/>
                <a:cs typeface="Arial Bold"/>
                <a:sym typeface="Arial Bold"/>
              </a:rPr>
              <a:t>st</a:t>
            </a:r>
            <a:r>
              <a:rPr lang="en-US" dirty="0" smtClean="0">
                <a:solidFill>
                  <a:srgbClr val="FFFFFF"/>
                </a:solidFill>
                <a:latin typeface="Arial Bold"/>
                <a:ea typeface="Arial Bold"/>
                <a:cs typeface="Arial Bold"/>
                <a:sym typeface="Arial Bold"/>
              </a:rPr>
              <a:t>, 2016</a:t>
            </a:r>
            <a:endParaRPr dirty="0">
              <a:solidFill>
                <a:srgbClr val="FFFFFF"/>
              </a:solidFill>
              <a:latin typeface="Arial Bold"/>
              <a:ea typeface="Arial Bold"/>
              <a:cs typeface="Arial Bold"/>
              <a:sym typeface="Arial Bold"/>
            </a:endParaRPr>
          </a:p>
        </p:txBody>
      </p:sp>
      <p:pic>
        <p:nvPicPr>
          <p:cNvPr id="12" name="ceos_logo.png"/>
          <p:cNvPicPr/>
          <p:nvPr/>
        </p:nvPicPr>
        <p:blipFill>
          <a:blip r:embed="rId2">
            <a:extLst/>
          </a:blip>
          <a:stretch>
            <a:fillRect/>
          </a:stretch>
        </p:blipFill>
        <p:spPr>
          <a:xfrm>
            <a:off x="304800" y="152400"/>
            <a:ext cx="2507906" cy="993132"/>
          </a:xfrm>
          <a:prstGeom prst="rect">
            <a:avLst/>
          </a:prstGeom>
          <a:ln w="12700">
            <a:miter lim="400000"/>
          </a:ln>
        </p:spPr>
      </p:pic>
      <p:sp>
        <p:nvSpPr>
          <p:cNvPr id="5" name="Shape 10"/>
          <p:cNvSpPr txBox="1">
            <a:spLocks/>
          </p:cNvSpPr>
          <p:nvPr/>
        </p:nvSpPr>
        <p:spPr>
          <a:xfrm>
            <a:off x="304800" y="1181629"/>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smtClean="0">
                <a:solidFill>
                  <a:schemeClr val="bg1">
                    <a:lumMod val="20000"/>
                    <a:lumOff val="80000"/>
                  </a:schemeClr>
                </a:solidFill>
              </a:rPr>
              <a:t>Committee on Earth Observation Satellites</a:t>
            </a:r>
            <a:endParaRPr lang="en-US" sz="1050" dirty="0">
              <a:solidFill>
                <a:schemeClr val="bg1">
                  <a:lumMod val="20000"/>
                  <a:lumOff val="80000"/>
                </a:schemeClr>
              </a:solidFill>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Earth Observation: </a:t>
            </a:r>
            <a:r>
              <a:rPr lang="de-DE" dirty="0" err="1" smtClean="0"/>
              <a:t>response</a:t>
            </a:r>
            <a:r>
              <a:rPr lang="de-DE" dirty="0" smtClean="0"/>
              <a:t> time vs. update</a:t>
            </a:r>
            <a:endParaRPr lang="de-DE" dirty="0"/>
          </a:p>
        </p:txBody>
      </p:sp>
      <p:grpSp>
        <p:nvGrpSpPr>
          <p:cNvPr id="3" name="Gruppieren 2"/>
          <p:cNvGrpSpPr/>
          <p:nvPr/>
        </p:nvGrpSpPr>
        <p:grpSpPr>
          <a:xfrm>
            <a:off x="539440" y="1867552"/>
            <a:ext cx="7026528" cy="4320035"/>
            <a:chOff x="539440" y="1867552"/>
            <a:chExt cx="7026528" cy="4320035"/>
          </a:xfrm>
        </p:grpSpPr>
        <p:sp>
          <p:nvSpPr>
            <p:cNvPr id="36" name="Ellipse 35"/>
            <p:cNvSpPr/>
            <p:nvPr/>
          </p:nvSpPr>
          <p:spPr bwMode="auto">
            <a:xfrm>
              <a:off x="2108823" y="5176004"/>
              <a:ext cx="160944" cy="149421"/>
            </a:xfrm>
            <a:prstGeom prst="ellipse">
              <a:avLst/>
            </a:prstGeom>
            <a:solidFill>
              <a:schemeClr val="accent2">
                <a:lumMod val="75000"/>
              </a:schemeClr>
            </a:solidFill>
            <a:ln>
              <a:noFill/>
            </a:ln>
            <a:effectLst/>
            <a:extLst/>
          </p:spPr>
          <p:txBody>
            <a:bodyPr vert="horz" wrap="square" lIns="0" tIns="0" rIns="0" bIns="0" numCol="1" rtlCol="0" anchor="t" anchorCtr="0" compatLnSpc="1">
              <a:prstTxWarp prst="textNoShape">
                <a:avLst/>
              </a:prstTxWarp>
            </a:bodyPr>
            <a:lstStyle/>
            <a:p>
              <a:pPr fontAlgn="base">
                <a:lnSpc>
                  <a:spcPts val="2600"/>
                </a:lnSpc>
                <a:spcBef>
                  <a:spcPct val="0"/>
                </a:spcBef>
                <a:spcAft>
                  <a:spcPct val="0"/>
                </a:spcAft>
                <a:buFontTx/>
                <a:buChar char="-"/>
              </a:pPr>
              <a:endParaRPr lang="de-DE" smtClean="0">
                <a:solidFill>
                  <a:srgbClr val="256EB1"/>
                </a:solidFill>
              </a:endParaRPr>
            </a:p>
          </p:txBody>
        </p:sp>
        <p:sp>
          <p:nvSpPr>
            <p:cNvPr id="37" name="Textfeld 36"/>
            <p:cNvSpPr txBox="1"/>
            <p:nvPr/>
          </p:nvSpPr>
          <p:spPr>
            <a:xfrm rot="16200000">
              <a:off x="1434121" y="4289670"/>
              <a:ext cx="1510350" cy="246221"/>
            </a:xfrm>
            <a:prstGeom prst="rect">
              <a:avLst/>
            </a:prstGeom>
            <a:noFill/>
          </p:spPr>
          <p:txBody>
            <a:bodyPr wrap="none" rtlCol="0">
              <a:spAutoFit/>
            </a:bodyPr>
            <a:lstStyle/>
            <a:p>
              <a:pPr eaLnBrk="0" fontAlgn="base" hangingPunct="0">
                <a:spcBef>
                  <a:spcPct val="0"/>
                </a:spcBef>
                <a:spcAft>
                  <a:spcPct val="0"/>
                </a:spcAft>
              </a:pPr>
              <a:r>
                <a:rPr lang="de-DE" sz="1000" dirty="0" err="1" smtClean="0">
                  <a:solidFill>
                    <a:srgbClr val="256EB1"/>
                  </a:solidFill>
                </a:rPr>
                <a:t>Meteorology</a:t>
              </a:r>
              <a:r>
                <a:rPr lang="de-DE" sz="1000" dirty="0" smtClean="0">
                  <a:solidFill>
                    <a:srgbClr val="256EB1"/>
                  </a:solidFill>
                </a:rPr>
                <a:t>, </a:t>
              </a:r>
              <a:r>
                <a:rPr lang="de-DE" sz="1000" dirty="0" err="1" smtClean="0">
                  <a:solidFill>
                    <a:srgbClr val="256EB1"/>
                  </a:solidFill>
                </a:rPr>
                <a:t>Wheather</a:t>
              </a:r>
              <a:endParaRPr lang="de-DE" sz="1000" dirty="0">
                <a:solidFill>
                  <a:srgbClr val="256EB1"/>
                </a:solidFill>
              </a:endParaRPr>
            </a:p>
          </p:txBody>
        </p:sp>
        <p:cxnSp>
          <p:nvCxnSpPr>
            <p:cNvPr id="6" name="Gerade Verbindung mit Pfeil 5"/>
            <p:cNvCxnSpPr/>
            <p:nvPr/>
          </p:nvCxnSpPr>
          <p:spPr bwMode="auto">
            <a:xfrm flipV="1">
              <a:off x="1913431" y="1867552"/>
              <a:ext cx="10730" cy="3580108"/>
            </a:xfrm>
            <a:prstGeom prst="straightConnector1">
              <a:avLst/>
            </a:prstGeom>
            <a:noFill/>
            <a:ln w="571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mit Pfeil 7"/>
            <p:cNvCxnSpPr/>
            <p:nvPr/>
          </p:nvCxnSpPr>
          <p:spPr bwMode="auto">
            <a:xfrm>
              <a:off x="1913431" y="5447660"/>
              <a:ext cx="5075099" cy="0"/>
            </a:xfrm>
            <a:prstGeom prst="straightConnector1">
              <a:avLst/>
            </a:prstGeom>
            <a:noFill/>
            <a:ln w="571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feld 11"/>
            <p:cNvSpPr txBox="1"/>
            <p:nvPr/>
          </p:nvSpPr>
          <p:spPr>
            <a:xfrm>
              <a:off x="758224" y="4564256"/>
              <a:ext cx="721672" cy="307777"/>
            </a:xfrm>
            <a:prstGeom prst="rect">
              <a:avLst/>
            </a:prstGeom>
            <a:noFill/>
          </p:spPr>
          <p:txBody>
            <a:bodyPr wrap="none" rtlCol="0">
              <a:spAutoFit/>
            </a:bodyPr>
            <a:lstStyle/>
            <a:p>
              <a:pPr eaLnBrk="0" fontAlgn="base" hangingPunct="0">
                <a:spcBef>
                  <a:spcPct val="0"/>
                </a:spcBef>
                <a:spcAft>
                  <a:spcPct val="0"/>
                </a:spcAft>
              </a:pPr>
              <a:r>
                <a:rPr lang="de-DE" sz="1400" dirty="0" smtClean="0">
                  <a:solidFill>
                    <a:srgbClr val="256EB1"/>
                  </a:solidFill>
                </a:rPr>
                <a:t>1 Hour</a:t>
              </a:r>
              <a:endParaRPr lang="de-DE" sz="1400" dirty="0">
                <a:solidFill>
                  <a:srgbClr val="256EB1"/>
                </a:solidFill>
              </a:endParaRPr>
            </a:p>
          </p:txBody>
        </p:sp>
        <p:cxnSp>
          <p:nvCxnSpPr>
            <p:cNvPr id="14" name="Gerade Verbindung 13"/>
            <p:cNvCxnSpPr/>
            <p:nvPr/>
          </p:nvCxnSpPr>
          <p:spPr bwMode="auto">
            <a:xfrm>
              <a:off x="1595133" y="4718144"/>
              <a:ext cx="329028" cy="0"/>
            </a:xfrm>
            <a:prstGeom prst="line">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14"/>
            <p:cNvCxnSpPr/>
            <p:nvPr/>
          </p:nvCxnSpPr>
          <p:spPr bwMode="auto">
            <a:xfrm>
              <a:off x="1595133" y="4012971"/>
              <a:ext cx="329028" cy="0"/>
            </a:xfrm>
            <a:prstGeom prst="line">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feld 15"/>
            <p:cNvSpPr txBox="1"/>
            <p:nvPr/>
          </p:nvSpPr>
          <p:spPr>
            <a:xfrm>
              <a:off x="758224" y="3913327"/>
              <a:ext cx="652743" cy="307777"/>
            </a:xfrm>
            <a:prstGeom prst="rect">
              <a:avLst/>
            </a:prstGeom>
            <a:noFill/>
          </p:spPr>
          <p:txBody>
            <a:bodyPr wrap="none" rtlCol="0">
              <a:spAutoFit/>
            </a:bodyPr>
            <a:lstStyle/>
            <a:p>
              <a:pPr eaLnBrk="0" fontAlgn="base" hangingPunct="0">
                <a:spcBef>
                  <a:spcPct val="0"/>
                </a:spcBef>
                <a:spcAft>
                  <a:spcPct val="0"/>
                </a:spcAft>
              </a:pPr>
              <a:r>
                <a:rPr lang="de-DE" sz="1400" dirty="0" smtClean="0">
                  <a:solidFill>
                    <a:srgbClr val="256EB1"/>
                  </a:solidFill>
                </a:rPr>
                <a:t>1 Day</a:t>
              </a:r>
              <a:endParaRPr lang="de-DE" sz="1400" dirty="0">
                <a:solidFill>
                  <a:srgbClr val="256EB1"/>
                </a:solidFill>
              </a:endParaRPr>
            </a:p>
          </p:txBody>
        </p:sp>
        <p:cxnSp>
          <p:nvCxnSpPr>
            <p:cNvPr id="17" name="Gerade Verbindung 16"/>
            <p:cNvCxnSpPr/>
            <p:nvPr/>
          </p:nvCxnSpPr>
          <p:spPr bwMode="auto">
            <a:xfrm>
              <a:off x="1595133" y="3315547"/>
              <a:ext cx="329028" cy="0"/>
            </a:xfrm>
            <a:prstGeom prst="line">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feld 17"/>
            <p:cNvSpPr txBox="1"/>
            <p:nvPr/>
          </p:nvSpPr>
          <p:spPr>
            <a:xfrm>
              <a:off x="790037" y="3161658"/>
              <a:ext cx="788934" cy="307777"/>
            </a:xfrm>
            <a:prstGeom prst="rect">
              <a:avLst/>
            </a:prstGeom>
            <a:noFill/>
          </p:spPr>
          <p:txBody>
            <a:bodyPr wrap="none" rtlCol="0">
              <a:spAutoFit/>
            </a:bodyPr>
            <a:lstStyle/>
            <a:p>
              <a:pPr eaLnBrk="0" fontAlgn="base" hangingPunct="0">
                <a:spcBef>
                  <a:spcPct val="0"/>
                </a:spcBef>
                <a:spcAft>
                  <a:spcPct val="0"/>
                </a:spcAft>
              </a:pPr>
              <a:r>
                <a:rPr lang="de-DE" sz="1400" dirty="0" smtClean="0">
                  <a:solidFill>
                    <a:srgbClr val="256EB1"/>
                  </a:solidFill>
                </a:rPr>
                <a:t>1 </a:t>
              </a:r>
              <a:r>
                <a:rPr lang="de-DE" sz="1400" dirty="0" err="1" smtClean="0">
                  <a:solidFill>
                    <a:srgbClr val="256EB1"/>
                  </a:solidFill>
                </a:rPr>
                <a:t>Week</a:t>
              </a:r>
              <a:endParaRPr lang="de-DE" sz="1400" dirty="0">
                <a:solidFill>
                  <a:srgbClr val="256EB1"/>
                </a:solidFill>
              </a:endParaRPr>
            </a:p>
          </p:txBody>
        </p:sp>
        <p:cxnSp>
          <p:nvCxnSpPr>
            <p:cNvPr id="19" name="Gerade Verbindung 18"/>
            <p:cNvCxnSpPr/>
            <p:nvPr/>
          </p:nvCxnSpPr>
          <p:spPr bwMode="auto">
            <a:xfrm>
              <a:off x="1595133" y="2579377"/>
              <a:ext cx="329028" cy="0"/>
            </a:xfrm>
            <a:prstGeom prst="line">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feld 19"/>
            <p:cNvSpPr txBox="1"/>
            <p:nvPr/>
          </p:nvSpPr>
          <p:spPr>
            <a:xfrm>
              <a:off x="790037" y="2425488"/>
              <a:ext cx="830677" cy="307777"/>
            </a:xfrm>
            <a:prstGeom prst="rect">
              <a:avLst/>
            </a:prstGeom>
            <a:noFill/>
          </p:spPr>
          <p:txBody>
            <a:bodyPr wrap="none" rtlCol="0">
              <a:spAutoFit/>
            </a:bodyPr>
            <a:lstStyle/>
            <a:p>
              <a:pPr eaLnBrk="0" fontAlgn="base" hangingPunct="0">
                <a:spcBef>
                  <a:spcPct val="0"/>
                </a:spcBef>
                <a:spcAft>
                  <a:spcPct val="0"/>
                </a:spcAft>
              </a:pPr>
              <a:r>
                <a:rPr lang="de-DE" sz="1400" dirty="0" smtClean="0">
                  <a:solidFill>
                    <a:srgbClr val="256EB1"/>
                  </a:solidFill>
                </a:rPr>
                <a:t>1 </a:t>
              </a:r>
              <a:r>
                <a:rPr lang="de-DE" sz="1400" dirty="0" err="1" smtClean="0">
                  <a:solidFill>
                    <a:srgbClr val="256EB1"/>
                  </a:solidFill>
                </a:rPr>
                <a:t>Month</a:t>
              </a:r>
              <a:endParaRPr lang="de-DE" sz="1400" dirty="0">
                <a:solidFill>
                  <a:srgbClr val="256EB1"/>
                </a:solidFill>
              </a:endParaRPr>
            </a:p>
          </p:txBody>
        </p:sp>
        <p:cxnSp>
          <p:nvCxnSpPr>
            <p:cNvPr id="21" name="Gerade Verbindung 20"/>
            <p:cNvCxnSpPr/>
            <p:nvPr/>
          </p:nvCxnSpPr>
          <p:spPr bwMode="auto">
            <a:xfrm flipV="1">
              <a:off x="2589408" y="5447661"/>
              <a:ext cx="0" cy="278968"/>
            </a:xfrm>
            <a:prstGeom prst="line">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23"/>
            <p:cNvCxnSpPr/>
            <p:nvPr/>
          </p:nvCxnSpPr>
          <p:spPr bwMode="auto">
            <a:xfrm flipV="1">
              <a:off x="3226031" y="5447660"/>
              <a:ext cx="0" cy="278968"/>
            </a:xfrm>
            <a:prstGeom prst="line">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24"/>
            <p:cNvCxnSpPr/>
            <p:nvPr/>
          </p:nvCxnSpPr>
          <p:spPr bwMode="auto">
            <a:xfrm flipV="1">
              <a:off x="3891266" y="5447660"/>
              <a:ext cx="0" cy="278968"/>
            </a:xfrm>
            <a:prstGeom prst="line">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 Verbindung 25"/>
            <p:cNvCxnSpPr/>
            <p:nvPr/>
          </p:nvCxnSpPr>
          <p:spPr bwMode="auto">
            <a:xfrm flipV="1">
              <a:off x="4563654" y="5447660"/>
              <a:ext cx="0" cy="278968"/>
            </a:xfrm>
            <a:prstGeom prst="line">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 Verbindung 26"/>
            <p:cNvCxnSpPr/>
            <p:nvPr/>
          </p:nvCxnSpPr>
          <p:spPr bwMode="auto">
            <a:xfrm flipV="1">
              <a:off x="5214583" y="5447661"/>
              <a:ext cx="0" cy="278968"/>
            </a:xfrm>
            <a:prstGeom prst="line">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 Verbindung 27"/>
            <p:cNvCxnSpPr/>
            <p:nvPr/>
          </p:nvCxnSpPr>
          <p:spPr bwMode="auto">
            <a:xfrm flipV="1">
              <a:off x="5901277" y="5447660"/>
              <a:ext cx="0" cy="278968"/>
            </a:xfrm>
            <a:prstGeom prst="line">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feld 28"/>
            <p:cNvSpPr txBox="1"/>
            <p:nvPr/>
          </p:nvSpPr>
          <p:spPr>
            <a:xfrm rot="19233064">
              <a:off x="1991318" y="5765570"/>
              <a:ext cx="671979" cy="307777"/>
            </a:xfrm>
            <a:prstGeom prst="rect">
              <a:avLst/>
            </a:prstGeom>
            <a:noFill/>
          </p:spPr>
          <p:txBody>
            <a:bodyPr wrap="none" rtlCol="0">
              <a:spAutoFit/>
            </a:bodyPr>
            <a:lstStyle/>
            <a:p>
              <a:pPr eaLnBrk="0" fontAlgn="base" hangingPunct="0">
                <a:spcBef>
                  <a:spcPct val="0"/>
                </a:spcBef>
                <a:spcAft>
                  <a:spcPct val="0"/>
                </a:spcAft>
              </a:pPr>
              <a:r>
                <a:rPr lang="de-DE" sz="1400" dirty="0" err="1" smtClean="0">
                  <a:solidFill>
                    <a:srgbClr val="256EB1"/>
                  </a:solidFill>
                </a:rPr>
                <a:t>hourly</a:t>
              </a:r>
              <a:endParaRPr lang="de-DE" sz="1400" dirty="0">
                <a:solidFill>
                  <a:srgbClr val="256EB1"/>
                </a:solidFill>
              </a:endParaRPr>
            </a:p>
          </p:txBody>
        </p:sp>
        <p:sp>
          <p:nvSpPr>
            <p:cNvPr id="30" name="Textfeld 29"/>
            <p:cNvSpPr txBox="1"/>
            <p:nvPr/>
          </p:nvSpPr>
          <p:spPr>
            <a:xfrm rot="19233064">
              <a:off x="2710125" y="5765573"/>
              <a:ext cx="553357" cy="307777"/>
            </a:xfrm>
            <a:prstGeom prst="rect">
              <a:avLst/>
            </a:prstGeom>
            <a:noFill/>
          </p:spPr>
          <p:txBody>
            <a:bodyPr wrap="none" rtlCol="0">
              <a:spAutoFit/>
            </a:bodyPr>
            <a:lstStyle/>
            <a:p>
              <a:pPr eaLnBrk="0" fontAlgn="base" hangingPunct="0">
                <a:spcBef>
                  <a:spcPct val="0"/>
                </a:spcBef>
                <a:spcAft>
                  <a:spcPct val="0"/>
                </a:spcAft>
              </a:pPr>
              <a:r>
                <a:rPr lang="de-DE" sz="1400" dirty="0" err="1" smtClean="0">
                  <a:solidFill>
                    <a:srgbClr val="256EB1"/>
                  </a:solidFill>
                </a:rPr>
                <a:t>daily</a:t>
              </a:r>
              <a:endParaRPr lang="de-DE" sz="1400" dirty="0">
                <a:solidFill>
                  <a:srgbClr val="256EB1"/>
                </a:solidFill>
              </a:endParaRPr>
            </a:p>
          </p:txBody>
        </p:sp>
        <p:sp>
          <p:nvSpPr>
            <p:cNvPr id="31" name="Textfeld 30"/>
            <p:cNvSpPr txBox="1"/>
            <p:nvPr/>
          </p:nvSpPr>
          <p:spPr>
            <a:xfrm rot="19233064">
              <a:off x="3371430" y="5803256"/>
              <a:ext cx="732893" cy="307777"/>
            </a:xfrm>
            <a:prstGeom prst="rect">
              <a:avLst/>
            </a:prstGeom>
            <a:noFill/>
          </p:spPr>
          <p:txBody>
            <a:bodyPr wrap="none" rtlCol="0">
              <a:spAutoFit/>
            </a:bodyPr>
            <a:lstStyle/>
            <a:p>
              <a:pPr eaLnBrk="0" fontAlgn="base" hangingPunct="0">
                <a:spcBef>
                  <a:spcPct val="0"/>
                </a:spcBef>
                <a:spcAft>
                  <a:spcPct val="0"/>
                </a:spcAft>
              </a:pPr>
              <a:r>
                <a:rPr lang="de-DE" sz="1400" dirty="0" err="1">
                  <a:solidFill>
                    <a:srgbClr val="256EB1"/>
                  </a:solidFill>
                </a:rPr>
                <a:t>w</a:t>
              </a:r>
              <a:r>
                <a:rPr lang="de-DE" sz="1400" dirty="0" err="1" smtClean="0">
                  <a:solidFill>
                    <a:srgbClr val="256EB1"/>
                  </a:solidFill>
                </a:rPr>
                <a:t>eekly</a:t>
              </a:r>
              <a:endParaRPr lang="de-DE" sz="1400" dirty="0">
                <a:solidFill>
                  <a:srgbClr val="256EB1"/>
                </a:solidFill>
              </a:endParaRPr>
            </a:p>
          </p:txBody>
        </p:sp>
        <p:sp>
          <p:nvSpPr>
            <p:cNvPr id="32" name="Textfeld 31"/>
            <p:cNvSpPr txBox="1"/>
            <p:nvPr/>
          </p:nvSpPr>
          <p:spPr>
            <a:xfrm rot="19233064">
              <a:off x="3983085" y="5822611"/>
              <a:ext cx="811441" cy="307777"/>
            </a:xfrm>
            <a:prstGeom prst="rect">
              <a:avLst/>
            </a:prstGeom>
            <a:noFill/>
          </p:spPr>
          <p:txBody>
            <a:bodyPr wrap="none" rtlCol="0">
              <a:spAutoFit/>
            </a:bodyPr>
            <a:lstStyle/>
            <a:p>
              <a:pPr eaLnBrk="0" fontAlgn="base" hangingPunct="0">
                <a:spcBef>
                  <a:spcPct val="0"/>
                </a:spcBef>
                <a:spcAft>
                  <a:spcPct val="0"/>
                </a:spcAft>
              </a:pPr>
              <a:r>
                <a:rPr lang="de-DE" sz="1400" dirty="0" err="1" smtClean="0">
                  <a:solidFill>
                    <a:srgbClr val="256EB1"/>
                  </a:solidFill>
                </a:rPr>
                <a:t>monthly</a:t>
              </a:r>
              <a:endParaRPr lang="de-DE" sz="1400" dirty="0">
                <a:solidFill>
                  <a:srgbClr val="256EB1"/>
                </a:solidFill>
              </a:endParaRPr>
            </a:p>
          </p:txBody>
        </p:sp>
        <p:sp>
          <p:nvSpPr>
            <p:cNvPr id="33" name="Textfeld 32"/>
            <p:cNvSpPr txBox="1"/>
            <p:nvPr/>
          </p:nvSpPr>
          <p:spPr>
            <a:xfrm rot="19233064">
              <a:off x="4687094" y="5822610"/>
              <a:ext cx="662361" cy="307777"/>
            </a:xfrm>
            <a:prstGeom prst="rect">
              <a:avLst/>
            </a:prstGeom>
            <a:noFill/>
          </p:spPr>
          <p:txBody>
            <a:bodyPr wrap="none" rtlCol="0">
              <a:spAutoFit/>
            </a:bodyPr>
            <a:lstStyle/>
            <a:p>
              <a:pPr eaLnBrk="0" fontAlgn="base" hangingPunct="0">
                <a:spcBef>
                  <a:spcPct val="0"/>
                </a:spcBef>
                <a:spcAft>
                  <a:spcPct val="0"/>
                </a:spcAft>
              </a:pPr>
              <a:r>
                <a:rPr lang="de-DE" sz="1400" dirty="0" err="1" smtClean="0">
                  <a:solidFill>
                    <a:srgbClr val="256EB1"/>
                  </a:solidFill>
                </a:rPr>
                <a:t>yearly</a:t>
              </a:r>
              <a:endParaRPr lang="de-DE" sz="1400" dirty="0">
                <a:solidFill>
                  <a:srgbClr val="256EB1"/>
                </a:solidFill>
              </a:endParaRPr>
            </a:p>
          </p:txBody>
        </p:sp>
        <p:sp>
          <p:nvSpPr>
            <p:cNvPr id="34" name="Textfeld 33"/>
            <p:cNvSpPr txBox="1"/>
            <p:nvPr/>
          </p:nvSpPr>
          <p:spPr>
            <a:xfrm rot="19233064">
              <a:off x="5270584" y="5879810"/>
              <a:ext cx="901209" cy="307777"/>
            </a:xfrm>
            <a:prstGeom prst="rect">
              <a:avLst/>
            </a:prstGeom>
            <a:noFill/>
          </p:spPr>
          <p:txBody>
            <a:bodyPr wrap="none" rtlCol="0">
              <a:spAutoFit/>
            </a:bodyPr>
            <a:lstStyle/>
            <a:p>
              <a:pPr eaLnBrk="0" fontAlgn="base" hangingPunct="0">
                <a:spcBef>
                  <a:spcPct val="0"/>
                </a:spcBef>
                <a:spcAft>
                  <a:spcPct val="0"/>
                </a:spcAft>
              </a:pPr>
              <a:r>
                <a:rPr lang="de-DE" sz="1400" dirty="0" err="1" smtClean="0">
                  <a:solidFill>
                    <a:srgbClr val="256EB1"/>
                  </a:solidFill>
                </a:rPr>
                <a:t>decadely</a:t>
              </a:r>
              <a:endParaRPr lang="de-DE" sz="1400" dirty="0">
                <a:solidFill>
                  <a:srgbClr val="256EB1"/>
                </a:solidFill>
              </a:endParaRPr>
            </a:p>
          </p:txBody>
        </p:sp>
        <p:sp>
          <p:nvSpPr>
            <p:cNvPr id="38" name="Textfeld 37"/>
            <p:cNvSpPr txBox="1"/>
            <p:nvPr/>
          </p:nvSpPr>
          <p:spPr>
            <a:xfrm>
              <a:off x="539440" y="1999285"/>
              <a:ext cx="1378904" cy="307777"/>
            </a:xfrm>
            <a:prstGeom prst="rect">
              <a:avLst/>
            </a:prstGeom>
            <a:noFill/>
          </p:spPr>
          <p:txBody>
            <a:bodyPr wrap="none" rtlCol="0">
              <a:spAutoFit/>
            </a:bodyPr>
            <a:lstStyle/>
            <a:p>
              <a:pPr eaLnBrk="0" fontAlgn="base" hangingPunct="0">
                <a:spcBef>
                  <a:spcPct val="0"/>
                </a:spcBef>
                <a:spcAft>
                  <a:spcPct val="0"/>
                </a:spcAft>
              </a:pPr>
              <a:r>
                <a:rPr lang="de-DE" sz="1400" dirty="0" smtClean="0">
                  <a:solidFill>
                    <a:srgbClr val="256EB1"/>
                  </a:solidFill>
                </a:rPr>
                <a:t>Response time</a:t>
              </a:r>
              <a:endParaRPr lang="de-DE" sz="1400" dirty="0">
                <a:solidFill>
                  <a:srgbClr val="256EB1"/>
                </a:solidFill>
              </a:endParaRPr>
            </a:p>
          </p:txBody>
        </p:sp>
        <p:sp>
          <p:nvSpPr>
            <p:cNvPr id="39" name="Textfeld 38"/>
            <p:cNvSpPr txBox="1"/>
            <p:nvPr/>
          </p:nvSpPr>
          <p:spPr>
            <a:xfrm>
              <a:off x="5969056" y="5522585"/>
              <a:ext cx="1596912" cy="307777"/>
            </a:xfrm>
            <a:prstGeom prst="rect">
              <a:avLst/>
            </a:prstGeom>
            <a:noFill/>
          </p:spPr>
          <p:txBody>
            <a:bodyPr wrap="none" rtlCol="0">
              <a:spAutoFit/>
            </a:bodyPr>
            <a:lstStyle/>
            <a:p>
              <a:pPr eaLnBrk="0" fontAlgn="base" hangingPunct="0">
                <a:spcBef>
                  <a:spcPct val="0"/>
                </a:spcBef>
                <a:spcAft>
                  <a:spcPct val="0"/>
                </a:spcAft>
              </a:pPr>
              <a:r>
                <a:rPr lang="de-DE" sz="1400" dirty="0" smtClean="0">
                  <a:solidFill>
                    <a:srgbClr val="256EB1"/>
                  </a:solidFill>
                </a:rPr>
                <a:t>Update </a:t>
              </a:r>
              <a:r>
                <a:rPr lang="de-DE" sz="1400" dirty="0" err="1" smtClean="0">
                  <a:solidFill>
                    <a:srgbClr val="256EB1"/>
                  </a:solidFill>
                </a:rPr>
                <a:t>frequency</a:t>
              </a:r>
              <a:endParaRPr lang="de-DE" sz="1400" dirty="0">
                <a:solidFill>
                  <a:srgbClr val="256EB1"/>
                </a:solidFill>
              </a:endParaRPr>
            </a:p>
          </p:txBody>
        </p:sp>
        <p:sp>
          <p:nvSpPr>
            <p:cNvPr id="41" name="Ellipse 40"/>
            <p:cNvSpPr/>
            <p:nvPr/>
          </p:nvSpPr>
          <p:spPr bwMode="auto">
            <a:xfrm>
              <a:off x="2944844" y="4641745"/>
              <a:ext cx="281189" cy="683679"/>
            </a:xfrm>
            <a:prstGeom prst="ellipse">
              <a:avLst/>
            </a:prstGeom>
            <a:solidFill>
              <a:schemeClr val="tx2"/>
            </a:solidFill>
            <a:ln>
              <a:noFill/>
            </a:ln>
            <a:effectLst/>
            <a:extLst/>
          </p:spPr>
          <p:txBody>
            <a:bodyPr vert="horz" wrap="square" lIns="0" tIns="0" rIns="0" bIns="0" numCol="1" rtlCol="0" anchor="t" anchorCtr="0" compatLnSpc="1">
              <a:prstTxWarp prst="textNoShape">
                <a:avLst/>
              </a:prstTxWarp>
            </a:bodyPr>
            <a:lstStyle/>
            <a:p>
              <a:pPr fontAlgn="base">
                <a:lnSpc>
                  <a:spcPts val="2600"/>
                </a:lnSpc>
                <a:spcBef>
                  <a:spcPct val="0"/>
                </a:spcBef>
                <a:spcAft>
                  <a:spcPct val="0"/>
                </a:spcAft>
                <a:buFontTx/>
                <a:buChar char="-"/>
              </a:pPr>
              <a:endParaRPr lang="de-DE" smtClean="0">
                <a:solidFill>
                  <a:srgbClr val="256EB1"/>
                </a:solidFill>
              </a:endParaRPr>
            </a:p>
          </p:txBody>
        </p:sp>
        <p:sp>
          <p:nvSpPr>
            <p:cNvPr id="42" name="Textfeld 41"/>
            <p:cNvSpPr txBox="1"/>
            <p:nvPr/>
          </p:nvSpPr>
          <p:spPr>
            <a:xfrm rot="16200000">
              <a:off x="2525533" y="3944104"/>
              <a:ext cx="1173719" cy="246221"/>
            </a:xfrm>
            <a:prstGeom prst="rect">
              <a:avLst/>
            </a:prstGeom>
            <a:noFill/>
          </p:spPr>
          <p:txBody>
            <a:bodyPr wrap="none" rtlCol="0">
              <a:spAutoFit/>
            </a:bodyPr>
            <a:lstStyle/>
            <a:p>
              <a:pPr eaLnBrk="0" fontAlgn="base" hangingPunct="0">
                <a:spcBef>
                  <a:spcPct val="0"/>
                </a:spcBef>
                <a:spcAft>
                  <a:spcPct val="0"/>
                </a:spcAft>
              </a:pPr>
              <a:r>
                <a:rPr lang="de-DE" sz="1000" dirty="0" smtClean="0">
                  <a:solidFill>
                    <a:srgbClr val="256EB1"/>
                  </a:solidFill>
                </a:rPr>
                <a:t>Maritime Security</a:t>
              </a:r>
              <a:endParaRPr lang="de-DE" sz="1000" dirty="0">
                <a:solidFill>
                  <a:srgbClr val="256EB1"/>
                </a:solidFill>
              </a:endParaRPr>
            </a:p>
          </p:txBody>
        </p:sp>
        <p:sp>
          <p:nvSpPr>
            <p:cNvPr id="43" name="Ellipse 42"/>
            <p:cNvSpPr/>
            <p:nvPr/>
          </p:nvSpPr>
          <p:spPr bwMode="auto">
            <a:xfrm>
              <a:off x="2734334" y="3750591"/>
              <a:ext cx="281189" cy="1574830"/>
            </a:xfrm>
            <a:prstGeom prst="ellipse">
              <a:avLst/>
            </a:prstGeom>
            <a:solidFill>
              <a:srgbClr val="FF0000"/>
            </a:solidFill>
            <a:ln>
              <a:noFill/>
            </a:ln>
            <a:effectLst/>
            <a:extLst/>
          </p:spPr>
          <p:txBody>
            <a:bodyPr vert="horz" wrap="square" lIns="0" tIns="0" rIns="0" bIns="0" numCol="1" rtlCol="0" anchor="t" anchorCtr="0" compatLnSpc="1">
              <a:prstTxWarp prst="textNoShape">
                <a:avLst/>
              </a:prstTxWarp>
            </a:bodyPr>
            <a:lstStyle/>
            <a:p>
              <a:pPr fontAlgn="base">
                <a:lnSpc>
                  <a:spcPts val="2600"/>
                </a:lnSpc>
                <a:spcBef>
                  <a:spcPct val="0"/>
                </a:spcBef>
                <a:spcAft>
                  <a:spcPct val="0"/>
                </a:spcAft>
                <a:buFontTx/>
                <a:buChar char="-"/>
              </a:pPr>
              <a:endParaRPr lang="de-DE" smtClean="0">
                <a:solidFill>
                  <a:srgbClr val="256EB1"/>
                </a:solidFill>
              </a:endParaRPr>
            </a:p>
          </p:txBody>
        </p:sp>
        <p:sp>
          <p:nvSpPr>
            <p:cNvPr id="44" name="Textfeld 43"/>
            <p:cNvSpPr txBox="1"/>
            <p:nvPr/>
          </p:nvSpPr>
          <p:spPr>
            <a:xfrm rot="16200000">
              <a:off x="2063477" y="3763799"/>
              <a:ext cx="1178528" cy="246221"/>
            </a:xfrm>
            <a:prstGeom prst="rect">
              <a:avLst/>
            </a:prstGeom>
            <a:noFill/>
          </p:spPr>
          <p:txBody>
            <a:bodyPr wrap="none" rtlCol="0">
              <a:spAutoFit/>
            </a:bodyPr>
            <a:lstStyle/>
            <a:p>
              <a:pPr eaLnBrk="0" fontAlgn="base" hangingPunct="0">
                <a:spcBef>
                  <a:spcPct val="0"/>
                </a:spcBef>
                <a:spcAft>
                  <a:spcPct val="0"/>
                </a:spcAft>
              </a:pPr>
              <a:r>
                <a:rPr lang="de-DE" sz="1000" dirty="0" err="1" smtClean="0">
                  <a:solidFill>
                    <a:srgbClr val="256EB1"/>
                  </a:solidFill>
                </a:rPr>
                <a:t>Disaster</a:t>
              </a:r>
              <a:r>
                <a:rPr lang="de-DE" sz="1000" dirty="0" smtClean="0">
                  <a:solidFill>
                    <a:srgbClr val="256EB1"/>
                  </a:solidFill>
                </a:rPr>
                <a:t> Mapping</a:t>
              </a:r>
              <a:endParaRPr lang="de-DE" sz="1000" dirty="0">
                <a:solidFill>
                  <a:srgbClr val="256EB1"/>
                </a:solidFill>
              </a:endParaRPr>
            </a:p>
          </p:txBody>
        </p:sp>
        <p:sp>
          <p:nvSpPr>
            <p:cNvPr id="45" name="Ellipse 44"/>
            <p:cNvSpPr/>
            <p:nvPr/>
          </p:nvSpPr>
          <p:spPr bwMode="auto">
            <a:xfrm>
              <a:off x="4310388" y="2650213"/>
              <a:ext cx="707886" cy="424891"/>
            </a:xfrm>
            <a:prstGeom prst="ellipse">
              <a:avLst/>
            </a:prstGeom>
            <a:solidFill>
              <a:schemeClr val="accent2"/>
            </a:solidFill>
            <a:ln>
              <a:noFill/>
            </a:ln>
            <a:effectLst/>
            <a:extLst/>
          </p:spPr>
          <p:txBody>
            <a:bodyPr vert="horz" wrap="square" lIns="0" tIns="0" rIns="0" bIns="0" numCol="1" rtlCol="0" anchor="t" anchorCtr="0" compatLnSpc="1">
              <a:prstTxWarp prst="textNoShape">
                <a:avLst/>
              </a:prstTxWarp>
            </a:bodyPr>
            <a:lstStyle/>
            <a:p>
              <a:pPr fontAlgn="base">
                <a:lnSpc>
                  <a:spcPts val="2600"/>
                </a:lnSpc>
                <a:spcBef>
                  <a:spcPct val="0"/>
                </a:spcBef>
                <a:spcAft>
                  <a:spcPct val="0"/>
                </a:spcAft>
                <a:buFontTx/>
                <a:buChar char="-"/>
              </a:pPr>
              <a:endParaRPr lang="de-DE" smtClean="0">
                <a:solidFill>
                  <a:srgbClr val="256EB1"/>
                </a:solidFill>
              </a:endParaRPr>
            </a:p>
          </p:txBody>
        </p:sp>
        <p:sp>
          <p:nvSpPr>
            <p:cNvPr id="46" name="Textfeld 45"/>
            <p:cNvSpPr txBox="1"/>
            <p:nvPr/>
          </p:nvSpPr>
          <p:spPr>
            <a:xfrm>
              <a:off x="3247395" y="2579377"/>
              <a:ext cx="1290738" cy="246221"/>
            </a:xfrm>
            <a:prstGeom prst="rect">
              <a:avLst/>
            </a:prstGeom>
            <a:noFill/>
          </p:spPr>
          <p:txBody>
            <a:bodyPr wrap="none" rtlCol="0">
              <a:spAutoFit/>
            </a:bodyPr>
            <a:lstStyle/>
            <a:p>
              <a:pPr eaLnBrk="0" fontAlgn="base" hangingPunct="0">
                <a:spcBef>
                  <a:spcPct val="0"/>
                </a:spcBef>
                <a:spcAft>
                  <a:spcPct val="0"/>
                </a:spcAft>
              </a:pPr>
              <a:r>
                <a:rPr lang="de-DE" sz="1000" dirty="0" err="1" smtClean="0">
                  <a:solidFill>
                    <a:srgbClr val="256EB1"/>
                  </a:solidFill>
                </a:rPr>
                <a:t>Ecological</a:t>
              </a:r>
              <a:r>
                <a:rPr lang="de-DE" sz="1000" dirty="0" smtClean="0">
                  <a:solidFill>
                    <a:srgbClr val="256EB1"/>
                  </a:solidFill>
                </a:rPr>
                <a:t> </a:t>
              </a:r>
              <a:r>
                <a:rPr lang="de-DE" sz="1000" dirty="0" err="1" smtClean="0">
                  <a:solidFill>
                    <a:srgbClr val="256EB1"/>
                  </a:solidFill>
                </a:rPr>
                <a:t>mapping</a:t>
              </a:r>
              <a:endParaRPr lang="de-DE" sz="1000" dirty="0">
                <a:solidFill>
                  <a:srgbClr val="256EB1"/>
                </a:solidFill>
              </a:endParaRPr>
            </a:p>
          </p:txBody>
        </p:sp>
        <p:sp>
          <p:nvSpPr>
            <p:cNvPr id="47" name="Ellipse 46"/>
            <p:cNvSpPr/>
            <p:nvPr/>
          </p:nvSpPr>
          <p:spPr bwMode="auto">
            <a:xfrm>
              <a:off x="4383155" y="2302531"/>
              <a:ext cx="2014141" cy="424891"/>
            </a:xfrm>
            <a:prstGeom prst="ellipse">
              <a:avLst/>
            </a:prstGeom>
            <a:solidFill>
              <a:schemeClr val="accent4">
                <a:lumMod val="40000"/>
                <a:lumOff val="60000"/>
              </a:schemeClr>
            </a:solidFill>
            <a:ln>
              <a:noFill/>
            </a:ln>
            <a:effectLst/>
            <a:extLst/>
          </p:spPr>
          <p:txBody>
            <a:bodyPr vert="horz" wrap="square" lIns="0" tIns="0" rIns="0" bIns="0" numCol="1" rtlCol="0" anchor="t" anchorCtr="0" compatLnSpc="1">
              <a:prstTxWarp prst="textNoShape">
                <a:avLst/>
              </a:prstTxWarp>
            </a:bodyPr>
            <a:lstStyle/>
            <a:p>
              <a:pPr fontAlgn="base">
                <a:lnSpc>
                  <a:spcPts val="2600"/>
                </a:lnSpc>
                <a:spcBef>
                  <a:spcPct val="0"/>
                </a:spcBef>
                <a:spcAft>
                  <a:spcPct val="0"/>
                </a:spcAft>
                <a:buFontTx/>
                <a:buChar char="-"/>
              </a:pPr>
              <a:endParaRPr lang="de-DE" smtClean="0">
                <a:solidFill>
                  <a:srgbClr val="256EB1"/>
                </a:solidFill>
              </a:endParaRPr>
            </a:p>
          </p:txBody>
        </p:sp>
        <p:sp>
          <p:nvSpPr>
            <p:cNvPr id="48" name="Textfeld 47"/>
            <p:cNvSpPr txBox="1"/>
            <p:nvPr/>
          </p:nvSpPr>
          <p:spPr>
            <a:xfrm>
              <a:off x="5344596" y="2043745"/>
              <a:ext cx="1034257" cy="246221"/>
            </a:xfrm>
            <a:prstGeom prst="rect">
              <a:avLst/>
            </a:prstGeom>
            <a:noFill/>
          </p:spPr>
          <p:txBody>
            <a:bodyPr wrap="none" rtlCol="0">
              <a:spAutoFit/>
            </a:bodyPr>
            <a:lstStyle/>
            <a:p>
              <a:pPr eaLnBrk="0" fontAlgn="base" hangingPunct="0">
                <a:spcBef>
                  <a:spcPct val="0"/>
                </a:spcBef>
                <a:spcAft>
                  <a:spcPct val="0"/>
                </a:spcAft>
              </a:pPr>
              <a:r>
                <a:rPr lang="de-DE" sz="1000" dirty="0" smtClean="0">
                  <a:solidFill>
                    <a:srgbClr val="256EB1"/>
                  </a:solidFill>
                </a:rPr>
                <a:t>Global Change</a:t>
              </a:r>
              <a:endParaRPr lang="de-DE" sz="1000" dirty="0">
                <a:solidFill>
                  <a:srgbClr val="256EB1"/>
                </a:solidFill>
              </a:endParaRPr>
            </a:p>
          </p:txBody>
        </p:sp>
        <p:sp>
          <p:nvSpPr>
            <p:cNvPr id="49" name="Ellipse 48"/>
            <p:cNvSpPr/>
            <p:nvPr/>
          </p:nvSpPr>
          <p:spPr bwMode="auto">
            <a:xfrm>
              <a:off x="3326176" y="3854768"/>
              <a:ext cx="1180255" cy="424891"/>
            </a:xfrm>
            <a:prstGeom prst="ellipse">
              <a:avLst/>
            </a:prstGeom>
            <a:solidFill>
              <a:schemeClr val="accent2"/>
            </a:solidFill>
            <a:ln>
              <a:noFill/>
            </a:ln>
            <a:effectLst/>
            <a:extLst/>
          </p:spPr>
          <p:txBody>
            <a:bodyPr vert="horz" wrap="square" lIns="0" tIns="0" rIns="0" bIns="0" numCol="1" rtlCol="0" anchor="t" anchorCtr="0" compatLnSpc="1">
              <a:prstTxWarp prst="textNoShape">
                <a:avLst/>
              </a:prstTxWarp>
            </a:bodyPr>
            <a:lstStyle/>
            <a:p>
              <a:pPr fontAlgn="base">
                <a:lnSpc>
                  <a:spcPts val="2600"/>
                </a:lnSpc>
                <a:spcBef>
                  <a:spcPct val="0"/>
                </a:spcBef>
                <a:spcAft>
                  <a:spcPct val="0"/>
                </a:spcAft>
                <a:buFontTx/>
                <a:buChar char="-"/>
              </a:pPr>
              <a:endParaRPr lang="de-DE" smtClean="0">
                <a:solidFill>
                  <a:srgbClr val="256EB1"/>
                </a:solidFill>
              </a:endParaRPr>
            </a:p>
          </p:txBody>
        </p:sp>
        <p:sp>
          <p:nvSpPr>
            <p:cNvPr id="50" name="Textfeld 49"/>
            <p:cNvSpPr txBox="1"/>
            <p:nvPr/>
          </p:nvSpPr>
          <p:spPr>
            <a:xfrm>
              <a:off x="4103377" y="3671417"/>
              <a:ext cx="1215397" cy="246221"/>
            </a:xfrm>
            <a:prstGeom prst="rect">
              <a:avLst/>
            </a:prstGeom>
            <a:noFill/>
          </p:spPr>
          <p:txBody>
            <a:bodyPr wrap="none" rtlCol="0">
              <a:spAutoFit/>
            </a:bodyPr>
            <a:lstStyle/>
            <a:p>
              <a:pPr eaLnBrk="0" fontAlgn="base" hangingPunct="0">
                <a:spcBef>
                  <a:spcPct val="0"/>
                </a:spcBef>
                <a:spcAft>
                  <a:spcPct val="0"/>
                </a:spcAft>
              </a:pPr>
              <a:r>
                <a:rPr lang="de-DE" sz="1000" dirty="0" smtClean="0">
                  <a:solidFill>
                    <a:srgbClr val="256EB1"/>
                  </a:solidFill>
                </a:rPr>
                <a:t>Precision </a:t>
              </a:r>
              <a:r>
                <a:rPr lang="de-DE" sz="1000" dirty="0" err="1" smtClean="0">
                  <a:solidFill>
                    <a:srgbClr val="256EB1"/>
                  </a:solidFill>
                </a:rPr>
                <a:t>Farming</a:t>
              </a:r>
              <a:endParaRPr lang="de-DE" sz="1000" dirty="0">
                <a:solidFill>
                  <a:srgbClr val="256EB1"/>
                </a:solidFill>
              </a:endParaRPr>
            </a:p>
          </p:txBody>
        </p:sp>
        <p:sp>
          <p:nvSpPr>
            <p:cNvPr id="51" name="Ellipse 50"/>
            <p:cNvSpPr/>
            <p:nvPr/>
          </p:nvSpPr>
          <p:spPr bwMode="auto">
            <a:xfrm>
              <a:off x="4178132" y="3917637"/>
              <a:ext cx="1180255" cy="707586"/>
            </a:xfrm>
            <a:prstGeom prst="ellipse">
              <a:avLst/>
            </a:prstGeom>
            <a:solidFill>
              <a:schemeClr val="bg2">
                <a:lumMod val="75000"/>
              </a:schemeClr>
            </a:solidFill>
            <a:ln>
              <a:noFill/>
            </a:ln>
            <a:effectLst/>
            <a:extLst/>
          </p:spPr>
          <p:txBody>
            <a:bodyPr vert="horz" wrap="square" lIns="0" tIns="0" rIns="0" bIns="0" numCol="1" rtlCol="0" anchor="t" anchorCtr="0" compatLnSpc="1">
              <a:prstTxWarp prst="textNoShape">
                <a:avLst/>
              </a:prstTxWarp>
            </a:bodyPr>
            <a:lstStyle/>
            <a:p>
              <a:pPr fontAlgn="base">
                <a:lnSpc>
                  <a:spcPts val="2600"/>
                </a:lnSpc>
                <a:spcBef>
                  <a:spcPct val="0"/>
                </a:spcBef>
                <a:spcAft>
                  <a:spcPct val="0"/>
                </a:spcAft>
                <a:buFontTx/>
                <a:buChar char="-"/>
              </a:pPr>
              <a:endParaRPr lang="de-DE" smtClean="0">
                <a:solidFill>
                  <a:srgbClr val="256EB1"/>
                </a:solidFill>
              </a:endParaRPr>
            </a:p>
          </p:txBody>
        </p:sp>
        <p:sp>
          <p:nvSpPr>
            <p:cNvPr id="52" name="Textfeld 51"/>
            <p:cNvSpPr txBox="1"/>
            <p:nvPr/>
          </p:nvSpPr>
          <p:spPr>
            <a:xfrm>
              <a:off x="5214585" y="3893562"/>
              <a:ext cx="936475" cy="246221"/>
            </a:xfrm>
            <a:prstGeom prst="rect">
              <a:avLst/>
            </a:prstGeom>
            <a:noFill/>
          </p:spPr>
          <p:txBody>
            <a:bodyPr wrap="none" rtlCol="0">
              <a:spAutoFit/>
            </a:bodyPr>
            <a:lstStyle/>
            <a:p>
              <a:pPr eaLnBrk="0" fontAlgn="base" hangingPunct="0">
                <a:spcBef>
                  <a:spcPct val="0"/>
                </a:spcBef>
                <a:spcAft>
                  <a:spcPct val="0"/>
                </a:spcAft>
              </a:pPr>
              <a:r>
                <a:rPr lang="de-DE" sz="1000" dirty="0" smtClean="0">
                  <a:solidFill>
                    <a:srgbClr val="256EB1"/>
                  </a:solidFill>
                </a:rPr>
                <a:t>Infrastructure</a:t>
              </a:r>
              <a:endParaRPr lang="de-DE" sz="1000" dirty="0">
                <a:solidFill>
                  <a:srgbClr val="256EB1"/>
                </a:solidFill>
              </a:endParaRPr>
            </a:p>
          </p:txBody>
        </p:sp>
      </p:grpSp>
    </p:spTree>
    <p:extLst>
      <p:ext uri="{BB962C8B-B14F-4D97-AF65-F5344CB8AC3E}">
        <p14:creationId xmlns:p14="http://schemas.microsoft.com/office/powerpoint/2010/main" val="2652525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a:xfrm>
            <a:off x="539440" y="1268700"/>
            <a:ext cx="8172000" cy="4338000"/>
          </a:xfrm>
        </p:spPr>
        <p:txBody>
          <a:bodyPr/>
          <a:lstStyle/>
          <a:p>
            <a:pPr>
              <a:spcBef>
                <a:spcPts val="0"/>
              </a:spcBef>
              <a:spcAft>
                <a:spcPts val="600"/>
              </a:spcAft>
            </a:pPr>
            <a:r>
              <a:rPr lang="de-DE" sz="2000" dirty="0" err="1" smtClean="0">
                <a:solidFill>
                  <a:schemeClr val="tx1">
                    <a:lumMod val="95000"/>
                    <a:lumOff val="5000"/>
                  </a:schemeClr>
                </a:solidFill>
              </a:rPr>
              <a:t>Programming</a:t>
            </a:r>
            <a:r>
              <a:rPr lang="de-DE" sz="2000" dirty="0" smtClean="0">
                <a:solidFill>
                  <a:schemeClr val="tx1">
                    <a:lumMod val="95000"/>
                    <a:lumOff val="5000"/>
                  </a:schemeClr>
                </a:solidFill>
              </a:rPr>
              <a:t> </a:t>
            </a:r>
            <a:r>
              <a:rPr lang="de-DE" sz="2000" dirty="0" err="1" smtClean="0">
                <a:solidFill>
                  <a:schemeClr val="tx1">
                    <a:lumMod val="95000"/>
                    <a:lumOff val="5000"/>
                  </a:schemeClr>
                </a:solidFill>
              </a:rPr>
              <a:t>the</a:t>
            </a:r>
            <a:r>
              <a:rPr lang="de-DE" sz="2000" dirty="0" smtClean="0">
                <a:solidFill>
                  <a:schemeClr val="tx1">
                    <a:lumMod val="95000"/>
                    <a:lumOff val="5000"/>
                  </a:schemeClr>
                </a:solidFill>
              </a:rPr>
              <a:t> </a:t>
            </a:r>
            <a:r>
              <a:rPr lang="de-DE" sz="2000" dirty="0" err="1" smtClean="0">
                <a:solidFill>
                  <a:schemeClr val="tx1">
                    <a:lumMod val="95000"/>
                    <a:lumOff val="5000"/>
                  </a:schemeClr>
                </a:solidFill>
              </a:rPr>
              <a:t>data</a:t>
            </a:r>
            <a:r>
              <a:rPr lang="de-DE" sz="2000" dirty="0" smtClean="0">
                <a:solidFill>
                  <a:schemeClr val="tx1">
                    <a:lumMod val="95000"/>
                    <a:lumOff val="5000"/>
                  </a:schemeClr>
                </a:solidFill>
              </a:rPr>
              <a:t> </a:t>
            </a:r>
            <a:r>
              <a:rPr lang="de-DE" sz="2000" dirty="0" err="1" smtClean="0">
                <a:solidFill>
                  <a:schemeClr val="tx1">
                    <a:lumMod val="95000"/>
                    <a:lumOff val="5000"/>
                  </a:schemeClr>
                </a:solidFill>
              </a:rPr>
              <a:t>take</a:t>
            </a:r>
            <a:endParaRPr lang="de-DE" sz="2000" dirty="0" smtClean="0">
              <a:solidFill>
                <a:schemeClr val="tx1">
                  <a:lumMod val="95000"/>
                  <a:lumOff val="5000"/>
                </a:schemeClr>
              </a:solidFill>
            </a:endParaRPr>
          </a:p>
          <a:p>
            <a:pPr lvl="1"/>
            <a:r>
              <a:rPr lang="de-DE" sz="1800" dirty="0" err="1">
                <a:solidFill>
                  <a:schemeClr val="tx1">
                    <a:lumMod val="95000"/>
                    <a:lumOff val="5000"/>
                  </a:schemeClr>
                </a:solidFill>
              </a:rPr>
              <a:t>the</a:t>
            </a:r>
            <a:r>
              <a:rPr lang="de-DE" sz="1800" dirty="0">
                <a:solidFill>
                  <a:schemeClr val="tx1">
                    <a:lumMod val="95000"/>
                    <a:lumOff val="5000"/>
                  </a:schemeClr>
                </a:solidFill>
              </a:rPr>
              <a:t> </a:t>
            </a:r>
            <a:r>
              <a:rPr lang="de-DE" sz="1800" dirty="0" err="1">
                <a:solidFill>
                  <a:schemeClr val="tx1">
                    <a:lumMod val="95000"/>
                    <a:lumOff val="5000"/>
                  </a:schemeClr>
                </a:solidFill>
              </a:rPr>
              <a:t>next</a:t>
            </a:r>
            <a:r>
              <a:rPr lang="de-DE" sz="1800" dirty="0">
                <a:solidFill>
                  <a:schemeClr val="tx1">
                    <a:lumMod val="95000"/>
                    <a:lumOff val="5000"/>
                  </a:schemeClr>
                </a:solidFill>
              </a:rPr>
              <a:t> </a:t>
            </a:r>
            <a:r>
              <a:rPr lang="de-DE" sz="1800" dirty="0" err="1">
                <a:solidFill>
                  <a:schemeClr val="tx1">
                    <a:lumMod val="95000"/>
                    <a:lumOff val="5000"/>
                  </a:schemeClr>
                </a:solidFill>
              </a:rPr>
              <a:t>command</a:t>
            </a:r>
            <a:r>
              <a:rPr lang="de-DE" sz="1800" dirty="0">
                <a:solidFill>
                  <a:schemeClr val="tx1">
                    <a:lumMod val="95000"/>
                    <a:lumOff val="5000"/>
                  </a:schemeClr>
                </a:solidFill>
              </a:rPr>
              <a:t> </a:t>
            </a:r>
            <a:r>
              <a:rPr lang="de-DE" sz="1800" dirty="0" err="1">
                <a:solidFill>
                  <a:schemeClr val="tx1">
                    <a:lumMod val="95000"/>
                    <a:lumOff val="5000"/>
                  </a:schemeClr>
                </a:solidFill>
              </a:rPr>
              <a:t>uplink</a:t>
            </a:r>
            <a:endParaRPr lang="de-DE" sz="1800" dirty="0">
              <a:solidFill>
                <a:schemeClr val="tx1">
                  <a:lumMod val="95000"/>
                  <a:lumOff val="5000"/>
                </a:schemeClr>
              </a:solidFill>
            </a:endParaRPr>
          </a:p>
          <a:p>
            <a:pPr lvl="1"/>
            <a:r>
              <a:rPr lang="de-DE" sz="1800" dirty="0" err="1" smtClean="0">
                <a:solidFill>
                  <a:schemeClr val="tx1">
                    <a:lumMod val="95000"/>
                    <a:lumOff val="5000"/>
                  </a:schemeClr>
                </a:solidFill>
              </a:rPr>
              <a:t>the</a:t>
            </a:r>
            <a:r>
              <a:rPr lang="de-DE" sz="1800" dirty="0" smtClean="0">
                <a:solidFill>
                  <a:schemeClr val="tx1">
                    <a:lumMod val="95000"/>
                    <a:lumOff val="5000"/>
                  </a:schemeClr>
                </a:solidFill>
              </a:rPr>
              <a:t> </a:t>
            </a:r>
            <a:r>
              <a:rPr lang="de-DE" sz="1800" dirty="0" err="1" smtClean="0">
                <a:solidFill>
                  <a:schemeClr val="tx1">
                    <a:lumMod val="95000"/>
                    <a:lumOff val="5000"/>
                  </a:schemeClr>
                </a:solidFill>
              </a:rPr>
              <a:t>next</a:t>
            </a:r>
            <a:r>
              <a:rPr lang="de-DE" sz="1800" dirty="0" smtClean="0">
                <a:solidFill>
                  <a:schemeClr val="tx1">
                    <a:lumMod val="95000"/>
                    <a:lumOff val="5000"/>
                  </a:schemeClr>
                </a:solidFill>
              </a:rPr>
              <a:t> </a:t>
            </a:r>
            <a:r>
              <a:rPr lang="de-DE" sz="1800" dirty="0" err="1" smtClean="0">
                <a:solidFill>
                  <a:schemeClr val="tx1">
                    <a:lumMod val="95000"/>
                    <a:lumOff val="5000"/>
                  </a:schemeClr>
                </a:solidFill>
              </a:rPr>
              <a:t>revisit</a:t>
            </a:r>
            <a:endParaRPr lang="de-DE" sz="1800" dirty="0" smtClean="0">
              <a:solidFill>
                <a:schemeClr val="tx1">
                  <a:lumMod val="95000"/>
                  <a:lumOff val="5000"/>
                </a:schemeClr>
              </a:solidFill>
            </a:endParaRPr>
          </a:p>
          <a:p>
            <a:pPr>
              <a:spcBef>
                <a:spcPts val="0"/>
              </a:spcBef>
              <a:spcAft>
                <a:spcPts val="600"/>
              </a:spcAft>
            </a:pPr>
            <a:r>
              <a:rPr lang="de-DE" sz="2000" dirty="0" err="1" smtClean="0">
                <a:solidFill>
                  <a:schemeClr val="tx1">
                    <a:lumMod val="95000"/>
                    <a:lumOff val="5000"/>
                  </a:schemeClr>
                </a:solidFill>
              </a:rPr>
              <a:t>Getting</a:t>
            </a:r>
            <a:r>
              <a:rPr lang="de-DE" sz="2000" dirty="0" smtClean="0">
                <a:solidFill>
                  <a:schemeClr val="tx1">
                    <a:lumMod val="95000"/>
                    <a:lumOff val="5000"/>
                  </a:schemeClr>
                </a:solidFill>
              </a:rPr>
              <a:t> </a:t>
            </a:r>
            <a:r>
              <a:rPr lang="de-DE" sz="2000" dirty="0" err="1" smtClean="0">
                <a:solidFill>
                  <a:schemeClr val="tx1">
                    <a:lumMod val="95000"/>
                    <a:lumOff val="5000"/>
                  </a:schemeClr>
                </a:solidFill>
              </a:rPr>
              <a:t>the</a:t>
            </a:r>
            <a:r>
              <a:rPr lang="de-DE" sz="2000" dirty="0" smtClean="0">
                <a:solidFill>
                  <a:schemeClr val="tx1">
                    <a:lumMod val="95000"/>
                    <a:lumOff val="5000"/>
                  </a:schemeClr>
                </a:solidFill>
              </a:rPr>
              <a:t> </a:t>
            </a:r>
            <a:r>
              <a:rPr lang="de-DE" sz="2000" dirty="0" err="1" smtClean="0">
                <a:solidFill>
                  <a:schemeClr val="tx1">
                    <a:lumMod val="95000"/>
                    <a:lumOff val="5000"/>
                  </a:schemeClr>
                </a:solidFill>
              </a:rPr>
              <a:t>data</a:t>
            </a:r>
            <a:endParaRPr lang="de-DE" sz="2000" dirty="0" smtClean="0">
              <a:solidFill>
                <a:schemeClr val="tx1">
                  <a:lumMod val="95000"/>
                  <a:lumOff val="5000"/>
                </a:schemeClr>
              </a:solidFill>
            </a:endParaRPr>
          </a:p>
          <a:p>
            <a:pPr lvl="1"/>
            <a:r>
              <a:rPr lang="de-DE" sz="1800" dirty="0" err="1" smtClean="0">
                <a:solidFill>
                  <a:schemeClr val="tx1">
                    <a:lumMod val="95000"/>
                    <a:lumOff val="5000"/>
                  </a:schemeClr>
                </a:solidFill>
              </a:rPr>
              <a:t>the</a:t>
            </a:r>
            <a:r>
              <a:rPr lang="de-DE" sz="1800" dirty="0" smtClean="0">
                <a:solidFill>
                  <a:schemeClr val="tx1">
                    <a:lumMod val="95000"/>
                    <a:lumOff val="5000"/>
                  </a:schemeClr>
                </a:solidFill>
              </a:rPr>
              <a:t> </a:t>
            </a:r>
            <a:r>
              <a:rPr lang="de-DE" sz="1800" dirty="0" err="1" smtClean="0">
                <a:solidFill>
                  <a:schemeClr val="tx1">
                    <a:lumMod val="95000"/>
                    <a:lumOff val="5000"/>
                  </a:schemeClr>
                </a:solidFill>
              </a:rPr>
              <a:t>next</a:t>
            </a:r>
            <a:r>
              <a:rPr lang="de-DE" sz="1800" dirty="0" smtClean="0">
                <a:solidFill>
                  <a:schemeClr val="tx1">
                    <a:lumMod val="95000"/>
                    <a:lumOff val="5000"/>
                  </a:schemeClr>
                </a:solidFill>
              </a:rPr>
              <a:t> </a:t>
            </a:r>
            <a:r>
              <a:rPr lang="de-DE" sz="1800" dirty="0" err="1" smtClean="0">
                <a:solidFill>
                  <a:schemeClr val="tx1">
                    <a:lumMod val="95000"/>
                    <a:lumOff val="5000"/>
                  </a:schemeClr>
                </a:solidFill>
              </a:rPr>
              <a:t>direct</a:t>
            </a:r>
            <a:r>
              <a:rPr lang="de-DE" sz="1800" dirty="0" smtClean="0">
                <a:solidFill>
                  <a:schemeClr val="tx1">
                    <a:lumMod val="95000"/>
                    <a:lumOff val="5000"/>
                  </a:schemeClr>
                </a:solidFill>
              </a:rPr>
              <a:t> </a:t>
            </a:r>
            <a:r>
              <a:rPr lang="de-DE" sz="1800" dirty="0" err="1" smtClean="0">
                <a:solidFill>
                  <a:schemeClr val="tx1">
                    <a:lumMod val="95000"/>
                    <a:lumOff val="5000"/>
                  </a:schemeClr>
                </a:solidFill>
              </a:rPr>
              <a:t>access</a:t>
            </a:r>
            <a:r>
              <a:rPr lang="de-DE" sz="1800" dirty="0" smtClean="0">
                <a:solidFill>
                  <a:schemeClr val="tx1">
                    <a:lumMod val="95000"/>
                    <a:lumOff val="5000"/>
                  </a:schemeClr>
                </a:solidFill>
              </a:rPr>
              <a:t>/ </a:t>
            </a:r>
            <a:r>
              <a:rPr lang="de-DE" sz="1800" dirty="0" err="1" smtClean="0">
                <a:solidFill>
                  <a:schemeClr val="tx1">
                    <a:lumMod val="95000"/>
                    <a:lumOff val="5000"/>
                  </a:schemeClr>
                </a:solidFill>
              </a:rPr>
              <a:t>dump</a:t>
            </a:r>
            <a:r>
              <a:rPr lang="de-DE" sz="1800" dirty="0" smtClean="0">
                <a:solidFill>
                  <a:schemeClr val="tx1">
                    <a:lumMod val="95000"/>
                    <a:lumOff val="5000"/>
                  </a:schemeClr>
                </a:solidFill>
              </a:rPr>
              <a:t> </a:t>
            </a:r>
            <a:r>
              <a:rPr lang="de-DE" sz="1800" dirty="0" err="1" smtClean="0">
                <a:solidFill>
                  <a:schemeClr val="tx1">
                    <a:lumMod val="95000"/>
                    <a:lumOff val="5000"/>
                  </a:schemeClr>
                </a:solidFill>
              </a:rPr>
              <a:t>station</a:t>
            </a:r>
            <a:endParaRPr lang="de-DE" sz="1800" dirty="0">
              <a:solidFill>
                <a:schemeClr val="tx1">
                  <a:lumMod val="95000"/>
                  <a:lumOff val="5000"/>
                </a:schemeClr>
              </a:solidFill>
            </a:endParaRPr>
          </a:p>
          <a:p>
            <a:pPr lvl="1"/>
            <a:r>
              <a:rPr lang="de-DE" sz="1800" dirty="0" err="1">
                <a:solidFill>
                  <a:schemeClr val="tx1">
                    <a:lumMod val="95000"/>
                    <a:lumOff val="5000"/>
                  </a:schemeClr>
                </a:solidFill>
              </a:rPr>
              <a:t>r</a:t>
            </a:r>
            <a:r>
              <a:rPr lang="de-DE" sz="1800" dirty="0" err="1" smtClean="0">
                <a:solidFill>
                  <a:schemeClr val="tx1">
                    <a:lumMod val="95000"/>
                    <a:lumOff val="5000"/>
                  </a:schemeClr>
                </a:solidFill>
              </a:rPr>
              <a:t>elay</a:t>
            </a:r>
            <a:r>
              <a:rPr lang="de-DE" sz="1800" dirty="0" smtClean="0">
                <a:solidFill>
                  <a:schemeClr val="tx1">
                    <a:lumMod val="95000"/>
                    <a:lumOff val="5000"/>
                  </a:schemeClr>
                </a:solidFill>
              </a:rPr>
              <a:t> </a:t>
            </a:r>
            <a:r>
              <a:rPr lang="de-DE" sz="1800" dirty="0" err="1" smtClean="0">
                <a:solidFill>
                  <a:schemeClr val="tx1">
                    <a:lumMod val="95000"/>
                    <a:lumOff val="5000"/>
                  </a:schemeClr>
                </a:solidFill>
              </a:rPr>
              <a:t>data</a:t>
            </a:r>
            <a:r>
              <a:rPr lang="de-DE" sz="1800" dirty="0" smtClean="0">
                <a:solidFill>
                  <a:schemeClr val="tx1">
                    <a:lumMod val="95000"/>
                    <a:lumOff val="5000"/>
                  </a:schemeClr>
                </a:solidFill>
              </a:rPr>
              <a:t> </a:t>
            </a:r>
            <a:r>
              <a:rPr lang="de-DE" sz="1800" dirty="0" err="1" smtClean="0">
                <a:solidFill>
                  <a:schemeClr val="tx1">
                    <a:lumMod val="95000"/>
                    <a:lumOff val="5000"/>
                  </a:schemeClr>
                </a:solidFill>
              </a:rPr>
              <a:t>from</a:t>
            </a:r>
            <a:r>
              <a:rPr lang="de-DE" sz="1800" dirty="0" smtClean="0">
                <a:solidFill>
                  <a:schemeClr val="tx1">
                    <a:lumMod val="95000"/>
                    <a:lumOff val="5000"/>
                  </a:schemeClr>
                </a:solidFill>
              </a:rPr>
              <a:t> </a:t>
            </a:r>
            <a:r>
              <a:rPr lang="de-DE" sz="1800" dirty="0" err="1" smtClean="0">
                <a:solidFill>
                  <a:schemeClr val="tx1">
                    <a:lumMod val="95000"/>
                    <a:lumOff val="5000"/>
                  </a:schemeClr>
                </a:solidFill>
              </a:rPr>
              <a:t>station</a:t>
            </a:r>
            <a:r>
              <a:rPr lang="de-DE" sz="1800" dirty="0" smtClean="0">
                <a:solidFill>
                  <a:schemeClr val="tx1">
                    <a:lumMod val="95000"/>
                    <a:lumOff val="5000"/>
                  </a:schemeClr>
                </a:solidFill>
              </a:rPr>
              <a:t> </a:t>
            </a:r>
            <a:r>
              <a:rPr lang="de-DE" sz="1800" dirty="0" err="1" smtClean="0">
                <a:solidFill>
                  <a:schemeClr val="tx1">
                    <a:lumMod val="95000"/>
                    <a:lumOff val="5000"/>
                  </a:schemeClr>
                </a:solidFill>
              </a:rPr>
              <a:t>to</a:t>
            </a:r>
            <a:r>
              <a:rPr lang="de-DE" sz="1800" dirty="0" smtClean="0">
                <a:solidFill>
                  <a:schemeClr val="tx1">
                    <a:lumMod val="95000"/>
                    <a:lumOff val="5000"/>
                  </a:schemeClr>
                </a:solidFill>
              </a:rPr>
              <a:t> </a:t>
            </a:r>
            <a:r>
              <a:rPr lang="de-DE" sz="1800" dirty="0" err="1" smtClean="0">
                <a:solidFill>
                  <a:schemeClr val="tx1">
                    <a:lumMod val="95000"/>
                    <a:lumOff val="5000"/>
                  </a:schemeClr>
                </a:solidFill>
              </a:rPr>
              <a:t>processing</a:t>
            </a:r>
            <a:endParaRPr lang="de-DE" sz="1800" dirty="0" smtClean="0">
              <a:solidFill>
                <a:schemeClr val="tx1">
                  <a:lumMod val="95000"/>
                  <a:lumOff val="5000"/>
                </a:schemeClr>
              </a:solidFill>
            </a:endParaRPr>
          </a:p>
          <a:p>
            <a:pPr>
              <a:spcBef>
                <a:spcPts val="0"/>
              </a:spcBef>
              <a:spcAft>
                <a:spcPts val="600"/>
              </a:spcAft>
            </a:pPr>
            <a:r>
              <a:rPr lang="de-DE" sz="2000" dirty="0" smtClean="0">
                <a:solidFill>
                  <a:schemeClr val="tx1">
                    <a:lumMod val="95000"/>
                    <a:lumOff val="5000"/>
                  </a:schemeClr>
                </a:solidFill>
              </a:rPr>
              <a:t>Processing, </a:t>
            </a:r>
            <a:r>
              <a:rPr lang="de-DE" sz="2000" dirty="0" err="1" smtClean="0">
                <a:solidFill>
                  <a:schemeClr val="tx1">
                    <a:lumMod val="95000"/>
                    <a:lumOff val="5000"/>
                  </a:schemeClr>
                </a:solidFill>
              </a:rPr>
              <a:t>information</a:t>
            </a:r>
            <a:r>
              <a:rPr lang="de-DE" sz="2000" dirty="0" smtClean="0">
                <a:solidFill>
                  <a:schemeClr val="tx1">
                    <a:lumMod val="95000"/>
                    <a:lumOff val="5000"/>
                  </a:schemeClr>
                </a:solidFill>
              </a:rPr>
              <a:t> </a:t>
            </a:r>
            <a:r>
              <a:rPr lang="de-DE" sz="2000" dirty="0" err="1" smtClean="0">
                <a:solidFill>
                  <a:schemeClr val="tx1">
                    <a:lumMod val="95000"/>
                    <a:lumOff val="5000"/>
                  </a:schemeClr>
                </a:solidFill>
              </a:rPr>
              <a:t>extraction</a:t>
            </a:r>
            <a:endParaRPr lang="de-DE" sz="2000" dirty="0" smtClean="0">
              <a:solidFill>
                <a:schemeClr val="tx1">
                  <a:lumMod val="95000"/>
                  <a:lumOff val="5000"/>
                </a:schemeClr>
              </a:solidFill>
            </a:endParaRPr>
          </a:p>
          <a:p>
            <a:pPr lvl="1"/>
            <a:r>
              <a:rPr lang="de-DE" sz="1800" dirty="0" err="1" smtClean="0">
                <a:solidFill>
                  <a:schemeClr val="tx1">
                    <a:lumMod val="95000"/>
                    <a:lumOff val="5000"/>
                  </a:schemeClr>
                </a:solidFill>
              </a:rPr>
              <a:t>ancilliary</a:t>
            </a:r>
            <a:r>
              <a:rPr lang="de-DE" sz="1800" dirty="0" smtClean="0">
                <a:solidFill>
                  <a:schemeClr val="tx1">
                    <a:lumMod val="95000"/>
                    <a:lumOff val="5000"/>
                  </a:schemeClr>
                </a:solidFill>
              </a:rPr>
              <a:t> </a:t>
            </a:r>
            <a:r>
              <a:rPr lang="de-DE" sz="1800" dirty="0" err="1" smtClean="0">
                <a:solidFill>
                  <a:schemeClr val="tx1">
                    <a:lumMod val="95000"/>
                    <a:lumOff val="5000"/>
                  </a:schemeClr>
                </a:solidFill>
              </a:rPr>
              <a:t>data</a:t>
            </a:r>
            <a:endParaRPr lang="de-DE" sz="1800" dirty="0" smtClean="0">
              <a:solidFill>
                <a:schemeClr val="tx1">
                  <a:lumMod val="95000"/>
                  <a:lumOff val="5000"/>
                </a:schemeClr>
              </a:solidFill>
            </a:endParaRPr>
          </a:p>
          <a:p>
            <a:pPr lvl="1"/>
            <a:r>
              <a:rPr lang="de-DE" sz="1800" dirty="0" err="1" smtClean="0">
                <a:solidFill>
                  <a:schemeClr val="tx1">
                    <a:lumMod val="95000"/>
                    <a:lumOff val="5000"/>
                  </a:schemeClr>
                </a:solidFill>
              </a:rPr>
              <a:t>process</a:t>
            </a:r>
            <a:r>
              <a:rPr lang="de-DE" sz="1800" dirty="0" smtClean="0">
                <a:solidFill>
                  <a:schemeClr val="tx1">
                    <a:lumMod val="95000"/>
                    <a:lumOff val="5000"/>
                  </a:schemeClr>
                </a:solidFill>
              </a:rPr>
              <a:t> </a:t>
            </a:r>
            <a:r>
              <a:rPr lang="de-DE" sz="1800" dirty="0" err="1" smtClean="0">
                <a:solidFill>
                  <a:schemeClr val="tx1">
                    <a:lumMod val="95000"/>
                    <a:lumOff val="5000"/>
                  </a:schemeClr>
                </a:solidFill>
              </a:rPr>
              <a:t>being</a:t>
            </a:r>
            <a:r>
              <a:rPr lang="de-DE" sz="1800" dirty="0" smtClean="0">
                <a:solidFill>
                  <a:schemeClr val="tx1">
                    <a:lumMod val="95000"/>
                    <a:lumOff val="5000"/>
                  </a:schemeClr>
                </a:solidFill>
              </a:rPr>
              <a:t> </a:t>
            </a:r>
            <a:r>
              <a:rPr lang="de-DE" sz="1800" dirty="0" err="1" smtClean="0">
                <a:solidFill>
                  <a:schemeClr val="tx1">
                    <a:lumMod val="95000"/>
                    <a:lumOff val="5000"/>
                  </a:schemeClr>
                </a:solidFill>
              </a:rPr>
              <a:t>done</a:t>
            </a:r>
            <a:endParaRPr lang="de-DE" sz="1800" dirty="0" smtClean="0">
              <a:solidFill>
                <a:schemeClr val="tx1">
                  <a:lumMod val="95000"/>
                  <a:lumOff val="5000"/>
                </a:schemeClr>
              </a:solidFill>
            </a:endParaRPr>
          </a:p>
          <a:p>
            <a:pPr lvl="1"/>
            <a:r>
              <a:rPr lang="de-DE" sz="1800" dirty="0" err="1">
                <a:solidFill>
                  <a:schemeClr val="tx1">
                    <a:lumMod val="95000"/>
                    <a:lumOff val="5000"/>
                  </a:schemeClr>
                </a:solidFill>
              </a:rPr>
              <a:t>m</a:t>
            </a:r>
            <a:r>
              <a:rPr lang="de-DE" sz="1800" dirty="0" err="1" smtClean="0">
                <a:solidFill>
                  <a:schemeClr val="tx1">
                    <a:lumMod val="95000"/>
                    <a:lumOff val="5000"/>
                  </a:schemeClr>
                </a:solidFill>
              </a:rPr>
              <a:t>anual</a:t>
            </a:r>
            <a:r>
              <a:rPr lang="de-DE" sz="1800" dirty="0" smtClean="0">
                <a:solidFill>
                  <a:schemeClr val="tx1">
                    <a:lumMod val="95000"/>
                    <a:lumOff val="5000"/>
                  </a:schemeClr>
                </a:solidFill>
              </a:rPr>
              <a:t> </a:t>
            </a:r>
            <a:r>
              <a:rPr lang="de-DE" sz="1800" dirty="0" err="1" smtClean="0">
                <a:solidFill>
                  <a:schemeClr val="tx1">
                    <a:lumMod val="95000"/>
                    <a:lumOff val="5000"/>
                  </a:schemeClr>
                </a:solidFill>
              </a:rPr>
              <a:t>interaction</a:t>
            </a:r>
            <a:r>
              <a:rPr lang="de-DE" sz="1800" dirty="0" smtClean="0">
                <a:solidFill>
                  <a:schemeClr val="tx1">
                    <a:lumMod val="95000"/>
                    <a:lumOff val="5000"/>
                  </a:schemeClr>
                </a:solidFill>
              </a:rPr>
              <a:t>, </a:t>
            </a:r>
            <a:r>
              <a:rPr lang="de-DE" sz="1800" dirty="0" err="1" smtClean="0">
                <a:solidFill>
                  <a:schemeClr val="tx1">
                    <a:lumMod val="95000"/>
                    <a:lumOff val="5000"/>
                  </a:schemeClr>
                </a:solidFill>
              </a:rPr>
              <a:t>visual</a:t>
            </a:r>
            <a:r>
              <a:rPr lang="de-DE" sz="1800" dirty="0" smtClean="0">
                <a:solidFill>
                  <a:schemeClr val="tx1">
                    <a:lumMod val="95000"/>
                    <a:lumOff val="5000"/>
                  </a:schemeClr>
                </a:solidFill>
              </a:rPr>
              <a:t> </a:t>
            </a:r>
            <a:r>
              <a:rPr lang="de-DE" sz="1800" dirty="0" err="1" smtClean="0">
                <a:solidFill>
                  <a:schemeClr val="tx1">
                    <a:lumMod val="95000"/>
                    <a:lumOff val="5000"/>
                  </a:schemeClr>
                </a:solidFill>
              </a:rPr>
              <a:t>interpretation</a:t>
            </a:r>
            <a:endParaRPr lang="de-DE" sz="1800" dirty="0" smtClean="0">
              <a:solidFill>
                <a:schemeClr val="tx1">
                  <a:lumMod val="95000"/>
                  <a:lumOff val="5000"/>
                </a:schemeClr>
              </a:solidFill>
            </a:endParaRPr>
          </a:p>
          <a:p>
            <a:pPr>
              <a:spcBef>
                <a:spcPts val="0"/>
              </a:spcBef>
              <a:spcAft>
                <a:spcPts val="600"/>
              </a:spcAft>
            </a:pPr>
            <a:r>
              <a:rPr lang="de-DE" sz="2000" dirty="0" smtClean="0">
                <a:solidFill>
                  <a:schemeClr val="tx1">
                    <a:lumMod val="95000"/>
                    <a:lumOff val="5000"/>
                  </a:schemeClr>
                </a:solidFill>
              </a:rPr>
              <a:t>Long time </a:t>
            </a:r>
            <a:r>
              <a:rPr lang="de-DE" sz="2000" dirty="0" err="1" smtClean="0">
                <a:solidFill>
                  <a:schemeClr val="tx1">
                    <a:lumMod val="95000"/>
                    <a:lumOff val="5000"/>
                  </a:schemeClr>
                </a:solidFill>
              </a:rPr>
              <a:t>availability</a:t>
            </a:r>
            <a:endParaRPr lang="de-DE" sz="2000" dirty="0" smtClean="0">
              <a:solidFill>
                <a:schemeClr val="tx1">
                  <a:lumMod val="95000"/>
                  <a:lumOff val="5000"/>
                </a:schemeClr>
              </a:solidFill>
            </a:endParaRPr>
          </a:p>
          <a:p>
            <a:pPr lvl="1"/>
            <a:r>
              <a:rPr lang="de-DE" dirty="0" smtClean="0">
                <a:solidFill>
                  <a:schemeClr val="tx1">
                    <a:lumMod val="95000"/>
                    <a:lumOff val="5000"/>
                  </a:schemeClr>
                </a:solidFill>
              </a:rPr>
              <a:t>Time </a:t>
            </a:r>
            <a:r>
              <a:rPr lang="de-DE" dirty="0" err="1" smtClean="0">
                <a:solidFill>
                  <a:schemeClr val="tx1">
                    <a:lumMod val="95000"/>
                    <a:lumOff val="5000"/>
                  </a:schemeClr>
                </a:solidFill>
              </a:rPr>
              <a:t>series</a:t>
            </a:r>
            <a:endParaRPr lang="de-DE" dirty="0" smtClean="0">
              <a:solidFill>
                <a:schemeClr val="tx1">
                  <a:lumMod val="95000"/>
                  <a:lumOff val="5000"/>
                </a:schemeClr>
              </a:solidFill>
            </a:endParaRPr>
          </a:p>
          <a:p>
            <a:pPr lvl="1"/>
            <a:r>
              <a:rPr lang="de-DE" dirty="0" err="1" smtClean="0">
                <a:solidFill>
                  <a:schemeClr val="tx1">
                    <a:lumMod val="95000"/>
                    <a:lumOff val="5000"/>
                  </a:schemeClr>
                </a:solidFill>
              </a:rPr>
              <a:t>archives</a:t>
            </a:r>
            <a:endParaRPr lang="de-DE" dirty="0" smtClean="0">
              <a:solidFill>
                <a:schemeClr val="tx1">
                  <a:lumMod val="95000"/>
                  <a:lumOff val="5000"/>
                </a:schemeClr>
              </a:solidFill>
            </a:endParaRPr>
          </a:p>
          <a:p>
            <a:pPr lvl="1"/>
            <a:endParaRPr lang="de-DE" sz="1800" dirty="0" smtClean="0">
              <a:solidFill>
                <a:schemeClr val="tx1">
                  <a:lumMod val="95000"/>
                  <a:lumOff val="5000"/>
                </a:schemeClr>
              </a:solidFill>
            </a:endParaRPr>
          </a:p>
          <a:p>
            <a:pPr>
              <a:spcBef>
                <a:spcPts val="0"/>
              </a:spcBef>
              <a:spcAft>
                <a:spcPts val="600"/>
              </a:spcAft>
            </a:pPr>
            <a:endParaRPr lang="de-DE" sz="2000" dirty="0">
              <a:solidFill>
                <a:schemeClr val="tx1">
                  <a:lumMod val="95000"/>
                  <a:lumOff val="5000"/>
                </a:schemeClr>
              </a:solidFill>
            </a:endParaRPr>
          </a:p>
        </p:txBody>
      </p:sp>
      <p:sp>
        <p:nvSpPr>
          <p:cNvPr id="2" name="Titel 1"/>
          <p:cNvSpPr>
            <a:spLocks noGrp="1"/>
          </p:cNvSpPr>
          <p:nvPr>
            <p:ph type="title"/>
          </p:nvPr>
        </p:nvSpPr>
        <p:spPr/>
        <p:txBody>
          <a:bodyPr/>
          <a:lstStyle/>
          <a:p>
            <a:r>
              <a:rPr lang="en-US" dirty="0"/>
              <a:t>Time Scales in Earth </a:t>
            </a:r>
            <a:r>
              <a:rPr lang="en-US" dirty="0" smtClean="0"/>
              <a:t>Observation</a:t>
            </a:r>
            <a:br>
              <a:rPr lang="en-US" dirty="0" smtClean="0"/>
            </a:br>
            <a:endParaRPr lang="de-DE" dirty="0"/>
          </a:p>
        </p:txBody>
      </p:sp>
    </p:spTree>
    <p:extLst>
      <p:ext uri="{BB962C8B-B14F-4D97-AF65-F5344CB8AC3E}">
        <p14:creationId xmlns:p14="http://schemas.microsoft.com/office/powerpoint/2010/main" val="651453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6000" dirty="0" err="1" smtClean="0"/>
              <a:t>Missions</a:t>
            </a:r>
            <a:endParaRPr lang="de-DE" sz="6000" dirty="0"/>
          </a:p>
        </p:txBody>
      </p:sp>
    </p:spTree>
    <p:extLst>
      <p:ext uri="{BB962C8B-B14F-4D97-AF65-F5344CB8AC3E}">
        <p14:creationId xmlns:p14="http://schemas.microsoft.com/office/powerpoint/2010/main" val="1146345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66000" y="349502"/>
            <a:ext cx="7342188" cy="631226"/>
          </a:xfrm>
        </p:spPr>
        <p:txBody>
          <a:bodyPr/>
          <a:lstStyle/>
          <a:p>
            <a:r>
              <a:rPr lang="de-DE" dirty="0" smtClean="0"/>
              <a:t>The </a:t>
            </a:r>
            <a:r>
              <a:rPr lang="de-DE" dirty="0" err="1" smtClean="0"/>
              <a:t>Sentinel</a:t>
            </a:r>
            <a:r>
              <a:rPr lang="de-DE" dirty="0" smtClean="0"/>
              <a:t> </a:t>
            </a:r>
            <a:r>
              <a:rPr lang="de-DE" dirty="0" err="1" smtClean="0"/>
              <a:t>Missions</a:t>
            </a:r>
            <a:endParaRPr lang="de-DE" dirty="0"/>
          </a:p>
        </p:txBody>
      </p:sp>
      <p:sp>
        <p:nvSpPr>
          <p:cNvPr id="12" name="Richtungspfeil 11"/>
          <p:cNvSpPr/>
          <p:nvPr/>
        </p:nvSpPr>
        <p:spPr>
          <a:xfrm>
            <a:off x="1574194" y="1466120"/>
            <a:ext cx="5760640" cy="108012"/>
          </a:xfrm>
          <a:prstGeom prst="homePlat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2400">
              <a:solidFill>
                <a:srgbClr val="FFFFFF"/>
              </a:solidFill>
            </a:endParaRPr>
          </a:p>
        </p:txBody>
      </p:sp>
      <p:sp>
        <p:nvSpPr>
          <p:cNvPr id="25" name="Richtungspfeil 24"/>
          <p:cNvSpPr/>
          <p:nvPr/>
        </p:nvSpPr>
        <p:spPr>
          <a:xfrm>
            <a:off x="2310314" y="2420860"/>
            <a:ext cx="5430128" cy="108012"/>
          </a:xfrm>
          <a:prstGeom prst="homePlate">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2400">
              <a:solidFill>
                <a:srgbClr val="FFFFFF"/>
              </a:solidFill>
            </a:endParaRPr>
          </a:p>
        </p:txBody>
      </p:sp>
      <p:sp>
        <p:nvSpPr>
          <p:cNvPr id="26" name="Richtungspfeil 25"/>
          <p:cNvSpPr/>
          <p:nvPr/>
        </p:nvSpPr>
        <p:spPr>
          <a:xfrm>
            <a:off x="2713980" y="3432382"/>
            <a:ext cx="5098487" cy="108012"/>
          </a:xfrm>
          <a:prstGeom prst="homePlat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2400">
              <a:solidFill>
                <a:srgbClr val="FFFFFF"/>
              </a:solidFill>
            </a:endParaRPr>
          </a:p>
        </p:txBody>
      </p:sp>
      <p:grpSp>
        <p:nvGrpSpPr>
          <p:cNvPr id="5" name="Gruppieren 4"/>
          <p:cNvGrpSpPr/>
          <p:nvPr/>
        </p:nvGrpSpPr>
        <p:grpSpPr>
          <a:xfrm>
            <a:off x="586474" y="836712"/>
            <a:ext cx="7920880" cy="5400600"/>
            <a:chOff x="586468" y="692696"/>
            <a:chExt cx="7920880" cy="5400600"/>
          </a:xfrm>
        </p:grpSpPr>
        <p:grpSp>
          <p:nvGrpSpPr>
            <p:cNvPr id="24" name="Gruppieren 23"/>
            <p:cNvGrpSpPr/>
            <p:nvPr/>
          </p:nvGrpSpPr>
          <p:grpSpPr>
            <a:xfrm>
              <a:off x="586468" y="692696"/>
              <a:ext cx="7920880" cy="288032"/>
              <a:chOff x="971600" y="3501008"/>
              <a:chExt cx="7920880" cy="288032"/>
            </a:xfrm>
          </p:grpSpPr>
          <p:sp>
            <p:nvSpPr>
              <p:cNvPr id="13" name="Rechteck 12"/>
              <p:cNvSpPr/>
              <p:nvPr/>
            </p:nvSpPr>
            <p:spPr>
              <a:xfrm>
                <a:off x="971600" y="3501008"/>
                <a:ext cx="720080" cy="2880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de-DE" dirty="0" smtClean="0">
                    <a:solidFill>
                      <a:srgbClr val="000000"/>
                    </a:solidFill>
                  </a:rPr>
                  <a:t>2013</a:t>
                </a:r>
                <a:endParaRPr lang="de-DE" dirty="0">
                  <a:solidFill>
                    <a:srgbClr val="000000"/>
                  </a:solidFill>
                </a:endParaRPr>
              </a:p>
            </p:txBody>
          </p:sp>
          <p:sp>
            <p:nvSpPr>
              <p:cNvPr id="14" name="Rechteck 13"/>
              <p:cNvSpPr/>
              <p:nvPr/>
            </p:nvSpPr>
            <p:spPr>
              <a:xfrm>
                <a:off x="1699393" y="3501008"/>
                <a:ext cx="720080" cy="288032"/>
              </a:xfrm>
              <a:prstGeom prst="rect">
                <a:avLst/>
              </a:prstGeom>
              <a:solidFill>
                <a:schemeClr val="accent3">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de-DE" dirty="0" smtClean="0">
                    <a:solidFill>
                      <a:srgbClr val="000000"/>
                    </a:solidFill>
                  </a:rPr>
                  <a:t>2014</a:t>
                </a:r>
                <a:endParaRPr lang="de-DE" dirty="0">
                  <a:solidFill>
                    <a:srgbClr val="000000"/>
                  </a:solidFill>
                </a:endParaRPr>
              </a:p>
            </p:txBody>
          </p:sp>
          <p:sp>
            <p:nvSpPr>
              <p:cNvPr id="15" name="Rechteck 14"/>
              <p:cNvSpPr/>
              <p:nvPr/>
            </p:nvSpPr>
            <p:spPr>
              <a:xfrm>
                <a:off x="2411760" y="3501008"/>
                <a:ext cx="720080" cy="2880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de-DE" dirty="0" smtClean="0">
                    <a:solidFill>
                      <a:srgbClr val="000000"/>
                    </a:solidFill>
                  </a:rPr>
                  <a:t>2015</a:t>
                </a:r>
                <a:endParaRPr lang="de-DE" dirty="0">
                  <a:solidFill>
                    <a:srgbClr val="000000"/>
                  </a:solidFill>
                </a:endParaRPr>
              </a:p>
            </p:txBody>
          </p:sp>
          <p:sp>
            <p:nvSpPr>
              <p:cNvPr id="16" name="Rechteck 15"/>
              <p:cNvSpPr/>
              <p:nvPr/>
            </p:nvSpPr>
            <p:spPr>
              <a:xfrm>
                <a:off x="3115278" y="3501008"/>
                <a:ext cx="720080" cy="288032"/>
              </a:xfrm>
              <a:prstGeom prst="rect">
                <a:avLst/>
              </a:prstGeom>
              <a:solidFill>
                <a:schemeClr val="accent3">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de-DE" dirty="0">
                    <a:solidFill>
                      <a:srgbClr val="000000"/>
                    </a:solidFill>
                  </a:rPr>
                  <a:t>2016</a:t>
                </a:r>
              </a:p>
            </p:txBody>
          </p:sp>
          <p:sp>
            <p:nvSpPr>
              <p:cNvPr id="17" name="Rechteck 16"/>
              <p:cNvSpPr/>
              <p:nvPr/>
            </p:nvSpPr>
            <p:spPr>
              <a:xfrm>
                <a:off x="3835358" y="3501008"/>
                <a:ext cx="720080" cy="2880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de-DE" dirty="0" smtClean="0">
                    <a:solidFill>
                      <a:srgbClr val="000000"/>
                    </a:solidFill>
                  </a:rPr>
                  <a:t>2017</a:t>
                </a:r>
                <a:endParaRPr lang="de-DE" dirty="0">
                  <a:solidFill>
                    <a:srgbClr val="000000"/>
                  </a:solidFill>
                </a:endParaRPr>
              </a:p>
            </p:txBody>
          </p:sp>
          <p:sp>
            <p:nvSpPr>
              <p:cNvPr id="18" name="Rechteck 17"/>
              <p:cNvSpPr/>
              <p:nvPr/>
            </p:nvSpPr>
            <p:spPr>
              <a:xfrm>
                <a:off x="4572000" y="3501008"/>
                <a:ext cx="720080" cy="288032"/>
              </a:xfrm>
              <a:prstGeom prst="rect">
                <a:avLst/>
              </a:prstGeom>
              <a:solidFill>
                <a:schemeClr val="accent3">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de-DE" dirty="0">
                    <a:solidFill>
                      <a:srgbClr val="000000"/>
                    </a:solidFill>
                  </a:rPr>
                  <a:t>2018</a:t>
                </a:r>
              </a:p>
            </p:txBody>
          </p:sp>
          <p:sp>
            <p:nvSpPr>
              <p:cNvPr id="19" name="Rechteck 18"/>
              <p:cNvSpPr/>
              <p:nvPr/>
            </p:nvSpPr>
            <p:spPr>
              <a:xfrm>
                <a:off x="5292080" y="3501008"/>
                <a:ext cx="720080" cy="2880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de-DE" dirty="0" smtClean="0">
                    <a:solidFill>
                      <a:srgbClr val="000000"/>
                    </a:solidFill>
                  </a:rPr>
                  <a:t>2019</a:t>
                </a:r>
                <a:endParaRPr lang="de-DE" dirty="0">
                  <a:solidFill>
                    <a:srgbClr val="000000"/>
                  </a:solidFill>
                </a:endParaRPr>
              </a:p>
            </p:txBody>
          </p:sp>
          <p:sp>
            <p:nvSpPr>
              <p:cNvPr id="20" name="Rechteck 19"/>
              <p:cNvSpPr/>
              <p:nvPr/>
            </p:nvSpPr>
            <p:spPr>
              <a:xfrm>
                <a:off x="6012160" y="3501008"/>
                <a:ext cx="720080" cy="288032"/>
              </a:xfrm>
              <a:prstGeom prst="rect">
                <a:avLst/>
              </a:prstGeom>
              <a:solidFill>
                <a:schemeClr val="accent3">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de-DE" dirty="0">
                    <a:solidFill>
                      <a:srgbClr val="000000"/>
                    </a:solidFill>
                  </a:rPr>
                  <a:t>2020</a:t>
                </a:r>
              </a:p>
            </p:txBody>
          </p:sp>
          <p:sp>
            <p:nvSpPr>
              <p:cNvPr id="21" name="Rechteck 20"/>
              <p:cNvSpPr/>
              <p:nvPr/>
            </p:nvSpPr>
            <p:spPr>
              <a:xfrm>
                <a:off x="6735947" y="3501008"/>
                <a:ext cx="720080" cy="2880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de-DE" dirty="0" smtClean="0">
                    <a:solidFill>
                      <a:srgbClr val="000000"/>
                    </a:solidFill>
                  </a:rPr>
                  <a:t>2021</a:t>
                </a:r>
                <a:endParaRPr lang="de-DE" dirty="0">
                  <a:solidFill>
                    <a:srgbClr val="000000"/>
                  </a:solidFill>
                </a:endParaRPr>
              </a:p>
            </p:txBody>
          </p:sp>
          <p:sp>
            <p:nvSpPr>
              <p:cNvPr id="22" name="Rechteck 21"/>
              <p:cNvSpPr/>
              <p:nvPr/>
            </p:nvSpPr>
            <p:spPr>
              <a:xfrm>
                <a:off x="7452320" y="3501008"/>
                <a:ext cx="720080" cy="288032"/>
              </a:xfrm>
              <a:prstGeom prst="rect">
                <a:avLst/>
              </a:prstGeom>
              <a:solidFill>
                <a:schemeClr val="accent3">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de-DE" dirty="0">
                    <a:solidFill>
                      <a:srgbClr val="000000"/>
                    </a:solidFill>
                  </a:rPr>
                  <a:t>2022</a:t>
                </a:r>
              </a:p>
            </p:txBody>
          </p:sp>
          <p:sp>
            <p:nvSpPr>
              <p:cNvPr id="23" name="Rechteck 22"/>
              <p:cNvSpPr/>
              <p:nvPr/>
            </p:nvSpPr>
            <p:spPr>
              <a:xfrm>
                <a:off x="8172400" y="3501008"/>
                <a:ext cx="720080" cy="2880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de-DE" dirty="0" smtClean="0">
                    <a:solidFill>
                      <a:srgbClr val="000000"/>
                    </a:solidFill>
                  </a:rPr>
                  <a:t>2023</a:t>
                </a:r>
                <a:endParaRPr lang="de-DE" dirty="0">
                  <a:solidFill>
                    <a:srgbClr val="000000"/>
                  </a:solidFill>
                </a:endParaRPr>
              </a:p>
            </p:txBody>
          </p:sp>
        </p:grpSp>
        <p:cxnSp>
          <p:nvCxnSpPr>
            <p:cNvPr id="4" name="Gerade Verbindung 3"/>
            <p:cNvCxnSpPr/>
            <p:nvPr/>
          </p:nvCxnSpPr>
          <p:spPr>
            <a:xfrm>
              <a:off x="1306548" y="908720"/>
              <a:ext cx="0" cy="5184576"/>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a:off x="2034341" y="908720"/>
              <a:ext cx="0" cy="5184576"/>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2730146" y="908720"/>
              <a:ext cx="0" cy="5184576"/>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3450226" y="908720"/>
              <a:ext cx="0" cy="5184576"/>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a:off x="4186868" y="908720"/>
              <a:ext cx="0" cy="5184576"/>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2" name="Gerade Verbindung 31"/>
            <p:cNvCxnSpPr/>
            <p:nvPr/>
          </p:nvCxnSpPr>
          <p:spPr>
            <a:xfrm>
              <a:off x="4919849" y="908720"/>
              <a:ext cx="0" cy="5184576"/>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a:off x="5627028" y="908720"/>
              <a:ext cx="0" cy="5184576"/>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nvCxnSpPr>
          <p:spPr>
            <a:xfrm>
              <a:off x="6350815" y="908720"/>
              <a:ext cx="0" cy="5184576"/>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p:nvCxnSpPr>
          <p:spPr>
            <a:xfrm>
              <a:off x="7070895" y="908720"/>
              <a:ext cx="0" cy="5184576"/>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a:off x="7787268" y="908720"/>
              <a:ext cx="0" cy="5184576"/>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7" name="Gerade Verbindung 36"/>
            <p:cNvCxnSpPr/>
            <p:nvPr/>
          </p:nvCxnSpPr>
          <p:spPr>
            <a:xfrm>
              <a:off x="8484564" y="908720"/>
              <a:ext cx="0" cy="5184576"/>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sp>
        <p:nvSpPr>
          <p:cNvPr id="38" name="Rectangle 10"/>
          <p:cNvSpPr>
            <a:spLocks noChangeArrowheads="1"/>
          </p:cNvSpPr>
          <p:nvPr/>
        </p:nvSpPr>
        <p:spPr bwMode="auto">
          <a:xfrm>
            <a:off x="515169" y="1199420"/>
            <a:ext cx="3097323"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0"/>
              </a:spcBef>
              <a:spcAft>
                <a:spcPct val="0"/>
              </a:spcAft>
            </a:pPr>
            <a:r>
              <a:rPr lang="en-US" sz="1600" b="1" dirty="0">
                <a:solidFill>
                  <a:srgbClr val="808080"/>
                </a:solidFill>
                <a:latin typeface="Verdana" pitchFamily="34" charset="0"/>
                <a:ea typeface="MS PGothic" pitchFamily="34" charset="-128"/>
              </a:rPr>
              <a:t>Sentinel 1 – SAR </a:t>
            </a:r>
            <a:r>
              <a:rPr lang="en-US" sz="1600" b="1" dirty="0" smtClean="0">
                <a:solidFill>
                  <a:srgbClr val="808080"/>
                </a:solidFill>
                <a:latin typeface="Verdana" pitchFamily="34" charset="0"/>
                <a:ea typeface="MS PGothic" pitchFamily="34" charset="-128"/>
              </a:rPr>
              <a:t>imaging</a:t>
            </a:r>
            <a:endParaRPr lang="en-US" sz="1600" b="1" dirty="0">
              <a:solidFill>
                <a:srgbClr val="808080"/>
              </a:solidFill>
              <a:latin typeface="Verdana" pitchFamily="34" charset="0"/>
              <a:ea typeface="MS PGothic" pitchFamily="34" charset="-128"/>
            </a:endParaRPr>
          </a:p>
        </p:txBody>
      </p:sp>
      <p:sp>
        <p:nvSpPr>
          <p:cNvPr id="39" name="Rectangle 13"/>
          <p:cNvSpPr>
            <a:spLocks noChangeArrowheads="1"/>
          </p:cNvSpPr>
          <p:nvPr/>
        </p:nvSpPr>
        <p:spPr bwMode="auto">
          <a:xfrm>
            <a:off x="515169" y="2132856"/>
            <a:ext cx="4132863"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0"/>
              </a:spcBef>
              <a:spcAft>
                <a:spcPct val="0"/>
              </a:spcAft>
            </a:pPr>
            <a:r>
              <a:rPr lang="en-US" sz="1600" b="1" dirty="0">
                <a:solidFill>
                  <a:srgbClr val="808080"/>
                </a:solidFill>
                <a:latin typeface="Verdana" pitchFamily="34" charset="0"/>
                <a:ea typeface="MS PGothic" pitchFamily="34" charset="-128"/>
              </a:rPr>
              <a:t>Sentinel 2 – Multispectral </a:t>
            </a:r>
            <a:r>
              <a:rPr lang="en-US" sz="1600" b="1" dirty="0" smtClean="0">
                <a:solidFill>
                  <a:srgbClr val="808080"/>
                </a:solidFill>
                <a:latin typeface="Verdana" pitchFamily="34" charset="0"/>
                <a:ea typeface="MS PGothic" pitchFamily="34" charset="-128"/>
              </a:rPr>
              <a:t>imaging</a:t>
            </a:r>
            <a:endParaRPr lang="en-US" sz="1600" b="1" dirty="0">
              <a:solidFill>
                <a:srgbClr val="808080"/>
              </a:solidFill>
              <a:latin typeface="Verdana" pitchFamily="34" charset="0"/>
              <a:ea typeface="MS PGothic" pitchFamily="34" charset="-128"/>
            </a:endParaRPr>
          </a:p>
        </p:txBody>
      </p:sp>
      <p:sp>
        <p:nvSpPr>
          <p:cNvPr id="40" name="Richtungspfeil 39"/>
          <p:cNvSpPr/>
          <p:nvPr/>
        </p:nvSpPr>
        <p:spPr>
          <a:xfrm>
            <a:off x="2825229" y="1628800"/>
            <a:ext cx="5264714" cy="108012"/>
          </a:xfrm>
          <a:prstGeom prst="homePlat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2400">
              <a:solidFill>
                <a:srgbClr val="FFFFFF"/>
              </a:solidFill>
            </a:endParaRPr>
          </a:p>
        </p:txBody>
      </p:sp>
      <p:sp>
        <p:nvSpPr>
          <p:cNvPr id="41" name="Richtungspfeil 40"/>
          <p:cNvSpPr/>
          <p:nvPr/>
        </p:nvSpPr>
        <p:spPr>
          <a:xfrm>
            <a:off x="6588224" y="1795870"/>
            <a:ext cx="1896340" cy="108012"/>
          </a:xfrm>
          <a:prstGeom prst="homePlat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2400">
              <a:solidFill>
                <a:srgbClr val="FFFFFF"/>
              </a:solidFill>
            </a:endParaRPr>
          </a:p>
        </p:txBody>
      </p:sp>
      <p:sp>
        <p:nvSpPr>
          <p:cNvPr id="42" name="Richtungspfeil 41"/>
          <p:cNvSpPr/>
          <p:nvPr/>
        </p:nvSpPr>
        <p:spPr>
          <a:xfrm>
            <a:off x="7334838" y="1952836"/>
            <a:ext cx="1149733" cy="108012"/>
          </a:xfrm>
          <a:prstGeom prst="homePlat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2400">
              <a:solidFill>
                <a:srgbClr val="FFFFFF"/>
              </a:solidFill>
            </a:endParaRPr>
          </a:p>
        </p:txBody>
      </p:sp>
      <p:sp>
        <p:nvSpPr>
          <p:cNvPr id="6" name="Textfeld 5"/>
          <p:cNvSpPr txBox="1"/>
          <p:nvPr/>
        </p:nvSpPr>
        <p:spPr>
          <a:xfrm>
            <a:off x="7236296" y="1919761"/>
            <a:ext cx="81754" cy="184666"/>
          </a:xfrm>
          <a:prstGeom prst="rect">
            <a:avLst/>
          </a:prstGeom>
          <a:noFill/>
        </p:spPr>
        <p:txBody>
          <a:bodyPr wrap="none" lIns="0" tIns="0" rIns="0" bIns="0" rtlCol="0">
            <a:spAutoFit/>
          </a:bodyPr>
          <a:lstStyle/>
          <a:p>
            <a:pPr fontAlgn="base">
              <a:spcBef>
                <a:spcPct val="0"/>
              </a:spcBef>
              <a:spcAft>
                <a:spcPct val="0"/>
              </a:spcAft>
            </a:pPr>
            <a:r>
              <a:rPr lang="de-DE" sz="1200" dirty="0" smtClean="0">
                <a:solidFill>
                  <a:srgbClr val="000000"/>
                </a:solidFill>
              </a:rPr>
              <a:t>d</a:t>
            </a:r>
          </a:p>
        </p:txBody>
      </p:sp>
      <p:sp>
        <p:nvSpPr>
          <p:cNvPr id="43" name="Textfeld 42"/>
          <p:cNvSpPr txBox="1"/>
          <p:nvPr/>
        </p:nvSpPr>
        <p:spPr>
          <a:xfrm>
            <a:off x="6465051" y="1760603"/>
            <a:ext cx="67326" cy="184666"/>
          </a:xfrm>
          <a:prstGeom prst="rect">
            <a:avLst/>
          </a:prstGeom>
          <a:noFill/>
        </p:spPr>
        <p:txBody>
          <a:bodyPr wrap="none" lIns="0" tIns="0" rIns="0" bIns="0" rtlCol="0">
            <a:spAutoFit/>
          </a:bodyPr>
          <a:lstStyle/>
          <a:p>
            <a:pPr fontAlgn="base">
              <a:spcBef>
                <a:spcPct val="0"/>
              </a:spcBef>
              <a:spcAft>
                <a:spcPct val="0"/>
              </a:spcAft>
            </a:pPr>
            <a:r>
              <a:rPr lang="de-DE" sz="1200" dirty="0">
                <a:solidFill>
                  <a:srgbClr val="000000"/>
                </a:solidFill>
              </a:rPr>
              <a:t>c</a:t>
            </a:r>
            <a:endParaRPr lang="de-DE" sz="1200" dirty="0" smtClean="0">
              <a:solidFill>
                <a:srgbClr val="000000"/>
              </a:solidFill>
            </a:endParaRPr>
          </a:p>
        </p:txBody>
      </p:sp>
      <p:sp>
        <p:nvSpPr>
          <p:cNvPr id="45" name="Textfeld 44"/>
          <p:cNvSpPr txBox="1"/>
          <p:nvPr/>
        </p:nvSpPr>
        <p:spPr>
          <a:xfrm>
            <a:off x="1485071" y="1421019"/>
            <a:ext cx="75342" cy="184666"/>
          </a:xfrm>
          <a:prstGeom prst="rect">
            <a:avLst/>
          </a:prstGeom>
          <a:noFill/>
        </p:spPr>
        <p:txBody>
          <a:bodyPr wrap="none" lIns="0" tIns="0" rIns="0" bIns="0" rtlCol="0">
            <a:spAutoFit/>
          </a:bodyPr>
          <a:lstStyle/>
          <a:p>
            <a:pPr fontAlgn="base">
              <a:spcBef>
                <a:spcPct val="0"/>
              </a:spcBef>
              <a:spcAft>
                <a:spcPct val="0"/>
              </a:spcAft>
            </a:pPr>
            <a:r>
              <a:rPr lang="de-DE" sz="1200" dirty="0" smtClean="0">
                <a:solidFill>
                  <a:srgbClr val="000000"/>
                </a:solidFill>
              </a:rPr>
              <a:t>a</a:t>
            </a:r>
          </a:p>
        </p:txBody>
      </p:sp>
      <p:sp>
        <p:nvSpPr>
          <p:cNvPr id="46" name="Textfeld 45"/>
          <p:cNvSpPr txBox="1"/>
          <p:nvPr/>
        </p:nvSpPr>
        <p:spPr>
          <a:xfrm>
            <a:off x="2733589" y="1603202"/>
            <a:ext cx="81754" cy="184666"/>
          </a:xfrm>
          <a:prstGeom prst="rect">
            <a:avLst/>
          </a:prstGeom>
          <a:noFill/>
        </p:spPr>
        <p:txBody>
          <a:bodyPr wrap="none" lIns="0" tIns="0" rIns="0" bIns="0" rtlCol="0">
            <a:spAutoFit/>
          </a:bodyPr>
          <a:lstStyle/>
          <a:p>
            <a:pPr fontAlgn="base">
              <a:spcBef>
                <a:spcPct val="0"/>
              </a:spcBef>
              <a:spcAft>
                <a:spcPct val="0"/>
              </a:spcAft>
            </a:pPr>
            <a:r>
              <a:rPr lang="de-DE" sz="1200" dirty="0" smtClean="0">
                <a:solidFill>
                  <a:srgbClr val="000000"/>
                </a:solidFill>
              </a:rPr>
              <a:t>b</a:t>
            </a:r>
          </a:p>
        </p:txBody>
      </p:sp>
      <p:sp>
        <p:nvSpPr>
          <p:cNvPr id="47" name="Richtungspfeil 46"/>
          <p:cNvSpPr/>
          <p:nvPr/>
        </p:nvSpPr>
        <p:spPr>
          <a:xfrm>
            <a:off x="3252757" y="2562990"/>
            <a:ext cx="4991651" cy="108012"/>
          </a:xfrm>
          <a:prstGeom prst="homePlate">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2400">
              <a:solidFill>
                <a:srgbClr val="FFFFFF"/>
              </a:solidFill>
            </a:endParaRPr>
          </a:p>
        </p:txBody>
      </p:sp>
      <p:sp>
        <p:nvSpPr>
          <p:cNvPr id="48" name="Richtungspfeil 47"/>
          <p:cNvSpPr/>
          <p:nvPr/>
        </p:nvSpPr>
        <p:spPr>
          <a:xfrm>
            <a:off x="6012160" y="2707006"/>
            <a:ext cx="2472404" cy="108012"/>
          </a:xfrm>
          <a:prstGeom prst="homePlate">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2400">
              <a:solidFill>
                <a:srgbClr val="FFFFFF"/>
              </a:solidFill>
            </a:endParaRPr>
          </a:p>
        </p:txBody>
      </p:sp>
      <p:sp>
        <p:nvSpPr>
          <p:cNvPr id="49" name="Richtungspfeil 48"/>
          <p:cNvSpPr/>
          <p:nvPr/>
        </p:nvSpPr>
        <p:spPr>
          <a:xfrm>
            <a:off x="6710878" y="2851022"/>
            <a:ext cx="1796493" cy="108012"/>
          </a:xfrm>
          <a:prstGeom prst="homePlate">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2400">
              <a:solidFill>
                <a:srgbClr val="FFFFFF"/>
              </a:solidFill>
            </a:endParaRPr>
          </a:p>
        </p:txBody>
      </p:sp>
      <p:sp>
        <p:nvSpPr>
          <p:cNvPr id="50" name="Textfeld 49"/>
          <p:cNvSpPr txBox="1"/>
          <p:nvPr/>
        </p:nvSpPr>
        <p:spPr>
          <a:xfrm>
            <a:off x="2192338" y="2374214"/>
            <a:ext cx="75342" cy="184666"/>
          </a:xfrm>
          <a:prstGeom prst="rect">
            <a:avLst/>
          </a:prstGeom>
          <a:noFill/>
        </p:spPr>
        <p:txBody>
          <a:bodyPr wrap="none" lIns="0" tIns="0" rIns="0" bIns="0" rtlCol="0">
            <a:spAutoFit/>
          </a:bodyPr>
          <a:lstStyle/>
          <a:p>
            <a:pPr fontAlgn="base">
              <a:spcBef>
                <a:spcPct val="0"/>
              </a:spcBef>
              <a:spcAft>
                <a:spcPct val="0"/>
              </a:spcAft>
            </a:pPr>
            <a:r>
              <a:rPr lang="de-DE" sz="1200" dirty="0" smtClean="0">
                <a:solidFill>
                  <a:srgbClr val="000000"/>
                </a:solidFill>
              </a:rPr>
              <a:t>a</a:t>
            </a:r>
          </a:p>
        </p:txBody>
      </p:sp>
      <p:sp>
        <p:nvSpPr>
          <p:cNvPr id="51" name="Textfeld 50"/>
          <p:cNvSpPr txBox="1"/>
          <p:nvPr/>
        </p:nvSpPr>
        <p:spPr>
          <a:xfrm>
            <a:off x="3131800" y="2532168"/>
            <a:ext cx="81754" cy="184666"/>
          </a:xfrm>
          <a:prstGeom prst="rect">
            <a:avLst/>
          </a:prstGeom>
          <a:noFill/>
        </p:spPr>
        <p:txBody>
          <a:bodyPr wrap="none" lIns="0" tIns="0" rIns="0" bIns="0" rtlCol="0">
            <a:spAutoFit/>
          </a:bodyPr>
          <a:lstStyle/>
          <a:p>
            <a:pPr fontAlgn="base">
              <a:spcBef>
                <a:spcPct val="0"/>
              </a:spcBef>
              <a:spcAft>
                <a:spcPct val="0"/>
              </a:spcAft>
            </a:pPr>
            <a:r>
              <a:rPr lang="de-DE" sz="1200" dirty="0" smtClean="0">
                <a:solidFill>
                  <a:srgbClr val="000000"/>
                </a:solidFill>
              </a:rPr>
              <a:t>b</a:t>
            </a:r>
          </a:p>
        </p:txBody>
      </p:sp>
      <p:sp>
        <p:nvSpPr>
          <p:cNvPr id="52" name="Textfeld 51"/>
          <p:cNvSpPr txBox="1"/>
          <p:nvPr/>
        </p:nvSpPr>
        <p:spPr>
          <a:xfrm>
            <a:off x="5910124" y="2671002"/>
            <a:ext cx="67326" cy="184666"/>
          </a:xfrm>
          <a:prstGeom prst="rect">
            <a:avLst/>
          </a:prstGeom>
          <a:noFill/>
        </p:spPr>
        <p:txBody>
          <a:bodyPr wrap="none" lIns="0" tIns="0" rIns="0" bIns="0" rtlCol="0">
            <a:spAutoFit/>
          </a:bodyPr>
          <a:lstStyle/>
          <a:p>
            <a:pPr fontAlgn="base">
              <a:spcBef>
                <a:spcPct val="0"/>
              </a:spcBef>
              <a:spcAft>
                <a:spcPct val="0"/>
              </a:spcAft>
            </a:pPr>
            <a:r>
              <a:rPr lang="de-DE" sz="1200" dirty="0">
                <a:solidFill>
                  <a:srgbClr val="000000"/>
                </a:solidFill>
              </a:rPr>
              <a:t>c</a:t>
            </a:r>
            <a:endParaRPr lang="de-DE" sz="1200" dirty="0" smtClean="0">
              <a:solidFill>
                <a:srgbClr val="000000"/>
              </a:solidFill>
            </a:endParaRPr>
          </a:p>
        </p:txBody>
      </p:sp>
      <p:sp>
        <p:nvSpPr>
          <p:cNvPr id="53" name="Textfeld 52"/>
          <p:cNvSpPr txBox="1"/>
          <p:nvPr/>
        </p:nvSpPr>
        <p:spPr>
          <a:xfrm>
            <a:off x="6599470" y="2812286"/>
            <a:ext cx="81754" cy="184666"/>
          </a:xfrm>
          <a:prstGeom prst="rect">
            <a:avLst/>
          </a:prstGeom>
          <a:noFill/>
        </p:spPr>
        <p:txBody>
          <a:bodyPr wrap="none" lIns="0" tIns="0" rIns="0" bIns="0" rtlCol="0">
            <a:spAutoFit/>
          </a:bodyPr>
          <a:lstStyle/>
          <a:p>
            <a:pPr fontAlgn="base">
              <a:spcBef>
                <a:spcPct val="0"/>
              </a:spcBef>
              <a:spcAft>
                <a:spcPct val="0"/>
              </a:spcAft>
            </a:pPr>
            <a:r>
              <a:rPr lang="de-DE" sz="1200" dirty="0" smtClean="0">
                <a:solidFill>
                  <a:srgbClr val="000000"/>
                </a:solidFill>
              </a:rPr>
              <a:t>d</a:t>
            </a:r>
          </a:p>
        </p:txBody>
      </p:sp>
      <p:sp>
        <p:nvSpPr>
          <p:cNvPr id="54" name="Rectangle 16"/>
          <p:cNvSpPr>
            <a:spLocks noChangeArrowheads="1"/>
          </p:cNvSpPr>
          <p:nvPr/>
        </p:nvSpPr>
        <p:spPr bwMode="auto">
          <a:xfrm>
            <a:off x="515142" y="3172456"/>
            <a:ext cx="5535490"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0"/>
              </a:spcBef>
              <a:spcAft>
                <a:spcPct val="0"/>
              </a:spcAft>
            </a:pPr>
            <a:r>
              <a:rPr lang="en-US" sz="1600" b="1" dirty="0">
                <a:solidFill>
                  <a:srgbClr val="808080"/>
                </a:solidFill>
                <a:latin typeface="Verdana" pitchFamily="34" charset="0"/>
                <a:ea typeface="MS PGothic" pitchFamily="34" charset="-128"/>
              </a:rPr>
              <a:t>Sentinel 3 – Ocean and global land </a:t>
            </a:r>
            <a:r>
              <a:rPr lang="en-US" sz="1600" b="1" dirty="0" smtClean="0">
                <a:solidFill>
                  <a:srgbClr val="808080"/>
                </a:solidFill>
                <a:latin typeface="Verdana" pitchFamily="34" charset="0"/>
                <a:ea typeface="MS PGothic" pitchFamily="34" charset="-128"/>
              </a:rPr>
              <a:t>monitoring</a:t>
            </a:r>
            <a:endParaRPr lang="en-US" sz="1600" b="1" dirty="0">
              <a:solidFill>
                <a:srgbClr val="808080"/>
              </a:solidFill>
              <a:latin typeface="Verdana" pitchFamily="34" charset="0"/>
              <a:ea typeface="MS PGothic" pitchFamily="34" charset="-128"/>
            </a:endParaRPr>
          </a:p>
        </p:txBody>
      </p:sp>
      <p:sp>
        <p:nvSpPr>
          <p:cNvPr id="55" name="Richtungspfeil 54"/>
          <p:cNvSpPr/>
          <p:nvPr/>
        </p:nvSpPr>
        <p:spPr>
          <a:xfrm>
            <a:off x="3635870" y="3576398"/>
            <a:ext cx="4871478" cy="108012"/>
          </a:xfrm>
          <a:prstGeom prst="homePlat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2400">
              <a:solidFill>
                <a:srgbClr val="FFFFFF"/>
              </a:solidFill>
            </a:endParaRPr>
          </a:p>
        </p:txBody>
      </p:sp>
      <p:sp>
        <p:nvSpPr>
          <p:cNvPr id="56" name="Richtungspfeil 55"/>
          <p:cNvSpPr/>
          <p:nvPr/>
        </p:nvSpPr>
        <p:spPr>
          <a:xfrm>
            <a:off x="6084168" y="3720414"/>
            <a:ext cx="2423180" cy="108012"/>
          </a:xfrm>
          <a:prstGeom prst="homePlat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2400">
              <a:solidFill>
                <a:srgbClr val="FFFFFF"/>
              </a:solidFill>
            </a:endParaRPr>
          </a:p>
        </p:txBody>
      </p:sp>
      <p:sp>
        <p:nvSpPr>
          <p:cNvPr id="57" name="Richtungspfeil 56"/>
          <p:cNvSpPr/>
          <p:nvPr/>
        </p:nvSpPr>
        <p:spPr>
          <a:xfrm>
            <a:off x="6706699" y="3864430"/>
            <a:ext cx="1777865" cy="108012"/>
          </a:xfrm>
          <a:prstGeom prst="homePlat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2400">
              <a:solidFill>
                <a:srgbClr val="FFFFFF"/>
              </a:solidFill>
            </a:endParaRPr>
          </a:p>
        </p:txBody>
      </p:sp>
      <p:sp>
        <p:nvSpPr>
          <p:cNvPr id="58" name="Textfeld 57"/>
          <p:cNvSpPr txBox="1"/>
          <p:nvPr/>
        </p:nvSpPr>
        <p:spPr>
          <a:xfrm>
            <a:off x="5973688" y="3684410"/>
            <a:ext cx="67326" cy="184666"/>
          </a:xfrm>
          <a:prstGeom prst="rect">
            <a:avLst/>
          </a:prstGeom>
          <a:noFill/>
        </p:spPr>
        <p:txBody>
          <a:bodyPr wrap="none" lIns="0" tIns="0" rIns="0" bIns="0" rtlCol="0">
            <a:spAutoFit/>
          </a:bodyPr>
          <a:lstStyle/>
          <a:p>
            <a:pPr fontAlgn="base">
              <a:spcBef>
                <a:spcPct val="0"/>
              </a:spcBef>
              <a:spcAft>
                <a:spcPct val="0"/>
              </a:spcAft>
            </a:pPr>
            <a:r>
              <a:rPr lang="de-DE" sz="1200" dirty="0">
                <a:solidFill>
                  <a:srgbClr val="000000"/>
                </a:solidFill>
              </a:rPr>
              <a:t>c</a:t>
            </a:r>
            <a:endParaRPr lang="de-DE" sz="1200" dirty="0" smtClean="0">
              <a:solidFill>
                <a:srgbClr val="000000"/>
              </a:solidFill>
            </a:endParaRPr>
          </a:p>
        </p:txBody>
      </p:sp>
      <p:sp>
        <p:nvSpPr>
          <p:cNvPr id="59" name="Textfeld 58"/>
          <p:cNvSpPr txBox="1"/>
          <p:nvPr/>
        </p:nvSpPr>
        <p:spPr>
          <a:xfrm>
            <a:off x="6599470" y="3820398"/>
            <a:ext cx="81754" cy="184666"/>
          </a:xfrm>
          <a:prstGeom prst="rect">
            <a:avLst/>
          </a:prstGeom>
          <a:noFill/>
        </p:spPr>
        <p:txBody>
          <a:bodyPr wrap="none" lIns="0" tIns="0" rIns="0" bIns="0" rtlCol="0">
            <a:spAutoFit/>
          </a:bodyPr>
          <a:lstStyle/>
          <a:p>
            <a:pPr fontAlgn="base">
              <a:spcBef>
                <a:spcPct val="0"/>
              </a:spcBef>
              <a:spcAft>
                <a:spcPct val="0"/>
              </a:spcAft>
            </a:pPr>
            <a:r>
              <a:rPr lang="de-DE" sz="1200" dirty="0" smtClean="0">
                <a:solidFill>
                  <a:srgbClr val="000000"/>
                </a:solidFill>
              </a:rPr>
              <a:t>d</a:t>
            </a:r>
          </a:p>
        </p:txBody>
      </p:sp>
      <p:sp>
        <p:nvSpPr>
          <p:cNvPr id="60" name="Textfeld 59"/>
          <p:cNvSpPr txBox="1"/>
          <p:nvPr/>
        </p:nvSpPr>
        <p:spPr>
          <a:xfrm>
            <a:off x="2408368" y="3395604"/>
            <a:ext cx="75342" cy="184666"/>
          </a:xfrm>
          <a:prstGeom prst="rect">
            <a:avLst/>
          </a:prstGeom>
          <a:noFill/>
        </p:spPr>
        <p:txBody>
          <a:bodyPr wrap="none" lIns="0" tIns="0" rIns="0" bIns="0" rtlCol="0">
            <a:spAutoFit/>
          </a:bodyPr>
          <a:lstStyle/>
          <a:p>
            <a:pPr fontAlgn="base">
              <a:spcBef>
                <a:spcPct val="0"/>
              </a:spcBef>
              <a:spcAft>
                <a:spcPct val="0"/>
              </a:spcAft>
            </a:pPr>
            <a:r>
              <a:rPr lang="de-DE" sz="1200" dirty="0" smtClean="0">
                <a:solidFill>
                  <a:srgbClr val="000000"/>
                </a:solidFill>
              </a:rPr>
              <a:t>a</a:t>
            </a:r>
          </a:p>
        </p:txBody>
      </p:sp>
      <p:sp>
        <p:nvSpPr>
          <p:cNvPr id="61" name="Textfeld 60"/>
          <p:cNvSpPr txBox="1"/>
          <p:nvPr/>
        </p:nvSpPr>
        <p:spPr>
          <a:xfrm>
            <a:off x="3491850" y="3535748"/>
            <a:ext cx="81754" cy="184666"/>
          </a:xfrm>
          <a:prstGeom prst="rect">
            <a:avLst/>
          </a:prstGeom>
          <a:noFill/>
        </p:spPr>
        <p:txBody>
          <a:bodyPr wrap="none" lIns="0" tIns="0" rIns="0" bIns="0" rtlCol="0">
            <a:spAutoFit/>
          </a:bodyPr>
          <a:lstStyle/>
          <a:p>
            <a:pPr fontAlgn="base">
              <a:spcBef>
                <a:spcPct val="0"/>
              </a:spcBef>
              <a:spcAft>
                <a:spcPct val="0"/>
              </a:spcAft>
            </a:pPr>
            <a:r>
              <a:rPr lang="de-DE" sz="1200" dirty="0" smtClean="0">
                <a:solidFill>
                  <a:srgbClr val="000000"/>
                </a:solidFill>
              </a:rPr>
              <a:t>b</a:t>
            </a:r>
          </a:p>
        </p:txBody>
      </p:sp>
      <p:sp>
        <p:nvSpPr>
          <p:cNvPr id="62" name="Rectangle 19"/>
          <p:cNvSpPr>
            <a:spLocks noChangeArrowheads="1"/>
          </p:cNvSpPr>
          <p:nvPr/>
        </p:nvSpPr>
        <p:spPr bwMode="auto">
          <a:xfrm>
            <a:off x="515142" y="4195188"/>
            <a:ext cx="4790094"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0"/>
              </a:spcBef>
              <a:spcAft>
                <a:spcPct val="0"/>
              </a:spcAft>
            </a:pPr>
            <a:r>
              <a:rPr lang="en-US" sz="1600" b="1" dirty="0">
                <a:solidFill>
                  <a:srgbClr val="808080"/>
                </a:solidFill>
                <a:latin typeface="Verdana" pitchFamily="34" charset="0"/>
                <a:ea typeface="MS PGothic" pitchFamily="34" charset="-128"/>
              </a:rPr>
              <a:t>Sentinel 4  – Geostationary </a:t>
            </a:r>
            <a:r>
              <a:rPr lang="en-US" sz="1600" b="1" dirty="0" smtClean="0">
                <a:solidFill>
                  <a:srgbClr val="808080"/>
                </a:solidFill>
                <a:latin typeface="Verdana" pitchFamily="34" charset="0"/>
                <a:ea typeface="MS PGothic" pitchFamily="34" charset="-128"/>
              </a:rPr>
              <a:t>Atmosphere</a:t>
            </a:r>
            <a:endParaRPr lang="en-US" sz="1600" b="1" dirty="0">
              <a:solidFill>
                <a:srgbClr val="808080"/>
              </a:solidFill>
              <a:latin typeface="Verdana" pitchFamily="34" charset="0"/>
              <a:ea typeface="MS PGothic" pitchFamily="34" charset="-128"/>
            </a:endParaRPr>
          </a:p>
        </p:txBody>
      </p:sp>
      <p:sp>
        <p:nvSpPr>
          <p:cNvPr id="63" name="Rectangle 24"/>
          <p:cNvSpPr>
            <a:spLocks noChangeArrowheads="1"/>
          </p:cNvSpPr>
          <p:nvPr/>
        </p:nvSpPr>
        <p:spPr bwMode="auto">
          <a:xfrm>
            <a:off x="437725" y="5299009"/>
            <a:ext cx="5630067"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0"/>
              </a:spcBef>
              <a:spcAft>
                <a:spcPct val="0"/>
              </a:spcAft>
            </a:pPr>
            <a:r>
              <a:rPr lang="en-US" sz="1600" b="1" dirty="0">
                <a:solidFill>
                  <a:srgbClr val="808080"/>
                </a:solidFill>
                <a:latin typeface="Verdana" pitchFamily="34" charset="0"/>
                <a:ea typeface="MS PGothic" pitchFamily="34" charset="-128"/>
              </a:rPr>
              <a:t>Sentinel 5 – Low-orbit </a:t>
            </a:r>
            <a:r>
              <a:rPr lang="en-US" sz="1600" b="1" dirty="0" smtClean="0">
                <a:solidFill>
                  <a:srgbClr val="808080"/>
                </a:solidFill>
                <a:latin typeface="Verdana" pitchFamily="34" charset="0"/>
                <a:ea typeface="MS PGothic" pitchFamily="34" charset="-128"/>
              </a:rPr>
              <a:t>Atmosphere/ Air quality</a:t>
            </a:r>
            <a:endParaRPr lang="en-US" sz="1600" b="1" dirty="0">
              <a:solidFill>
                <a:srgbClr val="808080"/>
              </a:solidFill>
              <a:latin typeface="Verdana" pitchFamily="34" charset="0"/>
              <a:ea typeface="MS PGothic" pitchFamily="34" charset="-128"/>
            </a:endParaRPr>
          </a:p>
        </p:txBody>
      </p:sp>
      <p:sp>
        <p:nvSpPr>
          <p:cNvPr id="7" name="Rechteck 6"/>
          <p:cNvSpPr/>
          <p:nvPr/>
        </p:nvSpPr>
        <p:spPr>
          <a:xfrm>
            <a:off x="1193212" y="4797190"/>
            <a:ext cx="1741182" cy="338554"/>
          </a:xfrm>
          <a:prstGeom prst="rect">
            <a:avLst/>
          </a:prstGeom>
        </p:spPr>
        <p:txBody>
          <a:bodyPr wrap="none">
            <a:spAutoFit/>
          </a:bodyPr>
          <a:lstStyle/>
          <a:p>
            <a:pPr fontAlgn="base">
              <a:spcBef>
                <a:spcPct val="0"/>
              </a:spcBef>
              <a:spcAft>
                <a:spcPct val="0"/>
              </a:spcAft>
            </a:pPr>
            <a:r>
              <a:rPr lang="en-US" sz="1600" b="1" dirty="0">
                <a:solidFill>
                  <a:srgbClr val="808080"/>
                </a:solidFill>
                <a:latin typeface="Verdana" pitchFamily="34" charset="0"/>
                <a:ea typeface="MS PGothic" pitchFamily="34" charset="-128"/>
              </a:rPr>
              <a:t>S5 Precursor </a:t>
            </a:r>
            <a:endParaRPr lang="de-DE" sz="1600" b="1" dirty="0">
              <a:solidFill>
                <a:srgbClr val="808080"/>
              </a:solidFill>
              <a:latin typeface="Verdana" pitchFamily="34" charset="0"/>
              <a:ea typeface="MS PGothic" pitchFamily="34" charset="-128"/>
            </a:endParaRPr>
          </a:p>
        </p:txBody>
      </p:sp>
      <p:sp>
        <p:nvSpPr>
          <p:cNvPr id="64" name="Richtungspfeil 63"/>
          <p:cNvSpPr/>
          <p:nvPr/>
        </p:nvSpPr>
        <p:spPr>
          <a:xfrm>
            <a:off x="4980343" y="4446363"/>
            <a:ext cx="3504221" cy="108057"/>
          </a:xfrm>
          <a:prstGeom prst="homePlat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2400">
              <a:solidFill>
                <a:srgbClr val="FFFFFF"/>
              </a:solidFill>
            </a:endParaRPr>
          </a:p>
        </p:txBody>
      </p:sp>
      <p:sp>
        <p:nvSpPr>
          <p:cNvPr id="65" name="Richtungspfeil 64"/>
          <p:cNvSpPr/>
          <p:nvPr/>
        </p:nvSpPr>
        <p:spPr>
          <a:xfrm>
            <a:off x="6016642" y="5373270"/>
            <a:ext cx="2467922" cy="108012"/>
          </a:xfrm>
          <a:prstGeom prst="homePlate">
            <a:avLst/>
          </a:prstGeom>
          <a:solidFill>
            <a:schemeClr val="accent3">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2400">
              <a:solidFill>
                <a:srgbClr val="FFFFFF"/>
              </a:solidFill>
            </a:endParaRPr>
          </a:p>
        </p:txBody>
      </p:sp>
      <p:sp>
        <p:nvSpPr>
          <p:cNvPr id="66" name="Richtungspfeil 65"/>
          <p:cNvSpPr/>
          <p:nvPr/>
        </p:nvSpPr>
        <p:spPr>
          <a:xfrm>
            <a:off x="2843759" y="4941210"/>
            <a:ext cx="4223433" cy="108012"/>
          </a:xfrm>
          <a:prstGeom prst="homePlate">
            <a:avLst/>
          </a:prstGeom>
          <a:solidFill>
            <a:schemeClr val="accent3">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2400">
              <a:solidFill>
                <a:srgbClr val="FFFFFF"/>
              </a:solidFill>
            </a:endParaRPr>
          </a:p>
        </p:txBody>
      </p:sp>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859" y="1452057"/>
            <a:ext cx="804920" cy="652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859" y="2420934"/>
            <a:ext cx="874931" cy="714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859" y="3463641"/>
            <a:ext cx="874931" cy="718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67011" y="4221736"/>
            <a:ext cx="677279" cy="557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632" y="4592106"/>
            <a:ext cx="875692" cy="73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hteck 67"/>
          <p:cNvSpPr/>
          <p:nvPr/>
        </p:nvSpPr>
        <p:spPr>
          <a:xfrm>
            <a:off x="1573428" y="4415922"/>
            <a:ext cx="3358612" cy="276999"/>
          </a:xfrm>
          <a:prstGeom prst="rect">
            <a:avLst/>
          </a:prstGeom>
        </p:spPr>
        <p:txBody>
          <a:bodyPr wrap="none">
            <a:spAutoFit/>
          </a:bodyPr>
          <a:lstStyle/>
          <a:p>
            <a:pPr fontAlgn="base">
              <a:spcBef>
                <a:spcPct val="0"/>
              </a:spcBef>
              <a:spcAft>
                <a:spcPct val="0"/>
              </a:spcAft>
            </a:pPr>
            <a:r>
              <a:rPr lang="en-US" sz="1200" b="1" dirty="0" smtClean="0">
                <a:solidFill>
                  <a:srgbClr val="808080"/>
                </a:solidFill>
                <a:latin typeface="Verdana" pitchFamily="34" charset="0"/>
                <a:ea typeface="MS PGothic" pitchFamily="34" charset="-128"/>
              </a:rPr>
              <a:t>Payload on EUMETSAT geostationary</a:t>
            </a:r>
            <a:endParaRPr lang="de-DE" sz="1200" b="1" dirty="0">
              <a:solidFill>
                <a:srgbClr val="808080"/>
              </a:solidFill>
              <a:latin typeface="Verdana" pitchFamily="34" charset="0"/>
              <a:ea typeface="MS PGothic" pitchFamily="34" charset="-128"/>
            </a:endParaRPr>
          </a:p>
        </p:txBody>
      </p:sp>
      <p:sp>
        <p:nvSpPr>
          <p:cNvPr id="69" name="Rechteck 68"/>
          <p:cNvSpPr/>
          <p:nvPr/>
        </p:nvSpPr>
        <p:spPr>
          <a:xfrm>
            <a:off x="1637761" y="5508445"/>
            <a:ext cx="3342582" cy="276999"/>
          </a:xfrm>
          <a:prstGeom prst="rect">
            <a:avLst/>
          </a:prstGeom>
        </p:spPr>
        <p:txBody>
          <a:bodyPr wrap="none">
            <a:spAutoFit/>
          </a:bodyPr>
          <a:lstStyle/>
          <a:p>
            <a:pPr fontAlgn="base">
              <a:spcBef>
                <a:spcPct val="0"/>
              </a:spcBef>
              <a:spcAft>
                <a:spcPct val="0"/>
              </a:spcAft>
            </a:pPr>
            <a:r>
              <a:rPr lang="en-US" sz="1200" b="1" dirty="0" smtClean="0">
                <a:solidFill>
                  <a:srgbClr val="808080"/>
                </a:solidFill>
                <a:latin typeface="Verdana" pitchFamily="34" charset="0"/>
                <a:ea typeface="MS PGothic" pitchFamily="34" charset="-128"/>
              </a:rPr>
              <a:t>Payload on EUMETSAT polar orbiting</a:t>
            </a:r>
            <a:endParaRPr lang="de-DE" sz="1200" b="1" dirty="0">
              <a:solidFill>
                <a:srgbClr val="808080"/>
              </a:solidFill>
              <a:latin typeface="Verdana" pitchFamily="34" charset="0"/>
              <a:ea typeface="MS PGothic" pitchFamily="34" charset="-128"/>
            </a:endParaRPr>
          </a:p>
        </p:txBody>
      </p:sp>
      <p:sp>
        <p:nvSpPr>
          <p:cNvPr id="70" name="Rectangle 24"/>
          <p:cNvSpPr>
            <a:spLocks noChangeArrowheads="1"/>
          </p:cNvSpPr>
          <p:nvPr/>
        </p:nvSpPr>
        <p:spPr bwMode="auto">
          <a:xfrm>
            <a:off x="437700" y="5877340"/>
            <a:ext cx="3898824"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90000"/>
              </a:lnSpc>
              <a:spcBef>
                <a:spcPct val="0"/>
              </a:spcBef>
              <a:spcAft>
                <a:spcPct val="0"/>
              </a:spcAft>
            </a:pPr>
            <a:r>
              <a:rPr lang="en-US" sz="1600" b="1" dirty="0">
                <a:solidFill>
                  <a:srgbClr val="808080"/>
                </a:solidFill>
                <a:latin typeface="Verdana" pitchFamily="34" charset="0"/>
                <a:ea typeface="MS PGothic" pitchFamily="34" charset="-128"/>
              </a:rPr>
              <a:t>Sentinel </a:t>
            </a:r>
            <a:r>
              <a:rPr lang="en-US" sz="1600" b="1" dirty="0" smtClean="0">
                <a:solidFill>
                  <a:srgbClr val="808080"/>
                </a:solidFill>
                <a:latin typeface="Verdana" pitchFamily="34" charset="0"/>
                <a:ea typeface="MS PGothic" pitchFamily="34" charset="-128"/>
              </a:rPr>
              <a:t>6 </a:t>
            </a:r>
            <a:r>
              <a:rPr lang="en-US" sz="1600" b="1" dirty="0">
                <a:solidFill>
                  <a:srgbClr val="808080"/>
                </a:solidFill>
                <a:latin typeface="Verdana" pitchFamily="34" charset="0"/>
                <a:ea typeface="MS PGothic" pitchFamily="34" charset="-128"/>
              </a:rPr>
              <a:t>– Low-orbit </a:t>
            </a:r>
            <a:r>
              <a:rPr lang="en-US" sz="1600" b="1" dirty="0" smtClean="0">
                <a:solidFill>
                  <a:srgbClr val="808080"/>
                </a:solidFill>
                <a:latin typeface="Verdana" pitchFamily="34" charset="0"/>
                <a:ea typeface="MS PGothic" pitchFamily="34" charset="-128"/>
              </a:rPr>
              <a:t>Altimetry</a:t>
            </a:r>
            <a:endParaRPr lang="en-US" sz="1600" b="1" dirty="0">
              <a:solidFill>
                <a:srgbClr val="808080"/>
              </a:solidFill>
              <a:latin typeface="Verdana" pitchFamily="34" charset="0"/>
              <a:ea typeface="MS PGothic" pitchFamily="34" charset="-128"/>
            </a:endParaRPr>
          </a:p>
        </p:txBody>
      </p:sp>
      <p:sp>
        <p:nvSpPr>
          <p:cNvPr id="71" name="Richtungspfeil 70"/>
          <p:cNvSpPr/>
          <p:nvPr/>
        </p:nvSpPr>
        <p:spPr>
          <a:xfrm>
            <a:off x="6300240" y="5972412"/>
            <a:ext cx="2184324" cy="108012"/>
          </a:xfrm>
          <a:prstGeom prst="homePlate">
            <a:avLst/>
          </a:prstGeom>
          <a:solidFill>
            <a:schemeClr val="accent3">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de-DE" sz="2400">
              <a:solidFill>
                <a:srgbClr val="FFFFFF"/>
              </a:solidFill>
            </a:endParaRPr>
          </a:p>
        </p:txBody>
      </p:sp>
      <p:sp>
        <p:nvSpPr>
          <p:cNvPr id="72" name="Rechteck 71"/>
          <p:cNvSpPr/>
          <p:nvPr/>
        </p:nvSpPr>
        <p:spPr>
          <a:xfrm>
            <a:off x="2339718" y="6055298"/>
            <a:ext cx="2045753" cy="276999"/>
          </a:xfrm>
          <a:prstGeom prst="rect">
            <a:avLst/>
          </a:prstGeom>
        </p:spPr>
        <p:txBody>
          <a:bodyPr wrap="none">
            <a:spAutoFit/>
          </a:bodyPr>
          <a:lstStyle/>
          <a:p>
            <a:pPr fontAlgn="base">
              <a:spcBef>
                <a:spcPct val="0"/>
              </a:spcBef>
              <a:spcAft>
                <a:spcPct val="0"/>
              </a:spcAft>
            </a:pPr>
            <a:r>
              <a:rPr lang="en-US" sz="1200" b="1" dirty="0" smtClean="0">
                <a:solidFill>
                  <a:srgbClr val="808080"/>
                </a:solidFill>
                <a:latin typeface="Verdana" pitchFamily="34" charset="0"/>
                <a:ea typeface="MS PGothic" pitchFamily="34" charset="-128"/>
              </a:rPr>
              <a:t>CNES JASON heritage</a:t>
            </a:r>
            <a:endParaRPr lang="de-DE" sz="1200" b="1" dirty="0">
              <a:solidFill>
                <a:srgbClr val="808080"/>
              </a:solidFill>
              <a:latin typeface="Verdana" pitchFamily="34" charset="0"/>
              <a:ea typeface="MS PGothic" pitchFamily="34" charset="-128"/>
            </a:endParaRPr>
          </a:p>
        </p:txBody>
      </p:sp>
      <p:sp>
        <p:nvSpPr>
          <p:cNvPr id="3" name="Gleichschenkliges Dreieck 2"/>
          <p:cNvSpPr/>
          <p:nvPr/>
        </p:nvSpPr>
        <p:spPr>
          <a:xfrm>
            <a:off x="2212362" y="2549368"/>
            <a:ext cx="233677" cy="189777"/>
          </a:xfrm>
          <a:prstGeom prst="triangl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smtClean="0">
              <a:solidFill>
                <a:srgbClr val="000000"/>
              </a:solidFill>
              <a:latin typeface="Arial" pitchFamily="34" charset="0"/>
              <a:cs typeface="Arial" pitchFamily="34" charset="0"/>
            </a:endParaRPr>
          </a:p>
        </p:txBody>
      </p:sp>
      <p:sp>
        <p:nvSpPr>
          <p:cNvPr id="8" name="Textfeld 7"/>
          <p:cNvSpPr txBox="1"/>
          <p:nvPr/>
        </p:nvSpPr>
        <p:spPr>
          <a:xfrm>
            <a:off x="2087205" y="2797306"/>
            <a:ext cx="626775" cy="215444"/>
          </a:xfrm>
          <a:prstGeom prst="rect">
            <a:avLst/>
          </a:prstGeom>
          <a:noFill/>
        </p:spPr>
        <p:txBody>
          <a:bodyPr wrap="none" lIns="0" tIns="0" rIns="0" bIns="0" rtlCol="0">
            <a:spAutoFit/>
          </a:bodyPr>
          <a:lstStyle/>
          <a:p>
            <a:r>
              <a:rPr lang="de-DE" sz="1400" dirty="0" smtClean="0">
                <a:solidFill>
                  <a:srgbClr val="000000"/>
                </a:solidFill>
                <a:latin typeface="Arial" pitchFamily="34" charset="0"/>
                <a:cs typeface="Arial" pitchFamily="34" charset="0"/>
              </a:rPr>
              <a:t>23. Juni</a:t>
            </a:r>
          </a:p>
        </p:txBody>
      </p:sp>
      <p:sp>
        <p:nvSpPr>
          <p:cNvPr id="73" name="Gleichschenkliges Dreieck 72"/>
          <p:cNvSpPr/>
          <p:nvPr/>
        </p:nvSpPr>
        <p:spPr>
          <a:xfrm>
            <a:off x="2610082" y="3584643"/>
            <a:ext cx="233677" cy="189777"/>
          </a:xfrm>
          <a:prstGeom prst="triangl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dirty="0" smtClean="0">
              <a:solidFill>
                <a:srgbClr val="000000"/>
              </a:solidFill>
              <a:latin typeface="Arial" pitchFamily="34" charset="0"/>
              <a:cs typeface="Arial" pitchFamily="34" charset="0"/>
            </a:endParaRPr>
          </a:p>
        </p:txBody>
      </p:sp>
      <p:sp>
        <p:nvSpPr>
          <p:cNvPr id="74" name="Textfeld 73"/>
          <p:cNvSpPr txBox="1"/>
          <p:nvPr/>
        </p:nvSpPr>
        <p:spPr>
          <a:xfrm>
            <a:off x="2413532" y="3776743"/>
            <a:ext cx="605935" cy="215444"/>
          </a:xfrm>
          <a:prstGeom prst="rect">
            <a:avLst/>
          </a:prstGeom>
          <a:noFill/>
        </p:spPr>
        <p:txBody>
          <a:bodyPr wrap="none" lIns="0" tIns="0" rIns="0" bIns="0" rtlCol="0">
            <a:spAutoFit/>
          </a:bodyPr>
          <a:lstStyle/>
          <a:p>
            <a:r>
              <a:rPr lang="de-DE" sz="1400" dirty="0" smtClean="0">
                <a:solidFill>
                  <a:srgbClr val="000000"/>
                </a:solidFill>
                <a:latin typeface="Arial" pitchFamily="34" charset="0"/>
                <a:cs typeface="Arial" pitchFamily="34" charset="0"/>
              </a:rPr>
              <a:t>16. Feb</a:t>
            </a:r>
          </a:p>
        </p:txBody>
      </p:sp>
    </p:spTree>
    <p:extLst>
      <p:ext uri="{BB962C8B-B14F-4D97-AF65-F5344CB8AC3E}">
        <p14:creationId xmlns:p14="http://schemas.microsoft.com/office/powerpoint/2010/main" val="399699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098" name="Picture 2" descr="H:\DLR-DFD\Projects\Copernicus\SENTINELS\Sentinel-1\Sentinel-1A_2014-12-16_IW_GRD_VV_Bavaria-South-Tyrol.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0049" y="0"/>
            <a:ext cx="960968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5245274" y="5747720"/>
            <a:ext cx="2688557" cy="646331"/>
          </a:xfrm>
          <a:prstGeom prst="rect">
            <a:avLst/>
          </a:prstGeom>
          <a:noFill/>
        </p:spPr>
        <p:txBody>
          <a:bodyPr wrap="none" rtlCol="0">
            <a:spAutoFit/>
          </a:bodyPr>
          <a:lstStyle/>
          <a:p>
            <a:r>
              <a:rPr lang="de-DE" dirty="0" smtClean="0">
                <a:solidFill>
                  <a:srgbClr val="FFFF00"/>
                </a:solidFill>
              </a:rPr>
              <a:t>Sentinel-1 © Copernicus</a:t>
            </a:r>
            <a:br>
              <a:rPr lang="de-DE" dirty="0" smtClean="0">
                <a:solidFill>
                  <a:srgbClr val="FFFF00"/>
                </a:solidFill>
              </a:rPr>
            </a:br>
            <a:r>
              <a:rPr lang="de-DE" dirty="0" err="1" smtClean="0">
                <a:solidFill>
                  <a:srgbClr val="FFFF00"/>
                </a:solidFill>
              </a:rPr>
              <a:t>processed</a:t>
            </a:r>
            <a:r>
              <a:rPr lang="de-DE" dirty="0" smtClean="0">
                <a:solidFill>
                  <a:srgbClr val="FFFF00"/>
                </a:solidFill>
              </a:rPr>
              <a:t> at D-PAC</a:t>
            </a:r>
            <a:endParaRPr lang="de-DE" dirty="0">
              <a:solidFill>
                <a:srgbClr val="FFFF00"/>
              </a:solidFill>
            </a:endParaRPr>
          </a:p>
        </p:txBody>
      </p:sp>
    </p:spTree>
    <p:extLst>
      <p:ext uri="{BB962C8B-B14F-4D97-AF65-F5344CB8AC3E}">
        <p14:creationId xmlns:p14="http://schemas.microsoft.com/office/powerpoint/2010/main" val="578257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174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81286"/>
            <a:ext cx="9209314" cy="6966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4139940" y="6021360"/>
            <a:ext cx="4572000" cy="738664"/>
          </a:xfrm>
          <a:prstGeom prst="rect">
            <a:avLst/>
          </a:prstGeom>
        </p:spPr>
        <p:txBody>
          <a:bodyPr>
            <a:spAutoFit/>
          </a:bodyPr>
          <a:lstStyle/>
          <a:p>
            <a:pPr algn="r"/>
            <a:r>
              <a:rPr lang="en-US" sz="1400" dirty="0" smtClean="0">
                <a:solidFill>
                  <a:srgbClr val="FFFFFF"/>
                </a:solidFill>
              </a:rPr>
              <a:t>Paris</a:t>
            </a:r>
            <a:endParaRPr lang="en-US" sz="1400" dirty="0">
              <a:solidFill>
                <a:srgbClr val="FFFFFF"/>
              </a:solidFill>
            </a:endParaRPr>
          </a:p>
          <a:p>
            <a:pPr algn="r"/>
            <a:r>
              <a:rPr lang="en-US" sz="1400" dirty="0" smtClean="0">
                <a:solidFill>
                  <a:srgbClr val="FFFFFF"/>
                </a:solidFill>
              </a:rPr>
              <a:t>28/07/2015 </a:t>
            </a:r>
            <a:r>
              <a:rPr lang="en-US" sz="1400" dirty="0">
                <a:solidFill>
                  <a:srgbClr val="FFFFFF"/>
                </a:solidFill>
              </a:rPr>
              <a:t>4:19 pm</a:t>
            </a:r>
          </a:p>
          <a:p>
            <a:pPr algn="r"/>
            <a:r>
              <a:rPr lang="en-US" sz="1400" dirty="0">
                <a:solidFill>
                  <a:srgbClr val="FFFFFF"/>
                </a:solidFill>
              </a:rPr>
              <a:t>Copyright Copernicus Sentinel </a:t>
            </a:r>
            <a:r>
              <a:rPr lang="en-US" sz="1400" dirty="0" smtClean="0">
                <a:solidFill>
                  <a:srgbClr val="FFFFFF"/>
                </a:solidFill>
              </a:rPr>
              <a:t> 2 data </a:t>
            </a:r>
            <a:r>
              <a:rPr lang="en-US" sz="1400" dirty="0">
                <a:solidFill>
                  <a:srgbClr val="FFFFFF"/>
                </a:solidFill>
              </a:rPr>
              <a:t>(2015)/ESA</a:t>
            </a:r>
          </a:p>
        </p:txBody>
      </p:sp>
    </p:spTree>
    <p:extLst>
      <p:ext uri="{BB962C8B-B14F-4D97-AF65-F5344CB8AC3E}">
        <p14:creationId xmlns:p14="http://schemas.microsoft.com/office/powerpoint/2010/main" val="2612846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6512" y="0"/>
            <a:ext cx="9180512" cy="685800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rgbClr val="000000"/>
              </a:solidFill>
            </a:endParaRPr>
          </a:p>
        </p:txBody>
      </p:sp>
      <p:sp>
        <p:nvSpPr>
          <p:cNvPr id="3" name="Titel 2"/>
          <p:cNvSpPr>
            <a:spLocks noGrp="1"/>
          </p:cNvSpPr>
          <p:nvPr>
            <p:ph type="title"/>
          </p:nvPr>
        </p:nvSpPr>
        <p:spPr/>
        <p:txBody>
          <a:bodyPr/>
          <a:lstStyle/>
          <a:p>
            <a:endParaRPr lang="de-DE"/>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971600" y="1"/>
            <a:ext cx="727758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eck 5"/>
          <p:cNvSpPr/>
          <p:nvPr/>
        </p:nvSpPr>
        <p:spPr>
          <a:xfrm>
            <a:off x="3653927" y="5925272"/>
            <a:ext cx="4572000" cy="923330"/>
          </a:xfrm>
          <a:prstGeom prst="rect">
            <a:avLst/>
          </a:prstGeom>
        </p:spPr>
        <p:txBody>
          <a:bodyPr>
            <a:spAutoFit/>
          </a:bodyPr>
          <a:lstStyle/>
          <a:p>
            <a:pPr algn="r"/>
            <a:r>
              <a:rPr lang="en-US" dirty="0" smtClean="0">
                <a:solidFill>
                  <a:srgbClr val="FFFFFF"/>
                </a:solidFill>
                <a:effectLst>
                  <a:outerShdw blurRad="38100" dist="38100" dir="2700000" algn="tl">
                    <a:srgbClr val="000000">
                      <a:alpha val="43137"/>
                    </a:srgbClr>
                  </a:outerShdw>
                </a:effectLst>
              </a:rPr>
              <a:t>Sentinel-3 first image</a:t>
            </a:r>
          </a:p>
          <a:p>
            <a:pPr algn="r"/>
            <a:r>
              <a:rPr lang="en-US" dirty="0" smtClean="0">
                <a:solidFill>
                  <a:srgbClr val="FFFFFF"/>
                </a:solidFill>
                <a:effectLst>
                  <a:outerShdw blurRad="38100" dist="38100" dir="2700000" algn="tl">
                    <a:srgbClr val="000000">
                      <a:alpha val="43137"/>
                    </a:srgbClr>
                  </a:outerShdw>
                </a:effectLst>
              </a:rPr>
              <a:t>Released </a:t>
            </a:r>
            <a:r>
              <a:rPr lang="en-US" dirty="0">
                <a:solidFill>
                  <a:srgbClr val="FFFFFF"/>
                </a:solidFill>
                <a:effectLst>
                  <a:outerShdw blurRad="38100" dist="38100" dir="2700000" algn="tl">
                    <a:srgbClr val="000000">
                      <a:alpha val="43137"/>
                    </a:srgbClr>
                  </a:outerShdw>
                </a:effectLst>
              </a:rPr>
              <a:t>02/03/2016 2:21 pm</a:t>
            </a:r>
          </a:p>
          <a:p>
            <a:pPr algn="r"/>
            <a:r>
              <a:rPr lang="en-US" dirty="0">
                <a:solidFill>
                  <a:srgbClr val="FFFFFF"/>
                </a:solidFill>
                <a:effectLst>
                  <a:outerShdw blurRad="38100" dist="38100" dir="2700000" algn="tl">
                    <a:srgbClr val="000000">
                      <a:alpha val="43137"/>
                    </a:srgbClr>
                  </a:outerShdw>
                </a:effectLst>
              </a:rPr>
              <a:t>Copyright Copernicus data (2016)</a:t>
            </a:r>
          </a:p>
        </p:txBody>
      </p:sp>
    </p:spTree>
    <p:extLst>
      <p:ext uri="{BB962C8B-B14F-4D97-AF65-F5344CB8AC3E}">
        <p14:creationId xmlns:p14="http://schemas.microsoft.com/office/powerpoint/2010/main" val="1593649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Pfeil nach unten 57"/>
          <p:cNvSpPr/>
          <p:nvPr/>
        </p:nvSpPr>
        <p:spPr bwMode="auto">
          <a:xfrm>
            <a:off x="827483" y="980660"/>
            <a:ext cx="7505966" cy="5256730"/>
          </a:xfrm>
          <a:prstGeom prst="downArrow">
            <a:avLst>
              <a:gd name="adj1" fmla="val 89017"/>
              <a:gd name="adj2" fmla="val 38150"/>
            </a:avLst>
          </a:prstGeom>
          <a:solidFill>
            <a:schemeClr val="accent6">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solidFill>
                <a:schemeClr val="accent6">
                  <a:lumMod val="20000"/>
                  <a:lumOff val="80000"/>
                </a:schemeClr>
              </a:solidFill>
              <a:effectLst/>
              <a:latin typeface="Arial" charset="0"/>
            </a:endParaRPr>
          </a:p>
        </p:txBody>
      </p:sp>
      <p:pic>
        <p:nvPicPr>
          <p:cNvPr id="1434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954" y="188550"/>
            <a:ext cx="22288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3" name="Tabelle 32"/>
          <p:cNvGraphicFramePr>
            <a:graphicFrameLocks noGrp="1"/>
          </p:cNvGraphicFramePr>
          <p:nvPr>
            <p:extLst>
              <p:ext uri="{D42A27DB-BD31-4B8C-83A1-F6EECF244321}">
                <p14:modId xmlns:p14="http://schemas.microsoft.com/office/powerpoint/2010/main" val="3994612111"/>
              </p:ext>
            </p:extLst>
          </p:nvPr>
        </p:nvGraphicFramePr>
        <p:xfrm>
          <a:off x="660763" y="3747150"/>
          <a:ext cx="7777077" cy="762000"/>
        </p:xfrm>
        <a:graphic>
          <a:graphicData uri="http://schemas.openxmlformats.org/drawingml/2006/table">
            <a:tbl>
              <a:tblPr firstRow="1" firstCol="1" bandRow="1"/>
              <a:tblGrid>
                <a:gridCol w="3177489"/>
                <a:gridCol w="657084"/>
                <a:gridCol w="657084"/>
                <a:gridCol w="657084"/>
                <a:gridCol w="657084"/>
                <a:gridCol w="657084"/>
                <a:gridCol w="657084"/>
                <a:gridCol w="657084"/>
              </a:tblGrid>
              <a:tr h="190500">
                <a:tc>
                  <a:txBody>
                    <a:bodyPr/>
                    <a:lstStyle/>
                    <a:p>
                      <a:pPr>
                        <a:spcBef>
                          <a:spcPts val="600"/>
                        </a:spcBef>
                        <a:spcAft>
                          <a:spcPts val="240"/>
                        </a:spcAft>
                      </a:pPr>
                      <a:r>
                        <a:rPr lang="en-GB" sz="1100" b="1" dirty="0">
                          <a:effectLst/>
                          <a:latin typeface="Arial"/>
                          <a:ea typeface="Times New Roman"/>
                          <a:cs typeface="Times New Roman"/>
                        </a:rPr>
                        <a:t>ESA Data Hub all Sentinels </a:t>
                      </a:r>
                      <a:br>
                        <a:rPr lang="en-GB" sz="1100" b="1" dirty="0">
                          <a:effectLst/>
                          <a:latin typeface="Arial"/>
                          <a:ea typeface="Times New Roman"/>
                          <a:cs typeface="Times New Roman"/>
                        </a:rPr>
                      </a:br>
                      <a:r>
                        <a:rPr lang="en-GB" sz="1100" b="1" dirty="0">
                          <a:effectLst/>
                          <a:latin typeface="Arial"/>
                          <a:ea typeface="Times New Roman"/>
                          <a:cs typeface="Times New Roman"/>
                        </a:rPr>
                        <a:t>user products</a:t>
                      </a:r>
                      <a:endParaRPr lang="de-DE" sz="1100" b="1" dirty="0">
                        <a:effectLst/>
                        <a:latin typeface="Arial"/>
                        <a:ea typeface="Times New Roman"/>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tc>
                  <a:txBody>
                    <a:bodyPr/>
                    <a:lstStyle/>
                    <a:p>
                      <a:pPr algn="r">
                        <a:spcBef>
                          <a:spcPts val="600"/>
                        </a:spcBef>
                        <a:spcAft>
                          <a:spcPts val="240"/>
                        </a:spcAft>
                      </a:pPr>
                      <a:r>
                        <a:rPr lang="en-GB" sz="1400" b="1" dirty="0">
                          <a:effectLst/>
                          <a:latin typeface="Arial"/>
                          <a:ea typeface="Times New Roman"/>
                          <a:cs typeface="Times New Roman"/>
                        </a:rPr>
                        <a:t>2014</a:t>
                      </a:r>
                      <a:endParaRPr lang="de-DE" sz="1400" b="1" dirty="0">
                        <a:effectLst/>
                        <a:latin typeface="Arial"/>
                        <a:ea typeface="Times New Roman"/>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tc>
                  <a:txBody>
                    <a:bodyPr/>
                    <a:lstStyle/>
                    <a:p>
                      <a:pPr algn="r">
                        <a:spcBef>
                          <a:spcPts val="600"/>
                        </a:spcBef>
                        <a:spcAft>
                          <a:spcPts val="240"/>
                        </a:spcAft>
                      </a:pPr>
                      <a:r>
                        <a:rPr lang="en-GB" sz="1400" b="1" dirty="0">
                          <a:effectLst/>
                          <a:latin typeface="Arial"/>
                          <a:ea typeface="Times New Roman"/>
                          <a:cs typeface="Times New Roman"/>
                        </a:rPr>
                        <a:t>2015</a:t>
                      </a:r>
                      <a:endParaRPr lang="de-DE" sz="1400" b="1" dirty="0">
                        <a:effectLst/>
                        <a:latin typeface="Arial"/>
                        <a:ea typeface="Times New Roman"/>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tc>
                  <a:txBody>
                    <a:bodyPr/>
                    <a:lstStyle/>
                    <a:p>
                      <a:pPr algn="r">
                        <a:spcBef>
                          <a:spcPts val="600"/>
                        </a:spcBef>
                        <a:spcAft>
                          <a:spcPts val="240"/>
                        </a:spcAft>
                      </a:pPr>
                      <a:r>
                        <a:rPr lang="en-GB" sz="1400" b="1" dirty="0">
                          <a:effectLst/>
                          <a:latin typeface="Arial"/>
                          <a:ea typeface="Times New Roman"/>
                          <a:cs typeface="Times New Roman"/>
                        </a:rPr>
                        <a:t>2016</a:t>
                      </a:r>
                      <a:endParaRPr lang="de-DE" sz="1400" b="1" dirty="0">
                        <a:effectLst/>
                        <a:latin typeface="Arial"/>
                        <a:ea typeface="Times New Roman"/>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tc>
                  <a:txBody>
                    <a:bodyPr/>
                    <a:lstStyle/>
                    <a:p>
                      <a:pPr algn="r">
                        <a:spcBef>
                          <a:spcPts val="600"/>
                        </a:spcBef>
                        <a:spcAft>
                          <a:spcPts val="240"/>
                        </a:spcAft>
                      </a:pPr>
                      <a:r>
                        <a:rPr lang="en-GB" sz="1400" b="1">
                          <a:effectLst/>
                          <a:latin typeface="Arial"/>
                          <a:ea typeface="Times New Roman"/>
                          <a:cs typeface="Times New Roman"/>
                        </a:rPr>
                        <a:t>2017</a:t>
                      </a:r>
                      <a:endParaRPr lang="de-DE" sz="1400" b="1">
                        <a:effectLst/>
                        <a:latin typeface="Arial"/>
                        <a:ea typeface="Times New Roman"/>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tc>
                  <a:txBody>
                    <a:bodyPr/>
                    <a:lstStyle/>
                    <a:p>
                      <a:pPr algn="r">
                        <a:spcBef>
                          <a:spcPts val="600"/>
                        </a:spcBef>
                        <a:spcAft>
                          <a:spcPts val="240"/>
                        </a:spcAft>
                      </a:pPr>
                      <a:r>
                        <a:rPr lang="en-GB" sz="1400" b="1">
                          <a:effectLst/>
                          <a:latin typeface="Arial"/>
                          <a:ea typeface="Times New Roman"/>
                          <a:cs typeface="Times New Roman"/>
                        </a:rPr>
                        <a:t>2018</a:t>
                      </a:r>
                      <a:endParaRPr lang="de-DE" sz="1400" b="1">
                        <a:effectLst/>
                        <a:latin typeface="Arial"/>
                        <a:ea typeface="Times New Roman"/>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tc>
                  <a:txBody>
                    <a:bodyPr/>
                    <a:lstStyle/>
                    <a:p>
                      <a:pPr algn="r">
                        <a:spcBef>
                          <a:spcPts val="600"/>
                        </a:spcBef>
                        <a:spcAft>
                          <a:spcPts val="240"/>
                        </a:spcAft>
                      </a:pPr>
                      <a:r>
                        <a:rPr lang="en-GB" sz="1400" b="1">
                          <a:effectLst/>
                          <a:latin typeface="Arial"/>
                          <a:ea typeface="Times New Roman"/>
                          <a:cs typeface="Times New Roman"/>
                        </a:rPr>
                        <a:t>2019</a:t>
                      </a:r>
                      <a:endParaRPr lang="de-DE" sz="1400" b="1">
                        <a:effectLst/>
                        <a:latin typeface="Arial"/>
                        <a:ea typeface="Times New Roman"/>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tc>
                  <a:txBody>
                    <a:bodyPr/>
                    <a:lstStyle/>
                    <a:p>
                      <a:pPr algn="r">
                        <a:spcBef>
                          <a:spcPts val="600"/>
                        </a:spcBef>
                        <a:spcAft>
                          <a:spcPts val="240"/>
                        </a:spcAft>
                      </a:pPr>
                      <a:r>
                        <a:rPr lang="en-GB" sz="1400" b="1">
                          <a:effectLst/>
                          <a:latin typeface="Arial"/>
                          <a:ea typeface="Times New Roman"/>
                          <a:cs typeface="Times New Roman"/>
                        </a:rPr>
                        <a:t>2020</a:t>
                      </a:r>
                      <a:endParaRPr lang="de-DE" sz="1400" b="1">
                        <a:effectLst/>
                        <a:latin typeface="Arial"/>
                        <a:ea typeface="Times New Roman"/>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2F2F2"/>
                    </a:solidFill>
                  </a:tcPr>
                </a:tc>
              </a:tr>
              <a:tr h="200025">
                <a:tc>
                  <a:txBody>
                    <a:bodyPr/>
                    <a:lstStyle/>
                    <a:p>
                      <a:pPr algn="r">
                        <a:spcBef>
                          <a:spcPts val="600"/>
                        </a:spcBef>
                        <a:spcAft>
                          <a:spcPts val="600"/>
                        </a:spcAft>
                      </a:pPr>
                      <a:r>
                        <a:rPr lang="en-GB" sz="1100" b="1" dirty="0">
                          <a:effectLst/>
                          <a:latin typeface="Arial"/>
                          <a:ea typeface="Times New Roman"/>
                          <a:cs typeface="Times New Roman"/>
                        </a:rPr>
                        <a:t>Yearly volume [TB]</a:t>
                      </a:r>
                      <a:endParaRPr lang="de-DE" sz="1100" b="1" dirty="0">
                        <a:effectLst/>
                        <a:latin typeface="Arial"/>
                        <a:ea typeface="Times New Roman"/>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solidFill>
                  </a:tcPr>
                </a:tc>
                <a:tc>
                  <a:txBody>
                    <a:bodyPr/>
                    <a:lstStyle/>
                    <a:p>
                      <a:pPr algn="r">
                        <a:spcBef>
                          <a:spcPts val="300"/>
                        </a:spcBef>
                        <a:spcAft>
                          <a:spcPts val="200"/>
                        </a:spcAft>
                      </a:pPr>
                      <a:r>
                        <a:rPr lang="en-GB" sz="1400" dirty="0">
                          <a:effectLst/>
                          <a:latin typeface="Arial"/>
                          <a:ea typeface="Times New Roman"/>
                          <a:cs typeface="Times New Roman"/>
                        </a:rPr>
                        <a:t>180</a:t>
                      </a:r>
                      <a:endParaRPr lang="de-DE" sz="1400" dirty="0">
                        <a:effectLst/>
                        <a:latin typeface="Arial"/>
                        <a:ea typeface="Times New Roman"/>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solidFill>
                  </a:tcPr>
                </a:tc>
                <a:tc>
                  <a:txBody>
                    <a:bodyPr/>
                    <a:lstStyle/>
                    <a:p>
                      <a:pPr algn="r">
                        <a:spcBef>
                          <a:spcPts val="300"/>
                        </a:spcBef>
                        <a:spcAft>
                          <a:spcPts val="200"/>
                        </a:spcAft>
                      </a:pPr>
                      <a:r>
                        <a:rPr lang="en-GB" sz="1400" dirty="0">
                          <a:effectLst/>
                          <a:latin typeface="Arial"/>
                          <a:ea typeface="Times New Roman"/>
                          <a:cs typeface="Times New Roman"/>
                        </a:rPr>
                        <a:t>966</a:t>
                      </a:r>
                      <a:endParaRPr lang="de-DE" sz="1400" dirty="0">
                        <a:effectLst/>
                        <a:latin typeface="Arial"/>
                        <a:ea typeface="Times New Roman"/>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solidFill>
                  </a:tcPr>
                </a:tc>
                <a:tc>
                  <a:txBody>
                    <a:bodyPr/>
                    <a:lstStyle/>
                    <a:p>
                      <a:pPr algn="r">
                        <a:spcBef>
                          <a:spcPts val="300"/>
                        </a:spcBef>
                        <a:spcAft>
                          <a:spcPts val="200"/>
                        </a:spcAft>
                      </a:pPr>
                      <a:r>
                        <a:rPr lang="en-GB" sz="1400" dirty="0">
                          <a:effectLst/>
                          <a:latin typeface="Arial"/>
                          <a:ea typeface="Times New Roman"/>
                          <a:cs typeface="Times New Roman"/>
                        </a:rPr>
                        <a:t>4.490</a:t>
                      </a:r>
                      <a:endParaRPr lang="de-DE" sz="1400" dirty="0">
                        <a:effectLst/>
                        <a:latin typeface="Arial"/>
                        <a:ea typeface="Times New Roman"/>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solidFill>
                  </a:tcPr>
                </a:tc>
                <a:tc>
                  <a:txBody>
                    <a:bodyPr/>
                    <a:lstStyle/>
                    <a:p>
                      <a:pPr algn="r">
                        <a:spcBef>
                          <a:spcPts val="300"/>
                        </a:spcBef>
                        <a:spcAft>
                          <a:spcPts val="200"/>
                        </a:spcAft>
                      </a:pPr>
                      <a:r>
                        <a:rPr lang="en-GB" sz="1400">
                          <a:effectLst/>
                          <a:latin typeface="Arial"/>
                          <a:ea typeface="Times New Roman"/>
                          <a:cs typeface="Times New Roman"/>
                        </a:rPr>
                        <a:t>6.591</a:t>
                      </a:r>
                      <a:endParaRPr lang="de-DE" sz="1400">
                        <a:effectLst/>
                        <a:latin typeface="Arial"/>
                        <a:ea typeface="Times New Roman"/>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solidFill>
                  </a:tcPr>
                </a:tc>
                <a:tc>
                  <a:txBody>
                    <a:bodyPr/>
                    <a:lstStyle/>
                    <a:p>
                      <a:pPr algn="r">
                        <a:spcBef>
                          <a:spcPts val="300"/>
                        </a:spcBef>
                        <a:spcAft>
                          <a:spcPts val="200"/>
                        </a:spcAft>
                      </a:pPr>
                      <a:r>
                        <a:rPr lang="en-GB" sz="1400" dirty="0">
                          <a:effectLst/>
                          <a:latin typeface="Arial"/>
                          <a:ea typeface="Times New Roman"/>
                          <a:cs typeface="Times New Roman"/>
                        </a:rPr>
                        <a:t>7.250</a:t>
                      </a:r>
                      <a:endParaRPr lang="de-DE" sz="1400" dirty="0">
                        <a:effectLst/>
                        <a:latin typeface="Arial"/>
                        <a:ea typeface="Times New Roman"/>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solidFill>
                  </a:tcPr>
                </a:tc>
                <a:tc>
                  <a:txBody>
                    <a:bodyPr/>
                    <a:lstStyle/>
                    <a:p>
                      <a:pPr algn="r">
                        <a:spcBef>
                          <a:spcPts val="300"/>
                        </a:spcBef>
                        <a:spcAft>
                          <a:spcPts val="200"/>
                        </a:spcAft>
                      </a:pPr>
                      <a:r>
                        <a:rPr lang="en-GB" sz="1400" dirty="0">
                          <a:effectLst/>
                          <a:latin typeface="Arial"/>
                          <a:ea typeface="Times New Roman"/>
                          <a:cs typeface="Times New Roman"/>
                        </a:rPr>
                        <a:t>7.469</a:t>
                      </a:r>
                      <a:endParaRPr lang="de-DE" sz="1400" dirty="0">
                        <a:effectLst/>
                        <a:latin typeface="Arial"/>
                        <a:ea typeface="Times New Roman"/>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solidFill>
                  </a:tcPr>
                </a:tc>
                <a:tc>
                  <a:txBody>
                    <a:bodyPr/>
                    <a:lstStyle/>
                    <a:p>
                      <a:pPr algn="r">
                        <a:spcBef>
                          <a:spcPts val="300"/>
                        </a:spcBef>
                        <a:spcAft>
                          <a:spcPts val="200"/>
                        </a:spcAft>
                      </a:pPr>
                      <a:r>
                        <a:rPr lang="en-GB" sz="1400" dirty="0">
                          <a:effectLst/>
                          <a:latin typeface="Arial"/>
                          <a:ea typeface="Times New Roman"/>
                          <a:cs typeface="Times New Roman"/>
                        </a:rPr>
                        <a:t>8.127</a:t>
                      </a:r>
                      <a:endParaRPr lang="de-DE" sz="1400" dirty="0">
                        <a:effectLst/>
                        <a:latin typeface="Arial"/>
                        <a:ea typeface="Times New Roman"/>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solidFill>
                  </a:tcPr>
                </a:tc>
              </a:tr>
              <a:tr h="200025">
                <a:tc>
                  <a:txBody>
                    <a:bodyPr/>
                    <a:lstStyle/>
                    <a:p>
                      <a:pPr algn="r">
                        <a:spcBef>
                          <a:spcPts val="600"/>
                        </a:spcBef>
                        <a:spcAft>
                          <a:spcPts val="600"/>
                        </a:spcAft>
                      </a:pPr>
                      <a:r>
                        <a:rPr lang="en-GB" sz="1100" b="1">
                          <a:effectLst/>
                          <a:latin typeface="Arial"/>
                          <a:ea typeface="Times New Roman"/>
                          <a:cs typeface="Times New Roman"/>
                        </a:rPr>
                        <a:t>Average Data Rate [Mbit/s]</a:t>
                      </a:r>
                      <a:endParaRPr lang="de-DE" sz="1100" b="1">
                        <a:effectLst/>
                        <a:latin typeface="Arial"/>
                        <a:ea typeface="Times New Roman"/>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solidFill>
                  </a:tcPr>
                </a:tc>
                <a:tc>
                  <a:txBody>
                    <a:bodyPr/>
                    <a:lstStyle/>
                    <a:p>
                      <a:pPr algn="r">
                        <a:spcBef>
                          <a:spcPts val="300"/>
                        </a:spcBef>
                        <a:spcAft>
                          <a:spcPts val="200"/>
                        </a:spcAft>
                      </a:pPr>
                      <a:r>
                        <a:rPr lang="en-GB" sz="1400">
                          <a:effectLst/>
                          <a:latin typeface="Arial"/>
                          <a:ea typeface="Times New Roman"/>
                          <a:cs typeface="Times New Roman"/>
                        </a:rPr>
                        <a:t>194</a:t>
                      </a:r>
                      <a:endParaRPr lang="de-DE" sz="1400">
                        <a:effectLst/>
                        <a:latin typeface="Arial"/>
                        <a:ea typeface="Times New Roman"/>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solidFill>
                  </a:tcPr>
                </a:tc>
                <a:tc>
                  <a:txBody>
                    <a:bodyPr/>
                    <a:lstStyle/>
                    <a:p>
                      <a:pPr algn="r">
                        <a:spcBef>
                          <a:spcPts val="300"/>
                        </a:spcBef>
                        <a:spcAft>
                          <a:spcPts val="200"/>
                        </a:spcAft>
                      </a:pPr>
                      <a:r>
                        <a:rPr lang="en-GB" sz="1400">
                          <a:effectLst/>
                          <a:latin typeface="Arial"/>
                          <a:ea typeface="Times New Roman"/>
                          <a:cs typeface="Times New Roman"/>
                        </a:rPr>
                        <a:t>257</a:t>
                      </a:r>
                      <a:endParaRPr lang="de-DE" sz="1400">
                        <a:effectLst/>
                        <a:latin typeface="Arial"/>
                        <a:ea typeface="Times New Roman"/>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solidFill>
                  </a:tcPr>
                </a:tc>
                <a:tc>
                  <a:txBody>
                    <a:bodyPr/>
                    <a:lstStyle/>
                    <a:p>
                      <a:pPr algn="r">
                        <a:spcBef>
                          <a:spcPts val="300"/>
                        </a:spcBef>
                        <a:spcAft>
                          <a:spcPts val="200"/>
                        </a:spcAft>
                      </a:pPr>
                      <a:r>
                        <a:rPr lang="en-GB" sz="1400" dirty="0">
                          <a:effectLst/>
                          <a:latin typeface="Arial"/>
                          <a:ea typeface="Times New Roman"/>
                          <a:cs typeface="Times New Roman"/>
                        </a:rPr>
                        <a:t>1.194</a:t>
                      </a:r>
                      <a:endParaRPr lang="de-DE" sz="1400" dirty="0">
                        <a:effectLst/>
                        <a:latin typeface="Arial"/>
                        <a:ea typeface="Times New Roman"/>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solidFill>
                  </a:tcPr>
                </a:tc>
                <a:tc>
                  <a:txBody>
                    <a:bodyPr/>
                    <a:lstStyle/>
                    <a:p>
                      <a:pPr algn="r">
                        <a:spcBef>
                          <a:spcPts val="300"/>
                        </a:spcBef>
                        <a:spcAft>
                          <a:spcPts val="200"/>
                        </a:spcAft>
                      </a:pPr>
                      <a:r>
                        <a:rPr lang="en-GB" sz="1400" dirty="0">
                          <a:effectLst/>
                          <a:latin typeface="Arial"/>
                          <a:ea typeface="Times New Roman"/>
                          <a:cs typeface="Times New Roman"/>
                        </a:rPr>
                        <a:t>1.753</a:t>
                      </a:r>
                      <a:endParaRPr lang="de-DE" sz="1400" dirty="0">
                        <a:effectLst/>
                        <a:latin typeface="Arial"/>
                        <a:ea typeface="Times New Roman"/>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solidFill>
                  </a:tcPr>
                </a:tc>
                <a:tc>
                  <a:txBody>
                    <a:bodyPr/>
                    <a:lstStyle/>
                    <a:p>
                      <a:pPr algn="r">
                        <a:spcBef>
                          <a:spcPts val="300"/>
                        </a:spcBef>
                        <a:spcAft>
                          <a:spcPts val="200"/>
                        </a:spcAft>
                      </a:pPr>
                      <a:r>
                        <a:rPr lang="en-GB" sz="1400" dirty="0">
                          <a:effectLst/>
                          <a:latin typeface="Arial"/>
                          <a:ea typeface="Times New Roman"/>
                          <a:cs typeface="Times New Roman"/>
                        </a:rPr>
                        <a:t>1.928</a:t>
                      </a:r>
                      <a:endParaRPr lang="de-DE" sz="1400" dirty="0">
                        <a:effectLst/>
                        <a:latin typeface="Arial"/>
                        <a:ea typeface="Times New Roman"/>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solidFill>
                  </a:tcPr>
                </a:tc>
                <a:tc>
                  <a:txBody>
                    <a:bodyPr/>
                    <a:lstStyle/>
                    <a:p>
                      <a:pPr algn="r">
                        <a:spcBef>
                          <a:spcPts val="300"/>
                        </a:spcBef>
                        <a:spcAft>
                          <a:spcPts val="200"/>
                        </a:spcAft>
                      </a:pPr>
                      <a:r>
                        <a:rPr lang="en-GB" sz="1400" dirty="0">
                          <a:effectLst/>
                          <a:latin typeface="Arial"/>
                          <a:ea typeface="Times New Roman"/>
                          <a:cs typeface="Times New Roman"/>
                        </a:rPr>
                        <a:t>1.987</a:t>
                      </a:r>
                      <a:endParaRPr lang="de-DE" sz="1400" dirty="0">
                        <a:effectLst/>
                        <a:latin typeface="Arial"/>
                        <a:ea typeface="Times New Roman"/>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solidFill>
                  </a:tcPr>
                </a:tc>
                <a:tc>
                  <a:txBody>
                    <a:bodyPr/>
                    <a:lstStyle/>
                    <a:p>
                      <a:pPr algn="r">
                        <a:spcBef>
                          <a:spcPts val="300"/>
                        </a:spcBef>
                        <a:spcAft>
                          <a:spcPts val="200"/>
                        </a:spcAft>
                      </a:pPr>
                      <a:r>
                        <a:rPr lang="en-GB" sz="1400" dirty="0">
                          <a:effectLst/>
                          <a:latin typeface="Arial"/>
                          <a:ea typeface="Times New Roman"/>
                          <a:cs typeface="Times New Roman"/>
                        </a:rPr>
                        <a:t>2.162</a:t>
                      </a:r>
                      <a:endParaRPr lang="de-DE" sz="1400" dirty="0">
                        <a:effectLst/>
                        <a:latin typeface="Arial"/>
                        <a:ea typeface="Times New Roman"/>
                        <a:cs typeface="Times New Roman"/>
                      </a:endParaRPr>
                    </a:p>
                  </a:txBody>
                  <a:tcPr marL="68580" marR="68580"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chemeClr val="bg1"/>
                    </a:solidFill>
                  </a:tcPr>
                </a:tc>
              </a:tr>
            </a:tbl>
          </a:graphicData>
        </a:graphic>
      </p:graphicFrame>
      <p:grpSp>
        <p:nvGrpSpPr>
          <p:cNvPr id="3" name="Gruppieren 2"/>
          <p:cNvGrpSpPr/>
          <p:nvPr/>
        </p:nvGrpSpPr>
        <p:grpSpPr>
          <a:xfrm>
            <a:off x="497175" y="1196724"/>
            <a:ext cx="7836278" cy="5112676"/>
            <a:chOff x="497175" y="1196724"/>
            <a:chExt cx="7836278" cy="5112676"/>
          </a:xfrm>
        </p:grpSpPr>
        <p:pic>
          <p:nvPicPr>
            <p:cNvPr id="5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420" y="1196724"/>
              <a:ext cx="30670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8264" y="1212843"/>
              <a:ext cx="292576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216" y="4611238"/>
              <a:ext cx="2880811" cy="169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hteck 6"/>
            <p:cNvSpPr/>
            <p:nvPr/>
          </p:nvSpPr>
          <p:spPr bwMode="auto">
            <a:xfrm>
              <a:off x="4898318" y="4645921"/>
              <a:ext cx="1646074" cy="1628796"/>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1"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dirty="0" smtClean="0">
                <a:ln>
                  <a:noFill/>
                </a:ln>
                <a:solidFill>
                  <a:schemeClr val="tx1"/>
                </a:solidFill>
                <a:effectLst/>
                <a:latin typeface="Arial" charset="0"/>
              </a:endParaRPr>
            </a:p>
          </p:txBody>
        </p:sp>
        <p:sp>
          <p:nvSpPr>
            <p:cNvPr id="19" name="Textfeld 18"/>
            <p:cNvSpPr txBox="1"/>
            <p:nvPr/>
          </p:nvSpPr>
          <p:spPr>
            <a:xfrm>
              <a:off x="2020871" y="1274293"/>
              <a:ext cx="2044149" cy="369332"/>
            </a:xfrm>
            <a:prstGeom prst="rect">
              <a:avLst/>
            </a:prstGeom>
            <a:noFill/>
          </p:spPr>
          <p:txBody>
            <a:bodyPr wrap="none" rtlCol="0">
              <a:spAutoFit/>
            </a:bodyPr>
            <a:lstStyle/>
            <a:p>
              <a:r>
                <a:rPr lang="de-DE" b="1" dirty="0" err="1" smtClean="0">
                  <a:solidFill>
                    <a:schemeClr val="bg1"/>
                  </a:solidFill>
                  <a:effectLst>
                    <a:outerShdw blurRad="38100" dist="38100" dir="2700000" algn="tl">
                      <a:srgbClr val="000000">
                        <a:alpha val="43137"/>
                      </a:srgbClr>
                    </a:outerShdw>
                  </a:effectLst>
                </a:rPr>
                <a:t>Sentinel</a:t>
              </a:r>
              <a:r>
                <a:rPr lang="de-DE" b="1" dirty="0" smtClean="0">
                  <a:solidFill>
                    <a:schemeClr val="bg1"/>
                  </a:solidFill>
                  <a:effectLst>
                    <a:outerShdw blurRad="38100" dist="38100" dir="2700000" algn="tl">
                      <a:srgbClr val="000000">
                        <a:alpha val="43137"/>
                      </a:srgbClr>
                    </a:outerShdw>
                  </a:effectLst>
                </a:rPr>
                <a:t> - </a:t>
              </a:r>
              <a:r>
                <a:rPr lang="de-DE" b="1" dirty="0" err="1" smtClean="0">
                  <a:solidFill>
                    <a:schemeClr val="bg1"/>
                  </a:solidFill>
                  <a:effectLst>
                    <a:outerShdw blurRad="38100" dist="38100" dir="2700000" algn="tl">
                      <a:srgbClr val="000000">
                        <a:alpha val="43137"/>
                      </a:srgbClr>
                    </a:outerShdw>
                  </a:effectLst>
                </a:rPr>
                <a:t>Missions</a:t>
              </a:r>
              <a:endParaRPr lang="de-DE" b="1" dirty="0">
                <a:solidFill>
                  <a:schemeClr val="bg1"/>
                </a:solidFill>
                <a:effectLst>
                  <a:outerShdw blurRad="38100" dist="38100" dir="2700000" algn="tl">
                    <a:srgbClr val="000000">
                      <a:alpha val="43137"/>
                    </a:srgbClr>
                  </a:outerShdw>
                </a:effectLst>
              </a:endParaRPr>
            </a:p>
          </p:txBody>
        </p:sp>
        <p:sp>
          <p:nvSpPr>
            <p:cNvPr id="8" name="Rechteck 7"/>
            <p:cNvSpPr/>
            <p:nvPr/>
          </p:nvSpPr>
          <p:spPr bwMode="auto">
            <a:xfrm>
              <a:off x="1793348" y="2118244"/>
              <a:ext cx="2835349" cy="524539"/>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1"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Core </a:t>
              </a:r>
              <a:r>
                <a:rPr kumimoji="0" lang="de-DE" sz="1800" b="0" i="0" u="none" strike="noStrike" cap="none" normalizeH="0" baseline="0" dirty="0" err="1" smtClean="0">
                  <a:ln>
                    <a:noFill/>
                  </a:ln>
                  <a:solidFill>
                    <a:schemeClr val="tx1"/>
                  </a:solidFill>
                  <a:effectLst/>
                  <a:latin typeface="Arial" charset="0"/>
                </a:rPr>
                <a:t>Ground</a:t>
              </a:r>
              <a:r>
                <a:rPr kumimoji="0" lang="de-DE" sz="1800" b="0" i="0" u="none" strike="noStrike" cap="none" normalizeH="0" baseline="0" dirty="0" smtClean="0">
                  <a:ln>
                    <a:noFill/>
                  </a:ln>
                  <a:solidFill>
                    <a:schemeClr val="tx1"/>
                  </a:solidFill>
                  <a:effectLst/>
                  <a:latin typeface="Arial" charset="0"/>
                </a:rPr>
                <a:t> Segment</a:t>
              </a:r>
            </a:p>
          </p:txBody>
        </p:sp>
        <p:pic>
          <p:nvPicPr>
            <p:cNvPr id="80898"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793352" y="2118242"/>
              <a:ext cx="2835348" cy="1510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899"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57069" y="2118244"/>
              <a:ext cx="1584231" cy="87895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grpSp>
          <p:nvGrpSpPr>
            <p:cNvPr id="2" name="Gruppieren 1"/>
            <p:cNvGrpSpPr/>
            <p:nvPr/>
          </p:nvGrpSpPr>
          <p:grpSpPr>
            <a:xfrm>
              <a:off x="6687380" y="2113235"/>
              <a:ext cx="1646073" cy="1484262"/>
              <a:chOff x="6961802" y="2105837"/>
              <a:chExt cx="1646073" cy="1484262"/>
            </a:xfrm>
          </p:grpSpPr>
          <p:pic>
            <p:nvPicPr>
              <p:cNvPr id="1433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6961802" y="2105837"/>
                <a:ext cx="1646073" cy="148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0"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02928" y="2127789"/>
                <a:ext cx="1241492" cy="92992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grpSp>
        <p:sp>
          <p:nvSpPr>
            <p:cNvPr id="39" name="Textfeld 38"/>
            <p:cNvSpPr txBox="1"/>
            <p:nvPr/>
          </p:nvSpPr>
          <p:spPr>
            <a:xfrm>
              <a:off x="5080419" y="1314543"/>
              <a:ext cx="2436886" cy="369332"/>
            </a:xfrm>
            <a:prstGeom prst="rect">
              <a:avLst/>
            </a:prstGeom>
            <a:noFill/>
          </p:spPr>
          <p:txBody>
            <a:bodyPr wrap="none" rtlCol="0">
              <a:spAutoFit/>
            </a:bodyPr>
            <a:lstStyle/>
            <a:p>
              <a:r>
                <a:rPr lang="de-DE" b="1" dirty="0" err="1" smtClean="0">
                  <a:solidFill>
                    <a:schemeClr val="bg1"/>
                  </a:solidFill>
                  <a:effectLst>
                    <a:outerShdw blurRad="38100" dist="38100" dir="2700000" algn="tl">
                      <a:srgbClr val="000000">
                        <a:alpha val="43137"/>
                      </a:srgbClr>
                    </a:outerShdw>
                  </a:effectLst>
                </a:rPr>
                <a:t>Contributing</a:t>
              </a:r>
              <a:r>
                <a:rPr lang="de-DE" b="1" dirty="0" smtClean="0">
                  <a:solidFill>
                    <a:schemeClr val="bg1"/>
                  </a:solidFill>
                  <a:effectLst>
                    <a:outerShdw blurRad="38100" dist="38100" dir="2700000" algn="tl">
                      <a:srgbClr val="000000">
                        <a:alpha val="43137"/>
                      </a:srgbClr>
                    </a:outerShdw>
                  </a:effectLst>
                </a:rPr>
                <a:t>- </a:t>
              </a:r>
              <a:r>
                <a:rPr lang="de-DE" b="1" dirty="0" err="1" smtClean="0">
                  <a:solidFill>
                    <a:schemeClr val="bg1"/>
                  </a:solidFill>
                  <a:effectLst>
                    <a:outerShdw blurRad="38100" dist="38100" dir="2700000" algn="tl">
                      <a:srgbClr val="000000">
                        <a:alpha val="43137"/>
                      </a:srgbClr>
                    </a:outerShdw>
                  </a:effectLst>
                </a:rPr>
                <a:t>Missions</a:t>
              </a:r>
              <a:endParaRPr lang="de-DE" b="1" dirty="0">
                <a:solidFill>
                  <a:schemeClr val="bg1"/>
                </a:solidFill>
                <a:effectLst>
                  <a:outerShdw blurRad="38100" dist="38100" dir="2700000" algn="tl">
                    <a:srgbClr val="000000">
                      <a:alpha val="43137"/>
                    </a:srgbClr>
                  </a:outerShdw>
                </a:effectLst>
              </a:endParaRPr>
            </a:p>
          </p:txBody>
        </p:sp>
        <p:sp>
          <p:nvSpPr>
            <p:cNvPr id="40" name="Textfeld 39"/>
            <p:cNvSpPr txBox="1"/>
            <p:nvPr/>
          </p:nvSpPr>
          <p:spPr>
            <a:xfrm>
              <a:off x="1992718" y="3032700"/>
              <a:ext cx="2383729" cy="369332"/>
            </a:xfrm>
            <a:prstGeom prst="rect">
              <a:avLst/>
            </a:prstGeom>
            <a:noFill/>
          </p:spPr>
          <p:txBody>
            <a:bodyPr wrap="none" rtlCol="0">
              <a:spAutoFit/>
            </a:bodyPr>
            <a:lstStyle/>
            <a:p>
              <a:r>
                <a:rPr lang="de-DE" b="1" dirty="0" smtClean="0">
                  <a:solidFill>
                    <a:schemeClr val="bg1"/>
                  </a:solidFill>
                  <a:effectLst>
                    <a:outerShdw blurRad="38100" dist="38100" dir="2700000" algn="tl">
                      <a:srgbClr val="000000">
                        <a:alpha val="43137"/>
                      </a:srgbClr>
                    </a:outerShdw>
                  </a:effectLst>
                </a:rPr>
                <a:t>Core </a:t>
              </a:r>
              <a:r>
                <a:rPr lang="de-DE" b="1" dirty="0" err="1" smtClean="0">
                  <a:solidFill>
                    <a:schemeClr val="bg1"/>
                  </a:solidFill>
                  <a:effectLst>
                    <a:outerShdw blurRad="38100" dist="38100" dir="2700000" algn="tl">
                      <a:srgbClr val="000000">
                        <a:alpha val="43137"/>
                      </a:srgbClr>
                    </a:outerShdw>
                  </a:effectLst>
                </a:rPr>
                <a:t>Ground</a:t>
              </a:r>
              <a:r>
                <a:rPr lang="de-DE" b="1" dirty="0" smtClean="0">
                  <a:solidFill>
                    <a:schemeClr val="bg1"/>
                  </a:solidFill>
                  <a:effectLst>
                    <a:outerShdw blurRad="38100" dist="38100" dir="2700000" algn="tl">
                      <a:srgbClr val="000000">
                        <a:alpha val="43137"/>
                      </a:srgbClr>
                    </a:outerShdw>
                  </a:effectLst>
                </a:rPr>
                <a:t> Segment</a:t>
              </a:r>
              <a:endParaRPr lang="de-DE" b="1" dirty="0">
                <a:solidFill>
                  <a:schemeClr val="bg1"/>
                </a:solidFill>
                <a:effectLst>
                  <a:outerShdw blurRad="38100" dist="38100" dir="2700000" algn="tl">
                    <a:srgbClr val="000000">
                      <a:alpha val="43137"/>
                    </a:srgbClr>
                  </a:outerShdw>
                </a:effectLst>
              </a:endParaRPr>
            </a:p>
          </p:txBody>
        </p:sp>
        <p:sp>
          <p:nvSpPr>
            <p:cNvPr id="42" name="Textfeld 41"/>
            <p:cNvSpPr txBox="1"/>
            <p:nvPr/>
          </p:nvSpPr>
          <p:spPr>
            <a:xfrm>
              <a:off x="2434641" y="5275653"/>
              <a:ext cx="1509516" cy="369332"/>
            </a:xfrm>
            <a:prstGeom prst="rect">
              <a:avLst/>
            </a:prstGeom>
            <a:noFill/>
          </p:spPr>
          <p:txBody>
            <a:bodyPr wrap="none" rtlCol="0">
              <a:spAutoFit/>
            </a:bodyPr>
            <a:lstStyle/>
            <a:p>
              <a:r>
                <a:rPr lang="de-DE" b="1" dirty="0" smtClean="0">
                  <a:solidFill>
                    <a:schemeClr val="bg1"/>
                  </a:solidFill>
                  <a:effectLst>
                    <a:outerShdw blurRad="38100" dist="38100" dir="2700000" algn="tl">
                      <a:srgbClr val="000000">
                        <a:alpha val="43137"/>
                      </a:srgbClr>
                    </a:outerShdw>
                  </a:effectLst>
                </a:rPr>
                <a:t>Core Services</a:t>
              </a:r>
              <a:endParaRPr lang="de-DE" b="1" dirty="0">
                <a:solidFill>
                  <a:schemeClr val="bg1"/>
                </a:solidFill>
                <a:effectLst>
                  <a:outerShdw blurRad="38100" dist="38100" dir="2700000" algn="tl">
                    <a:srgbClr val="000000">
                      <a:alpha val="43137"/>
                    </a:srgbClr>
                  </a:outerShdw>
                </a:effectLst>
              </a:endParaRPr>
            </a:p>
          </p:txBody>
        </p:sp>
        <p:grpSp>
          <p:nvGrpSpPr>
            <p:cNvPr id="5" name="Gruppieren 4"/>
            <p:cNvGrpSpPr/>
            <p:nvPr/>
          </p:nvGrpSpPr>
          <p:grpSpPr>
            <a:xfrm>
              <a:off x="4849858" y="2105393"/>
              <a:ext cx="1694503" cy="1484706"/>
              <a:chOff x="7345540" y="4461670"/>
              <a:chExt cx="1694501" cy="1484706"/>
            </a:xfrm>
          </p:grpSpPr>
          <p:sp>
            <p:nvSpPr>
              <p:cNvPr id="10" name="Rechteck 9"/>
              <p:cNvSpPr/>
              <p:nvPr/>
            </p:nvSpPr>
            <p:spPr bwMode="auto">
              <a:xfrm>
                <a:off x="7413377" y="4461670"/>
                <a:ext cx="1502720" cy="1484706"/>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1"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tx1"/>
                    </a:solidFill>
                    <a:effectLst/>
                    <a:latin typeface="Arial" charset="0"/>
                  </a:rPr>
                  <a:t> </a:t>
                </a:r>
                <a:r>
                  <a:rPr kumimoji="0" lang="de-DE" sz="1400" b="0" i="0" u="none" strike="noStrike" cap="none" normalizeH="0" baseline="0" dirty="0" err="1" smtClean="0">
                    <a:ln>
                      <a:noFill/>
                    </a:ln>
                    <a:solidFill>
                      <a:schemeClr val="tx1"/>
                    </a:solidFill>
                    <a:effectLst/>
                    <a:latin typeface="Arial" charset="0"/>
                  </a:rPr>
                  <a:t>Ground</a:t>
                </a:r>
                <a:endParaRPr lang="de-DE" sz="1400" dirty="0">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dirty="0" smtClean="0">
                    <a:ln>
                      <a:noFill/>
                    </a:ln>
                    <a:solidFill>
                      <a:schemeClr val="tx1"/>
                    </a:solidFill>
                    <a:effectLst/>
                    <a:latin typeface="Arial" charset="0"/>
                  </a:rPr>
                  <a:t>Segment</a:t>
                </a:r>
              </a:p>
            </p:txBody>
          </p:sp>
          <p:pic>
            <p:nvPicPr>
              <p:cNvPr id="80901" name="Picture 5"/>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413377" y="4928433"/>
                <a:ext cx="1510435" cy="1005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80902" name="Picture 6"/>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192575" y="4470561"/>
                <a:ext cx="723521" cy="542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80903" name="Picture 7"/>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413377" y="4461670"/>
                <a:ext cx="779198" cy="584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43" name="Textfeld 42"/>
              <p:cNvSpPr txBox="1"/>
              <p:nvPr/>
            </p:nvSpPr>
            <p:spPr>
              <a:xfrm>
                <a:off x="7345540" y="4791573"/>
                <a:ext cx="1694501" cy="830997"/>
              </a:xfrm>
              <a:prstGeom prst="rect">
                <a:avLst/>
              </a:prstGeom>
              <a:noFill/>
            </p:spPr>
            <p:txBody>
              <a:bodyPr wrap="none" rtlCol="0">
                <a:spAutoFit/>
              </a:bodyPr>
              <a:lstStyle/>
              <a:p>
                <a:pPr algn="ctr"/>
                <a:r>
                  <a:rPr lang="de-DE" sz="1600" b="1" dirty="0" err="1" smtClean="0">
                    <a:solidFill>
                      <a:schemeClr val="bg1"/>
                    </a:solidFill>
                    <a:effectLst>
                      <a:outerShdw blurRad="38100" dist="38100" dir="2700000" algn="tl">
                        <a:srgbClr val="000000">
                          <a:alpha val="43137"/>
                        </a:srgbClr>
                      </a:outerShdw>
                    </a:effectLst>
                  </a:rPr>
                  <a:t>Contribut</a:t>
                </a:r>
                <a:r>
                  <a:rPr lang="de-DE" sz="1600" b="1" dirty="0" smtClean="0">
                    <a:solidFill>
                      <a:schemeClr val="bg1"/>
                    </a:solidFill>
                    <a:effectLst>
                      <a:outerShdw blurRad="38100" dist="38100" dir="2700000" algn="tl">
                        <a:srgbClr val="000000">
                          <a:alpha val="43137"/>
                        </a:srgbClr>
                      </a:outerShdw>
                    </a:effectLst>
                  </a:rPr>
                  <a:t>.</a:t>
                </a:r>
              </a:p>
              <a:p>
                <a:pPr algn="ctr"/>
                <a:r>
                  <a:rPr lang="de-DE" sz="1600" b="1" dirty="0" err="1" smtClean="0">
                    <a:solidFill>
                      <a:schemeClr val="bg1"/>
                    </a:solidFill>
                    <a:effectLst>
                      <a:outerShdw blurRad="38100" dist="38100" dir="2700000" algn="tl">
                        <a:srgbClr val="000000">
                          <a:alpha val="43137"/>
                        </a:srgbClr>
                      </a:outerShdw>
                    </a:effectLst>
                  </a:rPr>
                  <a:t>Missions</a:t>
                </a:r>
                <a:endParaRPr lang="de-DE" sz="1600" b="1" dirty="0" smtClean="0">
                  <a:solidFill>
                    <a:schemeClr val="bg1"/>
                  </a:solidFill>
                  <a:effectLst>
                    <a:outerShdw blurRad="38100" dist="38100" dir="2700000" algn="tl">
                      <a:srgbClr val="000000">
                        <a:alpha val="43137"/>
                      </a:srgbClr>
                    </a:outerShdw>
                  </a:effectLst>
                </a:endParaRPr>
              </a:p>
              <a:p>
                <a:pPr algn="ctr"/>
                <a:r>
                  <a:rPr lang="de-DE" sz="1600" b="1" dirty="0" err="1" smtClean="0">
                    <a:solidFill>
                      <a:schemeClr val="bg1"/>
                    </a:solidFill>
                    <a:effectLst>
                      <a:outerShdw blurRad="38100" dist="38100" dir="2700000" algn="tl">
                        <a:srgbClr val="000000">
                          <a:alpha val="43137"/>
                        </a:srgbClr>
                      </a:outerShdw>
                    </a:effectLst>
                  </a:rPr>
                  <a:t>Ground</a:t>
                </a:r>
                <a:r>
                  <a:rPr lang="de-DE" sz="1600" b="1" dirty="0" smtClean="0">
                    <a:solidFill>
                      <a:schemeClr val="bg1"/>
                    </a:solidFill>
                    <a:effectLst>
                      <a:outerShdw blurRad="38100" dist="38100" dir="2700000" algn="tl">
                        <a:srgbClr val="000000">
                          <a:alpha val="43137"/>
                        </a:srgbClr>
                      </a:outerShdw>
                    </a:effectLst>
                  </a:rPr>
                  <a:t> Segment</a:t>
                </a:r>
                <a:endParaRPr lang="de-DE" sz="1600" b="1" dirty="0">
                  <a:solidFill>
                    <a:schemeClr val="bg1"/>
                  </a:solidFill>
                  <a:effectLst>
                    <a:outerShdw blurRad="38100" dist="38100" dir="2700000" algn="tl">
                      <a:srgbClr val="000000">
                        <a:alpha val="43137"/>
                      </a:srgbClr>
                    </a:outerShdw>
                  </a:effectLst>
                </a:endParaRPr>
              </a:p>
            </p:txBody>
          </p:sp>
        </p:grpSp>
        <p:pic>
          <p:nvPicPr>
            <p:cNvPr id="14341" name="Picture 5"/>
            <p:cNvPicPr>
              <a:picLocks noChangeAspect="1" noChangeArrowheads="1"/>
            </p:cNvPicPr>
            <p:nvPr/>
          </p:nvPicPr>
          <p:blipFill rotWithShape="1">
            <a:blip r:embed="rId13">
              <a:extLst>
                <a:ext uri="{28A0092B-C50C-407E-A947-70E740481C1C}">
                  <a14:useLocalDpi xmlns:a14="http://schemas.microsoft.com/office/drawing/2010/main" val="0"/>
                </a:ext>
              </a:extLst>
            </a:blip>
            <a:srcRect l="9916" r="12471"/>
            <a:stretch/>
          </p:blipFill>
          <p:spPr bwMode="auto">
            <a:xfrm>
              <a:off x="497175" y="2141620"/>
              <a:ext cx="1117939" cy="1487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Textfeld 45"/>
            <p:cNvSpPr txBox="1"/>
            <p:nvPr/>
          </p:nvSpPr>
          <p:spPr>
            <a:xfrm>
              <a:off x="664074" y="2569806"/>
              <a:ext cx="793808" cy="646331"/>
            </a:xfrm>
            <a:prstGeom prst="rect">
              <a:avLst/>
            </a:prstGeom>
            <a:noFill/>
          </p:spPr>
          <p:txBody>
            <a:bodyPr wrap="none" rtlCol="0">
              <a:spAutoFit/>
            </a:bodyPr>
            <a:lstStyle/>
            <a:p>
              <a:pPr algn="ctr"/>
              <a:r>
                <a:rPr lang="de-DE" b="1" dirty="0" smtClean="0">
                  <a:solidFill>
                    <a:schemeClr val="bg1"/>
                  </a:solidFill>
                  <a:effectLst>
                    <a:outerShdw blurRad="38100" dist="38100" dir="2700000" algn="tl">
                      <a:srgbClr val="000000">
                        <a:alpha val="43137"/>
                      </a:srgbClr>
                    </a:outerShdw>
                  </a:effectLst>
                </a:rPr>
                <a:t>In situ</a:t>
              </a:r>
            </a:p>
            <a:p>
              <a:pPr algn="ctr"/>
              <a:r>
                <a:rPr lang="de-DE" b="1" dirty="0" smtClean="0">
                  <a:solidFill>
                    <a:schemeClr val="bg1"/>
                  </a:solidFill>
                  <a:effectLst>
                    <a:outerShdw blurRad="38100" dist="38100" dir="2700000" algn="tl">
                      <a:srgbClr val="000000">
                        <a:alpha val="43137"/>
                      </a:srgbClr>
                    </a:outerShdw>
                  </a:effectLst>
                </a:rPr>
                <a:t>Data</a:t>
              </a:r>
              <a:endParaRPr lang="de-DE" b="1" dirty="0">
                <a:solidFill>
                  <a:schemeClr val="bg1"/>
                </a:solidFill>
                <a:effectLst>
                  <a:outerShdw blurRad="38100" dist="38100" dir="2700000" algn="tl">
                    <a:srgbClr val="000000">
                      <a:alpha val="43137"/>
                    </a:srgbClr>
                  </a:outerShdw>
                </a:effectLst>
              </a:endParaRPr>
            </a:p>
          </p:txBody>
        </p:sp>
        <p:grpSp>
          <p:nvGrpSpPr>
            <p:cNvPr id="4" name="Gruppieren 3"/>
            <p:cNvGrpSpPr/>
            <p:nvPr/>
          </p:nvGrpSpPr>
          <p:grpSpPr>
            <a:xfrm>
              <a:off x="4898318" y="4620077"/>
              <a:ext cx="2122022" cy="1654673"/>
              <a:chOff x="6046797" y="3992272"/>
              <a:chExt cx="2334166" cy="1779183"/>
            </a:xfrm>
          </p:grpSpPr>
          <p:pic>
            <p:nvPicPr>
              <p:cNvPr id="14342" name="Picture 6"/>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046797" y="4001077"/>
                <a:ext cx="1069842" cy="885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116638" y="3992272"/>
                <a:ext cx="1116380" cy="89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4" name="Picture 8"/>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060059" y="4886266"/>
                <a:ext cx="1181772" cy="885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5" name="Picture 9"/>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r="-13043"/>
              <a:stretch/>
            </p:blipFill>
            <p:spPr bwMode="auto">
              <a:xfrm>
                <a:off x="7098818" y="4841352"/>
                <a:ext cx="1282145" cy="93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2" name="Textfeld 51"/>
            <p:cNvSpPr txBox="1"/>
            <p:nvPr/>
          </p:nvSpPr>
          <p:spPr>
            <a:xfrm>
              <a:off x="5213892" y="5128343"/>
              <a:ext cx="1473481" cy="646331"/>
            </a:xfrm>
            <a:prstGeom prst="rect">
              <a:avLst/>
            </a:prstGeom>
            <a:noFill/>
          </p:spPr>
          <p:txBody>
            <a:bodyPr wrap="none" rtlCol="0">
              <a:spAutoFit/>
            </a:bodyPr>
            <a:lstStyle/>
            <a:p>
              <a:pPr algn="ctr"/>
              <a:r>
                <a:rPr lang="de-DE" b="1" dirty="0" smtClean="0">
                  <a:solidFill>
                    <a:schemeClr val="bg1"/>
                  </a:solidFill>
                  <a:effectLst>
                    <a:outerShdw blurRad="38100" dist="38100" dir="2700000" algn="tl">
                      <a:srgbClr val="000000">
                        <a:alpha val="43137"/>
                      </a:srgbClr>
                    </a:outerShdw>
                  </a:effectLst>
                </a:rPr>
                <a:t>Downstream</a:t>
              </a:r>
            </a:p>
            <a:p>
              <a:pPr algn="ctr"/>
              <a:r>
                <a:rPr lang="de-DE" b="1" dirty="0" smtClean="0">
                  <a:solidFill>
                    <a:schemeClr val="bg1"/>
                  </a:solidFill>
                  <a:effectLst>
                    <a:outerShdw blurRad="38100" dist="38100" dir="2700000" algn="tl">
                      <a:srgbClr val="000000">
                        <a:alpha val="43137"/>
                      </a:srgbClr>
                    </a:outerShdw>
                  </a:effectLst>
                </a:rPr>
                <a:t>Services</a:t>
              </a:r>
              <a:endParaRPr lang="de-DE" b="1" dirty="0">
                <a:solidFill>
                  <a:schemeClr val="bg1"/>
                </a:solidFill>
                <a:effectLst>
                  <a:outerShdw blurRad="38100" dist="38100" dir="2700000" algn="tl">
                    <a:srgbClr val="000000">
                      <a:alpha val="43137"/>
                    </a:srgbClr>
                  </a:outerShdw>
                </a:effectLst>
              </a:endParaRPr>
            </a:p>
          </p:txBody>
        </p:sp>
      </p:grpSp>
      <p:sp>
        <p:nvSpPr>
          <p:cNvPr id="41" name="Textfeld 40"/>
          <p:cNvSpPr txBox="1"/>
          <p:nvPr/>
        </p:nvSpPr>
        <p:spPr>
          <a:xfrm>
            <a:off x="6575797" y="2693427"/>
            <a:ext cx="1883016" cy="646331"/>
          </a:xfrm>
          <a:prstGeom prst="rect">
            <a:avLst/>
          </a:prstGeom>
          <a:noFill/>
        </p:spPr>
        <p:txBody>
          <a:bodyPr wrap="none" rtlCol="0">
            <a:spAutoFit/>
          </a:bodyPr>
          <a:lstStyle/>
          <a:p>
            <a:pPr algn="ctr"/>
            <a:r>
              <a:rPr lang="de-DE" b="1" dirty="0" smtClean="0">
                <a:solidFill>
                  <a:schemeClr val="bg1"/>
                </a:solidFill>
                <a:effectLst>
                  <a:outerShdw blurRad="38100" dist="38100" dir="2700000" algn="tl">
                    <a:srgbClr val="000000">
                      <a:alpha val="43137"/>
                    </a:srgbClr>
                  </a:outerShdw>
                </a:effectLst>
              </a:rPr>
              <a:t>Collaborative</a:t>
            </a:r>
          </a:p>
          <a:p>
            <a:pPr algn="ctr"/>
            <a:r>
              <a:rPr lang="de-DE" b="1" dirty="0" err="1" smtClean="0">
                <a:solidFill>
                  <a:schemeClr val="bg1"/>
                </a:solidFill>
                <a:effectLst>
                  <a:outerShdw blurRad="38100" dist="38100" dir="2700000" algn="tl">
                    <a:srgbClr val="000000">
                      <a:alpha val="43137"/>
                    </a:srgbClr>
                  </a:outerShdw>
                </a:effectLst>
              </a:rPr>
              <a:t>Ground</a:t>
            </a:r>
            <a:r>
              <a:rPr lang="de-DE" b="1" dirty="0" smtClean="0">
                <a:solidFill>
                  <a:schemeClr val="bg1"/>
                </a:solidFill>
                <a:effectLst>
                  <a:outerShdw blurRad="38100" dist="38100" dir="2700000" algn="tl">
                    <a:srgbClr val="000000">
                      <a:alpha val="43137"/>
                    </a:srgbClr>
                  </a:outerShdw>
                </a:effectLst>
              </a:rPr>
              <a:t> Segment</a:t>
            </a:r>
            <a:endParaRPr lang="de-DE"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57183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841" y="0"/>
            <a:ext cx="10287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2213037" y="2020208"/>
            <a:ext cx="4636975" cy="1323439"/>
          </a:xfrm>
          <a:prstGeom prst="rect">
            <a:avLst/>
          </a:prstGeom>
          <a:noFill/>
        </p:spPr>
        <p:txBody>
          <a:bodyPr wrap="none" rtlCol="0">
            <a:spAutoFit/>
          </a:bodyPr>
          <a:lstStyle/>
          <a:p>
            <a:pPr algn="ctr"/>
            <a:r>
              <a:rPr lang="de-DE" sz="4000" dirty="0" smtClean="0">
                <a:solidFill>
                  <a:schemeClr val="bg1"/>
                </a:solidFill>
              </a:rPr>
              <a:t>COPERNICUS</a:t>
            </a:r>
          </a:p>
          <a:p>
            <a:pPr algn="ctr"/>
            <a:r>
              <a:rPr lang="de-DE" sz="4000" dirty="0" smtClean="0">
                <a:solidFill>
                  <a:schemeClr val="bg1"/>
                </a:solidFill>
              </a:rPr>
              <a:t>A Big Data Challenge</a:t>
            </a:r>
            <a:endParaRPr lang="de-DE" sz="4000" dirty="0">
              <a:solidFill>
                <a:schemeClr val="bg1"/>
              </a:solidFill>
            </a:endParaRPr>
          </a:p>
        </p:txBody>
      </p:sp>
    </p:spTree>
    <p:extLst>
      <p:ext uri="{BB962C8B-B14F-4D97-AF65-F5344CB8AC3E}">
        <p14:creationId xmlns:p14="http://schemas.microsoft.com/office/powerpoint/2010/main" val="35217464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a:xfrm>
            <a:off x="467430" y="404609"/>
            <a:ext cx="7772400" cy="430213"/>
          </a:xfrm>
        </p:spPr>
        <p:txBody>
          <a:bodyPr/>
          <a:lstStyle/>
          <a:p>
            <a:r>
              <a:rPr lang="de-DE" altLang="de-DE" dirty="0" smtClean="0"/>
              <a:t>Copernicus </a:t>
            </a:r>
            <a:r>
              <a:rPr lang="de-DE" altLang="de-DE" dirty="0" err="1" smtClean="0"/>
              <a:t>Contributing</a:t>
            </a:r>
            <a:r>
              <a:rPr lang="de-DE" altLang="de-DE" dirty="0" smtClean="0"/>
              <a:t> </a:t>
            </a:r>
            <a:r>
              <a:rPr lang="de-DE" altLang="de-DE" dirty="0" err="1" smtClean="0"/>
              <a:t>Missions</a:t>
            </a:r>
            <a:r>
              <a:rPr lang="de-DE" altLang="de-DE" dirty="0" smtClean="0"/>
              <a:t/>
            </a:r>
            <a:br>
              <a:rPr lang="de-DE" altLang="de-DE" dirty="0" smtClean="0"/>
            </a:br>
            <a:r>
              <a:rPr lang="de-DE" altLang="de-DE" dirty="0" err="1" smtClean="0"/>
              <a:t>from</a:t>
            </a:r>
            <a:r>
              <a:rPr lang="de-DE" altLang="de-DE" dirty="0" smtClean="0"/>
              <a:t> Germany</a:t>
            </a:r>
            <a:br>
              <a:rPr lang="de-DE" altLang="de-DE" dirty="0" smtClean="0"/>
            </a:br>
            <a:r>
              <a:rPr lang="de-DE" altLang="de-DE" sz="1800" dirty="0" smtClean="0"/>
              <a:t>(all </a:t>
            </a:r>
            <a:r>
              <a:rPr lang="de-DE" altLang="de-DE" sz="1800" dirty="0" err="1" smtClean="0"/>
              <a:t>with</a:t>
            </a:r>
            <a:r>
              <a:rPr lang="de-DE" altLang="de-DE" sz="1800" dirty="0" smtClean="0"/>
              <a:t> EOC </a:t>
            </a:r>
            <a:r>
              <a:rPr lang="de-DE" altLang="de-DE" sz="1800" dirty="0" err="1" smtClean="0"/>
              <a:t>involvement</a:t>
            </a:r>
            <a:r>
              <a:rPr lang="de-DE" altLang="de-DE" sz="1800" dirty="0" smtClean="0"/>
              <a:t>)</a:t>
            </a:r>
          </a:p>
        </p:txBody>
      </p:sp>
      <p:sp>
        <p:nvSpPr>
          <p:cNvPr id="3" name="Inhaltsplatzhalter 2"/>
          <p:cNvSpPr>
            <a:spLocks noGrp="1"/>
          </p:cNvSpPr>
          <p:nvPr>
            <p:ph idx="1"/>
          </p:nvPr>
        </p:nvSpPr>
        <p:spPr>
          <a:xfrm>
            <a:off x="323528" y="1669396"/>
            <a:ext cx="4608640" cy="4752660"/>
          </a:xfrm>
        </p:spPr>
        <p:txBody>
          <a:bodyPr/>
          <a:lstStyle/>
          <a:p>
            <a:pPr marL="0" indent="0">
              <a:spcBef>
                <a:spcPts val="800"/>
              </a:spcBef>
              <a:spcAft>
                <a:spcPts val="0"/>
              </a:spcAft>
              <a:buFontTx/>
              <a:buNone/>
              <a:defRPr/>
            </a:pPr>
            <a:r>
              <a:rPr lang="de-DE" b="1" dirty="0" err="1" smtClean="0"/>
              <a:t>TerraSAR</a:t>
            </a:r>
            <a:r>
              <a:rPr lang="de-DE" b="1" dirty="0" smtClean="0"/>
              <a:t>-X/ </a:t>
            </a:r>
            <a:r>
              <a:rPr lang="de-DE" b="1" dirty="0" err="1" smtClean="0"/>
              <a:t>TanDEM</a:t>
            </a:r>
            <a:r>
              <a:rPr lang="de-DE" b="1" dirty="0" smtClean="0"/>
              <a:t>-X (DLR-Airbus-PPP)</a:t>
            </a:r>
          </a:p>
          <a:p>
            <a:pPr>
              <a:spcBef>
                <a:spcPts val="800"/>
              </a:spcBef>
              <a:spcAft>
                <a:spcPts val="0"/>
              </a:spcAft>
              <a:defRPr/>
            </a:pPr>
            <a:r>
              <a:rPr lang="de-DE" dirty="0" err="1" smtClean="0"/>
              <a:t>Ground</a:t>
            </a:r>
            <a:r>
              <a:rPr lang="de-DE" dirty="0" smtClean="0"/>
              <a:t> Segment </a:t>
            </a:r>
            <a:r>
              <a:rPr lang="de-DE" dirty="0" err="1" smtClean="0"/>
              <a:t>development</a:t>
            </a:r>
            <a:r>
              <a:rPr lang="de-DE" dirty="0" smtClean="0"/>
              <a:t> </a:t>
            </a:r>
            <a:r>
              <a:rPr lang="de-DE" dirty="0" err="1" smtClean="0"/>
              <a:t>and</a:t>
            </a:r>
            <a:r>
              <a:rPr lang="de-DE" dirty="0" smtClean="0"/>
              <a:t> </a:t>
            </a:r>
            <a:r>
              <a:rPr lang="de-DE" dirty="0" err="1"/>
              <a:t>o</a:t>
            </a:r>
            <a:r>
              <a:rPr lang="de-DE" dirty="0" err="1" smtClean="0"/>
              <a:t>perations</a:t>
            </a:r>
            <a:endParaRPr lang="de-DE" dirty="0" smtClean="0"/>
          </a:p>
          <a:p>
            <a:pPr marL="0" indent="0">
              <a:spcBef>
                <a:spcPts val="800"/>
              </a:spcBef>
              <a:spcAft>
                <a:spcPts val="0"/>
              </a:spcAft>
              <a:buFontTx/>
              <a:buNone/>
              <a:defRPr/>
            </a:pPr>
            <a:r>
              <a:rPr lang="de-DE" b="1" dirty="0" err="1" smtClean="0"/>
              <a:t>Resourcesat</a:t>
            </a:r>
            <a:r>
              <a:rPr lang="de-DE" b="1" dirty="0" smtClean="0"/>
              <a:t>; Indian </a:t>
            </a:r>
            <a:r>
              <a:rPr lang="de-DE" b="1" dirty="0" err="1" smtClean="0"/>
              <a:t>Satellites</a:t>
            </a:r>
            <a:r>
              <a:rPr lang="de-DE" b="1" dirty="0" smtClean="0"/>
              <a:t> (GAF)</a:t>
            </a:r>
          </a:p>
          <a:p>
            <a:pPr>
              <a:spcBef>
                <a:spcPts val="800"/>
              </a:spcBef>
              <a:spcAft>
                <a:spcPts val="0"/>
              </a:spcAft>
              <a:defRPr/>
            </a:pPr>
            <a:r>
              <a:rPr lang="de-DE" dirty="0" err="1"/>
              <a:t>Ground</a:t>
            </a:r>
            <a:r>
              <a:rPr lang="de-DE" dirty="0"/>
              <a:t> Segment </a:t>
            </a:r>
            <a:r>
              <a:rPr lang="de-DE" dirty="0" err="1"/>
              <a:t>Operations</a:t>
            </a:r>
            <a:r>
              <a:rPr lang="de-DE" dirty="0"/>
              <a:t> &amp; </a:t>
            </a:r>
            <a:r>
              <a:rPr lang="de-DE" dirty="0" err="1" smtClean="0"/>
              <a:t>improvement</a:t>
            </a:r>
            <a:endParaRPr lang="de-DE" dirty="0" smtClean="0"/>
          </a:p>
          <a:p>
            <a:pPr marL="0" indent="0">
              <a:spcBef>
                <a:spcPts val="800"/>
              </a:spcBef>
              <a:spcAft>
                <a:spcPts val="0"/>
              </a:spcAft>
              <a:buFontTx/>
              <a:buNone/>
              <a:defRPr/>
            </a:pPr>
            <a:r>
              <a:rPr lang="de-DE" b="1" dirty="0" smtClean="0"/>
              <a:t>WorldView-2/3, (EUSI) </a:t>
            </a:r>
            <a:r>
              <a:rPr lang="de-DE" b="1" dirty="0" err="1" smtClean="0"/>
              <a:t>Skybox</a:t>
            </a:r>
            <a:r>
              <a:rPr lang="de-DE" b="1" dirty="0" smtClean="0"/>
              <a:t> (Google)</a:t>
            </a:r>
          </a:p>
          <a:p>
            <a:pPr>
              <a:spcBef>
                <a:spcPts val="800"/>
              </a:spcBef>
              <a:spcAft>
                <a:spcPts val="0"/>
              </a:spcAft>
              <a:defRPr/>
            </a:pPr>
            <a:r>
              <a:rPr lang="de-DE" dirty="0" err="1" smtClean="0"/>
              <a:t>Ground</a:t>
            </a:r>
            <a:r>
              <a:rPr lang="de-DE" dirty="0" smtClean="0"/>
              <a:t> Segment </a:t>
            </a:r>
            <a:r>
              <a:rPr lang="de-DE" dirty="0" err="1" smtClean="0"/>
              <a:t>Operations</a:t>
            </a:r>
            <a:r>
              <a:rPr lang="de-DE" dirty="0" smtClean="0"/>
              <a:t> &amp; </a:t>
            </a:r>
            <a:r>
              <a:rPr lang="de-DE" dirty="0" err="1" smtClean="0"/>
              <a:t>improvement</a:t>
            </a:r>
            <a:endParaRPr lang="de-DE" dirty="0" smtClean="0"/>
          </a:p>
          <a:p>
            <a:pPr marL="0" indent="0">
              <a:spcBef>
                <a:spcPts val="800"/>
              </a:spcBef>
              <a:spcAft>
                <a:spcPts val="0"/>
              </a:spcAft>
              <a:buFontTx/>
              <a:buNone/>
              <a:defRPr/>
            </a:pPr>
            <a:r>
              <a:rPr lang="de-DE" b="1" dirty="0" err="1" smtClean="0"/>
              <a:t>RapidEye</a:t>
            </a:r>
            <a:r>
              <a:rPr lang="de-DE" b="1" dirty="0" smtClean="0"/>
              <a:t> (</a:t>
            </a:r>
            <a:r>
              <a:rPr lang="de-DE" b="1" dirty="0" err="1" smtClean="0"/>
              <a:t>Blackbridge</a:t>
            </a:r>
            <a:r>
              <a:rPr lang="de-DE" b="1" dirty="0" smtClean="0"/>
              <a:t>/</a:t>
            </a:r>
            <a:r>
              <a:rPr lang="de-DE" b="1" dirty="0" err="1" smtClean="0"/>
              <a:t>PlanetLabs</a:t>
            </a:r>
            <a:r>
              <a:rPr lang="de-DE" b="1" dirty="0" smtClean="0"/>
              <a:t>)</a:t>
            </a:r>
          </a:p>
          <a:p>
            <a:pPr>
              <a:spcBef>
                <a:spcPts val="800"/>
              </a:spcBef>
              <a:spcAft>
                <a:spcPts val="0"/>
              </a:spcAft>
              <a:buFontTx/>
              <a:buChar char="-"/>
              <a:defRPr/>
            </a:pPr>
            <a:r>
              <a:rPr lang="de-DE" dirty="0" smtClean="0"/>
              <a:t>Science Data </a:t>
            </a:r>
            <a:r>
              <a:rPr lang="de-DE" dirty="0" err="1" smtClean="0"/>
              <a:t>support</a:t>
            </a:r>
            <a:r>
              <a:rPr lang="de-DE" dirty="0" smtClean="0"/>
              <a:t>/ Archive</a:t>
            </a:r>
          </a:p>
          <a:p>
            <a:pPr marL="0" indent="0">
              <a:spcBef>
                <a:spcPts val="800"/>
              </a:spcBef>
              <a:spcAft>
                <a:spcPts val="0"/>
              </a:spcAft>
              <a:buNone/>
              <a:defRPr/>
            </a:pPr>
            <a:r>
              <a:rPr lang="de-DE" b="1" dirty="0" err="1" smtClean="0"/>
              <a:t>Korean</a:t>
            </a:r>
            <a:r>
              <a:rPr lang="de-DE" b="1" dirty="0" smtClean="0"/>
              <a:t> </a:t>
            </a:r>
            <a:r>
              <a:rPr lang="de-DE" b="1" dirty="0" err="1" smtClean="0"/>
              <a:t>Kompsat</a:t>
            </a:r>
            <a:r>
              <a:rPr lang="de-DE" b="1" dirty="0" smtClean="0"/>
              <a:t> </a:t>
            </a:r>
            <a:r>
              <a:rPr lang="de-DE" b="1" dirty="0" err="1" smtClean="0"/>
              <a:t>Missions</a:t>
            </a:r>
            <a:r>
              <a:rPr lang="de-DE" b="1" dirty="0" smtClean="0"/>
              <a:t> (VHR </a:t>
            </a:r>
            <a:r>
              <a:rPr lang="de-DE" b="1" dirty="0" err="1" smtClean="0"/>
              <a:t>optic</a:t>
            </a:r>
            <a:r>
              <a:rPr lang="de-DE" b="1" dirty="0" smtClean="0"/>
              <a:t> &amp; SAR)</a:t>
            </a:r>
          </a:p>
          <a:p>
            <a:pPr marL="0" indent="0">
              <a:spcBef>
                <a:spcPts val="800"/>
              </a:spcBef>
              <a:spcAft>
                <a:spcPts val="0"/>
              </a:spcAft>
              <a:buNone/>
              <a:defRPr/>
            </a:pPr>
            <a:r>
              <a:rPr lang="de-DE" dirty="0" smtClean="0"/>
              <a:t>-  </a:t>
            </a:r>
            <a:r>
              <a:rPr lang="de-DE" dirty="0" err="1" smtClean="0"/>
              <a:t>data</a:t>
            </a:r>
            <a:r>
              <a:rPr lang="de-DE" dirty="0" smtClean="0"/>
              <a:t> </a:t>
            </a:r>
            <a:r>
              <a:rPr lang="de-DE" dirty="0" err="1" smtClean="0"/>
              <a:t>acquisition</a:t>
            </a:r>
            <a:r>
              <a:rPr lang="de-DE" dirty="0" smtClean="0"/>
              <a:t>, </a:t>
            </a:r>
            <a:r>
              <a:rPr lang="de-DE" dirty="0" err="1" smtClean="0"/>
              <a:t>support</a:t>
            </a:r>
            <a:r>
              <a:rPr lang="de-DE" dirty="0" smtClean="0"/>
              <a:t> </a:t>
            </a:r>
            <a:r>
              <a:rPr lang="de-DE" dirty="0" err="1" smtClean="0"/>
              <a:t>to</a:t>
            </a:r>
            <a:r>
              <a:rPr lang="de-DE" dirty="0" smtClean="0"/>
              <a:t> KARI</a:t>
            </a:r>
            <a:endParaRPr lang="de-DE" dirty="0"/>
          </a:p>
          <a:p>
            <a:pPr marL="0" indent="0">
              <a:spcBef>
                <a:spcPts val="800"/>
              </a:spcBef>
              <a:spcAft>
                <a:spcPts val="0"/>
              </a:spcAft>
              <a:buFontTx/>
              <a:buNone/>
              <a:defRPr/>
            </a:pPr>
            <a:r>
              <a:rPr lang="de-DE" b="1" dirty="0" err="1" smtClean="0"/>
              <a:t>EnMAP</a:t>
            </a:r>
            <a:r>
              <a:rPr lang="de-DE" b="1" dirty="0" smtClean="0"/>
              <a:t> (DLR)</a:t>
            </a:r>
          </a:p>
          <a:p>
            <a:pPr>
              <a:spcBef>
                <a:spcPts val="800"/>
              </a:spcBef>
              <a:spcAft>
                <a:spcPts val="0"/>
              </a:spcAft>
              <a:defRPr/>
            </a:pPr>
            <a:r>
              <a:rPr lang="de-DE" dirty="0" err="1"/>
              <a:t>Ground</a:t>
            </a:r>
            <a:r>
              <a:rPr lang="de-DE" dirty="0"/>
              <a:t> Segment </a:t>
            </a:r>
            <a:r>
              <a:rPr lang="de-DE" dirty="0" err="1"/>
              <a:t>development</a:t>
            </a:r>
            <a:r>
              <a:rPr lang="de-DE" dirty="0"/>
              <a:t> </a:t>
            </a:r>
            <a:r>
              <a:rPr lang="de-DE" dirty="0" err="1"/>
              <a:t>and</a:t>
            </a:r>
            <a:r>
              <a:rPr lang="de-DE" dirty="0"/>
              <a:t> </a:t>
            </a:r>
            <a:r>
              <a:rPr lang="de-DE" dirty="0" err="1"/>
              <a:t>operations</a:t>
            </a:r>
            <a:endParaRPr lang="de-DE" dirty="0"/>
          </a:p>
          <a:p>
            <a:pPr marL="0" indent="0">
              <a:spcBef>
                <a:spcPts val="800"/>
              </a:spcBef>
              <a:spcAft>
                <a:spcPts val="0"/>
              </a:spcAft>
              <a:buNone/>
              <a:defRPr/>
            </a:pPr>
            <a:endParaRPr lang="de-DE" dirty="0" smtClean="0"/>
          </a:p>
          <a:p>
            <a:pPr marL="0" indent="0">
              <a:spcBef>
                <a:spcPts val="800"/>
              </a:spcBef>
              <a:spcAft>
                <a:spcPts val="0"/>
              </a:spcAft>
              <a:buFontTx/>
              <a:buNone/>
              <a:defRPr/>
            </a:pPr>
            <a:endParaRPr lang="de-DE" dirty="0" smtClean="0"/>
          </a:p>
          <a:p>
            <a:pPr marL="0" indent="0">
              <a:spcBef>
                <a:spcPts val="800"/>
              </a:spcBef>
              <a:spcAft>
                <a:spcPts val="0"/>
              </a:spcAft>
              <a:buFontTx/>
              <a:buNone/>
              <a:defRPr/>
            </a:pPr>
            <a:endParaRPr lang="de-DE" dirty="0"/>
          </a:p>
        </p:txBody>
      </p:sp>
      <p:pic>
        <p:nvPicPr>
          <p:cNvPr id="27652"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70492" y="0"/>
            <a:ext cx="40735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4" name="Textfeld 1"/>
          <p:cNvSpPr txBox="1">
            <a:spLocks noChangeArrowheads="1"/>
          </p:cNvSpPr>
          <p:nvPr/>
        </p:nvSpPr>
        <p:spPr bwMode="auto">
          <a:xfrm>
            <a:off x="6092048" y="6237390"/>
            <a:ext cx="13004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dirty="0" err="1" smtClean="0">
                <a:solidFill>
                  <a:srgbClr val="FFFFFF"/>
                </a:solidFill>
              </a:rPr>
              <a:t>TanDEM</a:t>
            </a:r>
            <a:r>
              <a:rPr lang="de-DE" altLang="de-DE" dirty="0" smtClean="0">
                <a:solidFill>
                  <a:srgbClr val="FFFFFF"/>
                </a:solidFill>
              </a:rPr>
              <a:t>-X</a:t>
            </a:r>
            <a:endParaRPr lang="de-DE" altLang="de-DE" dirty="0">
              <a:solidFill>
                <a:srgbClr val="FFFFFF"/>
              </a:solidFill>
            </a:endParaRPr>
          </a:p>
        </p:txBody>
      </p:sp>
    </p:spTree>
    <p:extLst>
      <p:ext uri="{BB962C8B-B14F-4D97-AF65-F5344CB8AC3E}">
        <p14:creationId xmlns:p14="http://schemas.microsoft.com/office/powerpoint/2010/main" val="1839688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28600" y="1219200"/>
            <a:ext cx="8763000" cy="5486400"/>
          </a:xfrm>
        </p:spPr>
        <p:txBody>
          <a:bodyPr/>
          <a:lstStyle/>
          <a:p>
            <a:pPr marL="0" indent="0" algn="ctr">
              <a:buNone/>
            </a:pPr>
            <a:r>
              <a:rPr lang="en-US" sz="4800" b="1" dirty="0" smtClean="0">
                <a:latin typeface="Calibri"/>
                <a:cs typeface="Calibri"/>
              </a:rPr>
              <a:t>Outline</a:t>
            </a:r>
          </a:p>
          <a:p>
            <a:pPr marL="0" indent="0" algn="just" defTabSz="457200" rtl="0" latinLnBrk="1" hangingPunct="0">
              <a:spcBef>
                <a:spcPts val="0"/>
              </a:spcBef>
              <a:buSzTx/>
              <a:buNone/>
            </a:pPr>
            <a:endParaRPr lang="en-ZA" sz="1000" b="1" dirty="0" smtClean="0">
              <a:latin typeface="Calibri"/>
              <a:cs typeface="Calibri"/>
            </a:endParaRPr>
          </a:p>
          <a:p>
            <a:pPr marL="796925" lvl="1" indent="-571500" algn="just">
              <a:lnSpc>
                <a:spcPct val="150000"/>
              </a:lnSpc>
            </a:pPr>
            <a:r>
              <a:rPr lang="en-GB" sz="4000" dirty="0" smtClean="0">
                <a:latin typeface="Calibri"/>
                <a:cs typeface="Calibri"/>
              </a:rPr>
              <a:t>The German Aerospace </a:t>
            </a:r>
            <a:r>
              <a:rPr lang="en-GB" sz="4000" dirty="0" err="1" smtClean="0">
                <a:latin typeface="Calibri"/>
                <a:cs typeface="Calibri"/>
              </a:rPr>
              <a:t>Center</a:t>
            </a:r>
            <a:r>
              <a:rPr lang="en-GB" sz="4000" dirty="0" smtClean="0">
                <a:latin typeface="Calibri"/>
                <a:cs typeface="Calibri"/>
              </a:rPr>
              <a:t> DLR</a:t>
            </a:r>
          </a:p>
          <a:p>
            <a:pPr marL="796925" lvl="1" indent="-571500" algn="just">
              <a:lnSpc>
                <a:spcPct val="150000"/>
              </a:lnSpc>
            </a:pPr>
            <a:r>
              <a:rPr lang="en-GB" sz="4000" dirty="0" smtClean="0">
                <a:latin typeface="Calibri"/>
                <a:cs typeface="Calibri"/>
              </a:rPr>
              <a:t>CB Issues 1: SAR-EDU, TSX &amp; TDX</a:t>
            </a:r>
          </a:p>
          <a:p>
            <a:pPr marL="796925" lvl="1" indent="-571500" algn="just">
              <a:lnSpc>
                <a:spcPct val="150000"/>
              </a:lnSpc>
            </a:pPr>
            <a:r>
              <a:rPr lang="en-GB" sz="4000" dirty="0" smtClean="0">
                <a:latin typeface="Calibri"/>
                <a:cs typeface="Calibri"/>
              </a:rPr>
              <a:t>CB Issues 2: </a:t>
            </a:r>
            <a:r>
              <a:rPr lang="en-GB" sz="4000" dirty="0" smtClean="0">
                <a:latin typeface="Calibri"/>
                <a:cs typeface="Calibri"/>
              </a:rPr>
              <a:t>EOC</a:t>
            </a:r>
            <a:endParaRPr lang="en-GB" sz="4000" dirty="0" smtClean="0">
              <a:latin typeface="Calibri"/>
              <a:cs typeface="Calibri"/>
            </a:endParaRPr>
          </a:p>
          <a:p>
            <a:pPr marL="796925" lvl="1" indent="-571500" algn="just">
              <a:lnSpc>
                <a:spcPct val="150000"/>
              </a:lnSpc>
            </a:pPr>
            <a:r>
              <a:rPr lang="en-GB" sz="4000" dirty="0" smtClean="0">
                <a:latin typeface="Calibri"/>
                <a:cs typeface="Calibri"/>
              </a:rPr>
              <a:t>CB Issues 3: K12 Edu</a:t>
            </a:r>
          </a:p>
          <a:p>
            <a:pPr marL="0" lvl="1" indent="0" algn="just">
              <a:buNone/>
            </a:pPr>
            <a:endParaRPr lang="en-ZA" sz="1000" b="1" dirty="0" smtClean="0">
              <a:latin typeface="Calibri"/>
              <a:cs typeface="Calibri"/>
            </a:endParaRPr>
          </a:p>
          <a:p>
            <a:pPr marL="0" indent="0">
              <a:buNone/>
            </a:pPr>
            <a:endParaRPr lang="en-US" b="1" dirty="0">
              <a:latin typeface="Calibri"/>
              <a:cs typeface="Calibri"/>
            </a:endParaRPr>
          </a:p>
        </p:txBody>
      </p:sp>
      <p:sp>
        <p:nvSpPr>
          <p:cNvPr id="5" name="Shape 3"/>
          <p:cNvSpPr/>
          <p:nvPr/>
        </p:nvSpPr>
        <p:spPr>
          <a:xfrm>
            <a:off x="2130871" y="190714"/>
            <a:ext cx="2638523" cy="69249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WGCapD-5 </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Hampton, Virginia, USA</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lang="en-US" sz="1500" dirty="0" smtClean="0">
                <a:solidFill>
                  <a:srgbClr val="FFFFFF"/>
                </a:solidFill>
                <a:latin typeface="Proxima Nova Regular"/>
                <a:ea typeface="Proxima Nova Regular"/>
                <a:cs typeface="Proxima Nova Regular"/>
                <a:sym typeface="Proxima Nova Regular"/>
              </a:rPr>
              <a:t>March 29</a:t>
            </a:r>
            <a:r>
              <a:rPr lang="en-US" sz="1500" baseline="30000" dirty="0" smtClean="0">
                <a:solidFill>
                  <a:srgbClr val="FFFFFF"/>
                </a:solidFill>
                <a:latin typeface="Proxima Nova Regular"/>
                <a:ea typeface="Proxima Nova Regular"/>
                <a:cs typeface="Proxima Nova Regular"/>
                <a:sym typeface="Proxima Nova Regular"/>
              </a:rPr>
              <a:t>th</a:t>
            </a:r>
            <a:r>
              <a:rPr lang="en-US" sz="1500" dirty="0" smtClean="0">
                <a:solidFill>
                  <a:srgbClr val="FFFFFF"/>
                </a:solidFill>
                <a:latin typeface="Proxima Nova Regular"/>
                <a:ea typeface="Proxima Nova Regular"/>
                <a:cs typeface="Proxima Nova Regular"/>
                <a:sym typeface="Proxima Nova Regular"/>
              </a:rPr>
              <a:t> – April 1</a:t>
            </a:r>
            <a:r>
              <a:rPr lang="en-US" sz="1500" baseline="30000" dirty="0" smtClean="0">
                <a:solidFill>
                  <a:srgbClr val="FFFFFF"/>
                </a:solidFill>
                <a:latin typeface="Proxima Nova Regular"/>
                <a:ea typeface="Proxima Nova Regular"/>
                <a:cs typeface="Proxima Nova Regular"/>
                <a:sym typeface="Proxima Nova Regular"/>
              </a:rPr>
              <a:t>st</a:t>
            </a:r>
            <a:r>
              <a:rPr lang="en-US" sz="1500" dirty="0" smtClean="0">
                <a:solidFill>
                  <a:srgbClr val="FFFFFF"/>
                </a:solidFill>
                <a:latin typeface="Proxima Nova Regular"/>
                <a:ea typeface="Proxima Nova Regular"/>
                <a:cs typeface="Proxima Nova Regular"/>
                <a:sym typeface="Proxima Nova Regular"/>
              </a:rPr>
              <a:t>, 2016</a:t>
            </a:r>
            <a:endParaRPr sz="1500" dirty="0">
              <a:solidFill>
                <a:srgbClr val="FFFFFF"/>
              </a:solidFill>
              <a:latin typeface="Proxima Nova Regular"/>
              <a:ea typeface="Proxima Nova Regular"/>
              <a:cs typeface="Proxima Nova Regular"/>
              <a:sym typeface="Proxima Nova Regular"/>
            </a:endParaRPr>
          </a:p>
        </p:txBody>
      </p:sp>
    </p:spTree>
    <p:extLst>
      <p:ext uri="{BB962C8B-B14F-4D97-AF65-F5344CB8AC3E}">
        <p14:creationId xmlns:p14="http://schemas.microsoft.com/office/powerpoint/2010/main" val="1974323787"/>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LR_20110312_japan_tsunami_sendai_tsx_changedetection_medium"/>
          <p:cNvPicPr>
            <a:picLocks noChangeAspect="1" noChangeArrowheads="1"/>
          </p:cNvPicPr>
          <p:nvPr/>
        </p:nvPicPr>
        <p:blipFill>
          <a:blip r:embed="rId3">
            <a:extLst>
              <a:ext uri="{28A0092B-C50C-407E-A947-70E740481C1C}">
                <a14:useLocalDpi xmlns:a14="http://schemas.microsoft.com/office/drawing/2010/main" val="0"/>
              </a:ext>
            </a:extLst>
          </a:blip>
          <a:srcRect b="289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71450" y="6213475"/>
            <a:ext cx="611188"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p:cNvSpPr txBox="1">
            <a:spLocks noChangeArrowheads="1"/>
          </p:cNvSpPr>
          <p:nvPr/>
        </p:nvSpPr>
        <p:spPr bwMode="auto">
          <a:xfrm>
            <a:off x="224102" y="5205561"/>
            <a:ext cx="3316288"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900">
                <a:solidFill>
                  <a:schemeClr val="tx1"/>
                </a:solidFill>
                <a:latin typeface="Arial" pitchFamily="34" charset="0"/>
              </a:defRPr>
            </a:lvl1pPr>
            <a:lvl2pPr marL="742950" indent="-285750" eaLnBrk="0" hangingPunct="0">
              <a:defRPr sz="1900">
                <a:solidFill>
                  <a:schemeClr val="tx1"/>
                </a:solidFill>
                <a:latin typeface="Arial" pitchFamily="34" charset="0"/>
              </a:defRPr>
            </a:lvl2pPr>
            <a:lvl3pPr marL="1143000" indent="-228600" eaLnBrk="0" hangingPunct="0">
              <a:defRPr sz="1900">
                <a:solidFill>
                  <a:schemeClr val="tx1"/>
                </a:solidFill>
                <a:latin typeface="Arial" pitchFamily="34" charset="0"/>
              </a:defRPr>
            </a:lvl3pPr>
            <a:lvl4pPr marL="1600200" indent="-228600" eaLnBrk="0" hangingPunct="0">
              <a:defRPr sz="1900">
                <a:solidFill>
                  <a:schemeClr val="tx1"/>
                </a:solidFill>
                <a:latin typeface="Arial" pitchFamily="34" charset="0"/>
              </a:defRPr>
            </a:lvl4pPr>
            <a:lvl5pPr marL="2057400" indent="-228600" eaLnBrk="0" hangingPunct="0">
              <a:defRPr sz="1900">
                <a:solidFill>
                  <a:schemeClr val="tx1"/>
                </a:solidFill>
                <a:latin typeface="Arial" pitchFamily="34" charset="0"/>
              </a:defRPr>
            </a:lvl5pPr>
            <a:lvl6pPr marL="2514600" indent="-228600" eaLnBrk="0" fontAlgn="base" hangingPunct="0">
              <a:spcBef>
                <a:spcPct val="0"/>
              </a:spcBef>
              <a:spcAft>
                <a:spcPct val="0"/>
              </a:spcAft>
              <a:defRPr sz="1900">
                <a:solidFill>
                  <a:schemeClr val="tx1"/>
                </a:solidFill>
                <a:latin typeface="Arial" pitchFamily="34" charset="0"/>
              </a:defRPr>
            </a:lvl6pPr>
            <a:lvl7pPr marL="2971800" indent="-228600" eaLnBrk="0" fontAlgn="base" hangingPunct="0">
              <a:spcBef>
                <a:spcPct val="0"/>
              </a:spcBef>
              <a:spcAft>
                <a:spcPct val="0"/>
              </a:spcAft>
              <a:defRPr sz="1900">
                <a:solidFill>
                  <a:schemeClr val="tx1"/>
                </a:solidFill>
                <a:latin typeface="Arial" pitchFamily="34" charset="0"/>
              </a:defRPr>
            </a:lvl7pPr>
            <a:lvl8pPr marL="3429000" indent="-228600" eaLnBrk="0" fontAlgn="base" hangingPunct="0">
              <a:spcBef>
                <a:spcPct val="0"/>
              </a:spcBef>
              <a:spcAft>
                <a:spcPct val="0"/>
              </a:spcAft>
              <a:defRPr sz="1900">
                <a:solidFill>
                  <a:schemeClr val="tx1"/>
                </a:solidFill>
                <a:latin typeface="Arial" pitchFamily="34" charset="0"/>
              </a:defRPr>
            </a:lvl8pPr>
            <a:lvl9pPr marL="3886200" indent="-228600" eaLnBrk="0" fontAlgn="base" hangingPunct="0">
              <a:spcBef>
                <a:spcPct val="0"/>
              </a:spcBef>
              <a:spcAft>
                <a:spcPct val="0"/>
              </a:spcAft>
              <a:defRPr sz="1900">
                <a:solidFill>
                  <a:schemeClr val="tx1"/>
                </a:solidFill>
                <a:latin typeface="Arial" pitchFamily="34" charset="0"/>
              </a:defRPr>
            </a:lvl9pPr>
          </a:lstStyle>
          <a:p>
            <a:pPr defTabSz="913564" eaLnBrk="1" hangingPunct="1"/>
            <a:r>
              <a:rPr lang="de-DE" altLang="de-DE" dirty="0">
                <a:solidFill>
                  <a:srgbClr val="FFFFFF"/>
                </a:solidFill>
              </a:rPr>
              <a:t>SENDAI </a:t>
            </a:r>
            <a:r>
              <a:rPr lang="de-DE" altLang="de-DE" dirty="0" err="1">
                <a:solidFill>
                  <a:srgbClr val="FFFFFF"/>
                </a:solidFill>
              </a:rPr>
              <a:t>change</a:t>
            </a:r>
            <a:r>
              <a:rPr lang="de-DE" altLang="de-DE" dirty="0">
                <a:solidFill>
                  <a:srgbClr val="FFFFFF"/>
                </a:solidFill>
              </a:rPr>
              <a:t> </a:t>
            </a:r>
            <a:r>
              <a:rPr lang="de-DE" altLang="de-DE" dirty="0" err="1">
                <a:solidFill>
                  <a:srgbClr val="FFFFFF"/>
                </a:solidFill>
              </a:rPr>
              <a:t>map</a:t>
            </a:r>
            <a:endParaRPr lang="de-DE" altLang="de-DE" dirty="0">
              <a:solidFill>
                <a:srgbClr val="FFFFFF"/>
              </a:solidFill>
            </a:endParaRPr>
          </a:p>
          <a:p>
            <a:pPr defTabSz="913564" eaLnBrk="1" hangingPunct="1"/>
            <a:r>
              <a:rPr lang="de-DE" altLang="de-DE" dirty="0" err="1">
                <a:solidFill>
                  <a:srgbClr val="FFFFFF"/>
                </a:solidFill>
              </a:rPr>
              <a:t>TerraSAR</a:t>
            </a:r>
            <a:r>
              <a:rPr lang="de-DE" altLang="de-DE" dirty="0">
                <a:solidFill>
                  <a:srgbClr val="FFFFFF"/>
                </a:solidFill>
              </a:rPr>
              <a:t>-X, March 12, 2011</a:t>
            </a:r>
          </a:p>
          <a:p>
            <a:pPr defTabSz="913564" eaLnBrk="1" hangingPunct="1"/>
            <a:r>
              <a:rPr lang="de-DE" altLang="de-DE" dirty="0">
                <a:solidFill>
                  <a:srgbClr val="000000"/>
                </a:solidFill>
              </a:rPr>
              <a:t> </a:t>
            </a:r>
            <a:r>
              <a:rPr lang="de-DE" altLang="de-DE" dirty="0">
                <a:solidFill>
                  <a:srgbClr val="FFFFFF"/>
                </a:solidFill>
              </a:rPr>
              <a:t>(c) DLR - ZKI</a:t>
            </a:r>
            <a:r>
              <a:rPr lang="de-DE" altLang="de-DE" dirty="0">
                <a:solidFill>
                  <a:srgbClr val="000000"/>
                </a:solidFill>
              </a:rPr>
              <a:t> </a:t>
            </a:r>
          </a:p>
          <a:p>
            <a:pPr defTabSz="913564" eaLnBrk="1" hangingPunct="1"/>
            <a:endParaRPr lang="de-DE" altLang="de-DE" dirty="0">
              <a:solidFill>
                <a:srgbClr val="000000"/>
              </a:solidFill>
            </a:endParaRPr>
          </a:p>
        </p:txBody>
      </p:sp>
    </p:spTree>
    <p:extLst>
      <p:ext uri="{BB962C8B-B14F-4D97-AF65-F5344CB8AC3E}">
        <p14:creationId xmlns:p14="http://schemas.microsoft.com/office/powerpoint/2010/main" val="2900197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work\ppts\VOinOP-20151006\2015-08-12_DEMprogress.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738" t="19014" r="4416" b="21555"/>
          <a:stretch/>
        </p:blipFill>
        <p:spPr bwMode="auto">
          <a:xfrm>
            <a:off x="1" y="891460"/>
            <a:ext cx="9126564" cy="455376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Final  </a:t>
            </a:r>
            <a:r>
              <a:rPr lang="de-DE" dirty="0" err="1"/>
              <a:t>TanDEM</a:t>
            </a:r>
            <a:r>
              <a:rPr lang="de-DE" dirty="0"/>
              <a:t>-X DEM </a:t>
            </a:r>
            <a:r>
              <a:rPr lang="de-DE" dirty="0" err="1" smtClean="0"/>
              <a:t>Product</a:t>
            </a:r>
            <a:r>
              <a:rPr lang="de-DE" dirty="0" smtClean="0"/>
              <a:t> </a:t>
            </a:r>
            <a:r>
              <a:rPr lang="de-DE" sz="2000" dirty="0" smtClean="0"/>
              <a:t>(1°x1° </a:t>
            </a:r>
            <a:r>
              <a:rPr lang="de-DE" sz="2000" dirty="0" err="1" smtClean="0"/>
              <a:t>Tiles</a:t>
            </a:r>
            <a:r>
              <a:rPr lang="de-DE" sz="2000" dirty="0" smtClean="0"/>
              <a:t> </a:t>
            </a:r>
            <a:r>
              <a:rPr lang="de-DE" sz="2000" dirty="0" err="1" smtClean="0"/>
              <a:t>with</a:t>
            </a:r>
            <a:r>
              <a:rPr lang="de-DE" sz="2000" dirty="0" smtClean="0"/>
              <a:t> 12 m </a:t>
            </a:r>
            <a:r>
              <a:rPr lang="de-DE" sz="2000" dirty="0" err="1" smtClean="0"/>
              <a:t>resolution</a:t>
            </a:r>
            <a:r>
              <a:rPr lang="de-DE" sz="2000" dirty="0" smtClean="0"/>
              <a:t>)</a:t>
            </a:r>
            <a:endParaRPr lang="de-DE" dirty="0"/>
          </a:p>
        </p:txBody>
      </p:sp>
      <p:sp>
        <p:nvSpPr>
          <p:cNvPr id="6" name="Textplatzhalter 2"/>
          <p:cNvSpPr txBox="1">
            <a:spLocks/>
          </p:cNvSpPr>
          <p:nvPr/>
        </p:nvSpPr>
        <p:spPr bwMode="auto">
          <a:xfrm>
            <a:off x="3491880" y="4493756"/>
            <a:ext cx="5652120" cy="1800200"/>
          </a:xfrm>
          <a:prstGeom prst="rect">
            <a:avLst/>
          </a:prstGeom>
          <a:solidFill>
            <a:srgbClr val="FFFFCC"/>
          </a:solidFill>
          <a:ln>
            <a:noFill/>
          </a:ln>
          <a:effectLst/>
          <a:extLst/>
        </p:spPr>
        <p:txBody>
          <a:bodyPr vert="horz" wrap="square" lIns="0" tIns="0" rIns="0" bIns="0" numCol="1" anchor="t" anchorCtr="0" compatLnSpc="1">
            <a:prstTxWarp prst="textNoShape">
              <a:avLst/>
            </a:prstTxWarp>
          </a:bodyPr>
          <a:lstStyle>
            <a:lvl1pPr marL="180000" indent="-180000" algn="l" defTabSz="914400" rtl="0" eaLnBrk="1" latinLnBrk="0" hangingPunct="1">
              <a:spcBef>
                <a:spcPts val="1200"/>
              </a:spcBef>
              <a:spcAft>
                <a:spcPts val="1000"/>
              </a:spcAft>
              <a:buFont typeface="Symbol" panose="05050102010706020507" pitchFamily="18" charset="2"/>
              <a:buChar char="-"/>
              <a:defRPr sz="1800" b="0" kern="1200">
                <a:solidFill>
                  <a:schemeClr val="tx1"/>
                </a:solidFill>
                <a:latin typeface="+mj-lt"/>
                <a:ea typeface="+mn-ea"/>
                <a:cs typeface="Arial" pitchFamily="34" charset="0"/>
              </a:defRPr>
            </a:lvl1pPr>
            <a:lvl2pPr marL="626400" indent="-180000" algn="l" defTabSz="914400" rtl="0" eaLnBrk="1" latinLnBrk="0" hangingPunct="1">
              <a:spcBef>
                <a:spcPts val="0"/>
              </a:spcBef>
              <a:spcAft>
                <a:spcPts val="1000"/>
              </a:spcAft>
              <a:buFont typeface="Symbol" panose="05050102010706020507" pitchFamily="18" charset="2"/>
              <a:buChar char="-"/>
              <a:defRPr sz="1600" kern="1200">
                <a:solidFill>
                  <a:schemeClr val="tx1">
                    <a:lumMod val="75000"/>
                    <a:lumOff val="25000"/>
                  </a:schemeClr>
                </a:solidFill>
                <a:latin typeface="+mn-lt"/>
                <a:ea typeface="+mn-ea"/>
                <a:cs typeface="Arial" pitchFamily="34" charset="0"/>
              </a:defRPr>
            </a:lvl2pPr>
            <a:lvl3pPr marL="10764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3pPr>
            <a:lvl4pPr marL="15228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4pPr>
            <a:lvl5pPr marL="1969200" indent="-180000" algn="l" defTabSz="914400" rtl="0" eaLnBrk="1" latinLnBrk="0" hangingPunct="1">
              <a:spcBef>
                <a:spcPts val="600"/>
              </a:spcBef>
              <a:spcAft>
                <a:spcPts val="0"/>
              </a:spcAft>
              <a:buFont typeface="Symbol" panose="05050102010706020507" pitchFamily="18" charset="2"/>
              <a:buChar char="-"/>
              <a:defRPr sz="1400" kern="1200">
                <a:solidFill>
                  <a:schemeClr val="tx1">
                    <a:lumMod val="75000"/>
                    <a:lumOff val="25000"/>
                  </a:schemeClr>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dirty="0" err="1" smtClean="0">
                <a:solidFill>
                  <a:srgbClr val="000000"/>
                </a:solidFill>
              </a:rPr>
              <a:t>Processed</a:t>
            </a:r>
            <a:r>
              <a:rPr lang="de-DE" dirty="0" smtClean="0">
                <a:solidFill>
                  <a:srgbClr val="000000"/>
                </a:solidFill>
              </a:rPr>
              <a:t> </a:t>
            </a:r>
            <a:r>
              <a:rPr lang="de-DE" dirty="0" err="1" smtClean="0">
                <a:solidFill>
                  <a:srgbClr val="000000"/>
                </a:solidFill>
              </a:rPr>
              <a:t>for</a:t>
            </a:r>
            <a:r>
              <a:rPr lang="de-DE" dirty="0" smtClean="0">
                <a:solidFill>
                  <a:srgbClr val="000000"/>
                </a:solidFill>
              </a:rPr>
              <a:t> </a:t>
            </a:r>
            <a:r>
              <a:rPr lang="de-DE" b="1" dirty="0" smtClean="0">
                <a:solidFill>
                  <a:srgbClr val="000000"/>
                </a:solidFill>
              </a:rPr>
              <a:t>75</a:t>
            </a:r>
            <a:r>
              <a:rPr lang="de-DE" b="1" dirty="0">
                <a:solidFill>
                  <a:srgbClr val="000000"/>
                </a:solidFill>
              </a:rPr>
              <a:t>%</a:t>
            </a:r>
            <a:r>
              <a:rPr lang="de-DE" dirty="0">
                <a:solidFill>
                  <a:srgbClr val="000000"/>
                </a:solidFill>
              </a:rPr>
              <a:t> </a:t>
            </a:r>
            <a:r>
              <a:rPr lang="de-DE" dirty="0" err="1" smtClean="0">
                <a:solidFill>
                  <a:srgbClr val="000000"/>
                </a:solidFill>
              </a:rPr>
              <a:t>of</a:t>
            </a:r>
            <a:r>
              <a:rPr lang="de-DE" dirty="0" smtClean="0">
                <a:solidFill>
                  <a:srgbClr val="000000"/>
                </a:solidFill>
              </a:rPr>
              <a:t> global </a:t>
            </a:r>
            <a:r>
              <a:rPr lang="de-DE" dirty="0" err="1" smtClean="0">
                <a:solidFill>
                  <a:srgbClr val="000000"/>
                </a:solidFill>
              </a:rPr>
              <a:t>land</a:t>
            </a:r>
            <a:r>
              <a:rPr lang="de-DE" dirty="0" smtClean="0">
                <a:solidFill>
                  <a:srgbClr val="000000"/>
                </a:solidFill>
              </a:rPr>
              <a:t> </a:t>
            </a:r>
            <a:r>
              <a:rPr lang="de-DE" dirty="0" err="1" smtClean="0">
                <a:solidFill>
                  <a:srgbClr val="000000"/>
                </a:solidFill>
              </a:rPr>
              <a:t>surface</a:t>
            </a:r>
            <a:r>
              <a:rPr lang="de-DE" dirty="0" smtClean="0">
                <a:solidFill>
                  <a:srgbClr val="000000"/>
                </a:solidFill>
              </a:rPr>
              <a:t> (</a:t>
            </a:r>
            <a:r>
              <a:rPr lang="de-DE" dirty="0" err="1" smtClean="0">
                <a:solidFill>
                  <a:srgbClr val="000000"/>
                </a:solidFill>
              </a:rPr>
              <a:t>Oct</a:t>
            </a:r>
            <a:r>
              <a:rPr lang="de-DE" dirty="0" smtClean="0">
                <a:solidFill>
                  <a:srgbClr val="000000"/>
                </a:solidFill>
              </a:rPr>
              <a:t> 2015).</a:t>
            </a:r>
            <a:endParaRPr lang="de-DE" dirty="0">
              <a:solidFill>
                <a:srgbClr val="000000"/>
              </a:solidFill>
            </a:endParaRPr>
          </a:p>
          <a:p>
            <a:r>
              <a:rPr lang="de-DE" dirty="0" smtClean="0">
                <a:solidFill>
                  <a:srgbClr val="000000"/>
                </a:solidFill>
              </a:rPr>
              <a:t>Global absolut </a:t>
            </a:r>
            <a:r>
              <a:rPr lang="de-DE" dirty="0" err="1" smtClean="0">
                <a:solidFill>
                  <a:srgbClr val="000000"/>
                </a:solidFill>
              </a:rPr>
              <a:t>height</a:t>
            </a:r>
            <a:r>
              <a:rPr lang="de-DE" dirty="0" smtClean="0">
                <a:solidFill>
                  <a:srgbClr val="000000"/>
                </a:solidFill>
              </a:rPr>
              <a:t> </a:t>
            </a:r>
            <a:r>
              <a:rPr lang="de-DE" dirty="0" err="1" smtClean="0">
                <a:solidFill>
                  <a:srgbClr val="000000"/>
                </a:solidFill>
              </a:rPr>
              <a:t>error</a:t>
            </a:r>
            <a:r>
              <a:rPr lang="de-DE" dirty="0" smtClean="0">
                <a:solidFill>
                  <a:srgbClr val="000000"/>
                </a:solidFill>
              </a:rPr>
              <a:t> at +/- 1,13m (</a:t>
            </a:r>
            <a:r>
              <a:rPr lang="de-DE" dirty="0" err="1" smtClean="0">
                <a:solidFill>
                  <a:srgbClr val="000000"/>
                </a:solidFill>
              </a:rPr>
              <a:t>Spec</a:t>
            </a:r>
            <a:r>
              <a:rPr lang="de-DE" dirty="0" smtClean="0">
                <a:solidFill>
                  <a:srgbClr val="000000"/>
                </a:solidFill>
              </a:rPr>
              <a:t> </a:t>
            </a:r>
            <a:r>
              <a:rPr lang="de-DE" dirty="0" err="1" smtClean="0">
                <a:solidFill>
                  <a:srgbClr val="000000"/>
                </a:solidFill>
              </a:rPr>
              <a:t>is</a:t>
            </a:r>
            <a:r>
              <a:rPr lang="de-DE" dirty="0" smtClean="0">
                <a:solidFill>
                  <a:srgbClr val="000000"/>
                </a:solidFill>
              </a:rPr>
              <a:t> +/- 10m </a:t>
            </a:r>
            <a:r>
              <a:rPr lang="de-DE" dirty="0" err="1" smtClean="0">
                <a:solidFill>
                  <a:srgbClr val="000000"/>
                </a:solidFill>
              </a:rPr>
              <a:t>for</a:t>
            </a:r>
            <a:r>
              <a:rPr lang="de-DE" dirty="0" smtClean="0">
                <a:solidFill>
                  <a:srgbClr val="000000"/>
                </a:solidFill>
              </a:rPr>
              <a:t> 90% </a:t>
            </a:r>
            <a:r>
              <a:rPr lang="de-DE" dirty="0" err="1" smtClean="0">
                <a:solidFill>
                  <a:srgbClr val="000000"/>
                </a:solidFill>
              </a:rPr>
              <a:t>of</a:t>
            </a:r>
            <a:r>
              <a:rPr lang="de-DE" dirty="0" smtClean="0">
                <a:solidFill>
                  <a:srgbClr val="000000"/>
                </a:solidFill>
              </a:rPr>
              <a:t> </a:t>
            </a:r>
            <a:r>
              <a:rPr lang="de-DE" dirty="0" err="1" smtClean="0">
                <a:solidFill>
                  <a:srgbClr val="000000"/>
                </a:solidFill>
              </a:rPr>
              <a:t>data</a:t>
            </a:r>
            <a:r>
              <a:rPr lang="de-DE" dirty="0" smtClean="0">
                <a:solidFill>
                  <a:srgbClr val="000000"/>
                </a:solidFill>
              </a:rPr>
              <a:t>)</a:t>
            </a:r>
          </a:p>
          <a:p>
            <a:r>
              <a:rPr lang="de-DE" dirty="0" smtClean="0">
                <a:solidFill>
                  <a:srgbClr val="000000"/>
                </a:solidFill>
              </a:rPr>
              <a:t>98,6% </a:t>
            </a:r>
            <a:r>
              <a:rPr lang="de-DE" dirty="0" err="1" smtClean="0">
                <a:solidFill>
                  <a:srgbClr val="000000"/>
                </a:solidFill>
              </a:rPr>
              <a:t>of</a:t>
            </a:r>
            <a:r>
              <a:rPr lang="de-DE" dirty="0" smtClean="0">
                <a:solidFill>
                  <a:srgbClr val="000000"/>
                </a:solidFill>
              </a:rPr>
              <a:t> </a:t>
            </a:r>
            <a:r>
              <a:rPr lang="de-DE" dirty="0" err="1" smtClean="0">
                <a:solidFill>
                  <a:srgbClr val="000000"/>
                </a:solidFill>
              </a:rPr>
              <a:t>tiles</a:t>
            </a:r>
            <a:r>
              <a:rPr lang="de-DE" dirty="0" smtClean="0">
                <a:solidFill>
                  <a:srgbClr val="000000"/>
                </a:solidFill>
              </a:rPr>
              <a:t> </a:t>
            </a:r>
            <a:r>
              <a:rPr lang="de-DE" dirty="0" err="1" smtClean="0">
                <a:solidFill>
                  <a:srgbClr val="000000"/>
                </a:solidFill>
              </a:rPr>
              <a:t>meet</a:t>
            </a:r>
            <a:r>
              <a:rPr lang="de-DE" dirty="0" smtClean="0">
                <a:solidFill>
                  <a:srgbClr val="000000"/>
                </a:solidFill>
              </a:rPr>
              <a:t> all </a:t>
            </a:r>
            <a:r>
              <a:rPr lang="de-DE" dirty="0" err="1" smtClean="0">
                <a:solidFill>
                  <a:srgbClr val="000000"/>
                </a:solidFill>
              </a:rPr>
              <a:t>quality</a:t>
            </a:r>
            <a:r>
              <a:rPr lang="de-DE" dirty="0" smtClean="0">
                <a:solidFill>
                  <a:srgbClr val="000000"/>
                </a:solidFill>
              </a:rPr>
              <a:t>/</a:t>
            </a:r>
            <a:r>
              <a:rPr lang="de-DE" dirty="0" err="1" smtClean="0">
                <a:solidFill>
                  <a:srgbClr val="000000"/>
                </a:solidFill>
              </a:rPr>
              <a:t>accuracy</a:t>
            </a:r>
            <a:r>
              <a:rPr lang="de-DE" dirty="0" smtClean="0">
                <a:solidFill>
                  <a:srgbClr val="000000"/>
                </a:solidFill>
              </a:rPr>
              <a:t> </a:t>
            </a:r>
            <a:r>
              <a:rPr lang="de-DE" dirty="0" err="1" smtClean="0">
                <a:solidFill>
                  <a:srgbClr val="000000"/>
                </a:solidFill>
              </a:rPr>
              <a:t>criteria</a:t>
            </a:r>
            <a:endParaRPr lang="de-DE" i="1" dirty="0" smtClean="0">
              <a:solidFill>
                <a:srgbClr val="000000"/>
              </a:solidFill>
            </a:endParaRPr>
          </a:p>
        </p:txBody>
      </p:sp>
    </p:spTree>
    <p:extLst>
      <p:ext uri="{BB962C8B-B14F-4D97-AF65-F5344CB8AC3E}">
        <p14:creationId xmlns:p14="http://schemas.microsoft.com/office/powerpoint/2010/main" val="1090123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6821" y="0"/>
            <a:ext cx="9150821" cy="6858000"/>
          </a:xfrm>
          <a:prstGeom prst="rect">
            <a:avLst/>
          </a:prstGeom>
          <a:solidFill>
            <a:schemeClr val="tx1"/>
          </a:solidFill>
          <a:ln>
            <a:noFill/>
          </a:ln>
          <a:effectLst/>
          <a:extLst/>
        </p:spPr>
        <p:txBody>
          <a:bodyPr vert="horz" wrap="square" lIns="0" tIns="0" rIns="0" bIns="0" numCol="1" rtlCol="0" anchor="t" anchorCtr="0" compatLnSpc="1">
            <a:prstTxWarp prst="textNoShape">
              <a:avLst/>
            </a:prstTxWarp>
          </a:bodyPr>
          <a:lstStyle/>
          <a:p>
            <a:pPr fontAlgn="base">
              <a:lnSpc>
                <a:spcPts val="2600"/>
              </a:lnSpc>
              <a:spcBef>
                <a:spcPct val="0"/>
              </a:spcBef>
              <a:spcAft>
                <a:spcPct val="0"/>
              </a:spcAft>
              <a:buFontTx/>
              <a:buChar char="-"/>
            </a:pPr>
            <a:endParaRPr lang="de-DE" smtClean="0">
              <a:solidFill>
                <a:srgbClr val="000000"/>
              </a:solidFill>
            </a:endParaRPr>
          </a:p>
        </p:txBody>
      </p:sp>
      <p:sp>
        <p:nvSpPr>
          <p:cNvPr id="2" name="Textplatzhalter 1"/>
          <p:cNvSpPr>
            <a:spLocks noGrp="1"/>
          </p:cNvSpPr>
          <p:nvPr>
            <p:ph type="body" sz="quarter" idx="12"/>
          </p:nvPr>
        </p:nvSpPr>
        <p:spPr/>
        <p:txBody>
          <a:bodyPr/>
          <a:lstStyle/>
          <a:p>
            <a:endParaRPr lang="en-US"/>
          </a:p>
        </p:txBody>
      </p:sp>
      <p:sp>
        <p:nvSpPr>
          <p:cNvPr id="3" name="Titel 2"/>
          <p:cNvSpPr>
            <a:spLocks noGrp="1"/>
          </p:cNvSpPr>
          <p:nvPr>
            <p:ph type="title"/>
          </p:nvPr>
        </p:nvSpPr>
        <p:spPr/>
        <p:txBody>
          <a:bodyPr/>
          <a:lstStyle/>
          <a:p>
            <a:r>
              <a:rPr lang="de-DE" dirty="0" smtClean="0">
                <a:solidFill>
                  <a:schemeClr val="bg1"/>
                </a:solidFill>
              </a:rPr>
              <a:t>Tandem-L-Formation</a:t>
            </a:r>
            <a:endParaRPr lang="en-US" dirty="0">
              <a:solidFill>
                <a:schemeClr val="bg1"/>
              </a:solidFill>
            </a:endParaRPr>
          </a:p>
        </p:txBody>
      </p:sp>
      <p:pic>
        <p:nvPicPr>
          <p:cNvPr id="9218" name="Picture 2" descr="C:\Users\eineder\Desktop\2_SAR\Bilder\01-Missions Sensors and Systems\Missionsbilder\5-TanDEM-L\TanDEM-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1" y="1093890"/>
            <a:ext cx="914400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8" descr="dlr_signet_weiss.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4963" y="6145213"/>
            <a:ext cx="573087"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3958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ndem_animated_coverage"/>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058871" y="2089929"/>
            <a:ext cx="7217002" cy="32594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11720" y="1182493"/>
            <a:ext cx="3778207" cy="357948"/>
          </a:xfrm>
          <a:prstGeom prst="rect">
            <a:avLst/>
          </a:prstGeom>
          <a:effectLst/>
        </p:spPr>
        <p:txBody>
          <a:bodyPr wrap="none" lIns="80165" tIns="40083" rIns="80165" bIns="40083">
            <a:spAutoFit/>
          </a:bodyPr>
          <a:lstStyle/>
          <a:p>
            <a:pPr fontAlgn="base">
              <a:spcBef>
                <a:spcPct val="50000"/>
              </a:spcBef>
              <a:spcAft>
                <a:spcPct val="0"/>
              </a:spcAft>
            </a:pPr>
            <a:r>
              <a:rPr lang="de-DE" b="1" dirty="0" smtClean="0">
                <a:solidFill>
                  <a:srgbClr val="808080">
                    <a:lumMod val="75000"/>
                  </a:srgbClr>
                </a:solidFill>
              </a:rPr>
              <a:t>State </a:t>
            </a:r>
            <a:r>
              <a:rPr lang="de-DE" b="1" dirty="0" err="1" smtClean="0">
                <a:solidFill>
                  <a:srgbClr val="808080">
                    <a:lumMod val="75000"/>
                  </a:srgbClr>
                </a:solidFill>
              </a:rPr>
              <a:t>of</a:t>
            </a:r>
            <a:r>
              <a:rPr lang="de-DE" b="1" dirty="0">
                <a:solidFill>
                  <a:srgbClr val="808080">
                    <a:lumMod val="75000"/>
                  </a:srgbClr>
                </a:solidFill>
              </a:rPr>
              <a:t> </a:t>
            </a:r>
            <a:r>
              <a:rPr lang="de-DE" b="1" dirty="0" err="1" smtClean="0">
                <a:solidFill>
                  <a:srgbClr val="808080">
                    <a:lumMod val="75000"/>
                  </a:srgbClr>
                </a:solidFill>
              </a:rPr>
              <a:t>the</a:t>
            </a:r>
            <a:r>
              <a:rPr lang="de-DE" b="1" dirty="0">
                <a:solidFill>
                  <a:srgbClr val="808080">
                    <a:lumMod val="75000"/>
                  </a:srgbClr>
                </a:solidFill>
              </a:rPr>
              <a:t> </a:t>
            </a:r>
            <a:r>
              <a:rPr lang="de-DE" b="1" dirty="0" smtClean="0">
                <a:solidFill>
                  <a:srgbClr val="808080">
                    <a:lumMod val="75000"/>
                  </a:srgbClr>
                </a:solidFill>
              </a:rPr>
              <a:t>Art (z.B. </a:t>
            </a:r>
            <a:r>
              <a:rPr lang="de-DE" b="1" dirty="0" err="1" smtClean="0">
                <a:solidFill>
                  <a:srgbClr val="808080">
                    <a:lumMod val="75000"/>
                  </a:srgbClr>
                </a:solidFill>
              </a:rPr>
              <a:t>TerraSAR</a:t>
            </a:r>
            <a:r>
              <a:rPr lang="de-DE" b="1" dirty="0" smtClean="0">
                <a:solidFill>
                  <a:srgbClr val="808080">
                    <a:lumMod val="75000"/>
                  </a:srgbClr>
                </a:solidFill>
              </a:rPr>
              <a:t>-X)</a:t>
            </a:r>
            <a:endParaRPr lang="de-DE" b="1" dirty="0">
              <a:solidFill>
                <a:srgbClr val="808080">
                  <a:lumMod val="75000"/>
                </a:srgbClr>
              </a:solidFill>
            </a:endParaRPr>
          </a:p>
        </p:txBody>
      </p:sp>
      <p:sp>
        <p:nvSpPr>
          <p:cNvPr id="7" name="Rectangle 6"/>
          <p:cNvSpPr/>
          <p:nvPr/>
        </p:nvSpPr>
        <p:spPr>
          <a:xfrm>
            <a:off x="5560735" y="1568041"/>
            <a:ext cx="2683420" cy="327170"/>
          </a:xfrm>
          <a:prstGeom prst="rect">
            <a:avLst/>
          </a:prstGeom>
        </p:spPr>
        <p:txBody>
          <a:bodyPr wrap="none" lIns="80165" tIns="40083" rIns="80165" bIns="40083">
            <a:spAutoFit/>
          </a:bodyPr>
          <a:lstStyle/>
          <a:p>
            <a:pPr fontAlgn="base">
              <a:spcBef>
                <a:spcPct val="50000"/>
              </a:spcBef>
              <a:spcAft>
                <a:spcPct val="0"/>
              </a:spcAft>
            </a:pPr>
            <a:r>
              <a:rPr lang="de-DE" sz="1600" b="1" dirty="0">
                <a:solidFill>
                  <a:srgbClr val="808080">
                    <a:lumMod val="75000"/>
                  </a:srgbClr>
                </a:solidFill>
              </a:rPr>
              <a:t>2 </a:t>
            </a:r>
            <a:r>
              <a:rPr lang="de-DE" sz="1600" b="1" dirty="0" smtClean="0">
                <a:solidFill>
                  <a:srgbClr val="808080">
                    <a:lumMod val="75000"/>
                  </a:srgbClr>
                </a:solidFill>
              </a:rPr>
              <a:t>global </a:t>
            </a:r>
            <a:r>
              <a:rPr lang="de-DE" sz="1600" b="1" dirty="0" err="1" smtClean="0">
                <a:solidFill>
                  <a:srgbClr val="808080">
                    <a:lumMod val="75000"/>
                  </a:srgbClr>
                </a:solidFill>
              </a:rPr>
              <a:t>coverages</a:t>
            </a:r>
            <a:r>
              <a:rPr lang="de-DE" sz="1600" b="1" dirty="0" smtClean="0">
                <a:solidFill>
                  <a:srgbClr val="808080">
                    <a:lumMod val="75000"/>
                  </a:srgbClr>
                </a:solidFill>
              </a:rPr>
              <a:t> </a:t>
            </a:r>
            <a:r>
              <a:rPr lang="de-DE" sz="1600" b="1" dirty="0">
                <a:solidFill>
                  <a:srgbClr val="808080">
                    <a:lumMod val="75000"/>
                  </a:srgbClr>
                </a:solidFill>
              </a:rPr>
              <a:t>/ </a:t>
            </a:r>
            <a:r>
              <a:rPr lang="de-DE" sz="1600" b="1" dirty="0" err="1">
                <a:solidFill>
                  <a:srgbClr val="808080">
                    <a:lumMod val="75000"/>
                  </a:srgbClr>
                </a:solidFill>
              </a:rPr>
              <a:t>w</a:t>
            </a:r>
            <a:r>
              <a:rPr lang="de-DE" sz="1600" b="1" dirty="0" err="1" smtClean="0">
                <a:solidFill>
                  <a:srgbClr val="808080">
                    <a:lumMod val="75000"/>
                  </a:srgbClr>
                </a:solidFill>
              </a:rPr>
              <a:t>eek</a:t>
            </a:r>
            <a:endParaRPr lang="de-DE" sz="1600" b="1" dirty="0">
              <a:solidFill>
                <a:srgbClr val="808080">
                  <a:lumMod val="75000"/>
                </a:srgbClr>
              </a:solidFill>
            </a:endParaRPr>
          </a:p>
        </p:txBody>
      </p:sp>
      <p:sp>
        <p:nvSpPr>
          <p:cNvPr id="8" name="Rectangle 7"/>
          <p:cNvSpPr/>
          <p:nvPr/>
        </p:nvSpPr>
        <p:spPr>
          <a:xfrm>
            <a:off x="1196813" y="1551955"/>
            <a:ext cx="2489456" cy="327170"/>
          </a:xfrm>
          <a:prstGeom prst="rect">
            <a:avLst/>
          </a:prstGeom>
        </p:spPr>
        <p:txBody>
          <a:bodyPr wrap="none" lIns="80165" tIns="40083" rIns="80165" bIns="40083">
            <a:spAutoFit/>
          </a:bodyPr>
          <a:lstStyle/>
          <a:p>
            <a:pPr fontAlgn="base">
              <a:spcBef>
                <a:spcPct val="50000"/>
              </a:spcBef>
              <a:spcAft>
                <a:spcPct val="0"/>
              </a:spcAft>
            </a:pPr>
            <a:r>
              <a:rPr lang="de-DE" sz="1600" b="1" dirty="0">
                <a:solidFill>
                  <a:srgbClr val="808080">
                    <a:lumMod val="75000"/>
                  </a:srgbClr>
                </a:solidFill>
              </a:rPr>
              <a:t>1 </a:t>
            </a:r>
            <a:r>
              <a:rPr lang="de-DE" sz="1600" b="1" dirty="0" smtClean="0">
                <a:solidFill>
                  <a:srgbClr val="808080">
                    <a:lumMod val="75000"/>
                  </a:srgbClr>
                </a:solidFill>
              </a:rPr>
              <a:t>global </a:t>
            </a:r>
            <a:r>
              <a:rPr lang="de-DE" sz="1600" b="1" dirty="0" err="1">
                <a:solidFill>
                  <a:srgbClr val="808080">
                    <a:lumMod val="75000"/>
                  </a:srgbClr>
                </a:solidFill>
              </a:rPr>
              <a:t>c</a:t>
            </a:r>
            <a:r>
              <a:rPr lang="de-DE" sz="1600" b="1" dirty="0" err="1" smtClean="0">
                <a:solidFill>
                  <a:srgbClr val="808080">
                    <a:lumMod val="75000"/>
                  </a:srgbClr>
                </a:solidFill>
              </a:rPr>
              <a:t>overage</a:t>
            </a:r>
            <a:r>
              <a:rPr lang="de-DE" sz="1600" b="1" dirty="0" smtClean="0">
                <a:solidFill>
                  <a:srgbClr val="808080">
                    <a:lumMod val="75000"/>
                  </a:srgbClr>
                </a:solidFill>
              </a:rPr>
              <a:t> </a:t>
            </a:r>
            <a:r>
              <a:rPr lang="de-DE" sz="1600" b="1" dirty="0">
                <a:solidFill>
                  <a:srgbClr val="808080">
                    <a:lumMod val="75000"/>
                  </a:srgbClr>
                </a:solidFill>
              </a:rPr>
              <a:t>/ </a:t>
            </a:r>
            <a:r>
              <a:rPr lang="de-DE" sz="1600" b="1" dirty="0" err="1">
                <a:solidFill>
                  <a:srgbClr val="808080">
                    <a:lumMod val="75000"/>
                  </a:srgbClr>
                </a:solidFill>
              </a:rPr>
              <a:t>y</a:t>
            </a:r>
            <a:r>
              <a:rPr lang="de-DE" sz="1600" b="1" dirty="0" err="1" smtClean="0">
                <a:solidFill>
                  <a:srgbClr val="808080">
                    <a:lumMod val="75000"/>
                  </a:srgbClr>
                </a:solidFill>
              </a:rPr>
              <a:t>ear</a:t>
            </a:r>
            <a:endParaRPr lang="de-DE" sz="1600" b="1" dirty="0">
              <a:solidFill>
                <a:srgbClr val="808080">
                  <a:lumMod val="75000"/>
                </a:srgbClr>
              </a:solidFill>
            </a:endParaRPr>
          </a:p>
        </p:txBody>
      </p:sp>
      <p:sp>
        <p:nvSpPr>
          <p:cNvPr id="9" name="Rectangle 8"/>
          <p:cNvSpPr/>
          <p:nvPr/>
        </p:nvSpPr>
        <p:spPr>
          <a:xfrm>
            <a:off x="4879519" y="1193251"/>
            <a:ext cx="4027825" cy="357948"/>
          </a:xfrm>
          <a:prstGeom prst="rect">
            <a:avLst/>
          </a:prstGeom>
          <a:effectLst/>
        </p:spPr>
        <p:txBody>
          <a:bodyPr wrap="square" lIns="80165" tIns="40083" rIns="80165" bIns="40083">
            <a:spAutoFit/>
          </a:bodyPr>
          <a:lstStyle/>
          <a:p>
            <a:pPr algn="ctr" fontAlgn="base">
              <a:spcBef>
                <a:spcPct val="50000"/>
              </a:spcBef>
              <a:spcAft>
                <a:spcPct val="0"/>
              </a:spcAft>
            </a:pPr>
            <a:r>
              <a:rPr lang="de-DE" b="1" dirty="0" smtClean="0">
                <a:solidFill>
                  <a:srgbClr val="808080">
                    <a:lumMod val="75000"/>
                  </a:srgbClr>
                </a:solidFill>
              </a:rPr>
              <a:t>Digital </a:t>
            </a:r>
            <a:r>
              <a:rPr lang="de-DE" b="1" dirty="0" err="1" smtClean="0">
                <a:solidFill>
                  <a:srgbClr val="808080">
                    <a:lumMod val="75000"/>
                  </a:srgbClr>
                </a:solidFill>
              </a:rPr>
              <a:t>Beamforming</a:t>
            </a:r>
            <a:r>
              <a:rPr lang="de-DE" b="1" dirty="0" smtClean="0">
                <a:solidFill>
                  <a:srgbClr val="808080">
                    <a:lumMod val="75000"/>
                  </a:srgbClr>
                </a:solidFill>
              </a:rPr>
              <a:t> (Tandem-L)</a:t>
            </a:r>
            <a:endParaRPr lang="de-DE" b="1" dirty="0">
              <a:solidFill>
                <a:srgbClr val="808080">
                  <a:lumMod val="75000"/>
                </a:srgbClr>
              </a:solidFill>
            </a:endParaRPr>
          </a:p>
        </p:txBody>
      </p:sp>
      <p:sp>
        <p:nvSpPr>
          <p:cNvPr id="12" name="TextBox 11"/>
          <p:cNvSpPr txBox="1"/>
          <p:nvPr/>
        </p:nvSpPr>
        <p:spPr>
          <a:xfrm>
            <a:off x="3644512" y="5179593"/>
            <a:ext cx="2051742" cy="327170"/>
          </a:xfrm>
          <a:prstGeom prst="rect">
            <a:avLst/>
          </a:prstGeom>
          <a:noFill/>
        </p:spPr>
        <p:txBody>
          <a:bodyPr wrap="square" lIns="80165" tIns="40083" rIns="80165" bIns="40083" rtlCol="0">
            <a:spAutoFit/>
          </a:bodyPr>
          <a:lstStyle/>
          <a:p>
            <a:pPr algn="ctr" fontAlgn="base">
              <a:spcBef>
                <a:spcPct val="0"/>
              </a:spcBef>
              <a:spcAft>
                <a:spcPct val="0"/>
              </a:spcAft>
            </a:pPr>
            <a:r>
              <a:rPr lang="de-DE" sz="1600" b="1" dirty="0" smtClean="0">
                <a:solidFill>
                  <a:srgbClr val="808080">
                    <a:lumMod val="75000"/>
                  </a:srgbClr>
                </a:solidFill>
              </a:rPr>
              <a:t>Days</a:t>
            </a:r>
            <a:endParaRPr lang="en-US" sz="1600" b="1" dirty="0">
              <a:solidFill>
                <a:srgbClr val="808080">
                  <a:lumMod val="75000"/>
                </a:srgbClr>
              </a:solidFill>
            </a:endParaRPr>
          </a:p>
        </p:txBody>
      </p:sp>
      <p:sp>
        <p:nvSpPr>
          <p:cNvPr id="14" name="Oval 13"/>
          <p:cNvSpPr/>
          <p:nvPr/>
        </p:nvSpPr>
        <p:spPr bwMode="auto">
          <a:xfrm>
            <a:off x="4432620" y="4692213"/>
            <a:ext cx="425162" cy="450664"/>
          </a:xfrm>
          <a:prstGeom prst="ellipse">
            <a:avLst/>
          </a:prstGeom>
          <a:noFill/>
          <a:ln w="38100" cap="flat" cmpd="sng" algn="ctr">
            <a:solidFill>
              <a:schemeClr val="tx1"/>
            </a:solidFill>
            <a:prstDash val="solid"/>
            <a:round/>
            <a:headEnd type="none" w="med" len="med"/>
            <a:tailEnd type="none" w="med" len="med"/>
          </a:ln>
          <a:effectLst/>
        </p:spPr>
        <p:txBody>
          <a:bodyPr vert="horz" wrap="square" lIns="80165" tIns="40083" rIns="80165" bIns="40083" numCol="1" rtlCol="0" anchor="t" anchorCtr="0" compatLnSpc="1">
            <a:prstTxWarp prst="textNoShape">
              <a:avLst/>
            </a:prstTxWarp>
          </a:bodyPr>
          <a:lstStyle/>
          <a:p>
            <a:pPr defTabSz="801654" eaLnBrk="0" fontAlgn="base" hangingPunct="0">
              <a:spcBef>
                <a:spcPct val="0"/>
              </a:spcBef>
              <a:spcAft>
                <a:spcPct val="0"/>
              </a:spcAft>
            </a:pPr>
            <a:endParaRPr lang="en-US" sz="2100">
              <a:solidFill>
                <a:srgbClr val="000000"/>
              </a:solidFill>
              <a:cs typeface="ヒラギノ角ゴ Pro W3" charset="-128"/>
            </a:endParaRPr>
          </a:p>
        </p:txBody>
      </p:sp>
      <p:sp>
        <p:nvSpPr>
          <p:cNvPr id="15" name="Rectangle 19"/>
          <p:cNvSpPr>
            <a:spLocks noChangeArrowheads="1"/>
          </p:cNvSpPr>
          <p:nvPr/>
        </p:nvSpPr>
        <p:spPr bwMode="auto">
          <a:xfrm>
            <a:off x="1146210" y="342568"/>
            <a:ext cx="686752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fontAlgn="base">
              <a:lnSpc>
                <a:spcPts val="2900"/>
              </a:lnSpc>
              <a:spcBef>
                <a:spcPct val="0"/>
              </a:spcBef>
              <a:spcAft>
                <a:spcPct val="0"/>
              </a:spcAft>
            </a:pPr>
            <a:r>
              <a:rPr lang="de-DE" sz="2800" b="1" dirty="0" err="1">
                <a:solidFill>
                  <a:srgbClr val="000000">
                    <a:lumMod val="65000"/>
                    <a:lumOff val="35000"/>
                  </a:srgbClr>
                </a:solidFill>
              </a:rPr>
              <a:t>Comparison</a:t>
            </a:r>
            <a:r>
              <a:rPr lang="de-DE" sz="2800" b="1" dirty="0">
                <a:solidFill>
                  <a:srgbClr val="000000">
                    <a:lumMod val="65000"/>
                    <a:lumOff val="35000"/>
                  </a:srgbClr>
                </a:solidFill>
              </a:rPr>
              <a:t> </a:t>
            </a:r>
            <a:r>
              <a:rPr lang="de-DE" sz="2800" b="1" dirty="0" err="1">
                <a:solidFill>
                  <a:srgbClr val="000000">
                    <a:lumMod val="65000"/>
                    <a:lumOff val="35000"/>
                  </a:srgbClr>
                </a:solidFill>
              </a:rPr>
              <a:t>of</a:t>
            </a:r>
            <a:r>
              <a:rPr lang="de-DE" sz="2800" b="1" dirty="0">
                <a:solidFill>
                  <a:srgbClr val="000000">
                    <a:lumMod val="65000"/>
                    <a:lumOff val="35000"/>
                  </a:srgbClr>
                </a:solidFill>
              </a:rPr>
              <a:t> Imaging </a:t>
            </a:r>
            <a:r>
              <a:rPr lang="de-DE" sz="2800" b="1" dirty="0" err="1" smtClean="0">
                <a:solidFill>
                  <a:srgbClr val="000000">
                    <a:lumMod val="65000"/>
                    <a:lumOff val="35000"/>
                  </a:srgbClr>
                </a:solidFill>
              </a:rPr>
              <a:t>Capacity</a:t>
            </a:r>
            <a:endParaRPr lang="de-DE" sz="2800" b="1" dirty="0">
              <a:solidFill>
                <a:srgbClr val="000000">
                  <a:lumMod val="65000"/>
                  <a:lumOff val="35000"/>
                </a:srgbClr>
              </a:solidFill>
            </a:endParaRPr>
          </a:p>
        </p:txBody>
      </p:sp>
      <p:cxnSp>
        <p:nvCxnSpPr>
          <p:cNvPr id="4" name="Straight Connector 3"/>
          <p:cNvCxnSpPr/>
          <p:nvPr/>
        </p:nvCxnSpPr>
        <p:spPr bwMode="auto">
          <a:xfrm>
            <a:off x="4667372" y="1608066"/>
            <a:ext cx="0" cy="285825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a:off x="4667372" y="5571301"/>
            <a:ext cx="0" cy="6819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11532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6000" dirty="0" err="1" smtClean="0"/>
              <a:t>Ground</a:t>
            </a:r>
            <a:r>
              <a:rPr lang="de-DE" sz="6000" dirty="0" smtClean="0"/>
              <a:t> Segment</a:t>
            </a:r>
            <a:endParaRPr lang="de-DE" sz="6000" dirty="0"/>
          </a:p>
        </p:txBody>
      </p:sp>
    </p:spTree>
    <p:extLst>
      <p:ext uri="{BB962C8B-B14F-4D97-AF65-F5344CB8AC3E}">
        <p14:creationId xmlns:p14="http://schemas.microsoft.com/office/powerpoint/2010/main" val="1885792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8282" y="476590"/>
            <a:ext cx="8229600" cy="850042"/>
          </a:xfrm>
        </p:spPr>
        <p:txBody>
          <a:bodyPr/>
          <a:lstStyle/>
          <a:p>
            <a:r>
              <a:rPr lang="de-DE" sz="2800" dirty="0" smtClean="0">
                <a:solidFill>
                  <a:schemeClr val="tx1">
                    <a:lumMod val="50000"/>
                    <a:lumOff val="50000"/>
                  </a:schemeClr>
                </a:solidFill>
              </a:rPr>
              <a:t>Copernicus Collaborative </a:t>
            </a:r>
            <a:r>
              <a:rPr lang="de-DE" sz="2800" dirty="0" err="1" smtClean="0">
                <a:solidFill>
                  <a:schemeClr val="tx1">
                    <a:lumMod val="50000"/>
                    <a:lumOff val="50000"/>
                  </a:schemeClr>
                </a:solidFill>
              </a:rPr>
              <a:t>Ground</a:t>
            </a:r>
            <a:r>
              <a:rPr lang="de-DE" sz="2800" dirty="0" smtClean="0">
                <a:solidFill>
                  <a:schemeClr val="tx1">
                    <a:lumMod val="50000"/>
                    <a:lumOff val="50000"/>
                  </a:schemeClr>
                </a:solidFill>
              </a:rPr>
              <a:t> Segment</a:t>
            </a:r>
            <a:br>
              <a:rPr lang="de-DE" sz="2800" dirty="0" smtClean="0">
                <a:solidFill>
                  <a:schemeClr val="tx1">
                    <a:lumMod val="50000"/>
                    <a:lumOff val="50000"/>
                  </a:schemeClr>
                </a:solidFill>
              </a:rPr>
            </a:br>
            <a:r>
              <a:rPr lang="de-DE" sz="2800" dirty="0" err="1" smtClean="0">
                <a:solidFill>
                  <a:schemeClr val="tx1">
                    <a:lumMod val="50000"/>
                    <a:lumOff val="50000"/>
                  </a:schemeClr>
                </a:solidFill>
              </a:rPr>
              <a:t>and</a:t>
            </a:r>
            <a:r>
              <a:rPr lang="de-DE" sz="2800" dirty="0" smtClean="0">
                <a:solidFill>
                  <a:schemeClr val="tx1">
                    <a:lumMod val="50000"/>
                    <a:lumOff val="50000"/>
                  </a:schemeClr>
                </a:solidFill>
              </a:rPr>
              <a:t> national Services at EOC</a:t>
            </a:r>
            <a:endParaRPr lang="de-DE" sz="2800" dirty="0">
              <a:solidFill>
                <a:schemeClr val="tx1">
                  <a:lumMod val="50000"/>
                  <a:lumOff val="50000"/>
                </a:scheme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874" y="1801212"/>
            <a:ext cx="4076505" cy="410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4788032" y="1556770"/>
            <a:ext cx="3440044" cy="4801314"/>
          </a:xfrm>
          <a:prstGeom prst="rect">
            <a:avLst/>
          </a:prstGeom>
          <a:noFill/>
        </p:spPr>
        <p:txBody>
          <a:bodyPr wrap="none" lIns="0" tIns="0" rIns="0" bIns="0" rtlCol="0">
            <a:spAutoFit/>
          </a:bodyPr>
          <a:lstStyle/>
          <a:p>
            <a:pPr marL="285750" indent="-285750">
              <a:buFontTx/>
              <a:buChar char="-"/>
            </a:pPr>
            <a:r>
              <a:rPr lang="de-DE" sz="2400" dirty="0" err="1" smtClean="0">
                <a:solidFill>
                  <a:schemeClr val="tx2"/>
                </a:solidFill>
                <a:latin typeface="Arial" pitchFamily="34" charset="0"/>
                <a:cs typeface="Arial" pitchFamily="34" charset="0"/>
              </a:rPr>
              <a:t>Near</a:t>
            </a:r>
            <a:r>
              <a:rPr lang="de-DE" sz="2400" dirty="0" smtClean="0">
                <a:solidFill>
                  <a:schemeClr val="tx2"/>
                </a:solidFill>
                <a:latin typeface="Arial" pitchFamily="34" charset="0"/>
                <a:cs typeface="Arial" pitchFamily="34" charset="0"/>
              </a:rPr>
              <a:t>/Quasi Real Time</a:t>
            </a:r>
            <a:br>
              <a:rPr lang="de-DE" sz="2400" dirty="0" smtClean="0">
                <a:solidFill>
                  <a:schemeClr val="tx2"/>
                </a:solidFill>
                <a:latin typeface="Arial" pitchFamily="34" charset="0"/>
                <a:cs typeface="Arial" pitchFamily="34" charset="0"/>
              </a:rPr>
            </a:br>
            <a:r>
              <a:rPr lang="de-DE" sz="2400" dirty="0" smtClean="0">
                <a:solidFill>
                  <a:schemeClr val="tx2"/>
                </a:solidFill>
                <a:latin typeface="Arial" pitchFamily="34" charset="0"/>
                <a:cs typeface="Arial" pitchFamily="34" charset="0"/>
              </a:rPr>
              <a:t>Data Access</a:t>
            </a:r>
          </a:p>
          <a:p>
            <a:pPr marL="285750" indent="-285750">
              <a:buFontTx/>
              <a:buChar char="-"/>
            </a:pPr>
            <a:r>
              <a:rPr lang="de-DE" sz="2400" dirty="0" smtClean="0">
                <a:solidFill>
                  <a:schemeClr val="tx2"/>
                </a:solidFill>
                <a:latin typeface="Arial" pitchFamily="34" charset="0"/>
                <a:cs typeface="Arial" pitchFamily="34" charset="0"/>
              </a:rPr>
              <a:t>Marine Services</a:t>
            </a:r>
            <a:endParaRPr lang="de-DE" sz="2400" dirty="0">
              <a:solidFill>
                <a:schemeClr val="tx2"/>
              </a:solidFill>
              <a:latin typeface="Arial" pitchFamily="34" charset="0"/>
              <a:cs typeface="Arial" pitchFamily="34" charset="0"/>
            </a:endParaRPr>
          </a:p>
          <a:p>
            <a:pPr marL="285750" indent="-285750">
              <a:buFontTx/>
              <a:buChar char="-"/>
            </a:pPr>
            <a:r>
              <a:rPr lang="de-DE" sz="2400" dirty="0" smtClean="0">
                <a:solidFill>
                  <a:srgbClr val="000000"/>
                </a:solidFill>
                <a:latin typeface="Arial" pitchFamily="34" charset="0"/>
                <a:cs typeface="Arial" pitchFamily="34" charset="0"/>
              </a:rPr>
              <a:t>Emergency </a:t>
            </a:r>
            <a:r>
              <a:rPr lang="de-DE" sz="2400" dirty="0">
                <a:solidFill>
                  <a:srgbClr val="000000"/>
                </a:solidFill>
                <a:latin typeface="Arial" pitchFamily="34" charset="0"/>
                <a:cs typeface="Arial" pitchFamily="34" charset="0"/>
              </a:rPr>
              <a:t>Response</a:t>
            </a:r>
          </a:p>
          <a:p>
            <a:pPr marL="285750" indent="-285750">
              <a:buFontTx/>
              <a:buChar char="-"/>
            </a:pPr>
            <a:r>
              <a:rPr lang="de-DE" sz="2400" dirty="0" err="1">
                <a:solidFill>
                  <a:srgbClr val="000000"/>
                </a:solidFill>
                <a:latin typeface="Arial" pitchFamily="34" charset="0"/>
                <a:cs typeface="Arial" pitchFamily="34" charset="0"/>
              </a:rPr>
              <a:t>Civil</a:t>
            </a:r>
            <a:r>
              <a:rPr lang="de-DE" sz="2400" dirty="0">
                <a:solidFill>
                  <a:srgbClr val="000000"/>
                </a:solidFill>
                <a:latin typeface="Arial" pitchFamily="34" charset="0"/>
                <a:cs typeface="Arial" pitchFamily="34" charset="0"/>
              </a:rPr>
              <a:t> Security</a:t>
            </a:r>
          </a:p>
          <a:p>
            <a:pPr marL="285750" indent="-285750">
              <a:buFontTx/>
              <a:buChar char="-"/>
            </a:pPr>
            <a:r>
              <a:rPr lang="de-DE" sz="2400" dirty="0" err="1" smtClean="0">
                <a:solidFill>
                  <a:srgbClr val="000000"/>
                </a:solidFill>
                <a:latin typeface="Arial" pitchFamily="34" charset="0"/>
                <a:cs typeface="Arial" pitchFamily="34" charset="0"/>
              </a:rPr>
              <a:t>Atmosphere</a:t>
            </a:r>
            <a:endParaRPr lang="de-DE" sz="2400" dirty="0" smtClean="0">
              <a:solidFill>
                <a:srgbClr val="000000"/>
              </a:solidFill>
              <a:latin typeface="Arial" pitchFamily="34" charset="0"/>
              <a:cs typeface="Arial" pitchFamily="34" charset="0"/>
            </a:endParaRPr>
          </a:p>
          <a:p>
            <a:pPr marL="285750" indent="-285750">
              <a:buFontTx/>
              <a:buChar char="-"/>
            </a:pPr>
            <a:r>
              <a:rPr lang="de-DE" sz="2400" dirty="0" smtClean="0">
                <a:solidFill>
                  <a:srgbClr val="000000"/>
                </a:solidFill>
                <a:latin typeface="Arial" pitchFamily="34" charset="0"/>
                <a:cs typeface="Arial" pitchFamily="34" charset="0"/>
              </a:rPr>
              <a:t>Land</a:t>
            </a:r>
          </a:p>
          <a:p>
            <a:pPr marL="285750" indent="-285750">
              <a:buFontTx/>
              <a:buChar char="-"/>
            </a:pPr>
            <a:r>
              <a:rPr lang="de-DE" sz="2400" dirty="0" smtClean="0">
                <a:solidFill>
                  <a:srgbClr val="000000"/>
                </a:solidFill>
                <a:latin typeface="Arial" pitchFamily="34" charset="0"/>
                <a:cs typeface="Arial" pitchFamily="34" charset="0"/>
              </a:rPr>
              <a:t>Urban</a:t>
            </a:r>
          </a:p>
          <a:p>
            <a:pPr marL="285750" indent="-285750">
              <a:buFontTx/>
              <a:buChar char="-"/>
            </a:pPr>
            <a:r>
              <a:rPr lang="de-DE" sz="2400" dirty="0" smtClean="0">
                <a:solidFill>
                  <a:srgbClr val="000000"/>
                </a:solidFill>
                <a:latin typeface="Arial" pitchFamily="34" charset="0"/>
                <a:cs typeface="Arial" pitchFamily="34" charset="0"/>
              </a:rPr>
              <a:t>… </a:t>
            </a:r>
            <a:r>
              <a:rPr lang="de-DE" sz="2400" dirty="0" err="1" smtClean="0">
                <a:solidFill>
                  <a:srgbClr val="000000"/>
                </a:solidFill>
                <a:latin typeface="Arial" pitchFamily="34" charset="0"/>
                <a:cs typeface="Arial" pitchFamily="34" charset="0"/>
              </a:rPr>
              <a:t>and</a:t>
            </a:r>
            <a:r>
              <a:rPr lang="de-DE" sz="2400" dirty="0" smtClean="0">
                <a:solidFill>
                  <a:srgbClr val="000000"/>
                </a:solidFill>
                <a:latin typeface="Arial" pitchFamily="34" charset="0"/>
                <a:cs typeface="Arial" pitchFamily="34" charset="0"/>
              </a:rPr>
              <a:t> </a:t>
            </a:r>
            <a:r>
              <a:rPr lang="de-DE" sz="2400" dirty="0" err="1" smtClean="0">
                <a:solidFill>
                  <a:srgbClr val="000000"/>
                </a:solidFill>
                <a:latin typeface="Arial" pitchFamily="34" charset="0"/>
                <a:cs typeface="Arial" pitchFamily="34" charset="0"/>
              </a:rPr>
              <a:t>more</a:t>
            </a:r>
            <a:endParaRPr lang="de-DE" sz="2400" dirty="0" smtClean="0">
              <a:solidFill>
                <a:srgbClr val="000000"/>
              </a:solidFill>
              <a:latin typeface="Arial" pitchFamily="34" charset="0"/>
              <a:cs typeface="Arial" pitchFamily="34" charset="0"/>
            </a:endParaRPr>
          </a:p>
          <a:p>
            <a:pPr marL="285750" indent="-285750">
              <a:buFontTx/>
              <a:buChar char="-"/>
            </a:pPr>
            <a:r>
              <a:rPr lang="de-DE" sz="2400" dirty="0" smtClean="0">
                <a:solidFill>
                  <a:schemeClr val="tx2"/>
                </a:solidFill>
                <a:latin typeface="Arial" pitchFamily="34" charset="0"/>
                <a:cs typeface="Arial" pitchFamily="34" charset="0"/>
              </a:rPr>
              <a:t>Big Data in Copernicus</a:t>
            </a:r>
          </a:p>
          <a:p>
            <a:pPr marL="285750" indent="-285750">
              <a:buFontTx/>
              <a:buChar char="-"/>
            </a:pPr>
            <a:r>
              <a:rPr lang="de-DE" sz="2400" dirty="0" smtClean="0">
                <a:solidFill>
                  <a:schemeClr val="tx2"/>
                </a:solidFill>
                <a:latin typeface="Arial" pitchFamily="34" charset="0"/>
                <a:cs typeface="Arial" pitchFamily="34" charset="0"/>
              </a:rPr>
              <a:t>Data Access</a:t>
            </a:r>
          </a:p>
          <a:p>
            <a:pPr marL="285750" indent="-285750">
              <a:buFontTx/>
              <a:buChar char="-"/>
            </a:pPr>
            <a:endParaRPr lang="de-DE" sz="2400" dirty="0">
              <a:solidFill>
                <a:srgbClr val="000000"/>
              </a:solidFill>
              <a:latin typeface="Arial" pitchFamily="34" charset="0"/>
              <a:cs typeface="Arial" pitchFamily="34" charset="0"/>
            </a:endParaRPr>
          </a:p>
          <a:p>
            <a:pPr marL="285750" indent="-285750">
              <a:buFontTx/>
              <a:buChar char="-"/>
            </a:pPr>
            <a:endParaRPr lang="de-DE" sz="2400" dirty="0" smtClean="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611042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468312" y="620688"/>
            <a:ext cx="8675687" cy="738188"/>
          </a:xfrm>
        </p:spPr>
        <p:txBody>
          <a:bodyPr>
            <a:normAutofit/>
          </a:bodyPr>
          <a:lstStyle/>
          <a:p>
            <a:r>
              <a:rPr lang="de-DE" dirty="0" smtClean="0"/>
              <a:t>Global Station Network </a:t>
            </a:r>
            <a:r>
              <a:rPr lang="de-DE" dirty="0" err="1" smtClean="0"/>
              <a:t>of</a:t>
            </a:r>
            <a:r>
              <a:rPr lang="de-DE" dirty="0" smtClean="0"/>
              <a:t> DLR-DFD</a:t>
            </a:r>
            <a:endParaRPr lang="de-DE" dirty="0"/>
          </a:p>
        </p:txBody>
      </p:sp>
      <p:pic>
        <p:nvPicPr>
          <p:cNvPr id="5" name="Grafik 4" descr="Bildschirmausschnitt"/>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21822"/>
            <a:ext cx="9144000" cy="4746694"/>
          </a:xfrm>
          <a:prstGeom prst="rect">
            <a:avLst/>
          </a:prstGeom>
        </p:spPr>
      </p:pic>
      <p:cxnSp>
        <p:nvCxnSpPr>
          <p:cNvPr id="4" name="Gerade Verbindung 3"/>
          <p:cNvCxnSpPr/>
          <p:nvPr/>
        </p:nvCxnSpPr>
        <p:spPr>
          <a:xfrm>
            <a:off x="1879129" y="1728366"/>
            <a:ext cx="3772991" cy="548506"/>
          </a:xfrm>
          <a:prstGeom prst="line">
            <a:avLst/>
          </a:prstGeom>
          <a:ln w="19050">
            <a:solidFill>
              <a:srgbClr val="92D050"/>
            </a:solidFill>
            <a:tailEnd type="none"/>
          </a:ln>
        </p:spPr>
        <p:style>
          <a:lnRef idx="1">
            <a:schemeClr val="accent1"/>
          </a:lnRef>
          <a:fillRef idx="0">
            <a:schemeClr val="accent1"/>
          </a:fillRef>
          <a:effectRef idx="0">
            <a:schemeClr val="accent1"/>
          </a:effectRef>
          <a:fontRef idx="minor">
            <a:schemeClr val="tx1"/>
          </a:fontRef>
        </p:style>
      </p:cxnSp>
      <p:cxnSp>
        <p:nvCxnSpPr>
          <p:cNvPr id="6" name="Gerade Verbindung 5"/>
          <p:cNvCxnSpPr/>
          <p:nvPr/>
        </p:nvCxnSpPr>
        <p:spPr>
          <a:xfrm flipV="1">
            <a:off x="3856112" y="2276872"/>
            <a:ext cx="1796008" cy="2880320"/>
          </a:xfrm>
          <a:prstGeom prst="line">
            <a:avLst/>
          </a:prstGeom>
          <a:ln w="1270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a:off x="1882304" y="1731541"/>
            <a:ext cx="3769816" cy="401315"/>
          </a:xfrm>
          <a:prstGeom prst="line">
            <a:avLst/>
          </a:prstGeom>
          <a:ln w="19050">
            <a:solidFill>
              <a:srgbClr val="92D050"/>
            </a:solidFill>
            <a:tailEnd type="none"/>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flipV="1">
            <a:off x="3856112" y="2132856"/>
            <a:ext cx="1796008" cy="3024336"/>
          </a:xfrm>
          <a:prstGeom prst="line">
            <a:avLst/>
          </a:prstGeom>
          <a:ln w="1270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flipH="1">
            <a:off x="5652120" y="2123331"/>
            <a:ext cx="38100" cy="144016"/>
          </a:xfrm>
          <a:prstGeom prst="line">
            <a:avLst/>
          </a:prstGeom>
          <a:ln w="19050">
            <a:solidFill>
              <a:srgbClr val="FFC000"/>
            </a:solidFill>
            <a:tailEnd type="none"/>
          </a:ln>
        </p:spPr>
        <p:style>
          <a:lnRef idx="1">
            <a:schemeClr val="accent1"/>
          </a:lnRef>
          <a:fillRef idx="0">
            <a:schemeClr val="accent1"/>
          </a:fillRef>
          <a:effectRef idx="0">
            <a:schemeClr val="accent1"/>
          </a:effectRef>
          <a:fontRef idx="minor">
            <a:schemeClr val="tx1"/>
          </a:fontRef>
        </p:style>
      </p:cxnSp>
      <p:pic>
        <p:nvPicPr>
          <p:cNvPr id="1229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47830" y="5373270"/>
            <a:ext cx="1063625"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450" y="1387301"/>
            <a:ext cx="1060450"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96170" y="2492870"/>
            <a:ext cx="1088755" cy="741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32300" y="1597013"/>
            <a:ext cx="1051718" cy="81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5740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Fußzeilenplatzhalter 2"/>
          <p:cNvSpPr>
            <a:spLocks noGrp="1"/>
          </p:cNvSpPr>
          <p:nvPr>
            <p:ph type="ftr" sz="quarter" idx="4294967295"/>
          </p:nvPr>
        </p:nvSpPr>
        <p:spPr>
          <a:xfrm>
            <a:off x="1143014" y="122262"/>
            <a:ext cx="1230313" cy="122237"/>
          </a:xfrm>
          <a:prstGeom prst="rect">
            <a:avLst/>
          </a:prstGeom>
        </p:spPr>
        <p:txBody>
          <a:bodyPr/>
          <a:lstStyle/>
          <a:p>
            <a:pPr>
              <a:defRPr/>
            </a:pPr>
            <a:r>
              <a:rPr lang="de-DE" smtClean="0">
                <a:solidFill>
                  <a:srgbClr val="000000"/>
                </a:solidFill>
              </a:rPr>
              <a:t>&gt; German Space Operations Center &gt; T. Kuch • Status &gt; November 2012</a:t>
            </a:r>
            <a:endParaRPr lang="de-DE">
              <a:solidFill>
                <a:srgbClr val="000000"/>
              </a:solidFill>
            </a:endParaRPr>
          </a:p>
        </p:txBody>
      </p:sp>
      <p:sp>
        <p:nvSpPr>
          <p:cNvPr id="4" name="Foliennummernplatzhalter 3"/>
          <p:cNvSpPr>
            <a:spLocks noGrp="1"/>
          </p:cNvSpPr>
          <p:nvPr>
            <p:ph type="sldNum" sz="quarter" idx="4294967295"/>
          </p:nvPr>
        </p:nvSpPr>
        <p:spPr>
          <a:xfrm>
            <a:off x="2374900" y="122262"/>
            <a:ext cx="5399088" cy="122237"/>
          </a:xfrm>
          <a:prstGeom prst="rect">
            <a:avLst/>
          </a:prstGeom>
        </p:spPr>
        <p:txBody>
          <a:bodyPr/>
          <a:lstStyle/>
          <a:p>
            <a:pPr>
              <a:defRPr/>
            </a:pPr>
            <a:r>
              <a:rPr lang="de-DE" altLang="de-DE" smtClean="0">
                <a:solidFill>
                  <a:srgbClr val="000000"/>
                </a:solidFill>
              </a:rPr>
              <a:t>www.DLR.de/rb  •  Page </a:t>
            </a:r>
            <a:fld id="{85B91748-EE57-41F6-808B-F4550F712D6E}" type="slidenum">
              <a:rPr lang="de-DE" altLang="de-DE" smtClean="0">
                <a:solidFill>
                  <a:srgbClr val="000000"/>
                </a:solidFill>
              </a:rPr>
              <a:pPr>
                <a:defRPr/>
              </a:pPr>
              <a:t>27</a:t>
            </a:fld>
            <a:endParaRPr lang="de-DE" altLang="de-DE">
              <a:solidFill>
                <a:srgbClr val="000000"/>
              </a:solidFill>
            </a:endParaRPr>
          </a:p>
        </p:txBody>
      </p:sp>
      <p:pic>
        <p:nvPicPr>
          <p:cNvPr id="1024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4395089" y="188550"/>
            <a:ext cx="4723225" cy="4032560"/>
          </a:xfrm>
          <a:prstGeom prst="rect">
            <a:avLst/>
          </a:prstGeom>
          <a:noFill/>
        </p:spPr>
        <p:txBody>
          <a:bodyPr wrap="square" rtlCol="0">
            <a:noAutofit/>
          </a:bodyPr>
          <a:lstStyle/>
          <a:p>
            <a:r>
              <a:rPr lang="de-DE" sz="2400" dirty="0" smtClean="0">
                <a:solidFill>
                  <a:srgbClr val="FFFFFF"/>
                </a:solidFill>
              </a:rPr>
              <a:t>ISSF: </a:t>
            </a:r>
            <a:r>
              <a:rPr lang="de-DE" sz="2400" dirty="0" err="1" smtClean="0">
                <a:solidFill>
                  <a:srgbClr val="FFFFFF"/>
                </a:solidFill>
              </a:rPr>
              <a:t>Inuvik</a:t>
            </a:r>
            <a:r>
              <a:rPr lang="de-DE" sz="2400" dirty="0" smtClean="0">
                <a:solidFill>
                  <a:srgbClr val="FFFFFF"/>
                </a:solidFill>
              </a:rPr>
              <a:t> </a:t>
            </a:r>
            <a:r>
              <a:rPr lang="de-DE" sz="2400" dirty="0" err="1" smtClean="0">
                <a:solidFill>
                  <a:srgbClr val="FFFFFF"/>
                </a:solidFill>
              </a:rPr>
              <a:t>Satellite</a:t>
            </a:r>
            <a:r>
              <a:rPr lang="de-DE" sz="2400" dirty="0" smtClean="0">
                <a:solidFill>
                  <a:srgbClr val="FFFFFF"/>
                </a:solidFill>
              </a:rPr>
              <a:t> Station Facility</a:t>
            </a:r>
          </a:p>
          <a:p>
            <a:endParaRPr lang="de-DE" sz="2400" dirty="0" smtClean="0">
              <a:solidFill>
                <a:srgbClr val="FFFFFF"/>
              </a:solidFill>
            </a:endParaRPr>
          </a:p>
          <a:p>
            <a:pPr marL="285750" indent="-285750">
              <a:buFontTx/>
              <a:buChar char="-"/>
            </a:pPr>
            <a:r>
              <a:rPr lang="de-DE" sz="2400" dirty="0" smtClean="0">
                <a:solidFill>
                  <a:srgbClr val="FFFFFF"/>
                </a:solidFill>
              </a:rPr>
              <a:t>13 m DLR </a:t>
            </a:r>
            <a:r>
              <a:rPr lang="de-DE" sz="2400" dirty="0" err="1" smtClean="0">
                <a:solidFill>
                  <a:srgbClr val="FFFFFF"/>
                </a:solidFill>
              </a:rPr>
              <a:t>Antenna</a:t>
            </a:r>
            <a:endParaRPr lang="de-DE" sz="2400" dirty="0" smtClean="0">
              <a:solidFill>
                <a:srgbClr val="FFFFFF"/>
              </a:solidFill>
            </a:endParaRPr>
          </a:p>
          <a:p>
            <a:pPr marL="285750" indent="-285750">
              <a:buFontTx/>
              <a:buChar char="-"/>
            </a:pPr>
            <a:r>
              <a:rPr lang="de-DE" sz="2400" dirty="0" smtClean="0">
                <a:solidFill>
                  <a:srgbClr val="FFFFFF"/>
                </a:solidFill>
              </a:rPr>
              <a:t>13 m SSC/CNES </a:t>
            </a:r>
            <a:r>
              <a:rPr lang="de-DE" sz="2400" dirty="0" err="1" smtClean="0">
                <a:solidFill>
                  <a:srgbClr val="FFFFFF"/>
                </a:solidFill>
              </a:rPr>
              <a:t>Antenna</a:t>
            </a:r>
            <a:r>
              <a:rPr lang="de-DE" sz="2400" dirty="0" smtClean="0">
                <a:solidFill>
                  <a:srgbClr val="FFFFFF"/>
                </a:solidFill>
              </a:rPr>
              <a:t> &amp;</a:t>
            </a:r>
            <a:br>
              <a:rPr lang="de-DE" sz="2400" dirty="0" smtClean="0">
                <a:solidFill>
                  <a:srgbClr val="FFFFFF"/>
                </a:solidFill>
              </a:rPr>
            </a:br>
            <a:r>
              <a:rPr lang="de-DE" sz="2400" dirty="0" smtClean="0">
                <a:solidFill>
                  <a:srgbClr val="FFFFFF"/>
                </a:solidFill>
              </a:rPr>
              <a:t>    2</a:t>
            </a:r>
            <a:r>
              <a:rPr lang="de-DE" sz="2400" baseline="30000" dirty="0" smtClean="0">
                <a:solidFill>
                  <a:srgbClr val="FFFFFF"/>
                </a:solidFill>
              </a:rPr>
              <a:t>nd</a:t>
            </a:r>
            <a:r>
              <a:rPr lang="de-DE" sz="2400" dirty="0" smtClean="0">
                <a:solidFill>
                  <a:srgbClr val="FFFFFF"/>
                </a:solidFill>
              </a:rPr>
              <a:t> 13m </a:t>
            </a:r>
            <a:r>
              <a:rPr lang="de-DE" sz="2400" dirty="0" err="1" smtClean="0">
                <a:solidFill>
                  <a:srgbClr val="FFFFFF"/>
                </a:solidFill>
              </a:rPr>
              <a:t>Antenna</a:t>
            </a:r>
            <a:r>
              <a:rPr lang="de-DE" sz="2400" dirty="0" smtClean="0">
                <a:solidFill>
                  <a:srgbClr val="FFFFFF"/>
                </a:solidFill>
              </a:rPr>
              <a:t> (2016)</a:t>
            </a:r>
          </a:p>
          <a:p>
            <a:pPr marL="285750" indent="-285750">
              <a:buFontTx/>
              <a:buChar char="-"/>
            </a:pPr>
            <a:r>
              <a:rPr lang="de-DE" sz="2400" dirty="0" smtClean="0">
                <a:solidFill>
                  <a:srgbClr val="FFFFFF"/>
                </a:solidFill>
              </a:rPr>
              <a:t>13 m CCMEO </a:t>
            </a:r>
            <a:r>
              <a:rPr lang="de-DE" sz="2400" dirty="0" err="1" smtClean="0">
                <a:solidFill>
                  <a:srgbClr val="FFFFFF"/>
                </a:solidFill>
              </a:rPr>
              <a:t>Antenna</a:t>
            </a:r>
            <a:r>
              <a:rPr lang="de-DE" sz="2400" dirty="0" smtClean="0">
                <a:solidFill>
                  <a:srgbClr val="FFFFFF"/>
                </a:solidFill>
              </a:rPr>
              <a:t> (2014)</a:t>
            </a:r>
          </a:p>
          <a:p>
            <a:pPr marL="285750" indent="-285750">
              <a:buFontTx/>
              <a:buChar char="-"/>
            </a:pPr>
            <a:r>
              <a:rPr lang="de-DE" sz="2400" dirty="0" smtClean="0">
                <a:solidFill>
                  <a:srgbClr val="FFFFFF"/>
                </a:solidFill>
              </a:rPr>
              <a:t>.. </a:t>
            </a:r>
            <a:r>
              <a:rPr lang="de-DE" sz="2400" dirty="0" err="1" smtClean="0">
                <a:solidFill>
                  <a:srgbClr val="FFFFFF"/>
                </a:solidFill>
              </a:rPr>
              <a:t>more</a:t>
            </a:r>
            <a:endParaRPr lang="de-DE" sz="2400" dirty="0" smtClean="0">
              <a:solidFill>
                <a:srgbClr val="FFFFFF"/>
              </a:solidFill>
            </a:endParaRPr>
          </a:p>
          <a:p>
            <a:pPr marL="285750" indent="-285750">
              <a:buFontTx/>
              <a:buChar char="-"/>
            </a:pPr>
            <a:r>
              <a:rPr lang="de-DE" sz="2400" dirty="0" err="1" smtClean="0">
                <a:solidFill>
                  <a:srgbClr val="FFFFFF"/>
                </a:solidFill>
              </a:rPr>
              <a:t>Fibre</a:t>
            </a:r>
            <a:r>
              <a:rPr lang="de-DE" sz="2400" dirty="0" smtClean="0">
                <a:solidFill>
                  <a:srgbClr val="FFFFFF"/>
                </a:solidFill>
              </a:rPr>
              <a:t> </a:t>
            </a:r>
            <a:r>
              <a:rPr lang="de-DE" sz="2400" dirty="0" err="1" smtClean="0">
                <a:solidFill>
                  <a:srgbClr val="FFFFFF"/>
                </a:solidFill>
              </a:rPr>
              <a:t>connection</a:t>
            </a:r>
            <a:r>
              <a:rPr lang="de-DE" sz="2400" dirty="0" smtClean="0">
                <a:solidFill>
                  <a:srgbClr val="FFFFFF"/>
                </a:solidFill>
              </a:rPr>
              <a:t> (2016)</a:t>
            </a:r>
            <a:br>
              <a:rPr lang="de-DE" sz="2400" dirty="0" smtClean="0">
                <a:solidFill>
                  <a:srgbClr val="FFFFFF"/>
                </a:solidFill>
              </a:rPr>
            </a:br>
            <a:r>
              <a:rPr lang="de-DE" sz="2400" dirty="0" smtClean="0">
                <a:solidFill>
                  <a:srgbClr val="FFFFFF"/>
                </a:solidFill>
              </a:rPr>
              <a:t>… </a:t>
            </a:r>
            <a:r>
              <a:rPr lang="de-DE" sz="2400" dirty="0" err="1" smtClean="0">
                <a:solidFill>
                  <a:srgbClr val="FFFFFF"/>
                </a:solidFill>
              </a:rPr>
              <a:t>second</a:t>
            </a:r>
            <a:r>
              <a:rPr lang="de-DE" sz="2400" dirty="0" smtClean="0">
                <a:solidFill>
                  <a:srgbClr val="FFFFFF"/>
                </a:solidFill>
              </a:rPr>
              <a:t> </a:t>
            </a:r>
            <a:r>
              <a:rPr lang="de-DE" sz="2400" dirty="0" err="1" smtClean="0">
                <a:solidFill>
                  <a:srgbClr val="FFFFFF"/>
                </a:solidFill>
              </a:rPr>
              <a:t>line</a:t>
            </a:r>
            <a:r>
              <a:rPr lang="de-DE" sz="2400" dirty="0" smtClean="0">
                <a:solidFill>
                  <a:srgbClr val="FFFFFF"/>
                </a:solidFill>
              </a:rPr>
              <a:t> </a:t>
            </a:r>
            <a:r>
              <a:rPr lang="de-DE" sz="2400" dirty="0" err="1" smtClean="0">
                <a:solidFill>
                  <a:srgbClr val="FFFFFF"/>
                </a:solidFill>
              </a:rPr>
              <a:t>planned</a:t>
            </a:r>
            <a:endParaRPr lang="de-DE" sz="2400" dirty="0" smtClean="0">
              <a:solidFill>
                <a:srgbClr val="FFFFFF"/>
              </a:solidFill>
            </a:endParaRPr>
          </a:p>
          <a:p>
            <a:pPr marL="285750" indent="-285750">
              <a:buFontTx/>
              <a:buChar char="-"/>
            </a:pPr>
            <a:r>
              <a:rPr lang="de-DE" sz="2400" dirty="0" smtClean="0">
                <a:solidFill>
                  <a:srgbClr val="FFFFFF"/>
                </a:solidFill>
              </a:rPr>
              <a:t>Copernicus Core Station </a:t>
            </a:r>
            <a:r>
              <a:rPr lang="de-DE" sz="2400" dirty="0" err="1" smtClean="0">
                <a:solidFill>
                  <a:srgbClr val="FFFFFF"/>
                </a:solidFill>
              </a:rPr>
              <a:t>location</a:t>
            </a:r>
            <a:r>
              <a:rPr lang="de-DE" sz="2400" dirty="0" smtClean="0">
                <a:solidFill>
                  <a:srgbClr val="FFFFFF"/>
                </a:solidFill>
              </a:rPr>
              <a:t> (ESA </a:t>
            </a:r>
            <a:r>
              <a:rPr lang="de-DE" sz="2400" dirty="0" err="1" smtClean="0">
                <a:solidFill>
                  <a:srgbClr val="FFFFFF"/>
                </a:solidFill>
              </a:rPr>
              <a:t>contract</a:t>
            </a:r>
            <a:r>
              <a:rPr lang="de-DE" sz="2400" dirty="0" smtClean="0">
                <a:solidFill>
                  <a:srgbClr val="FFFFFF"/>
                </a:solidFill>
              </a:rPr>
              <a:t> </a:t>
            </a:r>
            <a:r>
              <a:rPr lang="de-DE" sz="2400" dirty="0" err="1" smtClean="0">
                <a:solidFill>
                  <a:srgbClr val="FFFFFF"/>
                </a:solidFill>
              </a:rPr>
              <a:t>to</a:t>
            </a:r>
            <a:r>
              <a:rPr lang="de-DE" sz="2400" dirty="0" smtClean="0">
                <a:solidFill>
                  <a:srgbClr val="FFFFFF"/>
                </a:solidFill>
              </a:rPr>
              <a:t> KSAT)</a:t>
            </a:r>
          </a:p>
          <a:p>
            <a:pPr marL="285750" indent="-285750">
              <a:buFontTx/>
              <a:buChar char="-"/>
            </a:pPr>
            <a:r>
              <a:rPr lang="de-DE" sz="2400" dirty="0" smtClean="0">
                <a:solidFill>
                  <a:srgbClr val="FFFFFF"/>
                </a:solidFill>
              </a:rPr>
              <a:t>Site </a:t>
            </a:r>
            <a:r>
              <a:rPr lang="de-DE" sz="2400" dirty="0" err="1" smtClean="0">
                <a:solidFill>
                  <a:srgbClr val="FFFFFF"/>
                </a:solidFill>
              </a:rPr>
              <a:t>extention</a:t>
            </a:r>
            <a:r>
              <a:rPr lang="de-DE" sz="2400" dirty="0" smtClean="0">
                <a:solidFill>
                  <a:srgbClr val="FFFFFF"/>
                </a:solidFill>
              </a:rPr>
              <a:t> </a:t>
            </a:r>
            <a:r>
              <a:rPr lang="de-DE" sz="2400" dirty="0" err="1" smtClean="0">
                <a:solidFill>
                  <a:srgbClr val="FFFFFF"/>
                </a:solidFill>
              </a:rPr>
              <a:t>for</a:t>
            </a:r>
            <a:r>
              <a:rPr lang="de-DE" sz="2400" dirty="0" smtClean="0">
                <a:solidFill>
                  <a:srgbClr val="FFFFFF"/>
                </a:solidFill>
              </a:rPr>
              <a:t> &gt; 30 </a:t>
            </a:r>
            <a:r>
              <a:rPr lang="de-DE" sz="2400" dirty="0" err="1" smtClean="0">
                <a:solidFill>
                  <a:srgbClr val="FFFFFF"/>
                </a:solidFill>
              </a:rPr>
              <a:t>antennas</a:t>
            </a:r>
            <a:endParaRPr lang="de-DE" sz="2400" dirty="0">
              <a:solidFill>
                <a:srgbClr val="FFFFFF"/>
              </a:solidFill>
            </a:endParaRPr>
          </a:p>
        </p:txBody>
      </p:sp>
      <p:sp>
        <p:nvSpPr>
          <p:cNvPr id="7" name="Text Box 3"/>
          <p:cNvSpPr txBox="1">
            <a:spLocks noChangeArrowheads="1"/>
          </p:cNvSpPr>
          <p:nvPr/>
        </p:nvSpPr>
        <p:spPr bwMode="auto">
          <a:xfrm>
            <a:off x="32" y="4781298"/>
            <a:ext cx="52572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900">
                <a:solidFill>
                  <a:schemeClr val="tx1"/>
                </a:solidFill>
                <a:latin typeface="Arial" pitchFamily="34" charset="0"/>
              </a:defRPr>
            </a:lvl1pPr>
            <a:lvl2pPr marL="742950" indent="-285750" eaLnBrk="0" hangingPunct="0">
              <a:defRPr sz="1900">
                <a:solidFill>
                  <a:schemeClr val="tx1"/>
                </a:solidFill>
                <a:latin typeface="Arial" pitchFamily="34" charset="0"/>
              </a:defRPr>
            </a:lvl2pPr>
            <a:lvl3pPr marL="1143000" indent="-228600" eaLnBrk="0" hangingPunct="0">
              <a:defRPr sz="1900">
                <a:solidFill>
                  <a:schemeClr val="tx1"/>
                </a:solidFill>
                <a:latin typeface="Arial" pitchFamily="34" charset="0"/>
              </a:defRPr>
            </a:lvl3pPr>
            <a:lvl4pPr marL="1600200" indent="-228600" eaLnBrk="0" hangingPunct="0">
              <a:defRPr sz="1900">
                <a:solidFill>
                  <a:schemeClr val="tx1"/>
                </a:solidFill>
                <a:latin typeface="Arial" pitchFamily="34" charset="0"/>
              </a:defRPr>
            </a:lvl4pPr>
            <a:lvl5pPr marL="2057400" indent="-228600" eaLnBrk="0" hangingPunct="0">
              <a:defRPr sz="1900">
                <a:solidFill>
                  <a:schemeClr val="tx1"/>
                </a:solidFill>
                <a:latin typeface="Arial" pitchFamily="34" charset="0"/>
              </a:defRPr>
            </a:lvl5pPr>
            <a:lvl6pPr marL="2514600" indent="-228600" eaLnBrk="0" fontAlgn="base" hangingPunct="0">
              <a:spcBef>
                <a:spcPct val="0"/>
              </a:spcBef>
              <a:spcAft>
                <a:spcPct val="0"/>
              </a:spcAft>
              <a:defRPr sz="1900">
                <a:solidFill>
                  <a:schemeClr val="tx1"/>
                </a:solidFill>
                <a:latin typeface="Arial" pitchFamily="34" charset="0"/>
              </a:defRPr>
            </a:lvl6pPr>
            <a:lvl7pPr marL="2971800" indent="-228600" eaLnBrk="0" fontAlgn="base" hangingPunct="0">
              <a:spcBef>
                <a:spcPct val="0"/>
              </a:spcBef>
              <a:spcAft>
                <a:spcPct val="0"/>
              </a:spcAft>
              <a:defRPr sz="1900">
                <a:solidFill>
                  <a:schemeClr val="tx1"/>
                </a:solidFill>
                <a:latin typeface="Arial" pitchFamily="34" charset="0"/>
              </a:defRPr>
            </a:lvl7pPr>
            <a:lvl8pPr marL="3429000" indent="-228600" eaLnBrk="0" fontAlgn="base" hangingPunct="0">
              <a:spcBef>
                <a:spcPct val="0"/>
              </a:spcBef>
              <a:spcAft>
                <a:spcPct val="0"/>
              </a:spcAft>
              <a:defRPr sz="1900">
                <a:solidFill>
                  <a:schemeClr val="tx1"/>
                </a:solidFill>
                <a:latin typeface="Arial" pitchFamily="34" charset="0"/>
              </a:defRPr>
            </a:lvl8pPr>
            <a:lvl9pPr marL="3886200" indent="-228600" eaLnBrk="0" fontAlgn="base" hangingPunct="0">
              <a:spcBef>
                <a:spcPct val="0"/>
              </a:spcBef>
              <a:spcAft>
                <a:spcPct val="0"/>
              </a:spcAft>
              <a:defRPr sz="1900">
                <a:solidFill>
                  <a:schemeClr val="tx1"/>
                </a:solidFill>
                <a:latin typeface="Arial" pitchFamily="34" charset="0"/>
              </a:defRPr>
            </a:lvl9pPr>
          </a:lstStyle>
          <a:p>
            <a:pPr eaLnBrk="1" hangingPunct="1"/>
            <a:r>
              <a:rPr lang="en-US" sz="2000" dirty="0">
                <a:solidFill>
                  <a:srgbClr val="FFFFFF"/>
                </a:solidFill>
              </a:rPr>
              <a:t>L/S/X-Band Antenna in Inuvik, NWT, Canada</a:t>
            </a:r>
          </a:p>
        </p:txBody>
      </p:sp>
      <p:pic>
        <p:nvPicPr>
          <p:cNvPr id="102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61"/>
          <a:stretch/>
        </p:blipFill>
        <p:spPr bwMode="auto">
          <a:xfrm>
            <a:off x="23" y="5257800"/>
            <a:ext cx="9222743" cy="161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595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de-DE"/>
          </a:p>
        </p:txBody>
      </p:sp>
      <p:pic>
        <p:nvPicPr>
          <p:cNvPr id="2253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Inhaltsplatzhalter 2"/>
          <p:cNvSpPr txBox="1">
            <a:spLocks/>
          </p:cNvSpPr>
          <p:nvPr/>
        </p:nvSpPr>
        <p:spPr>
          <a:xfrm>
            <a:off x="683460" y="1124680"/>
            <a:ext cx="4178671" cy="3992562"/>
          </a:xfrm>
          <a:prstGeom prst="rect">
            <a:avLst/>
          </a:prstGeom>
        </p:spPr>
        <p:txBody>
          <a:bodyPr/>
          <a:lstStyle>
            <a:lvl1pPr marL="179388" indent="-179388" algn="l" rtl="0" eaLnBrk="1" fontAlgn="base" hangingPunct="1">
              <a:lnSpc>
                <a:spcPct val="100000"/>
              </a:lnSpc>
              <a:spcBef>
                <a:spcPct val="0"/>
              </a:spcBef>
              <a:spcAft>
                <a:spcPct val="0"/>
              </a:spcAft>
              <a:buChar char="-"/>
              <a:defRPr>
                <a:solidFill>
                  <a:schemeClr val="tx1"/>
                </a:solidFill>
                <a:latin typeface="+mn-lt"/>
                <a:ea typeface="+mn-ea"/>
                <a:cs typeface="+mn-cs"/>
              </a:defRPr>
            </a:lvl1pPr>
            <a:lvl2pPr marL="625475" indent="-179388" algn="l" rtl="0" eaLnBrk="1" fontAlgn="base" hangingPunct="1">
              <a:lnSpc>
                <a:spcPct val="100000"/>
              </a:lnSpc>
              <a:spcBef>
                <a:spcPct val="0"/>
              </a:spcBef>
              <a:spcAft>
                <a:spcPct val="0"/>
              </a:spcAft>
              <a:buChar char="-"/>
              <a:defRPr>
                <a:solidFill>
                  <a:schemeClr val="tx1"/>
                </a:solidFill>
                <a:latin typeface="+mn-lt"/>
                <a:ea typeface="+mn-ea"/>
                <a:cs typeface="+mn-cs"/>
              </a:defRPr>
            </a:lvl2pPr>
            <a:lvl3pPr marL="1077913" indent="-179388" algn="l" rtl="0" eaLnBrk="1" fontAlgn="base" hangingPunct="1">
              <a:lnSpc>
                <a:spcPct val="100000"/>
              </a:lnSpc>
              <a:spcBef>
                <a:spcPct val="0"/>
              </a:spcBef>
              <a:spcAft>
                <a:spcPct val="0"/>
              </a:spcAft>
              <a:buChar char="-"/>
              <a:defRPr>
                <a:solidFill>
                  <a:schemeClr val="tx1"/>
                </a:solidFill>
                <a:latin typeface="+mn-lt"/>
                <a:ea typeface="+mn-ea"/>
                <a:cs typeface="+mn-cs"/>
              </a:defRPr>
            </a:lvl3pPr>
            <a:lvl4pPr marL="1524000" indent="-179388" algn="l" rtl="0" eaLnBrk="1" fontAlgn="base" hangingPunct="1">
              <a:lnSpc>
                <a:spcPct val="100000"/>
              </a:lnSpc>
              <a:spcBef>
                <a:spcPct val="0"/>
              </a:spcBef>
              <a:spcAft>
                <a:spcPct val="0"/>
              </a:spcAft>
              <a:buChar char="-"/>
              <a:defRPr>
                <a:solidFill>
                  <a:schemeClr val="tx1"/>
                </a:solidFill>
                <a:latin typeface="+mn-lt"/>
                <a:ea typeface="+mn-ea"/>
                <a:cs typeface="+mn-cs"/>
              </a:defRPr>
            </a:lvl4pPr>
            <a:lvl5pPr marL="1970088" indent="-173038" algn="l" rtl="0" eaLnBrk="1" fontAlgn="base" hangingPunct="1">
              <a:lnSpc>
                <a:spcPct val="100000"/>
              </a:lnSpc>
              <a:spcBef>
                <a:spcPct val="0"/>
              </a:spcBef>
              <a:spcAft>
                <a:spcPct val="0"/>
              </a:spcAft>
              <a:buChar char="-"/>
              <a:defRPr>
                <a:solidFill>
                  <a:schemeClr val="tx1"/>
                </a:solidFill>
                <a:latin typeface="+mn-lt"/>
                <a:ea typeface="+mn-ea"/>
                <a:cs typeface="+mn-cs"/>
              </a:defRPr>
            </a:lvl5pPr>
            <a:lvl6pPr marL="2427288" indent="-173038" algn="l" rtl="0" eaLnBrk="1" fontAlgn="base" hangingPunct="1">
              <a:lnSpc>
                <a:spcPts val="2600"/>
              </a:lnSpc>
              <a:spcBef>
                <a:spcPct val="0"/>
              </a:spcBef>
              <a:spcAft>
                <a:spcPct val="0"/>
              </a:spcAft>
              <a:buChar char="-"/>
              <a:defRPr>
                <a:solidFill>
                  <a:schemeClr val="tx1"/>
                </a:solidFill>
                <a:latin typeface="+mn-lt"/>
                <a:ea typeface="+mn-ea"/>
                <a:cs typeface="+mn-cs"/>
              </a:defRPr>
            </a:lvl6pPr>
            <a:lvl7pPr marL="2884488" indent="-173038" algn="l" rtl="0" eaLnBrk="1" fontAlgn="base" hangingPunct="1">
              <a:lnSpc>
                <a:spcPts val="2600"/>
              </a:lnSpc>
              <a:spcBef>
                <a:spcPct val="0"/>
              </a:spcBef>
              <a:spcAft>
                <a:spcPct val="0"/>
              </a:spcAft>
              <a:buChar char="-"/>
              <a:defRPr>
                <a:solidFill>
                  <a:schemeClr val="tx1"/>
                </a:solidFill>
                <a:latin typeface="+mn-lt"/>
                <a:ea typeface="+mn-ea"/>
                <a:cs typeface="+mn-cs"/>
              </a:defRPr>
            </a:lvl7pPr>
            <a:lvl8pPr marL="3341688" indent="-173038" algn="l" rtl="0" eaLnBrk="1" fontAlgn="base" hangingPunct="1">
              <a:lnSpc>
                <a:spcPts val="2600"/>
              </a:lnSpc>
              <a:spcBef>
                <a:spcPct val="0"/>
              </a:spcBef>
              <a:spcAft>
                <a:spcPct val="0"/>
              </a:spcAft>
              <a:buChar char="-"/>
              <a:defRPr>
                <a:solidFill>
                  <a:schemeClr val="tx1"/>
                </a:solidFill>
                <a:latin typeface="+mn-lt"/>
                <a:ea typeface="+mn-ea"/>
                <a:cs typeface="+mn-cs"/>
              </a:defRPr>
            </a:lvl8pPr>
            <a:lvl9pPr marL="3798888" indent="-173038" algn="l" rtl="0" eaLnBrk="1" fontAlgn="base" hangingPunct="1">
              <a:lnSpc>
                <a:spcPts val="2600"/>
              </a:lnSpc>
              <a:spcBef>
                <a:spcPct val="0"/>
              </a:spcBef>
              <a:spcAft>
                <a:spcPct val="0"/>
              </a:spcAft>
              <a:buChar char="-"/>
              <a:defRPr>
                <a:solidFill>
                  <a:schemeClr val="tx1"/>
                </a:solidFill>
                <a:latin typeface="+mn-lt"/>
                <a:ea typeface="+mn-ea"/>
                <a:cs typeface="+mn-cs"/>
              </a:defRPr>
            </a:lvl9pPr>
          </a:lstStyle>
          <a:p>
            <a:r>
              <a:rPr lang="de-DE" sz="2000" kern="0" dirty="0" err="1" smtClean="0">
                <a:solidFill>
                  <a:schemeClr val="bg1"/>
                </a:solidFill>
                <a:effectLst>
                  <a:outerShdw blurRad="38100" dist="38100" dir="2700000" algn="tl">
                    <a:srgbClr val="000000">
                      <a:alpha val="43137"/>
                    </a:srgbClr>
                  </a:outerShdw>
                </a:effectLst>
              </a:rPr>
              <a:t>Acquisition</a:t>
            </a:r>
            <a:r>
              <a:rPr lang="de-DE" sz="2000" kern="0" dirty="0" smtClean="0">
                <a:solidFill>
                  <a:schemeClr val="bg1"/>
                </a:solidFill>
                <a:effectLst>
                  <a:outerShdw blurRad="38100" dist="38100" dir="2700000" algn="tl">
                    <a:srgbClr val="000000">
                      <a:alpha val="43137"/>
                    </a:srgbClr>
                  </a:outerShdw>
                </a:effectLst>
              </a:rPr>
              <a:t> </a:t>
            </a:r>
            <a:r>
              <a:rPr lang="de-DE" sz="2000" kern="0" dirty="0" err="1" smtClean="0">
                <a:solidFill>
                  <a:schemeClr val="bg1"/>
                </a:solidFill>
                <a:effectLst>
                  <a:outerShdw blurRad="38100" dist="38100" dir="2700000" algn="tl">
                    <a:srgbClr val="000000">
                      <a:alpha val="43137"/>
                    </a:srgbClr>
                  </a:outerShdw>
                </a:effectLst>
              </a:rPr>
              <a:t>of</a:t>
            </a:r>
            <a:r>
              <a:rPr lang="de-DE" sz="2000" kern="0" dirty="0" smtClean="0">
                <a:solidFill>
                  <a:schemeClr val="bg1"/>
                </a:solidFill>
                <a:effectLst>
                  <a:outerShdw blurRad="38100" dist="38100" dir="2700000" algn="tl">
                    <a:srgbClr val="000000">
                      <a:alpha val="43137"/>
                    </a:srgbClr>
                  </a:outerShdw>
                </a:effectLst>
              </a:rPr>
              <a:t> SAR </a:t>
            </a:r>
            <a:r>
              <a:rPr lang="de-DE" sz="2000" kern="0" dirty="0" err="1" smtClean="0">
                <a:solidFill>
                  <a:schemeClr val="bg1"/>
                </a:solidFill>
                <a:effectLst>
                  <a:outerShdw blurRad="38100" dist="38100" dir="2700000" algn="tl">
                    <a:srgbClr val="000000">
                      <a:alpha val="43137"/>
                    </a:srgbClr>
                  </a:outerShdw>
                </a:effectLst>
              </a:rPr>
              <a:t>satellites</a:t>
            </a:r>
            <a:endParaRPr lang="de-DE" sz="2000" kern="0" dirty="0" smtClean="0">
              <a:solidFill>
                <a:schemeClr val="bg1"/>
              </a:solidFill>
              <a:effectLst>
                <a:outerShdw blurRad="38100" dist="38100" dir="2700000" algn="tl">
                  <a:srgbClr val="000000">
                    <a:alpha val="43137"/>
                  </a:srgbClr>
                </a:outerShdw>
              </a:effectLst>
            </a:endParaRPr>
          </a:p>
          <a:p>
            <a:r>
              <a:rPr lang="de-DE" sz="2000" kern="0" dirty="0" err="1" smtClean="0">
                <a:solidFill>
                  <a:schemeClr val="bg1"/>
                </a:solidFill>
                <a:effectLst>
                  <a:outerShdw blurRad="38100" dist="38100" dir="2700000" algn="tl">
                    <a:srgbClr val="000000">
                      <a:alpha val="43137"/>
                    </a:srgbClr>
                  </a:outerShdw>
                </a:effectLst>
              </a:rPr>
              <a:t>TerraSAR</a:t>
            </a:r>
            <a:r>
              <a:rPr lang="de-DE" sz="2000" kern="0" dirty="0" smtClean="0">
                <a:solidFill>
                  <a:schemeClr val="bg1"/>
                </a:solidFill>
                <a:effectLst>
                  <a:outerShdw blurRad="38100" dist="38100" dir="2700000" algn="tl">
                    <a:srgbClr val="000000">
                      <a:alpha val="43137"/>
                    </a:srgbClr>
                  </a:outerShdw>
                </a:effectLst>
              </a:rPr>
              <a:t>-X (&amp; follow-</a:t>
            </a:r>
            <a:r>
              <a:rPr lang="de-DE" sz="2000" kern="0" dirty="0" err="1" smtClean="0">
                <a:solidFill>
                  <a:schemeClr val="bg1"/>
                </a:solidFill>
                <a:effectLst>
                  <a:outerShdw blurRad="38100" dist="38100" dir="2700000" algn="tl">
                    <a:srgbClr val="000000">
                      <a:alpha val="43137"/>
                    </a:srgbClr>
                  </a:outerShdw>
                </a:effectLst>
              </a:rPr>
              <a:t>ons</a:t>
            </a:r>
            <a:r>
              <a:rPr lang="de-DE" sz="2000" kern="0" dirty="0" smtClean="0">
                <a:solidFill>
                  <a:schemeClr val="bg1"/>
                </a:solidFill>
                <a:effectLst>
                  <a:outerShdw blurRad="38100" dist="38100" dir="2700000" algn="tl">
                    <a:srgbClr val="000000">
                      <a:alpha val="43137"/>
                    </a:srgbClr>
                  </a:outerShdw>
                </a:effectLst>
              </a:rPr>
              <a:t>)/   Sentinel-1/  Radarsat-2/   </a:t>
            </a:r>
            <a:r>
              <a:rPr lang="de-DE" sz="2000" kern="0" dirty="0" err="1" smtClean="0">
                <a:solidFill>
                  <a:schemeClr val="bg1"/>
                </a:solidFill>
                <a:effectLst>
                  <a:outerShdw blurRad="38100" dist="38100" dir="2700000" algn="tl">
                    <a:srgbClr val="000000">
                      <a:alpha val="43137"/>
                    </a:srgbClr>
                  </a:outerShdw>
                </a:effectLst>
              </a:rPr>
              <a:t>other</a:t>
            </a:r>
            <a:r>
              <a:rPr lang="de-DE" sz="2000" kern="0" dirty="0" smtClean="0">
                <a:solidFill>
                  <a:schemeClr val="bg1"/>
                </a:solidFill>
                <a:effectLst>
                  <a:outerShdw blurRad="38100" dist="38100" dir="2700000" algn="tl">
                    <a:srgbClr val="000000">
                      <a:alpha val="43137"/>
                    </a:srgbClr>
                  </a:outerShdw>
                </a:effectLst>
              </a:rPr>
              <a:t/>
            </a:r>
            <a:br>
              <a:rPr lang="de-DE" sz="2000" kern="0" dirty="0" smtClean="0">
                <a:solidFill>
                  <a:schemeClr val="bg1"/>
                </a:solidFill>
                <a:effectLst>
                  <a:outerShdw blurRad="38100" dist="38100" dir="2700000" algn="tl">
                    <a:srgbClr val="000000">
                      <a:alpha val="43137"/>
                    </a:srgbClr>
                  </a:outerShdw>
                </a:effectLst>
              </a:rPr>
            </a:br>
            <a:endParaRPr lang="de-DE" sz="2000" kern="0" dirty="0" smtClean="0">
              <a:solidFill>
                <a:schemeClr val="bg1"/>
              </a:solidFill>
              <a:effectLst>
                <a:outerShdw blurRad="38100" dist="38100" dir="2700000" algn="tl">
                  <a:srgbClr val="000000">
                    <a:alpha val="43137"/>
                  </a:srgbClr>
                </a:outerShdw>
              </a:effectLst>
            </a:endParaRPr>
          </a:p>
          <a:p>
            <a:r>
              <a:rPr lang="de-DE" sz="2000" kern="0" dirty="0" smtClean="0">
                <a:solidFill>
                  <a:schemeClr val="bg1"/>
                </a:solidFill>
                <a:effectLst>
                  <a:outerShdw blurRad="38100" dist="38100" dir="2700000" algn="tl">
                    <a:srgbClr val="000000">
                      <a:alpha val="43137"/>
                    </a:srgbClr>
                  </a:outerShdw>
                </a:effectLst>
              </a:rPr>
              <a:t>QRT/NRT SAR </a:t>
            </a:r>
            <a:r>
              <a:rPr lang="de-DE" sz="2000" kern="0" dirty="0" err="1" smtClean="0">
                <a:solidFill>
                  <a:schemeClr val="bg1"/>
                </a:solidFill>
                <a:effectLst>
                  <a:outerShdw blurRad="38100" dist="38100" dir="2700000" algn="tl">
                    <a:srgbClr val="000000">
                      <a:alpha val="43137"/>
                    </a:srgbClr>
                  </a:outerShdw>
                </a:effectLst>
              </a:rPr>
              <a:t>product</a:t>
            </a:r>
            <a:r>
              <a:rPr lang="de-DE" sz="2000" kern="0" dirty="0" smtClean="0">
                <a:solidFill>
                  <a:schemeClr val="bg1"/>
                </a:solidFill>
                <a:effectLst>
                  <a:outerShdw blurRad="38100" dist="38100" dir="2700000" algn="tl">
                    <a:srgbClr val="000000">
                      <a:alpha val="43137"/>
                    </a:srgbClr>
                  </a:outerShdw>
                </a:effectLst>
              </a:rPr>
              <a:t> </a:t>
            </a:r>
            <a:r>
              <a:rPr lang="de-DE" sz="2000" kern="0" dirty="0" err="1" smtClean="0">
                <a:solidFill>
                  <a:schemeClr val="bg1"/>
                </a:solidFill>
                <a:effectLst>
                  <a:outerShdw blurRad="38100" dist="38100" dir="2700000" algn="tl">
                    <a:srgbClr val="000000">
                      <a:alpha val="43137"/>
                    </a:srgbClr>
                  </a:outerShdw>
                </a:effectLst>
              </a:rPr>
              <a:t>generation</a:t>
            </a:r>
            <a:r>
              <a:rPr lang="de-DE" sz="2000" kern="0" dirty="0" smtClean="0">
                <a:solidFill>
                  <a:schemeClr val="bg1"/>
                </a:solidFill>
                <a:effectLst>
                  <a:outerShdw blurRad="38100" dist="38100" dir="2700000" algn="tl">
                    <a:srgbClr val="000000">
                      <a:alpha val="43137"/>
                    </a:srgbClr>
                  </a:outerShdw>
                </a:effectLst>
              </a:rPr>
              <a:t>:</a:t>
            </a:r>
            <a:br>
              <a:rPr lang="de-DE" sz="2000" kern="0" dirty="0" smtClean="0">
                <a:solidFill>
                  <a:schemeClr val="bg1"/>
                </a:solidFill>
                <a:effectLst>
                  <a:outerShdw blurRad="38100" dist="38100" dir="2700000" algn="tl">
                    <a:srgbClr val="000000">
                      <a:alpha val="43137"/>
                    </a:srgbClr>
                  </a:outerShdw>
                </a:effectLst>
              </a:rPr>
            </a:br>
            <a:r>
              <a:rPr lang="de-DE" sz="2000" kern="0" dirty="0" smtClean="0">
                <a:solidFill>
                  <a:schemeClr val="bg1"/>
                </a:solidFill>
                <a:effectLst>
                  <a:outerShdw blurRad="38100" dist="38100" dir="2700000" algn="tl">
                    <a:srgbClr val="000000">
                      <a:alpha val="43137"/>
                    </a:srgbClr>
                  </a:outerShdw>
                </a:effectLst>
              </a:rPr>
              <a:t>SAR/</a:t>
            </a:r>
            <a:r>
              <a:rPr lang="de-DE" sz="2000" kern="0" dirty="0" err="1" smtClean="0">
                <a:solidFill>
                  <a:schemeClr val="bg1"/>
                </a:solidFill>
                <a:effectLst>
                  <a:outerShdw blurRad="38100" dist="38100" dir="2700000" algn="tl">
                    <a:srgbClr val="000000">
                      <a:alpha val="43137"/>
                    </a:srgbClr>
                  </a:outerShdw>
                </a:effectLst>
              </a:rPr>
              <a:t>oil</a:t>
            </a:r>
            <a:r>
              <a:rPr lang="de-DE" sz="2000" kern="0" dirty="0" smtClean="0">
                <a:solidFill>
                  <a:schemeClr val="bg1"/>
                </a:solidFill>
                <a:effectLst>
                  <a:outerShdw blurRad="38100" dist="38100" dir="2700000" algn="tl">
                    <a:srgbClr val="000000">
                      <a:alpha val="43137"/>
                    </a:srgbClr>
                  </a:outerShdw>
                </a:effectLst>
              </a:rPr>
              <a:t> </a:t>
            </a:r>
            <a:r>
              <a:rPr lang="de-DE" sz="2000" kern="0" dirty="0" err="1" smtClean="0">
                <a:solidFill>
                  <a:schemeClr val="bg1"/>
                </a:solidFill>
                <a:effectLst>
                  <a:outerShdw blurRad="38100" dist="38100" dir="2700000" algn="tl">
                    <a:srgbClr val="000000">
                      <a:alpha val="43137"/>
                    </a:srgbClr>
                  </a:outerShdw>
                </a:effectLst>
              </a:rPr>
              <a:t>image</a:t>
            </a:r>
            <a:r>
              <a:rPr lang="de-DE" sz="2000" kern="0" dirty="0" smtClean="0">
                <a:solidFill>
                  <a:schemeClr val="bg1"/>
                </a:solidFill>
                <a:effectLst>
                  <a:outerShdw blurRad="38100" dist="38100" dir="2700000" algn="tl">
                    <a:srgbClr val="000000">
                      <a:alpha val="43137"/>
                    </a:srgbClr>
                  </a:outerShdw>
                </a:effectLst>
              </a:rPr>
              <a:t>/</a:t>
            </a:r>
            <a:r>
              <a:rPr lang="de-DE" sz="2000" kern="0" dirty="0" err="1" smtClean="0">
                <a:solidFill>
                  <a:schemeClr val="bg1"/>
                </a:solidFill>
                <a:effectLst>
                  <a:outerShdw blurRad="38100" dist="38100" dir="2700000" algn="tl">
                    <a:srgbClr val="000000">
                      <a:alpha val="43137"/>
                    </a:srgbClr>
                  </a:outerShdw>
                </a:effectLst>
              </a:rPr>
              <a:t>Ship</a:t>
            </a:r>
            <a:r>
              <a:rPr lang="de-DE" sz="2000" kern="0" dirty="0" smtClean="0">
                <a:solidFill>
                  <a:schemeClr val="bg1"/>
                </a:solidFill>
                <a:effectLst>
                  <a:outerShdw blurRad="38100" dist="38100" dir="2700000" algn="tl">
                    <a:srgbClr val="000000">
                      <a:alpha val="43137"/>
                    </a:srgbClr>
                  </a:outerShdw>
                </a:effectLst>
              </a:rPr>
              <a:t> </a:t>
            </a:r>
            <a:r>
              <a:rPr lang="de-DE" sz="2000" kern="0" dirty="0" err="1" smtClean="0">
                <a:solidFill>
                  <a:schemeClr val="bg1"/>
                </a:solidFill>
                <a:effectLst>
                  <a:outerShdw blurRad="38100" dist="38100" dir="2700000" algn="tl">
                    <a:srgbClr val="000000">
                      <a:alpha val="43137"/>
                    </a:srgbClr>
                  </a:outerShdw>
                </a:effectLst>
              </a:rPr>
              <a:t>detection</a:t>
            </a:r>
            <a:r>
              <a:rPr lang="de-DE" sz="2000" kern="0" dirty="0" smtClean="0">
                <a:solidFill>
                  <a:schemeClr val="bg1"/>
                </a:solidFill>
                <a:effectLst>
                  <a:outerShdw blurRad="38100" dist="38100" dir="2700000" algn="tl">
                    <a:srgbClr val="000000">
                      <a:alpha val="43137"/>
                    </a:srgbClr>
                  </a:outerShdw>
                </a:effectLst>
              </a:rPr>
              <a:t> – wind/</a:t>
            </a:r>
            <a:r>
              <a:rPr lang="de-DE" sz="2000" kern="0" dirty="0" err="1" smtClean="0">
                <a:solidFill>
                  <a:schemeClr val="bg1"/>
                </a:solidFill>
                <a:effectLst>
                  <a:outerShdw blurRad="38100" dist="38100" dir="2700000" algn="tl">
                    <a:srgbClr val="000000">
                      <a:alpha val="43137"/>
                    </a:srgbClr>
                  </a:outerShdw>
                </a:effectLst>
              </a:rPr>
              <a:t>wave</a:t>
            </a:r>
            <a:r>
              <a:rPr lang="de-DE" sz="2000" kern="0" dirty="0" smtClean="0">
                <a:solidFill>
                  <a:schemeClr val="bg1"/>
                </a:solidFill>
                <a:effectLst>
                  <a:outerShdw blurRad="38100" dist="38100" dir="2700000" algn="tl">
                    <a:srgbClr val="000000">
                      <a:alpha val="43137"/>
                    </a:srgbClr>
                  </a:outerShdw>
                </a:effectLst>
              </a:rPr>
              <a:t> </a:t>
            </a:r>
            <a:r>
              <a:rPr lang="de-DE" sz="2000" kern="0" dirty="0" err="1" smtClean="0">
                <a:solidFill>
                  <a:schemeClr val="bg1"/>
                </a:solidFill>
                <a:effectLst>
                  <a:outerShdw blurRad="38100" dist="38100" dir="2700000" algn="tl">
                    <a:srgbClr val="000000">
                      <a:alpha val="43137"/>
                    </a:srgbClr>
                  </a:outerShdw>
                </a:effectLst>
              </a:rPr>
              <a:t>fields</a:t>
            </a:r>
            <a:endParaRPr lang="de-DE" sz="2000" kern="0" dirty="0" smtClean="0">
              <a:solidFill>
                <a:schemeClr val="bg1"/>
              </a:solidFill>
              <a:effectLst>
                <a:outerShdw blurRad="38100" dist="38100" dir="2700000" algn="tl">
                  <a:srgbClr val="000000">
                    <a:alpha val="43137"/>
                  </a:srgbClr>
                </a:outerShdw>
              </a:effectLst>
            </a:endParaRPr>
          </a:p>
          <a:p>
            <a:endParaRPr lang="de-DE" sz="2000" kern="0" dirty="0" smtClean="0">
              <a:solidFill>
                <a:schemeClr val="bg1"/>
              </a:solidFill>
              <a:effectLst>
                <a:outerShdw blurRad="38100" dist="38100" dir="2700000" algn="tl">
                  <a:srgbClr val="000000">
                    <a:alpha val="43137"/>
                  </a:srgbClr>
                </a:outerShdw>
              </a:effectLst>
            </a:endParaRPr>
          </a:p>
          <a:p>
            <a:r>
              <a:rPr lang="de-DE" sz="2000" kern="0" dirty="0" smtClean="0">
                <a:solidFill>
                  <a:schemeClr val="bg1"/>
                </a:solidFill>
                <a:effectLst>
                  <a:outerShdw blurRad="38100" dist="38100" dir="2700000" algn="tl">
                    <a:srgbClr val="000000">
                      <a:alpha val="43137"/>
                    </a:srgbClr>
                  </a:outerShdw>
                </a:effectLst>
              </a:rPr>
              <a:t>New </a:t>
            </a:r>
            <a:r>
              <a:rPr lang="de-DE" sz="2000" kern="0" dirty="0" err="1" smtClean="0">
                <a:solidFill>
                  <a:schemeClr val="bg1"/>
                </a:solidFill>
                <a:effectLst>
                  <a:outerShdw blurRad="38100" dist="38100" dir="2700000" algn="tl">
                    <a:srgbClr val="000000">
                      <a:alpha val="43137"/>
                    </a:srgbClr>
                  </a:outerShdw>
                </a:effectLst>
              </a:rPr>
              <a:t>acquisition</a:t>
            </a:r>
            <a:r>
              <a:rPr lang="de-DE" sz="2000" kern="0" dirty="0" smtClean="0">
                <a:solidFill>
                  <a:schemeClr val="bg1"/>
                </a:solidFill>
                <a:effectLst>
                  <a:outerShdw blurRad="38100" dist="38100" dir="2700000" algn="tl">
                    <a:srgbClr val="000000">
                      <a:alpha val="43137"/>
                    </a:srgbClr>
                  </a:outerShdw>
                </a:effectLst>
              </a:rPr>
              <a:t> </a:t>
            </a:r>
            <a:r>
              <a:rPr lang="de-DE" sz="2000" kern="0" dirty="0" err="1" smtClean="0">
                <a:solidFill>
                  <a:schemeClr val="bg1"/>
                </a:solidFill>
                <a:effectLst>
                  <a:outerShdw blurRad="38100" dist="38100" dir="2700000" algn="tl">
                    <a:srgbClr val="000000">
                      <a:alpha val="43137"/>
                    </a:srgbClr>
                  </a:outerShdw>
                </a:effectLst>
              </a:rPr>
              <a:t>technologies</a:t>
            </a:r>
            <a:r>
              <a:rPr lang="de-DE" sz="2000" kern="0" dirty="0" smtClean="0">
                <a:solidFill>
                  <a:schemeClr val="bg1"/>
                </a:solidFill>
                <a:effectLst>
                  <a:outerShdw blurRad="38100" dist="38100" dir="2700000" algn="tl">
                    <a:srgbClr val="000000">
                      <a:alpha val="43137"/>
                    </a:srgbClr>
                  </a:outerShdw>
                </a:effectLst>
              </a:rPr>
              <a:t>: </a:t>
            </a:r>
            <a:r>
              <a:rPr lang="de-DE" sz="2000" kern="0" dirty="0" err="1" smtClean="0">
                <a:solidFill>
                  <a:schemeClr val="bg1"/>
                </a:solidFill>
                <a:effectLst>
                  <a:outerShdw blurRad="38100" dist="38100" dir="2700000" algn="tl">
                    <a:srgbClr val="000000">
                      <a:alpha val="43137"/>
                    </a:srgbClr>
                  </a:outerShdw>
                </a:effectLst>
              </a:rPr>
              <a:t>AlphaSat</a:t>
            </a:r>
            <a:r>
              <a:rPr lang="de-DE" sz="2000" kern="0" dirty="0" smtClean="0">
                <a:solidFill>
                  <a:schemeClr val="bg1"/>
                </a:solidFill>
                <a:effectLst>
                  <a:outerShdw blurRad="38100" dist="38100" dir="2700000" algn="tl">
                    <a:srgbClr val="000000">
                      <a:alpha val="43137"/>
                    </a:srgbClr>
                  </a:outerShdw>
                </a:effectLst>
              </a:rPr>
              <a:t>, EDRS</a:t>
            </a:r>
          </a:p>
          <a:p>
            <a:endParaRPr lang="de-DE" sz="2000" kern="0" dirty="0">
              <a:solidFill>
                <a:schemeClr val="bg1"/>
              </a:solidFill>
              <a:effectLst>
                <a:outerShdw blurRad="38100" dist="38100" dir="2700000" algn="tl">
                  <a:srgbClr val="000000">
                    <a:alpha val="43137"/>
                  </a:srgbClr>
                </a:outerShdw>
              </a:effectLst>
            </a:endParaRPr>
          </a:p>
          <a:p>
            <a:endParaRPr lang="de-DE" sz="2000" kern="0" dirty="0" smtClean="0">
              <a:solidFill>
                <a:schemeClr val="bg1"/>
              </a:solidFill>
              <a:effectLst>
                <a:outerShdw blurRad="38100" dist="38100" dir="2700000" algn="tl">
                  <a:srgbClr val="000000">
                    <a:alpha val="43137"/>
                  </a:srgbClr>
                </a:outerShdw>
              </a:effectLst>
            </a:endParaRPr>
          </a:p>
          <a:p>
            <a:endParaRPr lang="de-DE" sz="2000" kern="0" dirty="0" smtClean="0">
              <a:solidFill>
                <a:schemeClr val="bg1"/>
              </a:solidFill>
              <a:effectLst>
                <a:outerShdw blurRad="38100" dist="38100" dir="2700000" algn="tl">
                  <a:srgbClr val="000000">
                    <a:alpha val="43137"/>
                  </a:srgbClr>
                </a:outerShdw>
              </a:effectLst>
            </a:endParaRPr>
          </a:p>
          <a:p>
            <a:r>
              <a:rPr lang="de-DE" sz="2000" kern="0" dirty="0" err="1" smtClean="0">
                <a:solidFill>
                  <a:schemeClr val="bg1"/>
                </a:solidFill>
                <a:effectLst>
                  <a:outerShdw blurRad="38100" dist="38100" dir="2700000" algn="tl">
                    <a:srgbClr val="000000">
                      <a:alpha val="43137"/>
                    </a:srgbClr>
                  </a:outerShdw>
                </a:effectLst>
              </a:rPr>
              <a:t>Near</a:t>
            </a:r>
            <a:r>
              <a:rPr lang="de-DE" sz="2000" kern="0" dirty="0" smtClean="0">
                <a:solidFill>
                  <a:schemeClr val="bg1"/>
                </a:solidFill>
                <a:effectLst>
                  <a:outerShdw blurRad="38100" dist="38100" dir="2700000" algn="tl">
                    <a:srgbClr val="000000">
                      <a:alpha val="43137"/>
                    </a:srgbClr>
                  </a:outerShdw>
                </a:effectLst>
              </a:rPr>
              <a:t> real time maritime </a:t>
            </a:r>
            <a:r>
              <a:rPr lang="de-DE" sz="2000" kern="0" dirty="0" err="1" smtClean="0">
                <a:solidFill>
                  <a:schemeClr val="bg1"/>
                </a:solidFill>
                <a:effectLst>
                  <a:outerShdw blurRad="38100" dist="38100" dir="2700000" algn="tl">
                    <a:srgbClr val="000000">
                      <a:alpha val="43137"/>
                    </a:srgbClr>
                  </a:outerShdw>
                </a:effectLst>
              </a:rPr>
              <a:t>scencarios</a:t>
            </a:r>
            <a:endParaRPr lang="de-DE" sz="2000" kern="0" dirty="0" smtClean="0">
              <a:solidFill>
                <a:schemeClr val="bg1"/>
              </a:solidFill>
              <a:effectLst>
                <a:outerShdw blurRad="38100" dist="38100" dir="2700000" algn="tl">
                  <a:srgbClr val="000000">
                    <a:alpha val="43137"/>
                  </a:srgbClr>
                </a:outerShdw>
              </a:effectLst>
            </a:endParaRPr>
          </a:p>
          <a:p>
            <a:endParaRPr lang="de-DE" sz="2000" kern="0" dirty="0" smtClean="0">
              <a:solidFill>
                <a:schemeClr val="bg1"/>
              </a:solidFill>
              <a:effectLst>
                <a:outerShdw blurRad="38100" dist="38100" dir="2700000" algn="tl">
                  <a:srgbClr val="000000">
                    <a:alpha val="43137"/>
                  </a:srgbClr>
                </a:outerShdw>
              </a:effectLst>
            </a:endParaRPr>
          </a:p>
          <a:p>
            <a:r>
              <a:rPr lang="de-DE" sz="2000" kern="0" dirty="0" smtClean="0">
                <a:solidFill>
                  <a:schemeClr val="bg1"/>
                </a:solidFill>
                <a:effectLst>
                  <a:outerShdw blurRad="38100" dist="38100" dir="2700000" algn="tl">
                    <a:srgbClr val="000000">
                      <a:alpha val="43137"/>
                    </a:srgbClr>
                  </a:outerShdw>
                </a:effectLst>
              </a:rPr>
              <a:t>User </a:t>
            </a:r>
            <a:r>
              <a:rPr lang="de-DE" sz="2000" kern="0" dirty="0" err="1" smtClean="0">
                <a:solidFill>
                  <a:schemeClr val="bg1"/>
                </a:solidFill>
                <a:effectLst>
                  <a:outerShdw blurRad="38100" dist="38100" dir="2700000" algn="tl">
                    <a:srgbClr val="000000">
                      <a:alpha val="43137"/>
                    </a:srgbClr>
                  </a:outerShdw>
                </a:effectLst>
              </a:rPr>
              <a:t>training</a:t>
            </a:r>
            <a:r>
              <a:rPr lang="de-DE" sz="2000" kern="0" dirty="0" smtClean="0">
                <a:solidFill>
                  <a:schemeClr val="bg1"/>
                </a:solidFill>
                <a:effectLst>
                  <a:outerShdw blurRad="38100" dist="38100" dir="2700000" algn="tl">
                    <a:srgbClr val="000000">
                      <a:alpha val="43137"/>
                    </a:srgbClr>
                  </a:outerShdw>
                </a:effectLst>
              </a:rPr>
              <a:t>/ </a:t>
            </a:r>
            <a:r>
              <a:rPr lang="de-DE" sz="2000" kern="0" dirty="0" err="1" smtClean="0">
                <a:solidFill>
                  <a:schemeClr val="bg1"/>
                </a:solidFill>
                <a:effectLst>
                  <a:outerShdw blurRad="38100" dist="38100" dir="2700000" algn="tl">
                    <a:srgbClr val="000000">
                      <a:alpha val="43137"/>
                    </a:srgbClr>
                  </a:outerShdw>
                </a:effectLst>
              </a:rPr>
              <a:t>facilities</a:t>
            </a:r>
            <a:endParaRPr lang="de-DE" sz="2000" kern="0" dirty="0" smtClean="0">
              <a:solidFill>
                <a:schemeClr val="bg1"/>
              </a:solidFill>
              <a:effectLst>
                <a:outerShdw blurRad="38100" dist="38100" dir="2700000" algn="tl">
                  <a:srgbClr val="000000">
                    <a:alpha val="43137"/>
                  </a:srgbClr>
                </a:outerShdw>
              </a:effectLst>
            </a:endParaRPr>
          </a:p>
          <a:p>
            <a:endParaRPr lang="de-DE" sz="2000" kern="0" dirty="0">
              <a:solidFill>
                <a:schemeClr val="bg1"/>
              </a:solidFill>
              <a:effectLst>
                <a:outerShdw blurRad="38100" dist="38100" dir="2700000" algn="tl">
                  <a:srgbClr val="000000">
                    <a:alpha val="43137"/>
                  </a:srgbClr>
                </a:outerShdw>
              </a:effectLst>
            </a:endParaRPr>
          </a:p>
        </p:txBody>
      </p:sp>
      <p:sp>
        <p:nvSpPr>
          <p:cNvPr id="7" name="Titel 1"/>
          <p:cNvSpPr txBox="1">
            <a:spLocks/>
          </p:cNvSpPr>
          <p:nvPr/>
        </p:nvSpPr>
        <p:spPr bwMode="auto">
          <a:xfrm>
            <a:off x="798484" y="476722"/>
            <a:ext cx="6437886"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lnSpc>
                <a:spcPct val="100000"/>
              </a:lnSpc>
              <a:spcBef>
                <a:spcPct val="0"/>
              </a:spcBef>
              <a:spcAft>
                <a:spcPct val="0"/>
              </a:spcAft>
              <a:defRPr sz="2400" b="1">
                <a:solidFill>
                  <a:srgbClr val="686868"/>
                </a:solidFill>
                <a:latin typeface="+mj-lt"/>
                <a:ea typeface="+mj-ea"/>
                <a:cs typeface="+mj-cs"/>
              </a:defRPr>
            </a:lvl1pPr>
            <a:lvl2pPr algn="l" rtl="0" eaLnBrk="1" fontAlgn="base" hangingPunct="1">
              <a:lnSpc>
                <a:spcPts val="2900"/>
              </a:lnSpc>
              <a:spcBef>
                <a:spcPct val="0"/>
              </a:spcBef>
              <a:spcAft>
                <a:spcPct val="0"/>
              </a:spcAft>
              <a:defRPr sz="2400" b="1">
                <a:solidFill>
                  <a:srgbClr val="686868"/>
                </a:solidFill>
                <a:latin typeface="Arial" charset="0"/>
                <a:ea typeface="ヒラギノ角ゴ Pro W3" charset="-128"/>
                <a:cs typeface="Arial" charset="0"/>
              </a:defRPr>
            </a:lvl2pPr>
            <a:lvl3pPr algn="l" rtl="0" eaLnBrk="1" fontAlgn="base" hangingPunct="1">
              <a:lnSpc>
                <a:spcPts val="2900"/>
              </a:lnSpc>
              <a:spcBef>
                <a:spcPct val="0"/>
              </a:spcBef>
              <a:spcAft>
                <a:spcPct val="0"/>
              </a:spcAft>
              <a:defRPr sz="2400" b="1">
                <a:solidFill>
                  <a:srgbClr val="686868"/>
                </a:solidFill>
                <a:latin typeface="Arial" charset="0"/>
                <a:ea typeface="ヒラギノ角ゴ Pro W3" charset="-128"/>
                <a:cs typeface="Arial" charset="0"/>
              </a:defRPr>
            </a:lvl3pPr>
            <a:lvl4pPr algn="l" rtl="0" eaLnBrk="1" fontAlgn="base" hangingPunct="1">
              <a:lnSpc>
                <a:spcPts val="2900"/>
              </a:lnSpc>
              <a:spcBef>
                <a:spcPct val="0"/>
              </a:spcBef>
              <a:spcAft>
                <a:spcPct val="0"/>
              </a:spcAft>
              <a:defRPr sz="2400" b="1">
                <a:solidFill>
                  <a:srgbClr val="686868"/>
                </a:solidFill>
                <a:latin typeface="Arial" charset="0"/>
                <a:ea typeface="ヒラギノ角ゴ Pro W3" charset="-128"/>
                <a:cs typeface="Arial" charset="0"/>
              </a:defRPr>
            </a:lvl4pPr>
            <a:lvl5pPr algn="l" rtl="0" eaLnBrk="1" fontAlgn="base" hangingPunct="1">
              <a:lnSpc>
                <a:spcPts val="2900"/>
              </a:lnSpc>
              <a:spcBef>
                <a:spcPct val="0"/>
              </a:spcBef>
              <a:spcAft>
                <a:spcPct val="0"/>
              </a:spcAft>
              <a:defRPr sz="2400" b="1">
                <a:solidFill>
                  <a:srgbClr val="686868"/>
                </a:solidFill>
                <a:latin typeface="Arial" charset="0"/>
                <a:ea typeface="ヒラギノ角ゴ Pro W3" charset="-128"/>
                <a:cs typeface="Arial" charset="0"/>
              </a:defRPr>
            </a:lvl5pPr>
            <a:lvl6pPr marL="457200" algn="l" rtl="0" eaLnBrk="1" fontAlgn="base" hangingPunct="1">
              <a:lnSpc>
                <a:spcPts val="2900"/>
              </a:lnSpc>
              <a:spcBef>
                <a:spcPct val="0"/>
              </a:spcBef>
              <a:spcAft>
                <a:spcPct val="0"/>
              </a:spcAft>
              <a:defRPr sz="2400" b="1">
                <a:solidFill>
                  <a:srgbClr val="686868"/>
                </a:solidFill>
                <a:latin typeface="Arial" charset="0"/>
                <a:ea typeface="ヒラギノ角ゴ Pro W3" charset="-128"/>
                <a:cs typeface="Arial" charset="0"/>
              </a:defRPr>
            </a:lvl6pPr>
            <a:lvl7pPr marL="914400" algn="l" rtl="0" eaLnBrk="1" fontAlgn="base" hangingPunct="1">
              <a:lnSpc>
                <a:spcPts val="2900"/>
              </a:lnSpc>
              <a:spcBef>
                <a:spcPct val="0"/>
              </a:spcBef>
              <a:spcAft>
                <a:spcPct val="0"/>
              </a:spcAft>
              <a:defRPr sz="2400" b="1">
                <a:solidFill>
                  <a:srgbClr val="686868"/>
                </a:solidFill>
                <a:latin typeface="Arial" charset="0"/>
                <a:ea typeface="ヒラギノ角ゴ Pro W3" charset="-128"/>
                <a:cs typeface="Arial" charset="0"/>
              </a:defRPr>
            </a:lvl7pPr>
            <a:lvl8pPr marL="1371600" algn="l" rtl="0" eaLnBrk="1" fontAlgn="base" hangingPunct="1">
              <a:lnSpc>
                <a:spcPts val="2900"/>
              </a:lnSpc>
              <a:spcBef>
                <a:spcPct val="0"/>
              </a:spcBef>
              <a:spcAft>
                <a:spcPct val="0"/>
              </a:spcAft>
              <a:defRPr sz="2400" b="1">
                <a:solidFill>
                  <a:srgbClr val="686868"/>
                </a:solidFill>
                <a:latin typeface="Arial" charset="0"/>
                <a:ea typeface="ヒラギノ角ゴ Pro W3" charset="-128"/>
                <a:cs typeface="Arial" charset="0"/>
              </a:defRPr>
            </a:lvl8pPr>
            <a:lvl9pPr marL="1828800" algn="l" rtl="0" eaLnBrk="1" fontAlgn="base" hangingPunct="1">
              <a:lnSpc>
                <a:spcPts val="2900"/>
              </a:lnSpc>
              <a:spcBef>
                <a:spcPct val="0"/>
              </a:spcBef>
              <a:spcAft>
                <a:spcPct val="0"/>
              </a:spcAft>
              <a:defRPr sz="2400" b="1">
                <a:solidFill>
                  <a:srgbClr val="686868"/>
                </a:solidFill>
                <a:latin typeface="Arial" charset="0"/>
                <a:ea typeface="ヒラギノ角ゴ Pro W3" charset="-128"/>
                <a:cs typeface="Arial" charset="0"/>
              </a:defRPr>
            </a:lvl9pPr>
          </a:lstStyle>
          <a:p>
            <a:r>
              <a:rPr lang="de-DE" kern="0" dirty="0" smtClean="0">
                <a:solidFill>
                  <a:schemeClr val="bg1"/>
                </a:solidFill>
              </a:rPr>
              <a:t>QRT/NRT Services </a:t>
            </a:r>
            <a:r>
              <a:rPr lang="de-DE" kern="0" dirty="0" err="1" smtClean="0">
                <a:solidFill>
                  <a:schemeClr val="bg1"/>
                </a:solidFill>
              </a:rPr>
              <a:t>from</a:t>
            </a:r>
            <a:r>
              <a:rPr lang="de-DE" kern="0" dirty="0" smtClean="0">
                <a:solidFill>
                  <a:schemeClr val="bg1"/>
                </a:solidFill>
              </a:rPr>
              <a:t> DLR Neustrelitz</a:t>
            </a:r>
            <a:endParaRPr lang="de-DE" kern="0" dirty="0">
              <a:solidFill>
                <a:schemeClr val="bg1"/>
              </a:solidFill>
            </a:endParaRPr>
          </a:p>
        </p:txBody>
      </p:sp>
    </p:spTree>
    <p:extLst>
      <p:ext uri="{BB962C8B-B14F-4D97-AF65-F5344CB8AC3E}">
        <p14:creationId xmlns:p14="http://schemas.microsoft.com/office/powerpoint/2010/main" val="673983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8" name="Rechteck 7"/>
          <p:cNvSpPr/>
          <p:nvPr/>
        </p:nvSpPr>
        <p:spPr>
          <a:xfrm>
            <a:off x="189620" y="260562"/>
            <a:ext cx="7776864" cy="2954655"/>
          </a:xfrm>
          <a:prstGeom prst="rect">
            <a:avLst/>
          </a:prstGeom>
        </p:spPr>
        <p:txBody>
          <a:bodyPr wrap="square">
            <a:spAutoFit/>
          </a:bodyPr>
          <a:lstStyle/>
          <a:p>
            <a:pPr>
              <a:defRPr/>
            </a:pPr>
            <a:r>
              <a:rPr lang="en-US" sz="2400" b="1" dirty="0" smtClean="0">
                <a:solidFill>
                  <a:srgbClr val="002060"/>
                </a:solidFill>
              </a:rPr>
              <a:t>DFD-Department National Ground Segment</a:t>
            </a:r>
            <a:endParaRPr lang="en-US" sz="2400" b="1" dirty="0">
              <a:solidFill>
                <a:srgbClr val="002060"/>
              </a:solidFill>
            </a:endParaRPr>
          </a:p>
          <a:p>
            <a:pPr>
              <a:defRPr/>
            </a:pPr>
            <a:endParaRPr lang="en-US" sz="2400" b="1" dirty="0">
              <a:solidFill>
                <a:srgbClr val="002060"/>
              </a:solidFill>
            </a:endParaRPr>
          </a:p>
          <a:p>
            <a:pPr marL="285750" indent="-285750">
              <a:buFontTx/>
              <a:buChar char="-"/>
              <a:defRPr/>
            </a:pPr>
            <a:r>
              <a:rPr lang="en-US" sz="2400" b="1" dirty="0" smtClean="0">
                <a:solidFill>
                  <a:srgbClr val="002060"/>
                </a:solidFill>
              </a:rPr>
              <a:t>Ground Stations</a:t>
            </a:r>
            <a:endParaRPr lang="en-US" sz="2400" b="1" dirty="0">
              <a:solidFill>
                <a:srgbClr val="002060"/>
              </a:solidFill>
            </a:endParaRPr>
          </a:p>
          <a:p>
            <a:pPr marL="285750" indent="-285750">
              <a:buFontTx/>
              <a:buChar char="-"/>
              <a:defRPr/>
            </a:pPr>
            <a:r>
              <a:rPr lang="en-US" sz="2400" b="1" dirty="0" smtClean="0">
                <a:solidFill>
                  <a:srgbClr val="002060"/>
                </a:solidFill>
              </a:rPr>
              <a:t>Data Management</a:t>
            </a:r>
            <a:endParaRPr lang="en-US" sz="2400" b="1" dirty="0">
              <a:solidFill>
                <a:srgbClr val="002060"/>
              </a:solidFill>
            </a:endParaRPr>
          </a:p>
          <a:p>
            <a:pPr marL="285750" indent="-285750">
              <a:buFontTx/>
              <a:buChar char="-"/>
              <a:defRPr/>
            </a:pPr>
            <a:r>
              <a:rPr lang="en-US" sz="2400" b="1" dirty="0" err="1" smtClean="0">
                <a:solidFill>
                  <a:srgbClr val="002060"/>
                </a:solidFill>
              </a:rPr>
              <a:t>Realtime</a:t>
            </a:r>
            <a:r>
              <a:rPr lang="en-US" sz="2400" b="1" dirty="0" smtClean="0">
                <a:solidFill>
                  <a:srgbClr val="002060"/>
                </a:solidFill>
              </a:rPr>
              <a:t> Services</a:t>
            </a:r>
            <a:endParaRPr lang="en-US" sz="2400" b="1" dirty="0">
              <a:solidFill>
                <a:srgbClr val="002060"/>
              </a:solidFill>
            </a:endParaRPr>
          </a:p>
          <a:p>
            <a:pPr marL="285750" indent="-285750">
              <a:buFontTx/>
              <a:buChar char="-"/>
              <a:defRPr/>
            </a:pPr>
            <a:r>
              <a:rPr lang="en-US" sz="2400" b="1" dirty="0" smtClean="0">
                <a:solidFill>
                  <a:srgbClr val="002060"/>
                </a:solidFill>
              </a:rPr>
              <a:t>Maritime Security Lab</a:t>
            </a:r>
            <a:endParaRPr lang="en-US" sz="2400" b="1" dirty="0">
              <a:solidFill>
                <a:srgbClr val="002060"/>
              </a:solidFill>
            </a:endParaRPr>
          </a:p>
          <a:p>
            <a:pPr marL="285750" indent="-285750">
              <a:buFontTx/>
              <a:buChar char="-"/>
              <a:defRPr/>
            </a:pPr>
            <a:r>
              <a:rPr lang="en-US" sz="2400" b="1" dirty="0" smtClean="0">
                <a:solidFill>
                  <a:srgbClr val="002060"/>
                </a:solidFill>
              </a:rPr>
              <a:t>Calibration- and Validation </a:t>
            </a:r>
            <a:r>
              <a:rPr lang="en-US" sz="2400" b="1" dirty="0" err="1">
                <a:solidFill>
                  <a:srgbClr val="002060"/>
                </a:solidFill>
              </a:rPr>
              <a:t>T</a:t>
            </a:r>
            <a:r>
              <a:rPr lang="en-US" sz="2400" b="1" dirty="0" err="1" smtClean="0">
                <a:solidFill>
                  <a:srgbClr val="002060"/>
                </a:solidFill>
              </a:rPr>
              <a:t>estsite</a:t>
            </a:r>
            <a:r>
              <a:rPr lang="en-US" sz="2400" b="1" dirty="0" smtClean="0">
                <a:solidFill>
                  <a:srgbClr val="002060"/>
                </a:solidFill>
              </a:rPr>
              <a:t> DEMMIN</a:t>
            </a:r>
            <a:r>
              <a:rPr lang="en-US" dirty="0">
                <a:solidFill>
                  <a:srgbClr val="FFFF00"/>
                </a:solidFill>
              </a:rPr>
              <a:t/>
            </a:r>
            <a:br>
              <a:rPr lang="en-US" dirty="0">
                <a:solidFill>
                  <a:srgbClr val="FFFF00"/>
                </a:solidFill>
              </a:rPr>
            </a:br>
            <a:endParaRPr lang="de-DE" dirty="0">
              <a:solidFill>
                <a:srgbClr val="000000"/>
              </a:solidFill>
            </a:endParaRPr>
          </a:p>
        </p:txBody>
      </p:sp>
    </p:spTree>
    <p:extLst>
      <p:ext uri="{BB962C8B-B14F-4D97-AF65-F5344CB8AC3E}">
        <p14:creationId xmlns:p14="http://schemas.microsoft.com/office/powerpoint/2010/main" val="2492321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28600" y="1219200"/>
            <a:ext cx="8763000" cy="5486400"/>
          </a:xfrm>
        </p:spPr>
        <p:txBody>
          <a:bodyPr/>
          <a:lstStyle/>
          <a:p>
            <a:pPr marL="0" indent="0" algn="ctr">
              <a:buNone/>
            </a:pPr>
            <a:r>
              <a:rPr lang="en-US" sz="4800" b="1" dirty="0" smtClean="0">
                <a:latin typeface="Calibri"/>
                <a:cs typeface="Calibri"/>
              </a:rPr>
              <a:t>Outline</a:t>
            </a:r>
          </a:p>
          <a:p>
            <a:pPr marL="0" indent="0" algn="just" defTabSz="457200" rtl="0" latinLnBrk="1" hangingPunct="0">
              <a:spcBef>
                <a:spcPts val="0"/>
              </a:spcBef>
              <a:buSzTx/>
              <a:buNone/>
            </a:pPr>
            <a:endParaRPr lang="en-ZA" sz="1000" b="1" dirty="0" smtClean="0">
              <a:latin typeface="Calibri"/>
              <a:cs typeface="Calibri"/>
            </a:endParaRPr>
          </a:p>
          <a:p>
            <a:pPr marL="796925" lvl="1" indent="-571500" algn="just">
              <a:lnSpc>
                <a:spcPct val="150000"/>
              </a:lnSpc>
            </a:pPr>
            <a:r>
              <a:rPr lang="en-GB" sz="4000" dirty="0" smtClean="0">
                <a:latin typeface="Calibri"/>
                <a:cs typeface="Calibri"/>
              </a:rPr>
              <a:t>The German Aerospace </a:t>
            </a:r>
            <a:r>
              <a:rPr lang="en-GB" sz="4000" dirty="0" err="1" smtClean="0">
                <a:latin typeface="Calibri"/>
                <a:cs typeface="Calibri"/>
              </a:rPr>
              <a:t>Center</a:t>
            </a:r>
            <a:r>
              <a:rPr lang="en-GB" sz="4000" dirty="0" smtClean="0">
                <a:latin typeface="Calibri"/>
                <a:cs typeface="Calibri"/>
              </a:rPr>
              <a:t> DLR</a:t>
            </a:r>
          </a:p>
          <a:p>
            <a:pPr marL="796925" lvl="1" indent="-571500" algn="just">
              <a:lnSpc>
                <a:spcPct val="150000"/>
              </a:lnSpc>
            </a:pPr>
            <a:r>
              <a:rPr lang="en-GB" sz="4000" strike="dblStrike" dirty="0" smtClean="0">
                <a:latin typeface="Calibri"/>
                <a:cs typeface="Calibri"/>
              </a:rPr>
              <a:t>CB Issues 1: SAR-EDU, TSX &amp; TDX</a:t>
            </a:r>
          </a:p>
          <a:p>
            <a:pPr marL="796925" lvl="1" indent="-571500" algn="just">
              <a:lnSpc>
                <a:spcPct val="150000"/>
              </a:lnSpc>
            </a:pPr>
            <a:r>
              <a:rPr lang="en-GB" sz="4000" dirty="0" smtClean="0">
                <a:latin typeface="Calibri"/>
                <a:cs typeface="Calibri"/>
              </a:rPr>
              <a:t>CB Issues 2</a:t>
            </a:r>
            <a:r>
              <a:rPr lang="en-GB" sz="4000" smtClean="0">
                <a:latin typeface="Calibri"/>
                <a:cs typeface="Calibri"/>
              </a:rPr>
              <a:t>: </a:t>
            </a:r>
            <a:r>
              <a:rPr lang="en-GB" sz="4000" smtClean="0">
                <a:latin typeface="Calibri"/>
                <a:cs typeface="Calibri"/>
              </a:rPr>
              <a:t>EOC</a:t>
            </a:r>
            <a:endParaRPr lang="en-GB" sz="4000" dirty="0" smtClean="0">
              <a:latin typeface="Calibri"/>
              <a:cs typeface="Calibri"/>
            </a:endParaRPr>
          </a:p>
          <a:p>
            <a:pPr marL="796925" lvl="1" indent="-571500" algn="just">
              <a:lnSpc>
                <a:spcPct val="150000"/>
              </a:lnSpc>
            </a:pPr>
            <a:r>
              <a:rPr lang="en-GB" sz="4000" strike="dblStrike" dirty="0">
                <a:latin typeface="Calibri"/>
                <a:cs typeface="Calibri"/>
              </a:rPr>
              <a:t>CB Issues 3: K12 Edu</a:t>
            </a:r>
          </a:p>
          <a:p>
            <a:pPr marL="0" lvl="1" indent="0" algn="just">
              <a:buNone/>
            </a:pPr>
            <a:endParaRPr lang="en-ZA" sz="1000" b="1" dirty="0" smtClean="0">
              <a:latin typeface="Calibri"/>
              <a:cs typeface="Calibri"/>
            </a:endParaRPr>
          </a:p>
          <a:p>
            <a:pPr marL="0" indent="0">
              <a:buNone/>
            </a:pPr>
            <a:endParaRPr lang="en-US" b="1" dirty="0">
              <a:latin typeface="Calibri"/>
              <a:cs typeface="Calibri"/>
            </a:endParaRPr>
          </a:p>
        </p:txBody>
      </p:sp>
      <p:sp>
        <p:nvSpPr>
          <p:cNvPr id="5" name="Shape 3"/>
          <p:cNvSpPr/>
          <p:nvPr/>
        </p:nvSpPr>
        <p:spPr>
          <a:xfrm>
            <a:off x="2130871" y="190714"/>
            <a:ext cx="2638523" cy="69249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WGCapD-5 </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US" sz="1500" dirty="0" smtClean="0">
                <a:solidFill>
                  <a:srgbClr val="FFFFFF"/>
                </a:solidFill>
                <a:latin typeface="Proxima Nova Regular"/>
                <a:ea typeface="Proxima Nova Regular"/>
                <a:cs typeface="Proxima Nova Regular"/>
                <a:sym typeface="Proxima Nova Regular"/>
              </a:rPr>
              <a:t>Hampton, Virginia, USA</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lang="en-US" sz="1500" dirty="0" smtClean="0">
                <a:solidFill>
                  <a:srgbClr val="FFFFFF"/>
                </a:solidFill>
                <a:latin typeface="Proxima Nova Regular"/>
                <a:ea typeface="Proxima Nova Regular"/>
                <a:cs typeface="Proxima Nova Regular"/>
                <a:sym typeface="Proxima Nova Regular"/>
              </a:rPr>
              <a:t>March 29</a:t>
            </a:r>
            <a:r>
              <a:rPr lang="en-US" sz="1500" baseline="30000" dirty="0" smtClean="0">
                <a:solidFill>
                  <a:srgbClr val="FFFFFF"/>
                </a:solidFill>
                <a:latin typeface="Proxima Nova Regular"/>
                <a:ea typeface="Proxima Nova Regular"/>
                <a:cs typeface="Proxima Nova Regular"/>
                <a:sym typeface="Proxima Nova Regular"/>
              </a:rPr>
              <a:t>th</a:t>
            </a:r>
            <a:r>
              <a:rPr lang="en-US" sz="1500" dirty="0" smtClean="0">
                <a:solidFill>
                  <a:srgbClr val="FFFFFF"/>
                </a:solidFill>
                <a:latin typeface="Proxima Nova Regular"/>
                <a:ea typeface="Proxima Nova Regular"/>
                <a:cs typeface="Proxima Nova Regular"/>
                <a:sym typeface="Proxima Nova Regular"/>
              </a:rPr>
              <a:t> – April 1</a:t>
            </a:r>
            <a:r>
              <a:rPr lang="en-US" sz="1500" baseline="30000" dirty="0" smtClean="0">
                <a:solidFill>
                  <a:srgbClr val="FFFFFF"/>
                </a:solidFill>
                <a:latin typeface="Proxima Nova Regular"/>
                <a:ea typeface="Proxima Nova Regular"/>
                <a:cs typeface="Proxima Nova Regular"/>
                <a:sym typeface="Proxima Nova Regular"/>
              </a:rPr>
              <a:t>st</a:t>
            </a:r>
            <a:r>
              <a:rPr lang="en-US" sz="1500" dirty="0" smtClean="0">
                <a:solidFill>
                  <a:srgbClr val="FFFFFF"/>
                </a:solidFill>
                <a:latin typeface="Proxima Nova Regular"/>
                <a:ea typeface="Proxima Nova Regular"/>
                <a:cs typeface="Proxima Nova Regular"/>
                <a:sym typeface="Proxima Nova Regular"/>
              </a:rPr>
              <a:t>, 2016</a:t>
            </a:r>
            <a:endParaRPr sz="1500" dirty="0">
              <a:solidFill>
                <a:srgbClr val="FFFFFF"/>
              </a:solidFill>
              <a:latin typeface="Proxima Nova Regular"/>
              <a:ea typeface="Proxima Nova Regular"/>
              <a:cs typeface="Proxima Nova Regular"/>
              <a:sym typeface="Proxima Nova Regular"/>
            </a:endParaRPr>
          </a:p>
        </p:txBody>
      </p:sp>
    </p:spTree>
    <p:extLst>
      <p:ext uri="{BB962C8B-B14F-4D97-AF65-F5344CB8AC3E}">
        <p14:creationId xmlns:p14="http://schemas.microsoft.com/office/powerpoint/2010/main" val="2164878945"/>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chemeClr val="tx1"/>
          </a:solidFill>
          <a:ln>
            <a:noFill/>
          </a:ln>
          <a:effectLst/>
          <a:extLst/>
        </p:spPr>
        <p:txBody>
          <a:bodyPr vert="horz" wrap="square" lIns="0" tIns="0" rIns="0" bIns="0" numCol="1" rtlCol="0" anchor="t" anchorCtr="0" compatLnSpc="1">
            <a:prstTxWarp prst="textNoShape">
              <a:avLst/>
            </a:prstTxWarp>
          </a:bodyPr>
          <a:lstStyle/>
          <a:p>
            <a:pPr fontAlgn="base">
              <a:lnSpc>
                <a:spcPts val="2600"/>
              </a:lnSpc>
              <a:spcBef>
                <a:spcPct val="0"/>
              </a:spcBef>
              <a:spcAft>
                <a:spcPct val="0"/>
              </a:spcAft>
              <a:buFontTx/>
              <a:buChar char="-"/>
            </a:pPr>
            <a:endParaRPr lang="en-US" smtClean="0">
              <a:solidFill>
                <a:srgbClr val="000000"/>
              </a:solidFill>
            </a:endParaRPr>
          </a:p>
        </p:txBody>
      </p:sp>
      <p:pic>
        <p:nvPicPr>
          <p:cNvPr id="1026" name="Picture 2" descr="C:\Users\molc_ka\Desktop\Archivbilder_Q-meeting\DSC02491.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r="10288"/>
          <a:stretch/>
        </p:blipFill>
        <p:spPr bwMode="auto">
          <a:xfrm>
            <a:off x="1" y="438560"/>
            <a:ext cx="9144000" cy="57267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olc_ka\Desktop\Archivbilder_Q-meeting\DSDA_023.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5292080" y="1743328"/>
            <a:ext cx="3680952" cy="4782016"/>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640729" y="2852927"/>
            <a:ext cx="4507354" cy="3323987"/>
          </a:xfrm>
          <a:prstGeom prst="rect">
            <a:avLst/>
          </a:prstGeom>
          <a:noFill/>
        </p:spPr>
        <p:txBody>
          <a:bodyPr wrap="square" lIns="0" tIns="0" rIns="0" bIns="0" rtlCol="0">
            <a:spAutoFit/>
          </a:bodyPr>
          <a:lstStyle/>
          <a:p>
            <a:r>
              <a:rPr lang="de-DE" sz="2400" dirty="0">
                <a:solidFill>
                  <a:srgbClr val="FFFFFF"/>
                </a:solidFill>
              </a:rPr>
              <a:t>50 (+33) </a:t>
            </a:r>
            <a:r>
              <a:rPr lang="de-DE" sz="2400" dirty="0" err="1">
                <a:solidFill>
                  <a:srgbClr val="FFFFFF"/>
                </a:solidFill>
              </a:rPr>
              <a:t>PetaByte</a:t>
            </a:r>
            <a:r>
              <a:rPr lang="de-DE" sz="2400" dirty="0">
                <a:solidFill>
                  <a:srgbClr val="FFFFFF"/>
                </a:solidFill>
              </a:rPr>
              <a:t> </a:t>
            </a:r>
            <a:r>
              <a:rPr lang="de-DE" sz="2400" dirty="0" err="1">
                <a:solidFill>
                  <a:srgbClr val="FFFFFF"/>
                </a:solidFill>
              </a:rPr>
              <a:t>storage</a:t>
            </a:r>
            <a:r>
              <a:rPr lang="de-DE" sz="2400" dirty="0">
                <a:solidFill>
                  <a:srgbClr val="FFFFFF"/>
                </a:solidFill>
              </a:rPr>
              <a:t> </a:t>
            </a:r>
            <a:r>
              <a:rPr lang="de-DE" sz="2400" dirty="0" err="1">
                <a:solidFill>
                  <a:srgbClr val="FFFFFF"/>
                </a:solidFill>
              </a:rPr>
              <a:t>capacity</a:t>
            </a:r>
            <a:endParaRPr lang="de-DE" sz="2400" dirty="0">
              <a:solidFill>
                <a:srgbClr val="FFFFFF"/>
              </a:solidFill>
            </a:endParaRPr>
          </a:p>
          <a:p>
            <a:endParaRPr lang="de-DE" sz="2400" dirty="0" smtClean="0">
              <a:solidFill>
                <a:srgbClr val="FFFFFF"/>
              </a:solidFill>
            </a:endParaRPr>
          </a:p>
          <a:p>
            <a:r>
              <a:rPr lang="de-DE" sz="2400" dirty="0" err="1" smtClean="0">
                <a:solidFill>
                  <a:srgbClr val="FFFFFF"/>
                </a:solidFill>
              </a:rPr>
              <a:t>Includes</a:t>
            </a:r>
            <a:r>
              <a:rPr lang="de-DE" sz="2400" dirty="0" smtClean="0">
                <a:solidFill>
                  <a:srgbClr val="FFFFFF"/>
                </a:solidFill>
              </a:rPr>
              <a:t>:</a:t>
            </a:r>
          </a:p>
          <a:p>
            <a:r>
              <a:rPr lang="de-DE" sz="2400" dirty="0" smtClean="0">
                <a:solidFill>
                  <a:srgbClr val="FFFFFF"/>
                </a:solidFill>
              </a:rPr>
              <a:t>    </a:t>
            </a:r>
            <a:r>
              <a:rPr lang="de-DE" sz="2400" dirty="0" err="1" smtClean="0">
                <a:solidFill>
                  <a:srgbClr val="FFFFFF"/>
                </a:solidFill>
              </a:rPr>
              <a:t>Sentinel</a:t>
            </a:r>
            <a:r>
              <a:rPr lang="de-DE" sz="2400" dirty="0" smtClean="0">
                <a:solidFill>
                  <a:srgbClr val="FFFFFF"/>
                </a:solidFill>
              </a:rPr>
              <a:t> PAC Archive</a:t>
            </a:r>
          </a:p>
          <a:p>
            <a:endParaRPr lang="de-DE" sz="2400" dirty="0">
              <a:solidFill>
                <a:srgbClr val="FFFFFF"/>
              </a:solidFill>
            </a:endParaRPr>
          </a:p>
          <a:p>
            <a:r>
              <a:rPr lang="de-DE" sz="2400" dirty="0" smtClean="0">
                <a:solidFill>
                  <a:srgbClr val="FFFFFF"/>
                </a:solidFill>
              </a:rPr>
              <a:t>~ 1,5 </a:t>
            </a:r>
            <a:r>
              <a:rPr lang="de-DE" sz="2400" dirty="0" err="1" smtClean="0">
                <a:solidFill>
                  <a:srgbClr val="FFFFFF"/>
                </a:solidFill>
              </a:rPr>
              <a:t>PetaByte</a:t>
            </a:r>
            <a:r>
              <a:rPr lang="de-DE" sz="2400" dirty="0" smtClean="0">
                <a:solidFill>
                  <a:srgbClr val="FFFFFF"/>
                </a:solidFill>
              </a:rPr>
              <a:t> </a:t>
            </a:r>
            <a:r>
              <a:rPr lang="de-DE" sz="2400" dirty="0" err="1" smtClean="0">
                <a:solidFill>
                  <a:srgbClr val="FFFFFF"/>
                </a:solidFill>
              </a:rPr>
              <a:t>of</a:t>
            </a:r>
            <a:r>
              <a:rPr lang="de-DE" sz="2400" dirty="0" smtClean="0">
                <a:solidFill>
                  <a:srgbClr val="FFFFFF"/>
                </a:solidFill>
              </a:rPr>
              <a:t> </a:t>
            </a:r>
            <a:r>
              <a:rPr lang="de-DE" sz="2400" dirty="0" err="1" smtClean="0">
                <a:solidFill>
                  <a:srgbClr val="FFFFFF"/>
                </a:solidFill>
              </a:rPr>
              <a:t>product</a:t>
            </a:r>
            <a:r>
              <a:rPr lang="de-DE" sz="2400" dirty="0" smtClean="0">
                <a:solidFill>
                  <a:srgbClr val="FFFFFF"/>
                </a:solidFill>
              </a:rPr>
              <a:t> </a:t>
            </a:r>
            <a:r>
              <a:rPr lang="de-DE" sz="2400" dirty="0" err="1" smtClean="0">
                <a:solidFill>
                  <a:srgbClr val="FFFFFF"/>
                </a:solidFill>
              </a:rPr>
              <a:t>data</a:t>
            </a:r>
            <a:r>
              <a:rPr lang="de-DE" sz="2400" dirty="0" smtClean="0">
                <a:solidFill>
                  <a:srgbClr val="FFFFFF"/>
                </a:solidFill>
              </a:rPr>
              <a:t> per </a:t>
            </a:r>
            <a:r>
              <a:rPr lang="de-DE" sz="2400" dirty="0" err="1" smtClean="0">
                <a:solidFill>
                  <a:srgbClr val="FFFFFF"/>
                </a:solidFill>
              </a:rPr>
              <a:t>year</a:t>
            </a:r>
            <a:r>
              <a:rPr lang="de-DE" sz="2400" dirty="0" smtClean="0">
                <a:solidFill>
                  <a:srgbClr val="FFFFFF"/>
                </a:solidFill>
              </a:rPr>
              <a:t> per </a:t>
            </a:r>
            <a:r>
              <a:rPr lang="de-DE" sz="2400" dirty="0" err="1" smtClean="0">
                <a:solidFill>
                  <a:srgbClr val="FFFFFF"/>
                </a:solidFill>
              </a:rPr>
              <a:t>Sentinel</a:t>
            </a:r>
            <a:endParaRPr lang="de-DE" sz="2400" dirty="0" smtClean="0">
              <a:solidFill>
                <a:srgbClr val="FFFFFF"/>
              </a:solidFill>
            </a:endParaRPr>
          </a:p>
          <a:p>
            <a:pPr marL="285750" indent="-285750">
              <a:buFontTx/>
              <a:buChar char="-"/>
            </a:pPr>
            <a:endParaRPr lang="de-DE" sz="2400" dirty="0" smtClean="0">
              <a:solidFill>
                <a:srgbClr val="FFFFFF"/>
              </a:solidFill>
            </a:endParaRPr>
          </a:p>
        </p:txBody>
      </p:sp>
      <p:sp>
        <p:nvSpPr>
          <p:cNvPr id="7" name="Titel 1"/>
          <p:cNvSpPr txBox="1">
            <a:spLocks/>
          </p:cNvSpPr>
          <p:nvPr/>
        </p:nvSpPr>
        <p:spPr bwMode="auto">
          <a:xfrm>
            <a:off x="2771750" y="689071"/>
            <a:ext cx="6201282"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400" b="1">
                <a:solidFill>
                  <a:srgbClr val="686868"/>
                </a:solidFill>
                <a:latin typeface="+mj-lt"/>
                <a:ea typeface="+mj-ea"/>
                <a:cs typeface="+mj-cs"/>
              </a:defRPr>
            </a:lvl1pPr>
            <a:lvl2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2pPr>
            <a:lvl3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3pPr>
            <a:lvl4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4pPr>
            <a:lvl5pPr algn="l" rtl="0" eaLnBrk="0" fontAlgn="base" hangingPunct="0">
              <a:spcBef>
                <a:spcPct val="0"/>
              </a:spcBef>
              <a:spcAft>
                <a:spcPct val="0"/>
              </a:spcAft>
              <a:defRPr sz="2400" b="1">
                <a:solidFill>
                  <a:srgbClr val="686868"/>
                </a:solidFill>
                <a:latin typeface="Arial" charset="0"/>
                <a:ea typeface="ヒラギノ角ゴ Pro W3" charset="-128"/>
                <a:cs typeface="Arial" charset="0"/>
              </a:defRPr>
            </a:lvl5pPr>
            <a:lvl6pPr marL="4572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6pPr>
            <a:lvl7pPr marL="9144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7pPr>
            <a:lvl8pPr marL="13716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8pPr>
            <a:lvl9pPr marL="18288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9pPr>
          </a:lstStyle>
          <a:p>
            <a:pPr algn="r"/>
            <a:r>
              <a:rPr lang="en-US" sz="2800" kern="0" dirty="0" smtClean="0">
                <a:solidFill>
                  <a:srgbClr val="FFFFFF">
                    <a:lumMod val="95000"/>
                  </a:srgbClr>
                </a:solidFill>
              </a:rPr>
              <a:t>German Satellite Data Archive</a:t>
            </a:r>
            <a:endParaRPr lang="en-US" sz="2800" kern="0" dirty="0">
              <a:solidFill>
                <a:srgbClr val="FFFFFF">
                  <a:lumMod val="95000"/>
                </a:srgbClr>
              </a:solidFill>
            </a:endParaRPr>
          </a:p>
        </p:txBody>
      </p:sp>
    </p:spTree>
    <p:extLst>
      <p:ext uri="{BB962C8B-B14F-4D97-AF65-F5344CB8AC3E}">
        <p14:creationId xmlns:p14="http://schemas.microsoft.com/office/powerpoint/2010/main" val="2421966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pPr>
              <a:buFont typeface="Courier New" panose="02070309020205020404" pitchFamily="49" charset="0"/>
              <a:buChar char="o"/>
            </a:pPr>
            <a:r>
              <a:rPr lang="de-DE" sz="4000" dirty="0" smtClean="0"/>
              <a:t> </a:t>
            </a:r>
            <a:r>
              <a:rPr lang="de-DE" sz="4000" dirty="0" err="1" smtClean="0"/>
              <a:t>Disaster</a:t>
            </a:r>
            <a:r>
              <a:rPr lang="de-DE" sz="4000" dirty="0" smtClean="0"/>
              <a:t> Response</a:t>
            </a:r>
          </a:p>
          <a:p>
            <a:pPr>
              <a:buFont typeface="Courier New" panose="02070309020205020404" pitchFamily="49" charset="0"/>
              <a:buChar char="o"/>
            </a:pPr>
            <a:r>
              <a:rPr lang="de-DE" sz="4000" dirty="0" smtClean="0"/>
              <a:t> Maritime Security</a:t>
            </a:r>
          </a:p>
          <a:p>
            <a:pPr>
              <a:buFont typeface="Courier New" panose="02070309020205020404" pitchFamily="49" charset="0"/>
              <a:buChar char="o"/>
            </a:pPr>
            <a:r>
              <a:rPr lang="de-DE" sz="4000" dirty="0" smtClean="0"/>
              <a:t> </a:t>
            </a:r>
            <a:r>
              <a:rPr lang="de-DE" sz="4000" dirty="0" err="1" smtClean="0"/>
              <a:t>Urbanization</a:t>
            </a:r>
            <a:endParaRPr lang="de-DE" sz="4000" dirty="0" smtClean="0"/>
          </a:p>
          <a:p>
            <a:pPr>
              <a:buFont typeface="Courier New" panose="02070309020205020404" pitchFamily="49" charset="0"/>
              <a:buChar char="o"/>
            </a:pPr>
            <a:r>
              <a:rPr lang="de-DE" sz="4000" dirty="0" smtClean="0"/>
              <a:t>…</a:t>
            </a:r>
          </a:p>
          <a:p>
            <a:pPr>
              <a:buFont typeface="Courier New" panose="02070309020205020404" pitchFamily="49" charset="0"/>
              <a:buChar char="o"/>
            </a:pPr>
            <a:r>
              <a:rPr lang="de-DE" sz="4000" dirty="0"/>
              <a:t> </a:t>
            </a:r>
            <a:r>
              <a:rPr lang="de-DE" sz="4000" dirty="0" err="1" smtClean="0"/>
              <a:t>Water</a:t>
            </a:r>
            <a:r>
              <a:rPr lang="de-DE" sz="4000" dirty="0" smtClean="0"/>
              <a:t> </a:t>
            </a:r>
            <a:r>
              <a:rPr lang="de-DE" sz="4000" dirty="0"/>
              <a:t>Management</a:t>
            </a:r>
          </a:p>
        </p:txBody>
      </p:sp>
      <p:sp>
        <p:nvSpPr>
          <p:cNvPr id="3" name="Titel 2"/>
          <p:cNvSpPr>
            <a:spLocks noGrp="1"/>
          </p:cNvSpPr>
          <p:nvPr>
            <p:ph type="title"/>
          </p:nvPr>
        </p:nvSpPr>
        <p:spPr>
          <a:xfrm>
            <a:off x="533400" y="533400"/>
            <a:ext cx="8172000" cy="738187"/>
          </a:xfrm>
        </p:spPr>
        <p:txBody>
          <a:bodyPr/>
          <a:lstStyle/>
          <a:p>
            <a:r>
              <a:rPr lang="de-DE" sz="6000" dirty="0" smtClean="0"/>
              <a:t>DLR-EO </a:t>
            </a:r>
            <a:r>
              <a:rPr lang="de-DE" sz="6000" dirty="0" err="1"/>
              <a:t>Issues</a:t>
            </a:r>
            <a:r>
              <a:rPr lang="de-DE" sz="6000" dirty="0"/>
              <a:t>:</a:t>
            </a:r>
            <a:r>
              <a:rPr lang="de-DE" sz="6000" dirty="0" smtClean="0"/>
              <a:t/>
            </a:r>
            <a:br>
              <a:rPr lang="de-DE" sz="6000" dirty="0" smtClean="0"/>
            </a:br>
            <a:endParaRPr lang="de-DE" sz="5400" dirty="0"/>
          </a:p>
        </p:txBody>
      </p:sp>
    </p:spTree>
    <p:extLst>
      <p:ext uri="{BB962C8B-B14F-4D97-AF65-F5344CB8AC3E}">
        <p14:creationId xmlns:p14="http://schemas.microsoft.com/office/powerpoint/2010/main" val="1992873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hidden="1"/>
          <p:cNvSpPr>
            <a:spLocks noGrp="1" noChangeArrowheads="1"/>
          </p:cNvSpPr>
          <p:nvPr>
            <p:ph type="title"/>
          </p:nvPr>
        </p:nvSpPr>
        <p:spPr/>
        <p:txBody>
          <a:bodyPr/>
          <a:lstStyle/>
          <a:p>
            <a:endParaRPr lang="de-DE" altLang="de-DE"/>
          </a:p>
        </p:txBody>
      </p:sp>
      <p:sp>
        <p:nvSpPr>
          <p:cNvPr id="225283" name="Rectangle 3" descr="16_Dech"/>
          <p:cNvSpPr>
            <a:spLocks noGrp="1" noChangeAspect="1" noChangeArrowheads="1"/>
          </p:cNvSpPr>
          <p:nvPr isPhoto="1"/>
        </p:nvSpPr>
        <p:spPr bwMode="auto">
          <a:xfrm>
            <a:off x="-182881" y="0"/>
            <a:ext cx="9723755" cy="6858000"/>
          </a:xfrm>
          <a:prstGeom prst="rect">
            <a:avLst/>
          </a:prstGeom>
          <a:blipFill dpi="0" rotWithShape="1">
            <a:blip r:embed="rId3">
              <a:extLst>
                <a:ext uri="{28A0092B-C50C-407E-A947-70E740481C1C}">
                  <a14:useLocalDpi xmlns:a14="http://schemas.microsoft.com/office/drawing/2010/main" val="0"/>
                </a:ext>
              </a:extLst>
            </a:blip>
            <a:srcRect/>
            <a:stretch>
              <a:fillRect l="-5156" r="-20228"/>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DE" sz="2500" smtClean="0">
              <a:solidFill>
                <a:srgbClr val="000000"/>
              </a:solidFill>
              <a:latin typeface="Times New Roman" pitchFamily="18" charset="0"/>
            </a:endParaRPr>
          </a:p>
        </p:txBody>
      </p:sp>
      <p:sp>
        <p:nvSpPr>
          <p:cNvPr id="225286" name="Rectangle 6"/>
          <p:cNvSpPr>
            <a:spLocks noChangeArrowheads="1"/>
          </p:cNvSpPr>
          <p:nvPr/>
        </p:nvSpPr>
        <p:spPr bwMode="auto">
          <a:xfrm>
            <a:off x="7480310" y="6237310"/>
            <a:ext cx="1678537" cy="400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77" tIns="45689" rIns="91377" bIns="45689">
            <a:spAutoFit/>
          </a:bodyPr>
          <a:lstStyle/>
          <a:p>
            <a:pPr fontAlgn="base">
              <a:spcBef>
                <a:spcPct val="0"/>
              </a:spcBef>
              <a:spcAft>
                <a:spcPct val="0"/>
              </a:spcAft>
            </a:pPr>
            <a:r>
              <a:rPr lang="de-DE" altLang="de-DE" sz="2000" smtClean="0">
                <a:solidFill>
                  <a:srgbClr val="FFFFFF"/>
                </a:solidFill>
                <a:latin typeface="Frutiger 45 Light" pitchFamily="34" charset="0"/>
              </a:rPr>
              <a:t>Helfer vor Ort</a:t>
            </a:r>
          </a:p>
        </p:txBody>
      </p:sp>
      <p:sp>
        <p:nvSpPr>
          <p:cNvPr id="5" name="Textfeld 1"/>
          <p:cNvSpPr txBox="1">
            <a:spLocks noChangeArrowheads="1"/>
          </p:cNvSpPr>
          <p:nvPr/>
        </p:nvSpPr>
        <p:spPr bwMode="auto">
          <a:xfrm>
            <a:off x="0" y="2636890"/>
            <a:ext cx="538961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4800" dirty="0" err="1" smtClean="0">
                <a:solidFill>
                  <a:srgbClr val="FFFFFF"/>
                </a:solidFill>
              </a:rPr>
              <a:t>Disaster</a:t>
            </a:r>
            <a:r>
              <a:rPr lang="de-DE" altLang="de-DE" sz="4800" dirty="0" smtClean="0">
                <a:solidFill>
                  <a:srgbClr val="FFFFFF"/>
                </a:solidFill>
              </a:rPr>
              <a:t> Response</a:t>
            </a:r>
          </a:p>
          <a:p>
            <a:pPr eaLnBrk="1" hangingPunct="1"/>
            <a:r>
              <a:rPr lang="de-DE" altLang="de-DE" sz="3600" dirty="0" err="1" smtClean="0">
                <a:solidFill>
                  <a:srgbClr val="FFFFFF"/>
                </a:solidFill>
              </a:rPr>
              <a:t>one</a:t>
            </a:r>
            <a:r>
              <a:rPr lang="de-DE" altLang="de-DE" sz="3600" dirty="0" smtClean="0">
                <a:solidFill>
                  <a:srgbClr val="FFFFFF"/>
                </a:solidFill>
              </a:rPr>
              <a:t> </a:t>
            </a:r>
            <a:r>
              <a:rPr lang="de-DE" altLang="de-DE" sz="3600" dirty="0" err="1" smtClean="0">
                <a:solidFill>
                  <a:srgbClr val="FFFFFF"/>
                </a:solidFill>
              </a:rPr>
              <a:t>hour</a:t>
            </a:r>
            <a:r>
              <a:rPr lang="de-DE" altLang="de-DE" sz="3600" dirty="0" smtClean="0">
                <a:solidFill>
                  <a:srgbClr val="FFFFFF"/>
                </a:solidFill>
              </a:rPr>
              <a:t> </a:t>
            </a:r>
            <a:r>
              <a:rPr lang="de-DE" altLang="de-DE" sz="3600" dirty="0" err="1" smtClean="0">
                <a:solidFill>
                  <a:srgbClr val="FFFFFF"/>
                </a:solidFill>
              </a:rPr>
              <a:t>to</a:t>
            </a:r>
            <a:r>
              <a:rPr lang="de-DE" altLang="de-DE" sz="3600" dirty="0" smtClean="0">
                <a:solidFill>
                  <a:srgbClr val="FFFFFF"/>
                </a:solidFill>
              </a:rPr>
              <a:t> </a:t>
            </a:r>
            <a:r>
              <a:rPr lang="de-DE" altLang="de-DE" sz="3600" dirty="0" err="1" smtClean="0">
                <a:solidFill>
                  <a:srgbClr val="FFFFFF"/>
                </a:solidFill>
              </a:rPr>
              <a:t>few</a:t>
            </a:r>
            <a:r>
              <a:rPr lang="de-DE" altLang="de-DE" sz="3600" dirty="0" smtClean="0">
                <a:solidFill>
                  <a:srgbClr val="FFFFFF"/>
                </a:solidFill>
              </a:rPr>
              <a:t> </a:t>
            </a:r>
            <a:r>
              <a:rPr lang="de-DE" altLang="de-DE" sz="3600" dirty="0" err="1" smtClean="0">
                <a:solidFill>
                  <a:srgbClr val="FFFFFF"/>
                </a:solidFill>
              </a:rPr>
              <a:t>days</a:t>
            </a:r>
            <a:endParaRPr lang="de-DE" altLang="de-DE" sz="3600" dirty="0" smtClean="0">
              <a:solidFill>
                <a:srgbClr val="FFFFFF"/>
              </a:solidFill>
            </a:endParaRPr>
          </a:p>
        </p:txBody>
      </p:sp>
    </p:spTree>
    <p:extLst>
      <p:ext uri="{BB962C8B-B14F-4D97-AF65-F5344CB8AC3E}">
        <p14:creationId xmlns:p14="http://schemas.microsoft.com/office/powerpoint/2010/main" val="2296506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a:xfrm>
            <a:off x="1143011" y="122260"/>
            <a:ext cx="1230313" cy="122237"/>
          </a:xfrm>
          <a:prstGeom prst="rect">
            <a:avLst/>
          </a:prstGeom>
        </p:spPr>
        <p:txBody>
          <a:bodyPr/>
          <a:lstStyle/>
          <a:p>
            <a:pPr>
              <a:defRPr/>
            </a:pPr>
            <a:r>
              <a:rPr lang="de-DE" smtClean="0"/>
              <a:t>www.DLR.de  •  Chart </a:t>
            </a:r>
            <a:fld id="{8D7CC18B-1BB5-457F-A02B-D461CD0599E4}" type="slidenum">
              <a:rPr lang="de-DE" smtClean="0"/>
              <a:pPr>
                <a:defRPr/>
              </a:pPr>
              <a:t>33</a:t>
            </a:fld>
            <a:endParaRPr lang="de-DE"/>
          </a:p>
        </p:txBody>
      </p:sp>
      <p:sp>
        <p:nvSpPr>
          <p:cNvPr id="10243" name="Freeform 5"/>
          <p:cNvSpPr>
            <a:spLocks/>
          </p:cNvSpPr>
          <p:nvPr/>
        </p:nvSpPr>
        <p:spPr bwMode="auto">
          <a:xfrm>
            <a:off x="1925649" y="1071563"/>
            <a:ext cx="4149725" cy="4044950"/>
          </a:xfrm>
          <a:custGeom>
            <a:avLst/>
            <a:gdLst>
              <a:gd name="T0" fmla="*/ 2147483647 w 2614"/>
              <a:gd name="T1" fmla="*/ 0 h 2548"/>
              <a:gd name="T2" fmla="*/ 2147483647 w 2614"/>
              <a:gd name="T3" fmla="*/ 2147483647 h 2548"/>
              <a:gd name="T4" fmla="*/ 2147483647 w 2614"/>
              <a:gd name="T5" fmla="*/ 2147483647 h 2548"/>
              <a:gd name="T6" fmla="*/ 2147483647 w 2614"/>
              <a:gd name="T7" fmla="*/ 2147483647 h 2548"/>
              <a:gd name="T8" fmla="*/ 2147483647 w 2614"/>
              <a:gd name="T9" fmla="*/ 2147483647 h 2548"/>
              <a:gd name="T10" fmla="*/ 2147483647 w 2614"/>
              <a:gd name="T11" fmla="*/ 2147483647 h 2548"/>
              <a:gd name="T12" fmla="*/ 2147483647 w 2614"/>
              <a:gd name="T13" fmla="*/ 2147483647 h 2548"/>
              <a:gd name="T14" fmla="*/ 0 w 2614"/>
              <a:gd name="T15" fmla="*/ 2147483647 h 25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14" h="2548">
                <a:moveTo>
                  <a:pt x="1007" y="0"/>
                </a:moveTo>
                <a:cubicBezTo>
                  <a:pt x="1166" y="48"/>
                  <a:pt x="1715" y="149"/>
                  <a:pt x="1960" y="286"/>
                </a:cubicBezTo>
                <a:cubicBezTo>
                  <a:pt x="2205" y="423"/>
                  <a:pt x="2383" y="591"/>
                  <a:pt x="2480" y="822"/>
                </a:cubicBezTo>
                <a:cubicBezTo>
                  <a:pt x="2577" y="1053"/>
                  <a:pt x="2614" y="1426"/>
                  <a:pt x="2544" y="1670"/>
                </a:cubicBezTo>
                <a:cubicBezTo>
                  <a:pt x="2474" y="1914"/>
                  <a:pt x="2287" y="2144"/>
                  <a:pt x="2059" y="2288"/>
                </a:cubicBezTo>
                <a:cubicBezTo>
                  <a:pt x="1831" y="2432"/>
                  <a:pt x="1429" y="2548"/>
                  <a:pt x="1173" y="2535"/>
                </a:cubicBezTo>
                <a:cubicBezTo>
                  <a:pt x="917" y="2522"/>
                  <a:pt x="716" y="2407"/>
                  <a:pt x="521" y="2212"/>
                </a:cubicBezTo>
                <a:cubicBezTo>
                  <a:pt x="326" y="2017"/>
                  <a:pt x="109" y="1543"/>
                  <a:pt x="0" y="1367"/>
                </a:cubicBezTo>
              </a:path>
            </a:pathLst>
          </a:custGeom>
          <a:noFill/>
          <a:ln w="381000" cap="flat" cmpd="sng">
            <a:solidFill>
              <a:srgbClr val="D2D2D2"/>
            </a:solidFill>
            <a:prstDash val="solid"/>
            <a:round/>
            <a:headEnd type="none" w="med" len="med"/>
            <a:tailEnd type="triangle" w="med" len="med"/>
          </a:ln>
          <a:effectLst>
            <a:outerShdw dist="140276" dir="311666" algn="ctr" rotWithShape="0">
              <a:srgbClr val="F0F0F0">
                <a:alpha val="50000"/>
              </a:srgbClr>
            </a:outerShdw>
          </a:effectLst>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de-DE" smtClean="0">
              <a:solidFill>
                <a:srgbClr val="000000"/>
              </a:solidFill>
            </a:endParaRPr>
          </a:p>
        </p:txBody>
      </p:sp>
      <p:sp>
        <p:nvSpPr>
          <p:cNvPr id="10244" name="AutoShape 77"/>
          <p:cNvSpPr>
            <a:spLocks noChangeArrowheads="1"/>
          </p:cNvSpPr>
          <p:nvPr/>
        </p:nvSpPr>
        <p:spPr bwMode="auto">
          <a:xfrm>
            <a:off x="6156325" y="4654572"/>
            <a:ext cx="1684338" cy="511175"/>
          </a:xfrm>
          <a:prstGeom prst="roundRect">
            <a:avLst>
              <a:gd name="adj" fmla="val 16667"/>
            </a:avLst>
          </a:prstGeom>
          <a:solidFill>
            <a:srgbClr val="B8E5AD">
              <a:alpha val="69803"/>
            </a:srgbClr>
          </a:solidFill>
          <a:ln w="12700" algn="ctr">
            <a:solidFill>
              <a:srgbClr val="3A8329"/>
            </a:solidFill>
            <a:round/>
            <a:headEnd/>
            <a:tailEnd/>
          </a:ln>
        </p:spPr>
        <p:txBody>
          <a:bodyPr lIns="234000" rIns="0">
            <a:spAutoFit/>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None/>
            </a:pPr>
            <a:r>
              <a:rPr kumimoji="1" lang="en-GB" altLang="de-DE" sz="1200" i="1" smtClean="0">
                <a:solidFill>
                  <a:srgbClr val="000000"/>
                </a:solidFill>
                <a:latin typeface="Verdana" pitchFamily="34" charset="0"/>
                <a:cs typeface="ヒラギノ角ゴ Pro W3"/>
              </a:rPr>
              <a:t>Integration of auxiliary data</a:t>
            </a:r>
          </a:p>
        </p:txBody>
      </p:sp>
      <p:sp>
        <p:nvSpPr>
          <p:cNvPr id="10245" name="AutoShape 52"/>
          <p:cNvSpPr>
            <a:spLocks noChangeArrowheads="1"/>
          </p:cNvSpPr>
          <p:nvPr/>
        </p:nvSpPr>
        <p:spPr bwMode="auto">
          <a:xfrm>
            <a:off x="0" y="533400"/>
            <a:ext cx="2520950" cy="1239838"/>
          </a:xfrm>
          <a:prstGeom prst="irregularSeal1">
            <a:avLst/>
          </a:prstGeom>
          <a:solidFill>
            <a:srgbClr val="FFF0C5"/>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algn="ctr" eaLnBrk="1" fontAlgn="base" hangingPunct="1">
              <a:lnSpc>
                <a:spcPct val="100000"/>
              </a:lnSpc>
              <a:spcBef>
                <a:spcPct val="0"/>
              </a:spcBef>
              <a:spcAft>
                <a:spcPct val="0"/>
              </a:spcAft>
              <a:buFontTx/>
              <a:buNone/>
            </a:pPr>
            <a:r>
              <a:rPr kumimoji="1" lang="en-GB" altLang="de-DE" sz="1600" b="1" i="1" smtClean="0">
                <a:solidFill>
                  <a:srgbClr val="FF9933"/>
                </a:solidFill>
                <a:latin typeface="Verdana" pitchFamily="34" charset="0"/>
                <a:cs typeface="ヒラギノ角ゴ Pro W3"/>
              </a:rPr>
              <a:t>Crisis or Disaster</a:t>
            </a:r>
          </a:p>
        </p:txBody>
      </p:sp>
      <p:sp>
        <p:nvSpPr>
          <p:cNvPr id="10246" name="Rectangle 62"/>
          <p:cNvSpPr>
            <a:spLocks noGrp="1" noChangeArrowheads="1"/>
          </p:cNvSpPr>
          <p:nvPr>
            <p:ph type="title"/>
          </p:nvPr>
        </p:nvSpPr>
        <p:spPr>
          <a:xfrm>
            <a:off x="5364174" y="115888"/>
            <a:ext cx="3635375" cy="431800"/>
          </a:xfrm>
          <a:noFill/>
        </p:spPr>
        <p:txBody>
          <a:bodyPr/>
          <a:lstStyle/>
          <a:p>
            <a:pPr algn="r" eaLnBrk="1" hangingPunct="1"/>
            <a:r>
              <a:rPr kumimoji="1" lang="en-US" altLang="de-DE" sz="2000" i="1" smtClean="0">
                <a:solidFill>
                  <a:srgbClr val="FFC000"/>
                </a:solidFill>
                <a:latin typeface="Verdana" pitchFamily="34" charset="0"/>
              </a:rPr>
              <a:t>Satellite Based </a:t>
            </a:r>
            <a:br>
              <a:rPr kumimoji="1" lang="en-US" altLang="de-DE" sz="2000" i="1" smtClean="0">
                <a:solidFill>
                  <a:srgbClr val="FFC000"/>
                </a:solidFill>
                <a:latin typeface="Verdana" pitchFamily="34" charset="0"/>
              </a:rPr>
            </a:br>
            <a:r>
              <a:rPr kumimoji="1" lang="en-US" altLang="de-DE" sz="2000" i="1" smtClean="0">
                <a:solidFill>
                  <a:srgbClr val="FFC000"/>
                </a:solidFill>
                <a:latin typeface="Verdana" pitchFamily="34" charset="0"/>
              </a:rPr>
              <a:t>Crisis Mapping</a:t>
            </a:r>
          </a:p>
        </p:txBody>
      </p:sp>
      <p:grpSp>
        <p:nvGrpSpPr>
          <p:cNvPr id="10247" name="Group 71"/>
          <p:cNvGrpSpPr>
            <a:grpSpLocks/>
          </p:cNvGrpSpPr>
          <p:nvPr/>
        </p:nvGrpSpPr>
        <p:grpSpPr bwMode="auto">
          <a:xfrm>
            <a:off x="2373324" y="887413"/>
            <a:ext cx="2632075" cy="400050"/>
            <a:chOff x="1495" y="874"/>
            <a:chExt cx="1658" cy="252"/>
          </a:xfrm>
        </p:grpSpPr>
        <p:sp>
          <p:nvSpPr>
            <p:cNvPr id="10299" name="AutoShape 29"/>
            <p:cNvSpPr>
              <a:spLocks noChangeArrowheads="1"/>
            </p:cNvSpPr>
            <p:nvPr/>
          </p:nvSpPr>
          <p:spPr bwMode="auto">
            <a:xfrm>
              <a:off x="1533" y="888"/>
              <a:ext cx="1620" cy="214"/>
            </a:xfrm>
            <a:prstGeom prst="roundRect">
              <a:avLst>
                <a:gd name="adj" fmla="val 16667"/>
              </a:avLst>
            </a:prstGeom>
            <a:solidFill>
              <a:srgbClr val="E9EEFD"/>
            </a:solidFill>
            <a:ln w="19050" algn="ctr">
              <a:solidFill>
                <a:srgbClr val="6C8CF4"/>
              </a:solidFill>
              <a:round/>
              <a:headEnd/>
              <a:tailEnd/>
            </a:ln>
            <a:effectLst>
              <a:outerShdw dist="35921" dir="2700000" algn="ctr" rotWithShape="0">
                <a:srgbClr val="808080">
                  <a:alpha val="50000"/>
                </a:srgbClr>
              </a:outerShdw>
            </a:effectLst>
          </p:spPr>
          <p:txBody>
            <a:bodyPr lIns="234000" rIns="0">
              <a:spAutoFit/>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None/>
              </a:pPr>
              <a:r>
                <a:rPr kumimoji="1" lang="en-GB" altLang="de-DE" sz="1400" b="1" i="1" smtClean="0">
                  <a:solidFill>
                    <a:srgbClr val="000000"/>
                  </a:solidFill>
                  <a:latin typeface="Verdana" pitchFamily="34" charset="0"/>
                  <a:cs typeface="ヒラギノ角ゴ Pro W3"/>
                </a:rPr>
                <a:t>Mobilization</a:t>
              </a:r>
            </a:p>
          </p:txBody>
        </p:sp>
        <p:sp>
          <p:nvSpPr>
            <p:cNvPr id="10300" name="Text Box 64"/>
            <p:cNvSpPr txBox="1">
              <a:spLocks noChangeArrowheads="1"/>
            </p:cNvSpPr>
            <p:nvPr/>
          </p:nvSpPr>
          <p:spPr bwMode="auto">
            <a:xfrm>
              <a:off x="1495" y="874"/>
              <a:ext cx="26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None/>
              </a:pPr>
              <a:r>
                <a:rPr lang="de-DE" altLang="de-DE" sz="2000" smtClean="0">
                  <a:solidFill>
                    <a:srgbClr val="000000"/>
                  </a:solidFill>
                  <a:latin typeface="Times New Roman" pitchFamily="18" charset="0"/>
                  <a:cs typeface="ヒラギノ角ゴ Pro W3"/>
                  <a:sym typeface="Wingdings 2" pitchFamily="18" charset="2"/>
                </a:rPr>
                <a:t></a:t>
              </a:r>
            </a:p>
          </p:txBody>
        </p:sp>
      </p:grpSp>
      <p:grpSp>
        <p:nvGrpSpPr>
          <p:cNvPr id="10248" name="Group 72"/>
          <p:cNvGrpSpPr>
            <a:grpSpLocks/>
          </p:cNvGrpSpPr>
          <p:nvPr/>
        </p:nvGrpSpPr>
        <p:grpSpPr bwMode="auto">
          <a:xfrm>
            <a:off x="4452938" y="1598613"/>
            <a:ext cx="2640012" cy="400050"/>
            <a:chOff x="2805" y="1334"/>
            <a:chExt cx="1663" cy="252"/>
          </a:xfrm>
        </p:grpSpPr>
        <p:sp>
          <p:nvSpPr>
            <p:cNvPr id="10297" name="AutoShape 29"/>
            <p:cNvSpPr>
              <a:spLocks noChangeArrowheads="1"/>
            </p:cNvSpPr>
            <p:nvPr/>
          </p:nvSpPr>
          <p:spPr bwMode="auto">
            <a:xfrm>
              <a:off x="2848" y="1349"/>
              <a:ext cx="1620" cy="214"/>
            </a:xfrm>
            <a:prstGeom prst="roundRect">
              <a:avLst>
                <a:gd name="adj" fmla="val 16667"/>
              </a:avLst>
            </a:prstGeom>
            <a:solidFill>
              <a:srgbClr val="E9EEFD"/>
            </a:solidFill>
            <a:ln w="19050" algn="ctr">
              <a:solidFill>
                <a:srgbClr val="6C8CF4"/>
              </a:solidFill>
              <a:round/>
              <a:headEnd/>
              <a:tailEnd/>
            </a:ln>
            <a:effectLst>
              <a:outerShdw dist="35921" dir="2700000" algn="ctr" rotWithShape="0">
                <a:srgbClr val="808080"/>
              </a:outerShdw>
            </a:effectLst>
          </p:spPr>
          <p:txBody>
            <a:bodyPr lIns="234000" rIns="0">
              <a:spAutoFit/>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None/>
              </a:pPr>
              <a:r>
                <a:rPr kumimoji="1" lang="en-GB" altLang="de-DE" sz="1400" b="1" i="1" smtClean="0">
                  <a:solidFill>
                    <a:srgbClr val="000000"/>
                  </a:solidFill>
                  <a:latin typeface="Verdana" pitchFamily="34" charset="0"/>
                  <a:cs typeface="ヒラギノ角ゴ Pro W3"/>
                </a:rPr>
                <a:t>Data acquisition</a:t>
              </a:r>
            </a:p>
          </p:txBody>
        </p:sp>
        <p:sp>
          <p:nvSpPr>
            <p:cNvPr id="10298" name="Text Box 65"/>
            <p:cNvSpPr txBox="1">
              <a:spLocks noChangeArrowheads="1"/>
            </p:cNvSpPr>
            <p:nvPr/>
          </p:nvSpPr>
          <p:spPr bwMode="auto">
            <a:xfrm>
              <a:off x="2805" y="1334"/>
              <a:ext cx="26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None/>
              </a:pPr>
              <a:r>
                <a:rPr lang="de-DE" altLang="de-DE" sz="2000" smtClean="0">
                  <a:solidFill>
                    <a:srgbClr val="000000"/>
                  </a:solidFill>
                  <a:latin typeface="Times New Roman" pitchFamily="18" charset="0"/>
                  <a:cs typeface="ヒラギノ角ゴ Pro W3"/>
                  <a:sym typeface="Wingdings 2" pitchFamily="18" charset="2"/>
                </a:rPr>
                <a:t></a:t>
              </a:r>
            </a:p>
          </p:txBody>
        </p:sp>
      </p:grpSp>
      <p:grpSp>
        <p:nvGrpSpPr>
          <p:cNvPr id="10249" name="Group 73"/>
          <p:cNvGrpSpPr>
            <a:grpSpLocks/>
          </p:cNvGrpSpPr>
          <p:nvPr/>
        </p:nvGrpSpPr>
        <p:grpSpPr bwMode="auto">
          <a:xfrm>
            <a:off x="4894265" y="2746375"/>
            <a:ext cx="2630487" cy="400050"/>
            <a:chOff x="3083" y="2045"/>
            <a:chExt cx="1657" cy="252"/>
          </a:xfrm>
        </p:grpSpPr>
        <p:sp>
          <p:nvSpPr>
            <p:cNvPr id="10295" name="AutoShape 29"/>
            <p:cNvSpPr>
              <a:spLocks noChangeArrowheads="1"/>
            </p:cNvSpPr>
            <p:nvPr/>
          </p:nvSpPr>
          <p:spPr bwMode="auto">
            <a:xfrm>
              <a:off x="3120" y="2068"/>
              <a:ext cx="1620" cy="214"/>
            </a:xfrm>
            <a:prstGeom prst="roundRect">
              <a:avLst>
                <a:gd name="adj" fmla="val 16667"/>
              </a:avLst>
            </a:prstGeom>
            <a:solidFill>
              <a:srgbClr val="E9EEFD"/>
            </a:solidFill>
            <a:ln w="19050" algn="ctr">
              <a:solidFill>
                <a:srgbClr val="6C8CF4"/>
              </a:solidFill>
              <a:round/>
              <a:headEnd/>
              <a:tailEnd/>
            </a:ln>
            <a:effectLst>
              <a:outerShdw dist="35921" dir="2700000" algn="ctr" rotWithShape="0">
                <a:srgbClr val="808080"/>
              </a:outerShdw>
            </a:effectLst>
          </p:spPr>
          <p:txBody>
            <a:bodyPr lIns="234000" rIns="0">
              <a:spAutoFit/>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None/>
              </a:pPr>
              <a:r>
                <a:rPr kumimoji="1" lang="en-GB" altLang="de-DE" sz="1400" b="1" i="1" smtClean="0">
                  <a:solidFill>
                    <a:srgbClr val="000000"/>
                  </a:solidFill>
                  <a:latin typeface="Verdana" pitchFamily="34" charset="0"/>
                  <a:cs typeface="ヒラギノ角ゴ Pro W3"/>
                </a:rPr>
                <a:t>Pre-Processing</a:t>
              </a:r>
            </a:p>
          </p:txBody>
        </p:sp>
        <p:sp>
          <p:nvSpPr>
            <p:cNvPr id="10296" name="Text Box 66"/>
            <p:cNvSpPr txBox="1">
              <a:spLocks noChangeArrowheads="1"/>
            </p:cNvSpPr>
            <p:nvPr/>
          </p:nvSpPr>
          <p:spPr bwMode="auto">
            <a:xfrm>
              <a:off x="3083" y="2045"/>
              <a:ext cx="26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None/>
              </a:pPr>
              <a:r>
                <a:rPr lang="de-DE" altLang="de-DE" sz="2000" smtClean="0">
                  <a:solidFill>
                    <a:srgbClr val="000000"/>
                  </a:solidFill>
                  <a:latin typeface="Times New Roman" pitchFamily="18" charset="0"/>
                  <a:cs typeface="ヒラギノ角ゴ Pro W3"/>
                  <a:sym typeface="Wingdings 2" pitchFamily="18" charset="2"/>
                </a:rPr>
                <a:t></a:t>
              </a:r>
            </a:p>
          </p:txBody>
        </p:sp>
      </p:grpSp>
      <p:grpSp>
        <p:nvGrpSpPr>
          <p:cNvPr id="10250" name="Group 74"/>
          <p:cNvGrpSpPr>
            <a:grpSpLocks/>
          </p:cNvGrpSpPr>
          <p:nvPr/>
        </p:nvGrpSpPr>
        <p:grpSpPr bwMode="auto">
          <a:xfrm>
            <a:off x="4389449" y="3835400"/>
            <a:ext cx="2632075" cy="400050"/>
            <a:chOff x="2765" y="2868"/>
            <a:chExt cx="1658" cy="252"/>
          </a:xfrm>
        </p:grpSpPr>
        <p:sp>
          <p:nvSpPr>
            <p:cNvPr id="10293" name="AutoShape 29"/>
            <p:cNvSpPr>
              <a:spLocks noChangeArrowheads="1"/>
            </p:cNvSpPr>
            <p:nvPr/>
          </p:nvSpPr>
          <p:spPr bwMode="auto">
            <a:xfrm>
              <a:off x="2803" y="2885"/>
              <a:ext cx="1620" cy="214"/>
            </a:xfrm>
            <a:prstGeom prst="roundRect">
              <a:avLst>
                <a:gd name="adj" fmla="val 16667"/>
              </a:avLst>
            </a:prstGeom>
            <a:solidFill>
              <a:srgbClr val="E9EEFD"/>
            </a:solidFill>
            <a:ln w="19050" algn="ctr">
              <a:solidFill>
                <a:srgbClr val="6C8CF4"/>
              </a:solidFill>
              <a:round/>
              <a:headEnd/>
              <a:tailEnd/>
            </a:ln>
            <a:effectLst>
              <a:outerShdw dist="35921" dir="2700000" algn="ctr" rotWithShape="0">
                <a:srgbClr val="808080"/>
              </a:outerShdw>
            </a:effectLst>
          </p:spPr>
          <p:txBody>
            <a:bodyPr lIns="234000" rIns="0">
              <a:spAutoFit/>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None/>
              </a:pPr>
              <a:r>
                <a:rPr kumimoji="1" lang="en-GB" altLang="de-DE" sz="1400" b="1" i="1" smtClean="0">
                  <a:solidFill>
                    <a:srgbClr val="000000"/>
                  </a:solidFill>
                  <a:latin typeface="Verdana" pitchFamily="34" charset="0"/>
                  <a:cs typeface="ヒラギノ角ゴ Pro W3"/>
                </a:rPr>
                <a:t>Analysis</a:t>
              </a:r>
            </a:p>
          </p:txBody>
        </p:sp>
        <p:sp>
          <p:nvSpPr>
            <p:cNvPr id="10294" name="Text Box 67"/>
            <p:cNvSpPr txBox="1">
              <a:spLocks noChangeArrowheads="1"/>
            </p:cNvSpPr>
            <p:nvPr/>
          </p:nvSpPr>
          <p:spPr bwMode="auto">
            <a:xfrm>
              <a:off x="2765" y="2868"/>
              <a:ext cx="26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None/>
              </a:pPr>
              <a:r>
                <a:rPr lang="de-DE" altLang="de-DE" sz="2000" smtClean="0">
                  <a:solidFill>
                    <a:srgbClr val="000000"/>
                  </a:solidFill>
                  <a:latin typeface="Times New Roman" pitchFamily="18" charset="0"/>
                  <a:cs typeface="ヒラギノ角ゴ Pro W3"/>
                  <a:sym typeface="Wingdings 2" pitchFamily="18" charset="2"/>
                </a:rPr>
                <a:t></a:t>
              </a:r>
            </a:p>
          </p:txBody>
        </p:sp>
      </p:grpSp>
      <p:grpSp>
        <p:nvGrpSpPr>
          <p:cNvPr id="10251" name="Group 75"/>
          <p:cNvGrpSpPr>
            <a:grpSpLocks/>
          </p:cNvGrpSpPr>
          <p:nvPr/>
        </p:nvGrpSpPr>
        <p:grpSpPr bwMode="auto">
          <a:xfrm>
            <a:off x="2627324" y="4629150"/>
            <a:ext cx="2632075" cy="400050"/>
            <a:chOff x="1495" y="3457"/>
            <a:chExt cx="1658" cy="252"/>
          </a:xfrm>
        </p:grpSpPr>
        <p:sp>
          <p:nvSpPr>
            <p:cNvPr id="10291" name="AutoShape 29"/>
            <p:cNvSpPr>
              <a:spLocks noChangeArrowheads="1"/>
            </p:cNvSpPr>
            <p:nvPr/>
          </p:nvSpPr>
          <p:spPr bwMode="auto">
            <a:xfrm>
              <a:off x="1533" y="3474"/>
              <a:ext cx="1620" cy="214"/>
            </a:xfrm>
            <a:prstGeom prst="roundRect">
              <a:avLst>
                <a:gd name="adj" fmla="val 16667"/>
              </a:avLst>
            </a:prstGeom>
            <a:solidFill>
              <a:srgbClr val="E9EEFD"/>
            </a:solidFill>
            <a:ln w="19050" algn="ctr">
              <a:solidFill>
                <a:srgbClr val="6C8CF4"/>
              </a:solidFill>
              <a:round/>
              <a:headEnd/>
              <a:tailEnd/>
            </a:ln>
            <a:effectLst>
              <a:outerShdw dist="35921" dir="2700000" algn="ctr" rotWithShape="0">
                <a:srgbClr val="808080"/>
              </a:outerShdw>
            </a:effectLst>
          </p:spPr>
          <p:txBody>
            <a:bodyPr lIns="234000" rIns="0">
              <a:spAutoFit/>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None/>
              </a:pPr>
              <a:r>
                <a:rPr kumimoji="1" lang="en-GB" altLang="de-DE" sz="1400" b="1" i="1" smtClean="0">
                  <a:solidFill>
                    <a:srgbClr val="000000"/>
                  </a:solidFill>
                  <a:latin typeface="Verdana" pitchFamily="34" charset="0"/>
                  <a:cs typeface="ヒラギノ角ゴ Pro W3"/>
                </a:rPr>
                <a:t>Map Production</a:t>
              </a:r>
            </a:p>
          </p:txBody>
        </p:sp>
        <p:sp>
          <p:nvSpPr>
            <p:cNvPr id="10292" name="Text Box 68"/>
            <p:cNvSpPr txBox="1">
              <a:spLocks noChangeArrowheads="1"/>
            </p:cNvSpPr>
            <p:nvPr/>
          </p:nvSpPr>
          <p:spPr bwMode="auto">
            <a:xfrm>
              <a:off x="1495" y="3457"/>
              <a:ext cx="26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None/>
              </a:pPr>
              <a:r>
                <a:rPr lang="de-DE" altLang="de-DE" sz="2000" smtClean="0">
                  <a:solidFill>
                    <a:srgbClr val="000000"/>
                  </a:solidFill>
                  <a:latin typeface="Times New Roman" pitchFamily="18" charset="0"/>
                  <a:cs typeface="ヒラギノ角ゴ Pro W3"/>
                  <a:sym typeface="Wingdings 2" pitchFamily="18" charset="2"/>
                </a:rPr>
                <a:t></a:t>
              </a:r>
            </a:p>
          </p:txBody>
        </p:sp>
      </p:grpSp>
      <p:grpSp>
        <p:nvGrpSpPr>
          <p:cNvPr id="10252" name="Group 70"/>
          <p:cNvGrpSpPr>
            <a:grpSpLocks/>
          </p:cNvGrpSpPr>
          <p:nvPr/>
        </p:nvGrpSpPr>
        <p:grpSpPr bwMode="auto">
          <a:xfrm>
            <a:off x="141299" y="3763963"/>
            <a:ext cx="2632075" cy="400050"/>
            <a:chOff x="89" y="2686"/>
            <a:chExt cx="1658" cy="252"/>
          </a:xfrm>
        </p:grpSpPr>
        <p:sp>
          <p:nvSpPr>
            <p:cNvPr id="10289" name="AutoShape 29"/>
            <p:cNvSpPr>
              <a:spLocks noChangeArrowheads="1"/>
            </p:cNvSpPr>
            <p:nvPr/>
          </p:nvSpPr>
          <p:spPr bwMode="auto">
            <a:xfrm>
              <a:off x="128" y="2704"/>
              <a:ext cx="1619" cy="214"/>
            </a:xfrm>
            <a:prstGeom prst="roundRect">
              <a:avLst>
                <a:gd name="adj" fmla="val 16667"/>
              </a:avLst>
            </a:prstGeom>
            <a:solidFill>
              <a:srgbClr val="E9EEFD"/>
            </a:solidFill>
            <a:ln w="19050" algn="ctr">
              <a:solidFill>
                <a:srgbClr val="6C8CF4"/>
              </a:solidFill>
              <a:round/>
              <a:headEnd/>
              <a:tailEnd/>
            </a:ln>
            <a:effectLst>
              <a:outerShdw dist="35921" dir="2700000" algn="ctr" rotWithShape="0">
                <a:srgbClr val="808080"/>
              </a:outerShdw>
            </a:effectLst>
          </p:spPr>
          <p:txBody>
            <a:bodyPr lIns="234000" rIns="0">
              <a:spAutoFit/>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None/>
              </a:pPr>
              <a:r>
                <a:rPr kumimoji="1" lang="en-GB" altLang="de-DE" sz="1400" b="1" i="1" smtClean="0">
                  <a:solidFill>
                    <a:srgbClr val="000000"/>
                  </a:solidFill>
                  <a:latin typeface="Verdana" pitchFamily="34" charset="0"/>
                  <a:cs typeface="ヒラギノ角ゴ Pro W3"/>
                </a:rPr>
                <a:t>Dissemination</a:t>
              </a:r>
            </a:p>
          </p:txBody>
        </p:sp>
        <p:sp>
          <p:nvSpPr>
            <p:cNvPr id="10290" name="Text Box 69"/>
            <p:cNvSpPr txBox="1">
              <a:spLocks noChangeArrowheads="1"/>
            </p:cNvSpPr>
            <p:nvPr/>
          </p:nvSpPr>
          <p:spPr bwMode="auto">
            <a:xfrm>
              <a:off x="89" y="2686"/>
              <a:ext cx="26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None/>
              </a:pPr>
              <a:r>
                <a:rPr lang="de-DE" altLang="de-DE" sz="2000" smtClean="0">
                  <a:solidFill>
                    <a:srgbClr val="000000"/>
                  </a:solidFill>
                  <a:latin typeface="Times New Roman" pitchFamily="18" charset="0"/>
                  <a:cs typeface="ヒラギノ角ゴ Pro W3"/>
                  <a:sym typeface="Wingdings 2" pitchFamily="18" charset="2"/>
                </a:rPr>
                <a:t></a:t>
              </a:r>
            </a:p>
          </p:txBody>
        </p:sp>
      </p:grpSp>
      <p:pic>
        <p:nvPicPr>
          <p:cNvPr id="10253" name="Picture 28" descr="j0432631"/>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962661" y="3646488"/>
            <a:ext cx="87312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30" descr="j0434857"/>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6299205" y="1198563"/>
            <a:ext cx="106997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33" descr="j0433831"/>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1979624" y="3646490"/>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35" descr="00433947"/>
          <p:cNvPicPr>
            <a:picLocks noChangeAspect="1" noChangeArrowheads="1"/>
          </p:cNvPicPr>
          <p:nvPr/>
        </p:nvPicPr>
        <p:blipFill>
          <a:blip r:embed="rId6" cstate="print">
            <a:grayscl/>
            <a:extLst>
              <a:ext uri="{28A0092B-C50C-407E-A947-70E740481C1C}">
                <a14:useLocalDpi xmlns:a14="http://schemas.microsoft.com/office/drawing/2010/main" val="0"/>
              </a:ext>
            </a:extLst>
          </a:blip>
          <a:srcRect/>
          <a:stretch>
            <a:fillRect/>
          </a:stretch>
        </p:blipFill>
        <p:spPr bwMode="auto">
          <a:xfrm>
            <a:off x="4233874" y="693760"/>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37" descr="j0432614"/>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6753225" y="2567010"/>
            <a:ext cx="7191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8" name="Nach links gekrümmter Pfeil 131"/>
          <p:cNvSpPr>
            <a:spLocks noChangeArrowheads="1"/>
          </p:cNvSpPr>
          <p:nvPr/>
        </p:nvSpPr>
        <p:spPr bwMode="auto">
          <a:xfrm rot="9391284">
            <a:off x="5651511" y="4005285"/>
            <a:ext cx="360363" cy="973137"/>
          </a:xfrm>
          <a:prstGeom prst="curvedLeftArrow">
            <a:avLst>
              <a:gd name="adj1" fmla="val 32543"/>
              <a:gd name="adj2" fmla="val 65098"/>
              <a:gd name="adj3" fmla="val 25000"/>
            </a:avLst>
          </a:prstGeom>
          <a:solidFill>
            <a:srgbClr val="B8E5AD"/>
          </a:solidFill>
          <a:ln w="9525" algn="ctr">
            <a:solidFill>
              <a:srgbClr val="3A8329"/>
            </a:solidFill>
            <a:round/>
            <a:headEnd/>
            <a:tailEnd/>
          </a:ln>
        </p:spPr>
        <p:txBody>
          <a:bodyPr rot="10800000"/>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None/>
            </a:pPr>
            <a:endParaRPr kumimoji="1" lang="de-AT" altLang="de-DE" smtClean="0">
              <a:solidFill>
                <a:srgbClr val="000000"/>
              </a:solidFill>
              <a:cs typeface="ヒラギノ角ゴ Pro W3"/>
            </a:endParaRPr>
          </a:p>
        </p:txBody>
      </p:sp>
      <p:sp>
        <p:nvSpPr>
          <p:cNvPr id="10259" name="AutoShape 53"/>
          <p:cNvSpPr>
            <a:spLocks noChangeArrowheads="1"/>
          </p:cNvSpPr>
          <p:nvPr/>
        </p:nvSpPr>
        <p:spPr bwMode="auto">
          <a:xfrm>
            <a:off x="5435611" y="909660"/>
            <a:ext cx="1851025" cy="7143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prstDash val="dash"/>
                <a:round/>
                <a:headEnd/>
                <a:tailEnd/>
              </a14:hiddenLine>
            </a:ext>
          </a:extLst>
        </p:spPr>
        <p:txBody>
          <a:bodyPr>
            <a:spAutoFit/>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Char char="•"/>
            </a:pPr>
            <a:r>
              <a:rPr kumimoji="1" lang="en-GB" altLang="de-DE" sz="1200" i="1" smtClean="0">
                <a:solidFill>
                  <a:srgbClr val="000000"/>
                </a:solidFill>
                <a:latin typeface="Verdana" pitchFamily="34" charset="0"/>
                <a:cs typeface="ヒラギノ角ゴ Pro W3"/>
              </a:rPr>
              <a:t> satellite tasking </a:t>
            </a:r>
          </a:p>
          <a:p>
            <a:pPr eaLnBrk="1" fontAlgn="base" hangingPunct="1">
              <a:lnSpc>
                <a:spcPct val="100000"/>
              </a:lnSpc>
              <a:spcBef>
                <a:spcPct val="0"/>
              </a:spcBef>
              <a:spcAft>
                <a:spcPct val="0"/>
              </a:spcAft>
              <a:buFontTx/>
              <a:buChar char="•"/>
            </a:pPr>
            <a:r>
              <a:rPr kumimoji="1" lang="en-GB" altLang="de-DE" sz="1200" i="1" smtClean="0">
                <a:solidFill>
                  <a:srgbClr val="000000"/>
                </a:solidFill>
                <a:latin typeface="Verdana" pitchFamily="34" charset="0"/>
                <a:cs typeface="ヒラギノ角ゴ Pro W3"/>
              </a:rPr>
              <a:t> archive search</a:t>
            </a:r>
          </a:p>
          <a:p>
            <a:pPr eaLnBrk="1" fontAlgn="base" hangingPunct="1">
              <a:lnSpc>
                <a:spcPct val="100000"/>
              </a:lnSpc>
              <a:spcBef>
                <a:spcPct val="0"/>
              </a:spcBef>
              <a:spcAft>
                <a:spcPct val="0"/>
              </a:spcAft>
              <a:buFontTx/>
              <a:buChar char="•"/>
            </a:pPr>
            <a:r>
              <a:rPr kumimoji="1" lang="en-GB" altLang="de-DE" sz="1200" i="1" smtClean="0">
                <a:solidFill>
                  <a:srgbClr val="000000"/>
                </a:solidFill>
                <a:latin typeface="Verdana" pitchFamily="34" charset="0"/>
                <a:cs typeface="ヒラギノ角ゴ Pro W3"/>
              </a:rPr>
              <a:t> auxiliary data</a:t>
            </a:r>
          </a:p>
        </p:txBody>
      </p:sp>
      <p:sp>
        <p:nvSpPr>
          <p:cNvPr id="10260" name="AutoShape 53"/>
          <p:cNvSpPr>
            <a:spLocks noChangeArrowheads="1"/>
          </p:cNvSpPr>
          <p:nvPr/>
        </p:nvSpPr>
        <p:spPr bwMode="auto">
          <a:xfrm>
            <a:off x="2987675" y="404835"/>
            <a:ext cx="2089150" cy="5111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prstDash val="dash"/>
                <a:round/>
                <a:headEnd/>
                <a:tailEnd/>
              </a14:hiddenLine>
            </a:ext>
          </a:extLst>
        </p:spPr>
        <p:txBody>
          <a:bodyPr>
            <a:spAutoFit/>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Char char="•"/>
            </a:pPr>
            <a:r>
              <a:rPr kumimoji="1" lang="en-GB" altLang="de-DE" sz="1200" i="1" smtClean="0">
                <a:solidFill>
                  <a:srgbClr val="000000"/>
                </a:solidFill>
                <a:latin typeface="Verdana" pitchFamily="34" charset="0"/>
                <a:cs typeface="ヒラギノ角ゴ Pro W3"/>
              </a:rPr>
              <a:t> triggering process</a:t>
            </a:r>
          </a:p>
          <a:p>
            <a:pPr eaLnBrk="1" fontAlgn="base" hangingPunct="1">
              <a:lnSpc>
                <a:spcPct val="100000"/>
              </a:lnSpc>
              <a:spcBef>
                <a:spcPct val="0"/>
              </a:spcBef>
              <a:spcAft>
                <a:spcPct val="0"/>
              </a:spcAft>
              <a:buFontTx/>
              <a:buChar char="•"/>
            </a:pPr>
            <a:r>
              <a:rPr kumimoji="1" lang="en-GB" altLang="de-DE" sz="1200" i="1" smtClean="0">
                <a:solidFill>
                  <a:srgbClr val="000000"/>
                </a:solidFill>
                <a:latin typeface="Verdana" pitchFamily="34" charset="0"/>
                <a:cs typeface="ヒラギノ角ゴ Pro W3"/>
              </a:rPr>
              <a:t> situation briefing</a:t>
            </a:r>
          </a:p>
        </p:txBody>
      </p:sp>
      <p:sp>
        <p:nvSpPr>
          <p:cNvPr id="10261" name="AutoShape 53"/>
          <p:cNvSpPr>
            <a:spLocks noChangeArrowheads="1"/>
          </p:cNvSpPr>
          <p:nvPr/>
        </p:nvSpPr>
        <p:spPr bwMode="auto">
          <a:xfrm>
            <a:off x="7112002" y="2205060"/>
            <a:ext cx="2032000" cy="5111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prstDash val="dash"/>
                <a:round/>
                <a:headEnd/>
                <a:tailEnd/>
              </a14:hiddenLine>
            </a:ext>
          </a:extLst>
        </p:spPr>
        <p:txBody>
          <a:bodyPr>
            <a:spAutoFit/>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Char char="•"/>
            </a:pPr>
            <a:r>
              <a:rPr kumimoji="1" lang="en-GB" altLang="de-DE" sz="1200" i="1" smtClean="0">
                <a:solidFill>
                  <a:srgbClr val="000000"/>
                </a:solidFill>
                <a:latin typeface="Verdana" pitchFamily="34" charset="0"/>
                <a:cs typeface="ヒラギノ角ゴ Pro W3"/>
              </a:rPr>
              <a:t> geometric correction</a:t>
            </a:r>
          </a:p>
          <a:p>
            <a:pPr eaLnBrk="1" fontAlgn="base" hangingPunct="1">
              <a:lnSpc>
                <a:spcPct val="100000"/>
              </a:lnSpc>
              <a:spcBef>
                <a:spcPct val="0"/>
              </a:spcBef>
              <a:spcAft>
                <a:spcPct val="0"/>
              </a:spcAft>
              <a:buFontTx/>
              <a:buChar char="•"/>
            </a:pPr>
            <a:r>
              <a:rPr kumimoji="1" lang="en-GB" altLang="de-DE" sz="1200" i="1" smtClean="0">
                <a:solidFill>
                  <a:srgbClr val="000000"/>
                </a:solidFill>
                <a:latin typeface="Verdana" pitchFamily="34" charset="0"/>
                <a:cs typeface="ヒラギノ角ゴ Pro W3"/>
              </a:rPr>
              <a:t> image enhancement</a:t>
            </a:r>
          </a:p>
        </p:txBody>
      </p:sp>
      <p:sp>
        <p:nvSpPr>
          <p:cNvPr id="10262" name="AutoShape 53"/>
          <p:cNvSpPr>
            <a:spLocks noChangeArrowheads="1"/>
          </p:cNvSpPr>
          <p:nvPr/>
        </p:nvSpPr>
        <p:spPr bwMode="auto">
          <a:xfrm>
            <a:off x="6986599" y="3798888"/>
            <a:ext cx="2185987" cy="5111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prstDash val="dash"/>
                <a:round/>
                <a:headEnd/>
                <a:tailEnd/>
              </a14:hiddenLine>
            </a:ext>
          </a:extLst>
        </p:spPr>
        <p:txBody>
          <a:bodyPr>
            <a:spAutoFit/>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Char char="•"/>
            </a:pPr>
            <a:r>
              <a:rPr kumimoji="1" lang="en-GB" altLang="de-DE" sz="1200" i="1" smtClean="0">
                <a:solidFill>
                  <a:srgbClr val="000000"/>
                </a:solidFill>
                <a:latin typeface="Verdana" pitchFamily="34" charset="0"/>
                <a:cs typeface="ヒラギノ角ゴ Pro W3"/>
              </a:rPr>
              <a:t> data fusion</a:t>
            </a:r>
          </a:p>
          <a:p>
            <a:pPr eaLnBrk="1" fontAlgn="base" hangingPunct="1">
              <a:lnSpc>
                <a:spcPct val="100000"/>
              </a:lnSpc>
              <a:spcBef>
                <a:spcPct val="0"/>
              </a:spcBef>
              <a:spcAft>
                <a:spcPct val="0"/>
              </a:spcAft>
              <a:buFontTx/>
              <a:buChar char="•"/>
            </a:pPr>
            <a:r>
              <a:rPr kumimoji="1" lang="en-GB" altLang="de-DE" sz="1200" i="1" smtClean="0">
                <a:solidFill>
                  <a:srgbClr val="000000"/>
                </a:solidFill>
                <a:latin typeface="Verdana" pitchFamily="34" charset="0"/>
                <a:cs typeface="ヒラギノ角ゴ Pro W3"/>
              </a:rPr>
              <a:t> information generation</a:t>
            </a:r>
          </a:p>
        </p:txBody>
      </p:sp>
      <p:sp>
        <p:nvSpPr>
          <p:cNvPr id="10263" name="AutoShape 53"/>
          <p:cNvSpPr>
            <a:spLocks noChangeArrowheads="1"/>
          </p:cNvSpPr>
          <p:nvPr/>
        </p:nvSpPr>
        <p:spPr bwMode="auto">
          <a:xfrm>
            <a:off x="2636838" y="4997472"/>
            <a:ext cx="2205037" cy="91916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prstDash val="dash"/>
                <a:round/>
                <a:headEnd/>
                <a:tailEnd/>
              </a14:hiddenLine>
            </a:ext>
          </a:extLst>
        </p:spPr>
        <p:txBody>
          <a:bodyPr>
            <a:spAutoFit/>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Char char="•"/>
            </a:pPr>
            <a:r>
              <a:rPr kumimoji="1" lang="en-GB" altLang="de-DE" sz="1200" i="1" smtClean="0">
                <a:solidFill>
                  <a:srgbClr val="000000"/>
                </a:solidFill>
                <a:latin typeface="Verdana" pitchFamily="34" charset="0"/>
                <a:cs typeface="ヒラギノ角ゴ Pro W3"/>
              </a:rPr>
              <a:t> quality control</a:t>
            </a:r>
          </a:p>
          <a:p>
            <a:pPr eaLnBrk="1" fontAlgn="base" hangingPunct="1">
              <a:lnSpc>
                <a:spcPct val="100000"/>
              </a:lnSpc>
              <a:spcBef>
                <a:spcPct val="0"/>
              </a:spcBef>
              <a:spcAft>
                <a:spcPct val="0"/>
              </a:spcAft>
              <a:buFontTx/>
              <a:buChar char="•"/>
            </a:pPr>
            <a:r>
              <a:rPr kumimoji="1" lang="en-GB" altLang="de-DE" sz="1200" i="1" smtClean="0">
                <a:solidFill>
                  <a:srgbClr val="000000"/>
                </a:solidFill>
                <a:latin typeface="Verdana" pitchFamily="34" charset="0"/>
                <a:cs typeface="ヒラギノ角ゴ Pro W3"/>
              </a:rPr>
              <a:t> maps (printed; online)</a:t>
            </a:r>
          </a:p>
          <a:p>
            <a:pPr eaLnBrk="1" fontAlgn="base" hangingPunct="1">
              <a:lnSpc>
                <a:spcPct val="100000"/>
              </a:lnSpc>
              <a:spcBef>
                <a:spcPct val="0"/>
              </a:spcBef>
              <a:spcAft>
                <a:spcPct val="0"/>
              </a:spcAft>
              <a:buFontTx/>
              <a:buChar char="•"/>
            </a:pPr>
            <a:r>
              <a:rPr kumimoji="1" lang="en-GB" altLang="de-DE" sz="1200" i="1" smtClean="0">
                <a:solidFill>
                  <a:srgbClr val="000000"/>
                </a:solidFill>
                <a:latin typeface="Verdana" pitchFamily="34" charset="0"/>
                <a:cs typeface="ヒラギノ角ゴ Pro W3"/>
              </a:rPr>
              <a:t> GIS-ready geodata</a:t>
            </a:r>
          </a:p>
          <a:p>
            <a:pPr eaLnBrk="1" fontAlgn="base" hangingPunct="1">
              <a:lnSpc>
                <a:spcPct val="100000"/>
              </a:lnSpc>
              <a:spcBef>
                <a:spcPct val="0"/>
              </a:spcBef>
              <a:spcAft>
                <a:spcPct val="0"/>
              </a:spcAft>
              <a:buFontTx/>
              <a:buChar char="•"/>
            </a:pPr>
            <a:r>
              <a:rPr kumimoji="1" lang="en-GB" altLang="de-DE" sz="1200" i="1" smtClean="0">
                <a:solidFill>
                  <a:srgbClr val="000000"/>
                </a:solidFill>
                <a:latin typeface="Verdana" pitchFamily="34" charset="0"/>
                <a:cs typeface="ヒラギノ角ゴ Pro W3"/>
              </a:rPr>
              <a:t> information dossiers</a:t>
            </a:r>
          </a:p>
        </p:txBody>
      </p:sp>
      <p:sp>
        <p:nvSpPr>
          <p:cNvPr id="10264" name="AutoShape 77"/>
          <p:cNvSpPr>
            <a:spLocks noChangeArrowheads="1"/>
          </p:cNvSpPr>
          <p:nvPr/>
        </p:nvSpPr>
        <p:spPr bwMode="auto">
          <a:xfrm>
            <a:off x="3000375" y="5842022"/>
            <a:ext cx="1995488" cy="511175"/>
          </a:xfrm>
          <a:prstGeom prst="roundRect">
            <a:avLst>
              <a:gd name="adj" fmla="val 16667"/>
            </a:avLst>
          </a:prstGeom>
          <a:solidFill>
            <a:srgbClr val="B8E5AD">
              <a:alpha val="69803"/>
            </a:srgbClr>
          </a:solidFill>
          <a:ln w="12700" algn="ctr">
            <a:solidFill>
              <a:srgbClr val="3A8329"/>
            </a:solidFill>
            <a:round/>
            <a:headEnd/>
            <a:tailEnd/>
          </a:ln>
        </p:spPr>
        <p:txBody>
          <a:bodyPr lIns="234000" rIns="0">
            <a:spAutoFit/>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None/>
            </a:pPr>
            <a:r>
              <a:rPr kumimoji="1" lang="en-GB" altLang="de-DE" sz="1200" i="1" smtClean="0">
                <a:solidFill>
                  <a:srgbClr val="000000"/>
                </a:solidFill>
                <a:latin typeface="Verdana" pitchFamily="34" charset="0"/>
                <a:cs typeface="ヒラギノ角ゴ Pro W3"/>
              </a:rPr>
              <a:t>Integration in collaborative platform</a:t>
            </a:r>
          </a:p>
        </p:txBody>
      </p:sp>
      <p:sp>
        <p:nvSpPr>
          <p:cNvPr id="10265" name="Nach links gekrümmter Pfeil 131"/>
          <p:cNvSpPr>
            <a:spLocks noChangeArrowheads="1"/>
          </p:cNvSpPr>
          <p:nvPr/>
        </p:nvSpPr>
        <p:spPr bwMode="auto">
          <a:xfrm rot="-947941">
            <a:off x="4859338" y="4940300"/>
            <a:ext cx="360362" cy="973138"/>
          </a:xfrm>
          <a:prstGeom prst="curvedLeftArrow">
            <a:avLst>
              <a:gd name="adj1" fmla="val 32543"/>
              <a:gd name="adj2" fmla="val 65098"/>
              <a:gd name="adj3" fmla="val 25000"/>
            </a:avLst>
          </a:prstGeom>
          <a:solidFill>
            <a:srgbClr val="B8E5AD"/>
          </a:solidFill>
          <a:ln w="9525" algn="ctr">
            <a:solidFill>
              <a:srgbClr val="3A8329"/>
            </a:solidFill>
            <a:round/>
            <a:headEnd/>
            <a:tailEnd/>
          </a:ln>
        </p:spPr>
        <p:txBody>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None/>
            </a:pPr>
            <a:endParaRPr kumimoji="1" lang="de-AT" altLang="de-DE" smtClean="0">
              <a:solidFill>
                <a:srgbClr val="000000"/>
              </a:solidFill>
              <a:cs typeface="ヒラギノ角ゴ Pro W3"/>
            </a:endParaRPr>
          </a:p>
        </p:txBody>
      </p:sp>
      <p:pic>
        <p:nvPicPr>
          <p:cNvPr id="10266" name="Picture 36" descr="j0431604"/>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4427538" y="4365647"/>
            <a:ext cx="7921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7" name="AutoShape 77"/>
          <p:cNvSpPr>
            <a:spLocks noChangeArrowheads="1"/>
          </p:cNvSpPr>
          <p:nvPr/>
        </p:nvSpPr>
        <p:spPr bwMode="auto">
          <a:xfrm>
            <a:off x="684219" y="2709885"/>
            <a:ext cx="1657350" cy="511175"/>
          </a:xfrm>
          <a:prstGeom prst="roundRect">
            <a:avLst>
              <a:gd name="adj" fmla="val 16667"/>
            </a:avLst>
          </a:prstGeom>
          <a:solidFill>
            <a:srgbClr val="B8E5AD"/>
          </a:solidFill>
          <a:ln w="12700" algn="ctr">
            <a:solidFill>
              <a:srgbClr val="3A8329"/>
            </a:solidFill>
            <a:round/>
            <a:headEnd/>
            <a:tailEnd/>
          </a:ln>
        </p:spPr>
        <p:txBody>
          <a:bodyPr lIns="234000" rIns="0">
            <a:spAutoFit/>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None/>
            </a:pPr>
            <a:r>
              <a:rPr kumimoji="1" lang="en-GB" altLang="de-DE" sz="1200" i="1" smtClean="0">
                <a:solidFill>
                  <a:srgbClr val="000000"/>
                </a:solidFill>
                <a:latin typeface="Verdana" pitchFamily="34" charset="0"/>
                <a:cs typeface="ヒラギノ角ゴ Pro W3"/>
              </a:rPr>
              <a:t>Planning and Decision Support</a:t>
            </a:r>
          </a:p>
        </p:txBody>
      </p:sp>
      <p:sp>
        <p:nvSpPr>
          <p:cNvPr id="10268" name="Nach links gekrümmter Pfeil 131"/>
          <p:cNvSpPr>
            <a:spLocks noChangeArrowheads="1"/>
          </p:cNvSpPr>
          <p:nvPr/>
        </p:nvSpPr>
        <p:spPr bwMode="auto">
          <a:xfrm rot="-9700468">
            <a:off x="179388" y="2854325"/>
            <a:ext cx="360362" cy="973138"/>
          </a:xfrm>
          <a:prstGeom prst="curvedLeftArrow">
            <a:avLst>
              <a:gd name="adj1" fmla="val 32543"/>
              <a:gd name="adj2" fmla="val 65098"/>
              <a:gd name="adj3" fmla="val 25000"/>
            </a:avLst>
          </a:prstGeom>
          <a:solidFill>
            <a:srgbClr val="B8E5AD"/>
          </a:solidFill>
          <a:ln w="9525" algn="ctr">
            <a:solidFill>
              <a:srgbClr val="3A8329"/>
            </a:solidFill>
            <a:round/>
            <a:headEnd/>
            <a:tailEnd/>
          </a:ln>
        </p:spPr>
        <p:txBody>
          <a:bodyPr rot="10800000"/>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None/>
            </a:pPr>
            <a:endParaRPr kumimoji="1" lang="de-AT" altLang="de-DE" smtClean="0">
              <a:solidFill>
                <a:srgbClr val="000000"/>
              </a:solidFill>
              <a:cs typeface="ヒラギノ角ゴ Pro W3"/>
            </a:endParaRPr>
          </a:p>
        </p:txBody>
      </p:sp>
      <p:sp>
        <p:nvSpPr>
          <p:cNvPr id="10269" name="AutoShape 53"/>
          <p:cNvSpPr>
            <a:spLocks noChangeArrowheads="1"/>
          </p:cNvSpPr>
          <p:nvPr/>
        </p:nvSpPr>
        <p:spPr bwMode="auto">
          <a:xfrm>
            <a:off x="169866" y="4211638"/>
            <a:ext cx="2205037" cy="132715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prstDash val="dash"/>
                <a:round/>
                <a:headEnd/>
                <a:tailEnd/>
              </a14:hiddenLine>
            </a:ext>
          </a:extLst>
        </p:spPr>
        <p:txBody>
          <a:bodyPr>
            <a:spAutoFit/>
          </a:bodyPr>
          <a:lstStyle>
            <a:lvl1pPr marL="177800" indent="-177800"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Char char="•"/>
            </a:pPr>
            <a:r>
              <a:rPr kumimoji="1" lang="en-GB" altLang="de-DE" sz="1200" i="1" smtClean="0">
                <a:solidFill>
                  <a:srgbClr val="000000"/>
                </a:solidFill>
                <a:latin typeface="Verdana" pitchFamily="34" charset="0"/>
                <a:cs typeface="ヒラギノ角ゴ Pro W3"/>
              </a:rPr>
              <a:t>Cooperation with national/local authorities</a:t>
            </a:r>
          </a:p>
          <a:p>
            <a:pPr eaLnBrk="1" fontAlgn="base" hangingPunct="1">
              <a:lnSpc>
                <a:spcPct val="100000"/>
              </a:lnSpc>
              <a:spcBef>
                <a:spcPct val="0"/>
              </a:spcBef>
              <a:spcAft>
                <a:spcPct val="0"/>
              </a:spcAft>
              <a:buFontTx/>
              <a:buChar char="•"/>
            </a:pPr>
            <a:r>
              <a:rPr kumimoji="1" lang="en-GB" altLang="de-DE" sz="1200" i="1" smtClean="0">
                <a:solidFill>
                  <a:srgbClr val="000000"/>
                </a:solidFill>
                <a:latin typeface="Verdana" pitchFamily="34" charset="0"/>
                <a:cs typeface="ヒラギノ角ゴ Pro W3"/>
              </a:rPr>
              <a:t>Relief organisations, NGOs</a:t>
            </a:r>
          </a:p>
          <a:p>
            <a:pPr eaLnBrk="1" fontAlgn="base" hangingPunct="1">
              <a:lnSpc>
                <a:spcPct val="100000"/>
              </a:lnSpc>
              <a:spcBef>
                <a:spcPct val="0"/>
              </a:spcBef>
              <a:spcAft>
                <a:spcPct val="0"/>
              </a:spcAft>
              <a:buFontTx/>
              <a:buChar char="•"/>
            </a:pPr>
            <a:r>
              <a:rPr kumimoji="1" lang="en-GB" altLang="de-DE" sz="1200" i="1" smtClean="0">
                <a:solidFill>
                  <a:srgbClr val="000000"/>
                </a:solidFill>
                <a:latin typeface="Verdana" pitchFamily="34" charset="0"/>
                <a:cs typeface="ヒラギノ角ゴ Pro W3"/>
              </a:rPr>
              <a:t>Public,… </a:t>
            </a:r>
          </a:p>
        </p:txBody>
      </p:sp>
      <p:pic>
        <p:nvPicPr>
          <p:cNvPr id="10270" name="Picture 113" descr="j043256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8538" y="1412875"/>
            <a:ext cx="20447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71" name="Group 117"/>
          <p:cNvGrpSpPr>
            <a:grpSpLocks/>
          </p:cNvGrpSpPr>
          <p:nvPr/>
        </p:nvGrpSpPr>
        <p:grpSpPr bwMode="auto">
          <a:xfrm>
            <a:off x="2916240" y="2062163"/>
            <a:ext cx="1943100" cy="1943100"/>
            <a:chOff x="1837" y="1480"/>
            <a:chExt cx="998" cy="952"/>
          </a:xfrm>
        </p:grpSpPr>
        <p:grpSp>
          <p:nvGrpSpPr>
            <p:cNvPr id="10272" name="Group 112"/>
            <p:cNvGrpSpPr>
              <a:grpSpLocks/>
            </p:cNvGrpSpPr>
            <p:nvPr/>
          </p:nvGrpSpPr>
          <p:grpSpPr bwMode="auto">
            <a:xfrm>
              <a:off x="1837" y="1480"/>
              <a:ext cx="998" cy="952"/>
              <a:chOff x="2154" y="1752"/>
              <a:chExt cx="998" cy="952"/>
            </a:xfrm>
          </p:grpSpPr>
          <p:sp>
            <p:nvSpPr>
              <p:cNvPr id="10276" name="Oval 90"/>
              <p:cNvSpPr>
                <a:spLocks noChangeArrowheads="1"/>
              </p:cNvSpPr>
              <p:nvPr/>
            </p:nvSpPr>
            <p:spPr bwMode="auto">
              <a:xfrm>
                <a:off x="2154" y="2101"/>
                <a:ext cx="133" cy="254"/>
              </a:xfrm>
              <a:prstGeom prst="ellipse">
                <a:avLst/>
              </a:prstGeom>
              <a:solidFill>
                <a:schemeClr val="bg1">
                  <a:alpha val="39999"/>
                </a:schemeClr>
              </a:solidFill>
              <a:ln w="28575" algn="ctr">
                <a:solidFill>
                  <a:srgbClr val="D2D2D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None/>
                </a:pPr>
                <a:endParaRPr lang="de-DE" altLang="de-DE" smtClean="0">
                  <a:solidFill>
                    <a:srgbClr val="000000"/>
                  </a:solidFill>
                  <a:cs typeface="ヒラギノ角ゴ Pro W3"/>
                </a:endParaRPr>
              </a:p>
            </p:txBody>
          </p:sp>
          <p:sp>
            <p:nvSpPr>
              <p:cNvPr id="10277" name="Line 91"/>
              <p:cNvSpPr>
                <a:spLocks noChangeShapeType="1"/>
              </p:cNvSpPr>
              <p:nvPr/>
            </p:nvSpPr>
            <p:spPr bwMode="auto">
              <a:xfrm>
                <a:off x="2653" y="1752"/>
                <a:ext cx="0" cy="136"/>
              </a:xfrm>
              <a:prstGeom prst="line">
                <a:avLst/>
              </a:prstGeom>
              <a:noFill/>
              <a:ln w="38100">
                <a:solidFill>
                  <a:srgbClr val="D2D2D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de-DE" smtClean="0">
                  <a:solidFill>
                    <a:srgbClr val="000000"/>
                  </a:solidFill>
                </a:endParaRPr>
              </a:p>
            </p:txBody>
          </p:sp>
          <p:sp>
            <p:nvSpPr>
              <p:cNvPr id="10278" name="Line 92"/>
              <p:cNvSpPr>
                <a:spLocks noChangeShapeType="1"/>
              </p:cNvSpPr>
              <p:nvPr/>
            </p:nvSpPr>
            <p:spPr bwMode="auto">
              <a:xfrm>
                <a:off x="2653" y="2568"/>
                <a:ext cx="0" cy="136"/>
              </a:xfrm>
              <a:prstGeom prst="line">
                <a:avLst/>
              </a:prstGeom>
              <a:noFill/>
              <a:ln w="38100">
                <a:solidFill>
                  <a:srgbClr val="D2D2D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de-DE" smtClean="0">
                  <a:solidFill>
                    <a:srgbClr val="000000"/>
                  </a:solidFill>
                </a:endParaRPr>
              </a:p>
            </p:txBody>
          </p:sp>
          <p:sp>
            <p:nvSpPr>
              <p:cNvPr id="10279" name="Line 93"/>
              <p:cNvSpPr>
                <a:spLocks noChangeShapeType="1"/>
              </p:cNvSpPr>
              <p:nvPr/>
            </p:nvSpPr>
            <p:spPr bwMode="auto">
              <a:xfrm rot="-5400000">
                <a:off x="2222" y="2137"/>
                <a:ext cx="0" cy="136"/>
              </a:xfrm>
              <a:prstGeom prst="line">
                <a:avLst/>
              </a:prstGeom>
              <a:noFill/>
              <a:ln w="38100">
                <a:solidFill>
                  <a:srgbClr val="D2D2D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de-DE" smtClean="0">
                  <a:solidFill>
                    <a:srgbClr val="000000"/>
                  </a:solidFill>
                </a:endParaRPr>
              </a:p>
            </p:txBody>
          </p:sp>
          <p:sp>
            <p:nvSpPr>
              <p:cNvPr id="10280" name="Line 94"/>
              <p:cNvSpPr>
                <a:spLocks noChangeShapeType="1"/>
              </p:cNvSpPr>
              <p:nvPr/>
            </p:nvSpPr>
            <p:spPr bwMode="auto">
              <a:xfrm rot="-5400000">
                <a:off x="3084" y="2183"/>
                <a:ext cx="0" cy="136"/>
              </a:xfrm>
              <a:prstGeom prst="line">
                <a:avLst/>
              </a:prstGeom>
              <a:noFill/>
              <a:ln w="38100">
                <a:solidFill>
                  <a:srgbClr val="D2D2D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de-DE" smtClean="0">
                  <a:solidFill>
                    <a:srgbClr val="000000"/>
                  </a:solidFill>
                </a:endParaRPr>
              </a:p>
            </p:txBody>
          </p:sp>
          <p:sp>
            <p:nvSpPr>
              <p:cNvPr id="10281" name="Line 97"/>
              <p:cNvSpPr>
                <a:spLocks noChangeShapeType="1"/>
              </p:cNvSpPr>
              <p:nvPr/>
            </p:nvSpPr>
            <p:spPr bwMode="auto">
              <a:xfrm rot="13114051" flipH="1">
                <a:off x="3024" y="1971"/>
                <a:ext cx="28" cy="82"/>
              </a:xfrm>
              <a:prstGeom prst="line">
                <a:avLst/>
              </a:prstGeom>
              <a:noFill/>
              <a:ln w="38100">
                <a:solidFill>
                  <a:srgbClr val="D2D2D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de-DE" smtClean="0">
                  <a:solidFill>
                    <a:srgbClr val="000000"/>
                  </a:solidFill>
                </a:endParaRPr>
              </a:p>
            </p:txBody>
          </p:sp>
          <p:sp>
            <p:nvSpPr>
              <p:cNvPr id="10282" name="Line 105"/>
              <p:cNvSpPr>
                <a:spLocks noChangeShapeType="1"/>
              </p:cNvSpPr>
              <p:nvPr/>
            </p:nvSpPr>
            <p:spPr bwMode="auto">
              <a:xfrm rot="11081760" flipH="1">
                <a:off x="2835" y="1797"/>
                <a:ext cx="28" cy="82"/>
              </a:xfrm>
              <a:prstGeom prst="line">
                <a:avLst/>
              </a:prstGeom>
              <a:noFill/>
              <a:ln w="38100">
                <a:solidFill>
                  <a:srgbClr val="D2D2D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de-DE" smtClean="0">
                  <a:solidFill>
                    <a:srgbClr val="000000"/>
                  </a:solidFill>
                </a:endParaRPr>
              </a:p>
            </p:txBody>
          </p:sp>
          <p:sp>
            <p:nvSpPr>
              <p:cNvPr id="10283" name="Line 106"/>
              <p:cNvSpPr>
                <a:spLocks noChangeShapeType="1"/>
              </p:cNvSpPr>
              <p:nvPr/>
            </p:nvSpPr>
            <p:spPr bwMode="auto">
              <a:xfrm rot="18185542" flipH="1">
                <a:off x="2399" y="1824"/>
                <a:ext cx="45" cy="82"/>
              </a:xfrm>
              <a:prstGeom prst="line">
                <a:avLst/>
              </a:prstGeom>
              <a:noFill/>
              <a:ln w="38100">
                <a:solidFill>
                  <a:srgbClr val="D2D2D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de-DE" smtClean="0">
                  <a:solidFill>
                    <a:srgbClr val="000000"/>
                  </a:solidFill>
                </a:endParaRPr>
              </a:p>
            </p:txBody>
          </p:sp>
          <p:sp>
            <p:nvSpPr>
              <p:cNvPr id="10284" name="Line 107"/>
              <p:cNvSpPr>
                <a:spLocks noChangeShapeType="1"/>
              </p:cNvSpPr>
              <p:nvPr/>
            </p:nvSpPr>
            <p:spPr bwMode="auto">
              <a:xfrm rot="6050131" flipH="1">
                <a:off x="2272" y="1952"/>
                <a:ext cx="28" cy="82"/>
              </a:xfrm>
              <a:prstGeom prst="line">
                <a:avLst/>
              </a:prstGeom>
              <a:noFill/>
              <a:ln w="38100">
                <a:solidFill>
                  <a:srgbClr val="D2D2D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de-DE" smtClean="0">
                  <a:solidFill>
                    <a:srgbClr val="000000"/>
                  </a:solidFill>
                </a:endParaRPr>
              </a:p>
            </p:txBody>
          </p:sp>
          <p:sp>
            <p:nvSpPr>
              <p:cNvPr id="10285" name="Line 108"/>
              <p:cNvSpPr>
                <a:spLocks noChangeShapeType="1"/>
              </p:cNvSpPr>
              <p:nvPr/>
            </p:nvSpPr>
            <p:spPr bwMode="auto">
              <a:xfrm rot="6050131" flipH="1">
                <a:off x="3006" y="2413"/>
                <a:ext cx="28" cy="82"/>
              </a:xfrm>
              <a:prstGeom prst="line">
                <a:avLst/>
              </a:prstGeom>
              <a:noFill/>
              <a:ln w="38100">
                <a:solidFill>
                  <a:srgbClr val="D2D2D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de-DE" smtClean="0">
                  <a:solidFill>
                    <a:srgbClr val="000000"/>
                  </a:solidFill>
                </a:endParaRPr>
              </a:p>
            </p:txBody>
          </p:sp>
          <p:sp>
            <p:nvSpPr>
              <p:cNvPr id="10286" name="Line 109"/>
              <p:cNvSpPr>
                <a:spLocks noChangeShapeType="1"/>
              </p:cNvSpPr>
              <p:nvPr/>
            </p:nvSpPr>
            <p:spPr bwMode="auto">
              <a:xfrm rot="18185542" flipH="1">
                <a:off x="2853" y="2550"/>
                <a:ext cx="45" cy="82"/>
              </a:xfrm>
              <a:prstGeom prst="line">
                <a:avLst/>
              </a:prstGeom>
              <a:noFill/>
              <a:ln w="38100">
                <a:solidFill>
                  <a:srgbClr val="D2D2D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de-DE" smtClean="0">
                  <a:solidFill>
                    <a:srgbClr val="000000"/>
                  </a:solidFill>
                </a:endParaRPr>
              </a:p>
            </p:txBody>
          </p:sp>
          <p:sp>
            <p:nvSpPr>
              <p:cNvPr id="10287" name="Line 110"/>
              <p:cNvSpPr>
                <a:spLocks noChangeShapeType="1"/>
              </p:cNvSpPr>
              <p:nvPr/>
            </p:nvSpPr>
            <p:spPr bwMode="auto">
              <a:xfrm rot="13114051" flipH="1">
                <a:off x="2221" y="2341"/>
                <a:ext cx="28" cy="82"/>
              </a:xfrm>
              <a:prstGeom prst="line">
                <a:avLst/>
              </a:prstGeom>
              <a:noFill/>
              <a:ln w="38100">
                <a:solidFill>
                  <a:srgbClr val="D2D2D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de-DE" smtClean="0">
                  <a:solidFill>
                    <a:srgbClr val="000000"/>
                  </a:solidFill>
                </a:endParaRPr>
              </a:p>
            </p:txBody>
          </p:sp>
          <p:sp>
            <p:nvSpPr>
              <p:cNvPr id="10288" name="Line 111"/>
              <p:cNvSpPr>
                <a:spLocks noChangeShapeType="1"/>
              </p:cNvSpPr>
              <p:nvPr/>
            </p:nvSpPr>
            <p:spPr bwMode="auto">
              <a:xfrm rot="11081760" flipH="1">
                <a:off x="2410" y="2547"/>
                <a:ext cx="28" cy="82"/>
              </a:xfrm>
              <a:prstGeom prst="line">
                <a:avLst/>
              </a:prstGeom>
              <a:noFill/>
              <a:ln w="38100">
                <a:solidFill>
                  <a:srgbClr val="D2D2D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de-DE" smtClean="0">
                  <a:solidFill>
                    <a:srgbClr val="000000"/>
                  </a:solidFill>
                </a:endParaRPr>
              </a:p>
            </p:txBody>
          </p:sp>
        </p:grpSp>
        <p:sp>
          <p:nvSpPr>
            <p:cNvPr id="10273" name="Oval 114"/>
            <p:cNvSpPr>
              <a:spLocks noChangeArrowheads="1"/>
            </p:cNvSpPr>
            <p:nvPr/>
          </p:nvSpPr>
          <p:spPr bwMode="auto">
            <a:xfrm>
              <a:off x="2312" y="1837"/>
              <a:ext cx="133" cy="254"/>
            </a:xfrm>
            <a:prstGeom prst="ellipse">
              <a:avLst/>
            </a:prstGeom>
            <a:solidFill>
              <a:schemeClr val="bg2">
                <a:alpha val="39999"/>
              </a:schemeClr>
            </a:solidFill>
            <a:ln w="38100" algn="ctr">
              <a:solidFill>
                <a:srgbClr val="D2D2D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fontAlgn="base" hangingPunct="1">
                <a:lnSpc>
                  <a:spcPct val="100000"/>
                </a:lnSpc>
                <a:spcBef>
                  <a:spcPct val="0"/>
                </a:spcBef>
                <a:spcAft>
                  <a:spcPct val="0"/>
                </a:spcAft>
                <a:buFontTx/>
                <a:buNone/>
              </a:pPr>
              <a:endParaRPr lang="de-DE" altLang="de-DE" smtClean="0">
                <a:solidFill>
                  <a:srgbClr val="000000"/>
                </a:solidFill>
                <a:cs typeface="ヒラギノ角ゴ Pro W3"/>
              </a:endParaRPr>
            </a:p>
          </p:txBody>
        </p:sp>
        <p:sp>
          <p:nvSpPr>
            <p:cNvPr id="10274" name="Line 115"/>
            <p:cNvSpPr>
              <a:spLocks noChangeShapeType="1"/>
            </p:cNvSpPr>
            <p:nvPr/>
          </p:nvSpPr>
          <p:spPr bwMode="auto">
            <a:xfrm flipH="1" flipV="1">
              <a:off x="2336" y="1738"/>
              <a:ext cx="0" cy="227"/>
            </a:xfrm>
            <a:prstGeom prst="line">
              <a:avLst/>
            </a:prstGeom>
            <a:noFill/>
            <a:ln w="38100">
              <a:solidFill>
                <a:srgbClr val="D2D2D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de-DE" smtClean="0">
                <a:solidFill>
                  <a:srgbClr val="000000"/>
                </a:solidFill>
              </a:endParaRPr>
            </a:p>
          </p:txBody>
        </p:sp>
        <p:sp>
          <p:nvSpPr>
            <p:cNvPr id="10275" name="Line 116"/>
            <p:cNvSpPr>
              <a:spLocks noChangeShapeType="1"/>
            </p:cNvSpPr>
            <p:nvPr/>
          </p:nvSpPr>
          <p:spPr bwMode="auto">
            <a:xfrm flipH="1" flipV="1">
              <a:off x="2154" y="1661"/>
              <a:ext cx="182" cy="318"/>
            </a:xfrm>
            <a:prstGeom prst="line">
              <a:avLst/>
            </a:prstGeom>
            <a:noFill/>
            <a:ln w="38100">
              <a:solidFill>
                <a:srgbClr val="D2D2D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de-DE" smtClean="0">
                <a:solidFill>
                  <a:srgbClr val="000000"/>
                </a:solidFill>
              </a:endParaRPr>
            </a:p>
          </p:txBody>
        </p:sp>
      </p:grpSp>
    </p:spTree>
    <p:extLst>
      <p:ext uri="{BB962C8B-B14F-4D97-AF65-F5344CB8AC3E}">
        <p14:creationId xmlns:p14="http://schemas.microsoft.com/office/powerpoint/2010/main" val="2804098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5460" y="2229462"/>
            <a:ext cx="9906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9" y="3702662"/>
            <a:ext cx="67627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0660" y="5293867"/>
            <a:ext cx="1066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4260" y="179925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2125" y="5397055"/>
            <a:ext cx="8159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1060" y="1772771"/>
            <a:ext cx="6858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0060" y="5279050"/>
            <a:ext cx="9906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1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0260" y="2915262"/>
            <a:ext cx="8382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91260" y="1991337"/>
            <a:ext cx="9144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67460" y="5125062"/>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Picture 19" descr="High Res UK SPACE AGENCY RGB"/>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77460" y="4228125"/>
            <a:ext cx="7620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7"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58410" y="3566653"/>
            <a:ext cx="1085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48860" y="5090667"/>
            <a:ext cx="83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Picture 20" descr="usgs-logo-colo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7870" y="4557267"/>
            <a:ext cx="11271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Picture 23" descr="EUMETSAT_logo">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96460" y="2886709"/>
            <a:ext cx="13430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1" name="Rectangle 22"/>
          <p:cNvSpPr>
            <a:spLocks noChangeArrowheads="1"/>
          </p:cNvSpPr>
          <p:nvPr/>
        </p:nvSpPr>
        <p:spPr bwMode="auto">
          <a:xfrm>
            <a:off x="5610225" y="242443"/>
            <a:ext cx="3124200" cy="190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spcAft>
                <a:spcPts val="600"/>
              </a:spcAft>
              <a:buSzPct val="110000"/>
              <a:buFont typeface="Arial" pitchFamily="34" charset="0"/>
              <a:buNone/>
            </a:pPr>
            <a:r>
              <a:rPr lang="en-CA" altLang="de-DE" sz="1400" b="1" dirty="0" smtClean="0">
                <a:solidFill>
                  <a:srgbClr val="3399FF"/>
                </a:solidFill>
                <a:latin typeface="Verdana" pitchFamily="34" charset="0"/>
              </a:rPr>
              <a:t>An International agreement among participating Space Agencies to provide space-based data and information in support of relief efforts during emergencies caused by major disasters.</a:t>
            </a:r>
          </a:p>
        </p:txBody>
      </p:sp>
      <p:pic>
        <p:nvPicPr>
          <p:cNvPr id="52242" name="Picture 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29463" y="2499337"/>
            <a:ext cx="26622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p:cNvSpPr/>
          <p:nvPr/>
        </p:nvSpPr>
        <p:spPr>
          <a:xfrm>
            <a:off x="347663" y="15875"/>
            <a:ext cx="4572000" cy="1570038"/>
          </a:xfrm>
          <a:prstGeom prst="rect">
            <a:avLst/>
          </a:prstGeom>
        </p:spPr>
        <p:txBody>
          <a:bodyPr>
            <a:spAutoFit/>
          </a:bodyPr>
          <a:lstStyle/>
          <a:p>
            <a:pPr>
              <a:defRPr/>
            </a:pPr>
            <a:r>
              <a:rPr lang="en-US" sz="3200" dirty="0">
                <a:solidFill>
                  <a:srgbClr val="FF0000"/>
                </a:solidFill>
                <a:effectLst>
                  <a:outerShdw blurRad="38100" dist="38100" dir="2700000" algn="tl">
                    <a:srgbClr val="000000">
                      <a:alpha val="43137"/>
                    </a:srgbClr>
                  </a:outerShdw>
                </a:effectLst>
              </a:rPr>
              <a:t>International Charter on Space and Major Disasters</a:t>
            </a:r>
            <a:endParaRPr lang="de-DE" sz="32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7872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4" descr="ZKI_040"/>
          <p:cNvPicPr>
            <a:picLocks noChangeAspect="1" noChangeArrowheads="1"/>
          </p:cNvPicPr>
          <p:nvPr/>
        </p:nvPicPr>
        <p:blipFill rotWithShape="1">
          <a:blip r:embed="rId3">
            <a:extLst>
              <a:ext uri="{28A0092B-C50C-407E-A947-70E740481C1C}">
                <a14:useLocalDpi xmlns:a14="http://schemas.microsoft.com/office/drawing/2010/main" val="0"/>
              </a:ext>
            </a:extLst>
          </a:blip>
          <a:srcRect l="6274" r="9931"/>
          <a:stretch/>
        </p:blipFill>
        <p:spPr bwMode="auto">
          <a:xfrm>
            <a:off x="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1"/>
          <p:cNvSpPr txBox="1">
            <a:spLocks/>
          </p:cNvSpPr>
          <p:nvPr/>
        </p:nvSpPr>
        <p:spPr>
          <a:xfrm>
            <a:off x="4841887" y="312164"/>
            <a:ext cx="3960440" cy="1008112"/>
          </a:xfrm>
          <a:prstGeom prst="rect">
            <a:avLst/>
          </a:prstGeom>
        </p:spPr>
        <p:txBody>
          <a:bodyPr/>
          <a:lstStyle>
            <a:lvl1pPr algn="l" rtl="0" eaLnBrk="0" fontAlgn="base" hangingPunct="0">
              <a:lnSpc>
                <a:spcPct val="100000"/>
              </a:lnSpc>
              <a:spcBef>
                <a:spcPct val="0"/>
              </a:spcBef>
              <a:spcAft>
                <a:spcPct val="0"/>
              </a:spcAft>
              <a:defRPr sz="2400" b="1">
                <a:solidFill>
                  <a:srgbClr val="686868"/>
                </a:solidFill>
                <a:latin typeface="+mj-lt"/>
                <a:ea typeface="+mj-ea"/>
                <a:cs typeface="+mj-cs"/>
              </a:defRPr>
            </a:lvl1pPr>
            <a:lvl2pPr algn="l" rtl="0" eaLnBrk="0" fontAlgn="base" hangingPunct="0">
              <a:lnSpc>
                <a:spcPts val="2900"/>
              </a:lnSpc>
              <a:spcBef>
                <a:spcPct val="0"/>
              </a:spcBef>
              <a:spcAft>
                <a:spcPct val="0"/>
              </a:spcAft>
              <a:defRPr sz="2400" b="1">
                <a:solidFill>
                  <a:srgbClr val="686868"/>
                </a:solidFill>
                <a:latin typeface="Arial" charset="0"/>
                <a:ea typeface="ヒラギノ角ゴ Pro W3" charset="-128"/>
                <a:cs typeface="Arial" charset="0"/>
              </a:defRPr>
            </a:lvl2pPr>
            <a:lvl3pPr algn="l" rtl="0" eaLnBrk="0" fontAlgn="base" hangingPunct="0">
              <a:lnSpc>
                <a:spcPts val="2900"/>
              </a:lnSpc>
              <a:spcBef>
                <a:spcPct val="0"/>
              </a:spcBef>
              <a:spcAft>
                <a:spcPct val="0"/>
              </a:spcAft>
              <a:defRPr sz="2400" b="1">
                <a:solidFill>
                  <a:srgbClr val="686868"/>
                </a:solidFill>
                <a:latin typeface="Arial" charset="0"/>
                <a:ea typeface="ヒラギノ角ゴ Pro W3" charset="-128"/>
                <a:cs typeface="Arial" charset="0"/>
              </a:defRPr>
            </a:lvl3pPr>
            <a:lvl4pPr algn="l" rtl="0" eaLnBrk="0" fontAlgn="base" hangingPunct="0">
              <a:lnSpc>
                <a:spcPts val="2900"/>
              </a:lnSpc>
              <a:spcBef>
                <a:spcPct val="0"/>
              </a:spcBef>
              <a:spcAft>
                <a:spcPct val="0"/>
              </a:spcAft>
              <a:defRPr sz="2400" b="1">
                <a:solidFill>
                  <a:srgbClr val="686868"/>
                </a:solidFill>
                <a:latin typeface="Arial" charset="0"/>
                <a:ea typeface="ヒラギノ角ゴ Pro W3" charset="-128"/>
                <a:cs typeface="Arial" charset="0"/>
              </a:defRPr>
            </a:lvl4pPr>
            <a:lvl5pPr algn="l" rtl="0" eaLnBrk="0" fontAlgn="base" hangingPunct="0">
              <a:lnSpc>
                <a:spcPts val="2900"/>
              </a:lnSpc>
              <a:spcBef>
                <a:spcPct val="0"/>
              </a:spcBef>
              <a:spcAft>
                <a:spcPct val="0"/>
              </a:spcAft>
              <a:defRPr sz="2400" b="1">
                <a:solidFill>
                  <a:srgbClr val="686868"/>
                </a:solidFill>
                <a:latin typeface="Arial" charset="0"/>
                <a:ea typeface="ヒラギノ角ゴ Pro W3" charset="-128"/>
                <a:cs typeface="Arial" charset="0"/>
              </a:defRPr>
            </a:lvl5pPr>
            <a:lvl6pPr marL="4572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6pPr>
            <a:lvl7pPr marL="9144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7pPr>
            <a:lvl8pPr marL="13716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8pPr>
            <a:lvl9pPr marL="1828800" algn="l" rtl="0" fontAlgn="base">
              <a:lnSpc>
                <a:spcPts val="2900"/>
              </a:lnSpc>
              <a:spcBef>
                <a:spcPct val="0"/>
              </a:spcBef>
              <a:spcAft>
                <a:spcPct val="0"/>
              </a:spcAft>
              <a:defRPr sz="2400" b="1">
                <a:solidFill>
                  <a:srgbClr val="686868"/>
                </a:solidFill>
                <a:latin typeface="Arial" charset="0"/>
                <a:ea typeface="ヒラギノ角ゴ Pro W3" charset="-128"/>
                <a:cs typeface="Arial" charset="0"/>
              </a:defRPr>
            </a:lvl9pPr>
          </a:lstStyle>
          <a:p>
            <a:r>
              <a:rPr lang="de-DE" sz="2000" dirty="0" smtClean="0">
                <a:solidFill>
                  <a:srgbClr val="FFFFFF"/>
                </a:solidFill>
                <a:cs typeface="Arial" pitchFamily="34" charset="0"/>
              </a:rPr>
              <a:t>Center </a:t>
            </a:r>
            <a:r>
              <a:rPr lang="de-DE" sz="2000" dirty="0" err="1" smtClean="0">
                <a:solidFill>
                  <a:srgbClr val="FFFFFF"/>
                </a:solidFill>
                <a:cs typeface="Arial" pitchFamily="34" charset="0"/>
              </a:rPr>
              <a:t>for</a:t>
            </a:r>
            <a:r>
              <a:rPr lang="de-DE" sz="2000" dirty="0" smtClean="0">
                <a:solidFill>
                  <a:srgbClr val="FFFFFF"/>
                </a:solidFill>
                <a:cs typeface="Arial" pitchFamily="34" charset="0"/>
              </a:rPr>
              <a:t> </a:t>
            </a:r>
            <a:r>
              <a:rPr lang="de-DE" sz="2000" dirty="0" err="1" smtClean="0">
                <a:solidFill>
                  <a:srgbClr val="FFFFFF"/>
                </a:solidFill>
                <a:cs typeface="Arial" pitchFamily="34" charset="0"/>
              </a:rPr>
              <a:t>Satellite-based</a:t>
            </a:r>
            <a:r>
              <a:rPr lang="de-DE" sz="2000" dirty="0" smtClean="0">
                <a:solidFill>
                  <a:srgbClr val="FFFFFF"/>
                </a:solidFill>
                <a:cs typeface="Arial" pitchFamily="34" charset="0"/>
              </a:rPr>
              <a:t> </a:t>
            </a:r>
            <a:r>
              <a:rPr lang="de-DE" sz="2000" dirty="0" err="1" smtClean="0">
                <a:solidFill>
                  <a:srgbClr val="FFFFFF"/>
                </a:solidFill>
                <a:cs typeface="Arial" pitchFamily="34" charset="0"/>
              </a:rPr>
              <a:t>Crisis</a:t>
            </a:r>
            <a:r>
              <a:rPr lang="de-DE" sz="2000" dirty="0" smtClean="0">
                <a:solidFill>
                  <a:srgbClr val="FFFFFF"/>
                </a:solidFill>
                <a:cs typeface="Arial" pitchFamily="34" charset="0"/>
              </a:rPr>
              <a:t> Information - ZKI</a:t>
            </a:r>
            <a:br>
              <a:rPr lang="de-DE" sz="2000" dirty="0" smtClean="0">
                <a:solidFill>
                  <a:srgbClr val="FFFFFF"/>
                </a:solidFill>
                <a:cs typeface="Arial" pitchFamily="34" charset="0"/>
              </a:rPr>
            </a:br>
            <a:r>
              <a:rPr lang="de-DE" sz="2000" dirty="0" smtClean="0">
                <a:solidFill>
                  <a:srgbClr val="FFFFFF"/>
                </a:solidFill>
                <a:cs typeface="Arial" pitchFamily="34" charset="0"/>
              </a:rPr>
              <a:t>National Service ZKI-DE</a:t>
            </a:r>
            <a:endParaRPr lang="de-DE" sz="2000" dirty="0">
              <a:solidFill>
                <a:srgbClr val="FFFFFF"/>
              </a:solidFill>
              <a:cs typeface="Arial" pitchFamily="34" charset="0"/>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0089" y="404664"/>
            <a:ext cx="604952" cy="627358"/>
          </a:xfrm>
          <a:prstGeom prst="roundRect">
            <a:avLst>
              <a:gd name="adj" fmla="val 8594"/>
            </a:avLst>
          </a:prstGeom>
          <a:solidFill>
            <a:srgbClr val="FFFFFF">
              <a:shade val="85000"/>
            </a:srgbClr>
          </a:solidFill>
          <a:ln>
            <a:noFill/>
          </a:ln>
          <a:effectLst>
            <a:outerShdw dist="35921" dir="2700000" algn="ctr" rotWithShape="0">
              <a:schemeClr val="bg2"/>
            </a:outerShdw>
            <a:reflection blurRad="12700" stA="38000" endPos="1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807" t="12496" r="13591" b="13359"/>
          <a:stretch/>
        </p:blipFill>
        <p:spPr bwMode="auto">
          <a:xfrm>
            <a:off x="7668378" y="1023559"/>
            <a:ext cx="1296629" cy="67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8783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458788" y="404813"/>
            <a:ext cx="7848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hangingPunct="1">
              <a:lnSpc>
                <a:spcPts val="2900"/>
              </a:lnSpc>
              <a:buFontTx/>
              <a:buNone/>
            </a:pPr>
            <a:r>
              <a:rPr lang="en-GB" altLang="de-DE" dirty="0" err="1">
                <a:solidFill>
                  <a:srgbClr val="808080"/>
                </a:solidFill>
                <a:cs typeface="ヒラギノ角ゴ Pro W3"/>
              </a:rPr>
              <a:t>Taifun</a:t>
            </a:r>
            <a:r>
              <a:rPr lang="en-GB" altLang="de-DE" dirty="0">
                <a:solidFill>
                  <a:srgbClr val="808080"/>
                </a:solidFill>
                <a:cs typeface="ヒラギノ角ゴ Pro W3"/>
              </a:rPr>
              <a:t>, </a:t>
            </a:r>
            <a:r>
              <a:rPr lang="en-GB" altLang="de-DE" dirty="0" smtClean="0">
                <a:solidFill>
                  <a:srgbClr val="808080"/>
                </a:solidFill>
                <a:cs typeface="ヒラギノ角ゴ Pro W3"/>
              </a:rPr>
              <a:t>Philippines, </a:t>
            </a:r>
            <a:r>
              <a:rPr lang="en-GB" altLang="de-DE" dirty="0">
                <a:solidFill>
                  <a:srgbClr val="808080"/>
                </a:solidFill>
                <a:cs typeface="ヒラギノ角ゴ Pro W3"/>
              </a:rPr>
              <a:t>November 2013</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l="1582" t="45067" r="70074" b="16046"/>
          <a:stretch>
            <a:fillRect/>
          </a:stretch>
        </p:blipFill>
        <p:spPr bwMode="auto">
          <a:xfrm>
            <a:off x="252413" y="1557338"/>
            <a:ext cx="8685212"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srcRect l="6142" t="50000" r="78944" b="25000"/>
          <a:stretch>
            <a:fillRect/>
          </a:stretch>
        </p:blipFill>
        <p:spPr bwMode="auto">
          <a:xfrm>
            <a:off x="5149850" y="260350"/>
            <a:ext cx="3598863" cy="2263775"/>
          </a:xfrm>
          <a:prstGeom prst="rect">
            <a:avLst/>
          </a:prstGeom>
          <a:noFill/>
          <a:ln>
            <a:noFill/>
          </a:ln>
          <a:effectLst>
            <a:outerShdw blurRad="50800" dist="38100" dir="2700000" algn="tl" rotWithShape="0">
              <a:schemeClr val="bg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1" name="Rechteck 2"/>
          <p:cNvSpPr>
            <a:spLocks noChangeArrowheads="1"/>
          </p:cNvSpPr>
          <p:nvPr/>
        </p:nvSpPr>
        <p:spPr bwMode="auto">
          <a:xfrm rot="-5400000">
            <a:off x="7910513" y="1284288"/>
            <a:ext cx="1892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hangingPunct="1">
              <a:lnSpc>
                <a:spcPct val="100000"/>
              </a:lnSpc>
              <a:buFontTx/>
              <a:buNone/>
            </a:pPr>
            <a:r>
              <a:rPr lang="de-DE" altLang="de-DE" sz="800">
                <a:solidFill>
                  <a:srgbClr val="000000"/>
                </a:solidFill>
                <a:latin typeface="Arial Unicode MS" pitchFamily="34" charset="-128"/>
                <a:cs typeface="ヒラギノ角ゴ Pro W3"/>
              </a:rPr>
              <a:t>© Charism Sayata/AFP/Getty Images</a:t>
            </a:r>
            <a:endParaRPr lang="de-DE" altLang="de-DE" sz="800">
              <a:solidFill>
                <a:srgbClr val="000000"/>
              </a:solidFill>
              <a:cs typeface="ヒラギノ角ゴ Pro W3"/>
            </a:endParaRPr>
          </a:p>
        </p:txBody>
      </p:sp>
      <p:sp>
        <p:nvSpPr>
          <p:cNvPr id="9222" name="Rechteck 10"/>
          <p:cNvSpPr>
            <a:spLocks noChangeArrowheads="1"/>
          </p:cNvSpPr>
          <p:nvPr/>
        </p:nvSpPr>
        <p:spPr bwMode="auto">
          <a:xfrm>
            <a:off x="241300" y="6051550"/>
            <a:ext cx="628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2600"/>
              </a:lnSpc>
              <a:buChar char="-"/>
              <a:defRPr>
                <a:solidFill>
                  <a:schemeClr val="tx1"/>
                </a:solidFill>
                <a:latin typeface="Arial" pitchFamily="34" charset="0"/>
                <a:ea typeface="ヒラギノ角ゴ Pro W3"/>
                <a:cs typeface="Arial" pitchFamily="34" charset="0"/>
              </a:defRPr>
            </a:lvl1pPr>
            <a:lvl2pPr marL="742950" indent="-285750" eaLnBrk="0" hangingPunct="0">
              <a:lnSpc>
                <a:spcPts val="2600"/>
              </a:lnSpc>
              <a:buChar char="-"/>
              <a:defRPr>
                <a:solidFill>
                  <a:schemeClr val="tx1"/>
                </a:solidFill>
                <a:latin typeface="Arial" pitchFamily="34" charset="0"/>
                <a:ea typeface="ヒラギノ角ゴ Pro W3"/>
                <a:cs typeface="Arial" pitchFamily="34" charset="0"/>
              </a:defRPr>
            </a:lvl2pPr>
            <a:lvl3pPr marL="1143000" indent="-228600" eaLnBrk="0" hangingPunct="0">
              <a:lnSpc>
                <a:spcPts val="2600"/>
              </a:lnSpc>
              <a:buChar char="-"/>
              <a:defRPr>
                <a:solidFill>
                  <a:schemeClr val="tx1"/>
                </a:solidFill>
                <a:latin typeface="Arial" pitchFamily="34" charset="0"/>
                <a:ea typeface="ヒラギノ角ゴ Pro W3"/>
                <a:cs typeface="Arial" pitchFamily="34" charset="0"/>
              </a:defRPr>
            </a:lvl3pPr>
            <a:lvl4pPr marL="1600200" indent="-228600" eaLnBrk="0" hangingPunct="0">
              <a:lnSpc>
                <a:spcPts val="2600"/>
              </a:lnSpc>
              <a:buChar char="-"/>
              <a:defRPr>
                <a:solidFill>
                  <a:schemeClr val="tx1"/>
                </a:solidFill>
                <a:latin typeface="Arial" pitchFamily="34" charset="0"/>
                <a:ea typeface="ヒラギノ角ゴ Pro W3"/>
                <a:cs typeface="Arial" pitchFamily="34" charset="0"/>
              </a:defRPr>
            </a:lvl4pPr>
            <a:lvl5pPr marL="2057400" indent="-228600" eaLnBrk="0" hangingPunct="0">
              <a:lnSpc>
                <a:spcPts val="2600"/>
              </a:lnSpc>
              <a:buChar char="-"/>
              <a:defRPr>
                <a:solidFill>
                  <a:schemeClr val="tx1"/>
                </a:solidFill>
                <a:latin typeface="Arial" pitchFamily="34" charset="0"/>
                <a:ea typeface="ヒラギノ角ゴ Pro W3"/>
                <a:cs typeface="Arial" pitchFamily="34" charset="0"/>
              </a:defRPr>
            </a:lvl5pPr>
            <a:lvl6pPr marL="25146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6pPr>
            <a:lvl7pPr marL="29718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7pPr>
            <a:lvl8pPr marL="34290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8pPr>
            <a:lvl9pPr marL="3886200" indent="-228600" eaLnBrk="0" fontAlgn="base" hangingPunct="0">
              <a:lnSpc>
                <a:spcPts val="2600"/>
              </a:lnSpc>
              <a:spcBef>
                <a:spcPct val="0"/>
              </a:spcBef>
              <a:spcAft>
                <a:spcPct val="0"/>
              </a:spcAft>
              <a:buChar char="-"/>
              <a:defRPr>
                <a:solidFill>
                  <a:schemeClr val="tx1"/>
                </a:solidFill>
                <a:latin typeface="Arial" pitchFamily="34" charset="0"/>
                <a:ea typeface="ヒラギノ角ゴ Pro W3"/>
                <a:cs typeface="Arial" pitchFamily="34" charset="0"/>
              </a:defRPr>
            </a:lvl9pPr>
          </a:lstStyle>
          <a:p>
            <a:pPr eaLnBrk="1" hangingPunct="1">
              <a:lnSpc>
                <a:spcPct val="100000"/>
              </a:lnSpc>
              <a:buFontTx/>
              <a:buNone/>
            </a:pPr>
            <a:r>
              <a:rPr lang="de-DE" altLang="de-DE" sz="800">
                <a:solidFill>
                  <a:srgbClr val="000000"/>
                </a:solidFill>
                <a:latin typeface="Arial Unicode MS" pitchFamily="34" charset="-128"/>
                <a:cs typeface="ヒラギノ角ゴ Pro W3"/>
              </a:rPr>
              <a:t>© AP/dpa</a:t>
            </a:r>
            <a:endParaRPr lang="de-DE" altLang="de-DE" sz="800">
              <a:solidFill>
                <a:srgbClr val="000000"/>
              </a:solidFill>
              <a:cs typeface="ヒラギノ角ゴ Pro W3"/>
            </a:endParaRPr>
          </a:p>
        </p:txBody>
      </p:sp>
    </p:spTree>
    <p:extLst>
      <p:ext uri="{BB962C8B-B14F-4D97-AF65-F5344CB8AC3E}">
        <p14:creationId xmlns:p14="http://schemas.microsoft.com/office/powerpoint/2010/main" val="598276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28613" y="260350"/>
            <a:ext cx="7772400" cy="838200"/>
          </a:xfrm>
        </p:spPr>
        <p:txBody>
          <a:bodyPr/>
          <a:lstStyle/>
          <a:p>
            <a:pPr eaLnBrk="1" hangingPunct="1"/>
            <a:r>
              <a:rPr lang="de-DE" altLang="de-DE" sz="2200" smtClean="0">
                <a:solidFill>
                  <a:schemeClr val="bg2"/>
                </a:solidFill>
              </a:rPr>
              <a:t>Taifun Philippinen, November 2013</a:t>
            </a:r>
          </a:p>
        </p:txBody>
      </p:sp>
      <p:pic>
        <p:nvPicPr>
          <p:cNvPr id="22531"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2613" y="1125538"/>
            <a:ext cx="7237412"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Grafik 9"/>
          <p:cNvPicPr>
            <a:picLocks noChangeAspect="1"/>
          </p:cNvPicPr>
          <p:nvPr/>
        </p:nvPicPr>
        <p:blipFill>
          <a:blip r:embed="rId4">
            <a:extLst>
              <a:ext uri="{28A0092B-C50C-407E-A947-70E740481C1C}">
                <a14:useLocalDpi xmlns:a14="http://schemas.microsoft.com/office/drawing/2010/main" val="0"/>
              </a:ext>
            </a:extLst>
          </a:blip>
          <a:srcRect l="84958" t="33873" r="1006" b="50688"/>
          <a:stretch>
            <a:fillRect/>
          </a:stretch>
        </p:blipFill>
        <p:spPr bwMode="auto">
          <a:xfrm>
            <a:off x="6588125" y="4292600"/>
            <a:ext cx="25019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50" y="765175"/>
            <a:ext cx="3082925"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p:cNvPicPr>
            <a:picLocks noChangeAspect="1"/>
          </p:cNvPicPr>
          <p:nvPr/>
        </p:nvPicPr>
        <p:blipFill>
          <a:blip r:embed="rId6">
            <a:extLst>
              <a:ext uri="{28A0092B-C50C-407E-A947-70E740481C1C}">
                <a14:useLocalDpi xmlns:a14="http://schemas.microsoft.com/office/drawing/2010/main" val="0"/>
              </a:ext>
            </a:extLst>
          </a:blip>
          <a:srcRect l="79269" t="20528" r="7565" b="64433"/>
          <a:stretch>
            <a:fillRect/>
          </a:stretch>
        </p:blipFill>
        <p:spPr bwMode="auto">
          <a:xfrm>
            <a:off x="1924050" y="3081338"/>
            <a:ext cx="126682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286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bwMode="auto">
          <a:xfrm>
            <a:off x="0" y="0"/>
            <a:ext cx="9144000" cy="6858000"/>
          </a:xfrm>
          <a:prstGeom prst="rect">
            <a:avLst/>
          </a:prstGeom>
          <a:solidFill>
            <a:schemeClr val="tx1"/>
          </a:solidFill>
          <a:ln>
            <a:noFill/>
          </a:ln>
          <a:effectLst/>
          <a:extLst/>
        </p:spPr>
        <p:txBody>
          <a:bodyPr vert="horz" wrap="square" lIns="0" tIns="0" rIns="0" bIns="0" numCol="1" rtlCol="0" anchor="t" anchorCtr="0" compatLnSpc="1">
            <a:prstTxWarp prst="textNoShape">
              <a:avLst/>
            </a:prstTxWarp>
          </a:bodyPr>
          <a:lstStyle/>
          <a:p>
            <a:pPr fontAlgn="base">
              <a:lnSpc>
                <a:spcPts val="2600"/>
              </a:lnSpc>
              <a:spcBef>
                <a:spcPct val="0"/>
              </a:spcBef>
              <a:spcAft>
                <a:spcPct val="0"/>
              </a:spcAft>
              <a:buFontTx/>
              <a:buChar char="-"/>
            </a:pPr>
            <a:endParaRPr lang="de-DE" smtClean="0">
              <a:solidFill>
                <a:srgbClr val="000000"/>
              </a:solidFill>
            </a:endParaRPr>
          </a:p>
        </p:txBody>
      </p:sp>
      <p:sp>
        <p:nvSpPr>
          <p:cNvPr id="2" name="Titel 1"/>
          <p:cNvSpPr>
            <a:spLocks noGrp="1"/>
          </p:cNvSpPr>
          <p:nvPr>
            <p:ph type="title"/>
          </p:nvPr>
        </p:nvSpPr>
        <p:spPr/>
        <p:txBody>
          <a:bodyPr/>
          <a:lstStyle/>
          <a:p>
            <a:r>
              <a:rPr lang="de-DE" dirty="0" smtClean="0"/>
              <a:t>Differential </a:t>
            </a:r>
            <a:r>
              <a:rPr lang="de-DE" dirty="0" err="1" smtClean="0"/>
              <a:t>Ground</a:t>
            </a:r>
            <a:r>
              <a:rPr lang="de-DE" dirty="0" smtClean="0"/>
              <a:t> Movement</a:t>
            </a:r>
            <a:endParaRPr lang="de-DE" dirty="0"/>
          </a:p>
        </p:txBody>
      </p:sp>
      <p:grpSp>
        <p:nvGrpSpPr>
          <p:cNvPr id="3" name="Gruppieren 2"/>
          <p:cNvGrpSpPr/>
          <p:nvPr/>
        </p:nvGrpSpPr>
        <p:grpSpPr>
          <a:xfrm>
            <a:off x="483728" y="1439565"/>
            <a:ext cx="8296584" cy="4666829"/>
            <a:chOff x="451880" y="1471931"/>
            <a:chExt cx="8296584" cy="4666829"/>
          </a:xfrm>
        </p:grpSpPr>
        <p:pic>
          <p:nvPicPr>
            <p:cNvPr id="1027" name="Picture 3" descr="D:\work\ppts\VOinOP-20151006\Nepal_Versatz[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1880" y="1471931"/>
              <a:ext cx="8296584" cy="4666829"/>
            </a:xfrm>
            <a:prstGeom prst="rect">
              <a:avLst/>
            </a:prstGeom>
            <a:noFill/>
            <a:extLst>
              <a:ext uri="{909E8E84-426E-40DD-AFC4-6F175D3DCCD1}">
                <a14:hiddenFill xmlns:a14="http://schemas.microsoft.com/office/drawing/2010/main">
                  <a:solidFill>
                    <a:srgbClr val="FFFFFF"/>
                  </a:solidFill>
                </a14:hiddenFill>
              </a:ext>
            </a:extLst>
          </p:spPr>
        </p:pic>
        <p:sp>
          <p:nvSpPr>
            <p:cNvPr id="5" name="Pfeil nach rechts 4"/>
            <p:cNvSpPr/>
            <p:nvPr/>
          </p:nvSpPr>
          <p:spPr>
            <a:xfrm rot="16200000">
              <a:off x="6542087" y="4042970"/>
              <a:ext cx="360040" cy="733663"/>
            </a:xfrm>
            <a:prstGeom prst="rightArrow">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de-DE" dirty="0" smtClean="0">
                <a:solidFill>
                  <a:srgbClr val="000000"/>
                </a:solidFill>
              </a:endParaRPr>
            </a:p>
          </p:txBody>
        </p:sp>
        <p:sp>
          <p:nvSpPr>
            <p:cNvPr id="8" name="Pfeil nach rechts 7"/>
            <p:cNvSpPr/>
            <p:nvPr/>
          </p:nvSpPr>
          <p:spPr>
            <a:xfrm rot="5400000">
              <a:off x="7398314" y="3170181"/>
              <a:ext cx="360040" cy="733663"/>
            </a:xfrm>
            <a:prstGeom prst="rightArrow">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de-DE" dirty="0" smtClean="0">
                <a:solidFill>
                  <a:srgbClr val="000000"/>
                </a:solidFill>
              </a:endParaRPr>
            </a:p>
          </p:txBody>
        </p:sp>
      </p:grpSp>
      <p:sp>
        <p:nvSpPr>
          <p:cNvPr id="4" name="Textfeld 3"/>
          <p:cNvSpPr txBox="1"/>
          <p:nvPr/>
        </p:nvSpPr>
        <p:spPr>
          <a:xfrm>
            <a:off x="3995920" y="980660"/>
            <a:ext cx="4616648" cy="553998"/>
          </a:xfrm>
          <a:prstGeom prst="rect">
            <a:avLst/>
          </a:prstGeom>
          <a:noFill/>
        </p:spPr>
        <p:txBody>
          <a:bodyPr wrap="none" lIns="0" tIns="0" rIns="0" bIns="0" rtlCol="0">
            <a:spAutoFit/>
          </a:bodyPr>
          <a:lstStyle/>
          <a:p>
            <a:pPr marL="0" lvl="1"/>
            <a:r>
              <a:rPr lang="de-DE" b="1" dirty="0" err="1" smtClean="0">
                <a:solidFill>
                  <a:srgbClr val="FFFFFF"/>
                </a:solidFill>
              </a:rPr>
              <a:t>Earthquake</a:t>
            </a:r>
            <a:r>
              <a:rPr lang="de-DE" b="1" dirty="0" smtClean="0">
                <a:solidFill>
                  <a:srgbClr val="FFFFFF"/>
                </a:solidFill>
              </a:rPr>
              <a:t> </a:t>
            </a:r>
            <a:r>
              <a:rPr lang="de-DE" b="1" dirty="0">
                <a:solidFill>
                  <a:srgbClr val="FFFFFF"/>
                </a:solidFill>
              </a:rPr>
              <a:t>Nepal (April 2015 – </a:t>
            </a:r>
            <a:r>
              <a:rPr lang="de-DE" b="1" dirty="0" err="1">
                <a:solidFill>
                  <a:srgbClr val="FFFFFF"/>
                </a:solidFill>
              </a:rPr>
              <a:t>Sentinel</a:t>
            </a:r>
            <a:r>
              <a:rPr lang="de-DE" b="1" dirty="0">
                <a:solidFill>
                  <a:srgbClr val="FFFFFF"/>
                </a:solidFill>
              </a:rPr>
              <a:t> 1)</a:t>
            </a:r>
          </a:p>
          <a:p>
            <a:endParaRPr lang="de-DE" dirty="0" smtClean="0">
              <a:solidFill>
                <a:srgbClr val="FFFFFF"/>
              </a:solidFill>
            </a:endParaRP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9114" y="-27480"/>
            <a:ext cx="871537"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
          <p:cNvSpPr txBox="1"/>
          <p:nvPr/>
        </p:nvSpPr>
        <p:spPr>
          <a:xfrm>
            <a:off x="6063568" y="6332300"/>
            <a:ext cx="2751992" cy="338554"/>
          </a:xfrm>
          <a:prstGeom prst="rect">
            <a:avLst/>
          </a:prstGeom>
          <a:noFill/>
        </p:spPr>
        <p:txBody>
          <a:bodyPr>
            <a:spAutoFit/>
          </a:bodyPr>
          <a:lstStyle/>
          <a:p>
            <a:pPr fontAlgn="base">
              <a:spcBef>
                <a:spcPct val="0"/>
              </a:spcBef>
              <a:spcAft>
                <a:spcPct val="0"/>
              </a:spcAft>
              <a:defRPr/>
            </a:pPr>
            <a:r>
              <a:rPr lang="es-ES" sz="1600" dirty="0" smtClean="0">
                <a:solidFill>
                  <a:srgbClr val="FFFFFF"/>
                </a:solidFill>
                <a:latin typeface="Verdana" pitchFamily="34" charset="0"/>
                <a:ea typeface="ＭＳ Ｐゴシック" pitchFamily="34" charset="-128"/>
              </a:rPr>
              <a:t>Done </a:t>
            </a:r>
            <a:r>
              <a:rPr lang="es-ES" sz="1600" dirty="0" err="1" smtClean="0">
                <a:solidFill>
                  <a:srgbClr val="FFFFFF"/>
                </a:solidFill>
                <a:latin typeface="Verdana" pitchFamily="34" charset="0"/>
                <a:ea typeface="ＭＳ Ｐゴシック" pitchFamily="34" charset="-128"/>
              </a:rPr>
              <a:t>by</a:t>
            </a:r>
            <a:r>
              <a:rPr lang="es-ES" sz="1600" dirty="0" smtClean="0">
                <a:solidFill>
                  <a:srgbClr val="FFFFFF"/>
                </a:solidFill>
                <a:latin typeface="Verdana" pitchFamily="34" charset="0"/>
                <a:ea typeface="ＭＳ Ｐゴシック" pitchFamily="34" charset="-128"/>
              </a:rPr>
              <a:t> DLR- EOC – IMF</a:t>
            </a:r>
            <a:endParaRPr lang="en-US" sz="1600" dirty="0">
              <a:solidFill>
                <a:srgbClr val="FFFFFF"/>
              </a:solidFill>
              <a:latin typeface="Verdana" pitchFamily="34" charset="0"/>
              <a:ea typeface="ＭＳ Ｐゴシック" pitchFamily="34" charset="-128"/>
            </a:endParaRPr>
          </a:p>
        </p:txBody>
      </p:sp>
    </p:spTree>
    <p:extLst>
      <p:ext uri="{BB962C8B-B14F-4D97-AF65-F5344CB8AC3E}">
        <p14:creationId xmlns:p14="http://schemas.microsoft.com/office/powerpoint/2010/main" val="150910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p:cNvGrpSpPr/>
          <p:nvPr/>
        </p:nvGrpSpPr>
        <p:grpSpPr>
          <a:xfrm>
            <a:off x="0" y="0"/>
            <a:ext cx="9144000" cy="6858000"/>
            <a:chOff x="0" y="0"/>
            <a:chExt cx="9144000" cy="6858000"/>
          </a:xfrm>
        </p:grpSpPr>
        <p:pic>
          <p:nvPicPr>
            <p:cNvPr id="2" name="Grafik 1"/>
            <p:cNvPicPr>
              <a:picLocks/>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extfeld 7"/>
            <p:cNvSpPr txBox="1"/>
            <p:nvPr/>
          </p:nvSpPr>
          <p:spPr>
            <a:xfrm>
              <a:off x="179390" y="6165380"/>
              <a:ext cx="2069926" cy="553998"/>
            </a:xfrm>
            <a:prstGeom prst="rect">
              <a:avLst/>
            </a:prstGeom>
            <a:noFill/>
          </p:spPr>
          <p:txBody>
            <a:bodyPr wrap="none" lIns="0" tIns="0" rIns="0" bIns="0" rtlCol="0">
              <a:spAutoFit/>
            </a:bodyPr>
            <a:lstStyle/>
            <a:p>
              <a:r>
                <a:rPr lang="de-DE" b="1" dirty="0" smtClean="0">
                  <a:solidFill>
                    <a:srgbClr val="FFFFFF"/>
                  </a:solidFill>
                  <a:cs typeface="Arial" pitchFamily="34" charset="0"/>
                </a:rPr>
                <a:t>Al </a:t>
              </a:r>
              <a:r>
                <a:rPr lang="de-DE" b="1" dirty="0" err="1" smtClean="0">
                  <a:solidFill>
                    <a:srgbClr val="FFFFFF"/>
                  </a:solidFill>
                  <a:cs typeface="Arial" pitchFamily="34" charset="0"/>
                </a:rPr>
                <a:t>Zaatari</a:t>
              </a:r>
              <a:r>
                <a:rPr lang="de-DE" b="1" dirty="0" smtClean="0">
                  <a:solidFill>
                    <a:srgbClr val="FFFFFF"/>
                  </a:solidFill>
                  <a:cs typeface="Arial" pitchFamily="34" charset="0"/>
                </a:rPr>
                <a:t>, Jordanien</a:t>
              </a:r>
            </a:p>
            <a:p>
              <a:r>
                <a:rPr lang="de-DE" b="1" dirty="0" smtClean="0">
                  <a:solidFill>
                    <a:srgbClr val="FFFFFF"/>
                  </a:solidFill>
                  <a:cs typeface="Arial" pitchFamily="34" charset="0"/>
                </a:rPr>
                <a:t>08.03.2011</a:t>
              </a:r>
            </a:p>
          </p:txBody>
        </p:sp>
      </p:grpSp>
      <p:grpSp>
        <p:nvGrpSpPr>
          <p:cNvPr id="12" name="Gruppieren 11"/>
          <p:cNvGrpSpPr/>
          <p:nvPr/>
        </p:nvGrpSpPr>
        <p:grpSpPr>
          <a:xfrm>
            <a:off x="0" y="0"/>
            <a:ext cx="9144000" cy="6858000"/>
            <a:chOff x="0" y="-3926"/>
            <a:chExt cx="9144000" cy="6858000"/>
          </a:xfrm>
        </p:grpSpPr>
        <p:pic>
          <p:nvPicPr>
            <p:cNvPr id="3" name="Grafik 2"/>
            <p:cNvPicPr>
              <a:picLocks/>
            </p:cNvPicPr>
            <p:nvPr/>
          </p:nvPicPr>
          <p:blipFill>
            <a:blip r:embed="rId4">
              <a:extLst>
                <a:ext uri="{28A0092B-C50C-407E-A947-70E740481C1C}">
                  <a14:useLocalDpi xmlns:a14="http://schemas.microsoft.com/office/drawing/2010/main"/>
                </a:ext>
              </a:extLst>
            </a:blip>
            <a:stretch>
              <a:fillRect/>
            </a:stretch>
          </p:blipFill>
          <p:spPr>
            <a:xfrm>
              <a:off x="0" y="-3926"/>
              <a:ext cx="9144000" cy="6858000"/>
            </a:xfrm>
            <a:prstGeom prst="rect">
              <a:avLst/>
            </a:prstGeom>
          </p:spPr>
        </p:pic>
        <p:sp>
          <p:nvSpPr>
            <p:cNvPr id="11" name="Textfeld 10"/>
            <p:cNvSpPr txBox="1"/>
            <p:nvPr/>
          </p:nvSpPr>
          <p:spPr>
            <a:xfrm>
              <a:off x="180000" y="6166800"/>
              <a:ext cx="2069926" cy="553998"/>
            </a:xfrm>
            <a:prstGeom prst="rect">
              <a:avLst/>
            </a:prstGeom>
            <a:noFill/>
          </p:spPr>
          <p:txBody>
            <a:bodyPr wrap="none" lIns="0" tIns="0" rIns="0" bIns="0" rtlCol="0">
              <a:spAutoFit/>
            </a:bodyPr>
            <a:lstStyle/>
            <a:p>
              <a:r>
                <a:rPr lang="de-DE" b="1" smtClean="0">
                  <a:solidFill>
                    <a:srgbClr val="FFFFFF"/>
                  </a:solidFill>
                  <a:cs typeface="Arial" pitchFamily="34" charset="0"/>
                </a:rPr>
                <a:t>Al </a:t>
              </a:r>
              <a:r>
                <a:rPr lang="de-DE" b="1" dirty="0" err="1" smtClean="0">
                  <a:solidFill>
                    <a:srgbClr val="FFFFFF"/>
                  </a:solidFill>
                  <a:cs typeface="Arial" pitchFamily="34" charset="0"/>
                </a:rPr>
                <a:t>Zaatari</a:t>
              </a:r>
              <a:r>
                <a:rPr lang="de-DE" b="1" dirty="0" smtClean="0">
                  <a:solidFill>
                    <a:srgbClr val="FFFFFF"/>
                  </a:solidFill>
                  <a:cs typeface="Arial" pitchFamily="34" charset="0"/>
                </a:rPr>
                <a:t>, Jordanien</a:t>
              </a:r>
            </a:p>
            <a:p>
              <a:r>
                <a:rPr lang="de-DE" b="1" dirty="0" smtClean="0">
                  <a:solidFill>
                    <a:srgbClr val="FFFFFF"/>
                  </a:solidFill>
                  <a:cs typeface="Arial" pitchFamily="34" charset="0"/>
                </a:rPr>
                <a:t>11.09.2012</a:t>
              </a:r>
            </a:p>
          </p:txBody>
        </p:sp>
      </p:grpSp>
      <p:grpSp>
        <p:nvGrpSpPr>
          <p:cNvPr id="14" name="Gruppieren 13"/>
          <p:cNvGrpSpPr/>
          <p:nvPr/>
        </p:nvGrpSpPr>
        <p:grpSpPr>
          <a:xfrm>
            <a:off x="0" y="0"/>
            <a:ext cx="9144000" cy="6858000"/>
            <a:chOff x="0" y="-3926"/>
            <a:chExt cx="9144000" cy="6858000"/>
          </a:xfrm>
        </p:grpSpPr>
        <p:pic>
          <p:nvPicPr>
            <p:cNvPr id="4" name="Grafik 3"/>
            <p:cNvPicPr>
              <a:picLocks/>
            </p:cNvPicPr>
            <p:nvPr/>
          </p:nvPicPr>
          <p:blipFill>
            <a:blip r:embed="rId5">
              <a:extLst>
                <a:ext uri="{28A0092B-C50C-407E-A947-70E740481C1C}">
                  <a14:useLocalDpi xmlns:a14="http://schemas.microsoft.com/office/drawing/2010/main"/>
                </a:ext>
              </a:extLst>
            </a:blip>
            <a:stretch>
              <a:fillRect/>
            </a:stretch>
          </p:blipFill>
          <p:spPr>
            <a:xfrm>
              <a:off x="0" y="-3926"/>
              <a:ext cx="9144000" cy="6858000"/>
            </a:xfrm>
            <a:prstGeom prst="rect">
              <a:avLst/>
            </a:prstGeom>
          </p:spPr>
        </p:pic>
        <p:sp>
          <p:nvSpPr>
            <p:cNvPr id="13" name="Textfeld 12"/>
            <p:cNvSpPr txBox="1"/>
            <p:nvPr/>
          </p:nvSpPr>
          <p:spPr>
            <a:xfrm>
              <a:off x="180000" y="6166800"/>
              <a:ext cx="2069926" cy="553998"/>
            </a:xfrm>
            <a:prstGeom prst="rect">
              <a:avLst/>
            </a:prstGeom>
            <a:noFill/>
          </p:spPr>
          <p:txBody>
            <a:bodyPr wrap="none" lIns="0" tIns="0" rIns="0" bIns="0" rtlCol="0">
              <a:spAutoFit/>
            </a:bodyPr>
            <a:lstStyle/>
            <a:p>
              <a:r>
                <a:rPr lang="de-DE" b="1" smtClean="0">
                  <a:solidFill>
                    <a:srgbClr val="FFFFFF"/>
                  </a:solidFill>
                  <a:cs typeface="Arial" pitchFamily="34" charset="0"/>
                </a:rPr>
                <a:t>Al </a:t>
              </a:r>
              <a:r>
                <a:rPr lang="de-DE" b="1" dirty="0" err="1" smtClean="0">
                  <a:solidFill>
                    <a:srgbClr val="FFFFFF"/>
                  </a:solidFill>
                  <a:cs typeface="Arial" pitchFamily="34" charset="0"/>
                </a:rPr>
                <a:t>Zaatari</a:t>
              </a:r>
              <a:r>
                <a:rPr lang="de-DE" b="1" dirty="0" smtClean="0">
                  <a:solidFill>
                    <a:srgbClr val="FFFFFF"/>
                  </a:solidFill>
                  <a:cs typeface="Arial" pitchFamily="34" charset="0"/>
                </a:rPr>
                <a:t>, Jordanien</a:t>
              </a:r>
            </a:p>
            <a:p>
              <a:r>
                <a:rPr lang="de-DE" b="1" dirty="0" smtClean="0">
                  <a:solidFill>
                    <a:srgbClr val="FFFFFF"/>
                  </a:solidFill>
                  <a:cs typeface="Arial" pitchFamily="34" charset="0"/>
                </a:rPr>
                <a:t>12.12.2012</a:t>
              </a:r>
            </a:p>
          </p:txBody>
        </p:sp>
      </p:grpSp>
      <p:grpSp>
        <p:nvGrpSpPr>
          <p:cNvPr id="16" name="Gruppieren 15"/>
          <p:cNvGrpSpPr/>
          <p:nvPr/>
        </p:nvGrpSpPr>
        <p:grpSpPr>
          <a:xfrm>
            <a:off x="0" y="0"/>
            <a:ext cx="9144000" cy="6858000"/>
            <a:chOff x="0" y="0"/>
            <a:chExt cx="9144000" cy="6858000"/>
          </a:xfrm>
        </p:grpSpPr>
        <p:pic>
          <p:nvPicPr>
            <p:cNvPr id="5" name="Grafik 4"/>
            <p:cNvPicPr>
              <a:picLocks/>
            </p:cNvPicPr>
            <p:nvPr/>
          </p:nvPicPr>
          <p:blipFill>
            <a:blip r:embed="rId6">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5" name="Textfeld 14"/>
            <p:cNvSpPr txBox="1"/>
            <p:nvPr/>
          </p:nvSpPr>
          <p:spPr>
            <a:xfrm>
              <a:off x="180000" y="6166800"/>
              <a:ext cx="2069926" cy="553998"/>
            </a:xfrm>
            <a:prstGeom prst="rect">
              <a:avLst/>
            </a:prstGeom>
            <a:noFill/>
          </p:spPr>
          <p:txBody>
            <a:bodyPr wrap="none" lIns="0" tIns="0" rIns="0" bIns="0" rtlCol="0">
              <a:spAutoFit/>
            </a:bodyPr>
            <a:lstStyle/>
            <a:p>
              <a:r>
                <a:rPr lang="de-DE" b="1" dirty="0" smtClean="0">
                  <a:solidFill>
                    <a:srgbClr val="FFFFFF"/>
                  </a:solidFill>
                  <a:cs typeface="Arial" pitchFamily="34" charset="0"/>
                </a:rPr>
                <a:t>Al </a:t>
              </a:r>
              <a:r>
                <a:rPr lang="de-DE" b="1" dirty="0" err="1" smtClean="0">
                  <a:solidFill>
                    <a:srgbClr val="FFFFFF"/>
                  </a:solidFill>
                  <a:cs typeface="Arial" pitchFamily="34" charset="0"/>
                </a:rPr>
                <a:t>Zaatari</a:t>
              </a:r>
              <a:r>
                <a:rPr lang="de-DE" b="1" dirty="0" smtClean="0">
                  <a:solidFill>
                    <a:srgbClr val="FFFFFF"/>
                  </a:solidFill>
                  <a:cs typeface="Arial" pitchFamily="34" charset="0"/>
                </a:rPr>
                <a:t>, Jordanien</a:t>
              </a:r>
            </a:p>
            <a:p>
              <a:r>
                <a:rPr lang="de-DE" b="1" dirty="0" smtClean="0">
                  <a:solidFill>
                    <a:srgbClr val="FFFFFF"/>
                  </a:solidFill>
                  <a:cs typeface="Arial" pitchFamily="34" charset="0"/>
                </a:rPr>
                <a:t>03.01.2013</a:t>
              </a:r>
            </a:p>
          </p:txBody>
        </p:sp>
      </p:grpSp>
      <p:grpSp>
        <p:nvGrpSpPr>
          <p:cNvPr id="18" name="Gruppieren 17"/>
          <p:cNvGrpSpPr/>
          <p:nvPr/>
        </p:nvGrpSpPr>
        <p:grpSpPr>
          <a:xfrm>
            <a:off x="0" y="0"/>
            <a:ext cx="9144000" cy="6858000"/>
            <a:chOff x="0" y="0"/>
            <a:chExt cx="9144000" cy="6858000"/>
          </a:xfrm>
        </p:grpSpPr>
        <p:pic>
          <p:nvPicPr>
            <p:cNvPr id="6" name="Grafik 5"/>
            <p:cNvPicPr>
              <a:picLocks/>
            </p:cNvPicPr>
            <p:nvPr/>
          </p:nvPicPr>
          <p:blipFill>
            <a:blip r:embed="rId7">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7" name="Textfeld 16"/>
            <p:cNvSpPr txBox="1"/>
            <p:nvPr/>
          </p:nvSpPr>
          <p:spPr>
            <a:xfrm>
              <a:off x="180000" y="6166800"/>
              <a:ext cx="2069926" cy="553998"/>
            </a:xfrm>
            <a:prstGeom prst="rect">
              <a:avLst/>
            </a:prstGeom>
            <a:noFill/>
          </p:spPr>
          <p:txBody>
            <a:bodyPr wrap="none" lIns="0" tIns="0" rIns="0" bIns="0" rtlCol="0">
              <a:spAutoFit/>
            </a:bodyPr>
            <a:lstStyle/>
            <a:p>
              <a:r>
                <a:rPr lang="de-DE" b="1" smtClean="0">
                  <a:solidFill>
                    <a:srgbClr val="FFFFFF"/>
                  </a:solidFill>
                  <a:cs typeface="Arial" pitchFamily="34" charset="0"/>
                </a:rPr>
                <a:t>Al </a:t>
              </a:r>
              <a:r>
                <a:rPr lang="de-DE" b="1" dirty="0" err="1" smtClean="0">
                  <a:solidFill>
                    <a:srgbClr val="FFFFFF"/>
                  </a:solidFill>
                  <a:cs typeface="Arial" pitchFamily="34" charset="0"/>
                </a:rPr>
                <a:t>Zaatari</a:t>
              </a:r>
              <a:r>
                <a:rPr lang="de-DE" b="1" dirty="0" smtClean="0">
                  <a:solidFill>
                    <a:srgbClr val="FFFFFF"/>
                  </a:solidFill>
                  <a:cs typeface="Arial" pitchFamily="34" charset="0"/>
                </a:rPr>
                <a:t>, Jordanien</a:t>
              </a:r>
            </a:p>
            <a:p>
              <a:r>
                <a:rPr lang="de-DE" b="1" dirty="0" smtClean="0">
                  <a:solidFill>
                    <a:srgbClr val="FFFFFF"/>
                  </a:solidFill>
                  <a:cs typeface="Arial" pitchFamily="34" charset="0"/>
                </a:rPr>
                <a:t>26.02.2013</a:t>
              </a:r>
            </a:p>
          </p:txBody>
        </p:sp>
      </p:grpSp>
      <p:grpSp>
        <p:nvGrpSpPr>
          <p:cNvPr id="20" name="Gruppieren 19"/>
          <p:cNvGrpSpPr/>
          <p:nvPr/>
        </p:nvGrpSpPr>
        <p:grpSpPr>
          <a:xfrm>
            <a:off x="0" y="0"/>
            <a:ext cx="9144000" cy="6858000"/>
            <a:chOff x="0" y="0"/>
            <a:chExt cx="9144000" cy="6858000"/>
          </a:xfrm>
        </p:grpSpPr>
        <p:pic>
          <p:nvPicPr>
            <p:cNvPr id="7" name="Grafik 6"/>
            <p:cNvPicPr>
              <a:picLocks/>
            </p:cNvPicPr>
            <p:nvPr/>
          </p:nvPicPr>
          <p:blipFill>
            <a:blip r:embed="rId8">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 name="Textfeld 18"/>
            <p:cNvSpPr txBox="1"/>
            <p:nvPr/>
          </p:nvSpPr>
          <p:spPr>
            <a:xfrm>
              <a:off x="180000" y="6166800"/>
              <a:ext cx="2013372" cy="553998"/>
            </a:xfrm>
            <a:prstGeom prst="rect">
              <a:avLst/>
            </a:prstGeom>
            <a:noFill/>
          </p:spPr>
          <p:txBody>
            <a:bodyPr wrap="none" lIns="0" tIns="0" rIns="0" bIns="0" rtlCol="0">
              <a:spAutoFit/>
            </a:bodyPr>
            <a:lstStyle/>
            <a:p>
              <a:r>
                <a:rPr lang="de-DE" b="1" dirty="0" smtClean="0">
                  <a:solidFill>
                    <a:srgbClr val="FFFFFF"/>
                  </a:solidFill>
                  <a:cs typeface="Arial" pitchFamily="34" charset="0"/>
                </a:rPr>
                <a:t>Al </a:t>
              </a:r>
              <a:r>
                <a:rPr lang="de-DE" b="1" dirty="0" err="1" smtClean="0">
                  <a:solidFill>
                    <a:srgbClr val="FFFFFF"/>
                  </a:solidFill>
                  <a:cs typeface="Arial" pitchFamily="34" charset="0"/>
                </a:rPr>
                <a:t>Zaatari</a:t>
              </a:r>
              <a:r>
                <a:rPr lang="de-DE" b="1" dirty="0" smtClean="0">
                  <a:solidFill>
                    <a:srgbClr val="FFFFFF"/>
                  </a:solidFill>
                  <a:cs typeface="Arial" pitchFamily="34" charset="0"/>
                </a:rPr>
                <a:t>, Jordan</a:t>
              </a:r>
            </a:p>
            <a:p>
              <a:r>
                <a:rPr lang="de-DE" b="1" dirty="0" smtClean="0">
                  <a:solidFill>
                    <a:srgbClr val="FFFFFF"/>
                  </a:solidFill>
                  <a:cs typeface="Arial" pitchFamily="34" charset="0"/>
                </a:rPr>
                <a:t>13.01.2014</a:t>
              </a:r>
            </a:p>
          </p:txBody>
        </p:sp>
      </p:grpSp>
    </p:spTree>
    <p:extLst>
      <p:ext uri="{BB962C8B-B14F-4D97-AF65-F5344CB8AC3E}">
        <p14:creationId xmlns:p14="http://schemas.microsoft.com/office/powerpoint/2010/main" val="2932883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7"/>
          <p:cNvSpPr>
            <a:spLocks noGrp="1" noChangeArrowheads="1"/>
          </p:cNvSpPr>
          <p:nvPr>
            <p:ph type="body" sz="half" idx="4294967295"/>
          </p:nvPr>
        </p:nvSpPr>
        <p:spPr>
          <a:xfrm>
            <a:off x="990601" y="1905000"/>
            <a:ext cx="7772400" cy="1092200"/>
          </a:xfrm>
        </p:spPr>
        <p:txBody>
          <a:bodyPr/>
          <a:lstStyle/>
          <a:p>
            <a:pPr marL="0" indent="0" eaLnBrk="1" hangingPunct="1">
              <a:buNone/>
            </a:pPr>
            <a:r>
              <a:rPr lang="en-GB" smtClean="0">
                <a:solidFill>
                  <a:srgbClr val="000000"/>
                </a:solidFill>
                <a:cs typeface="Arial" charset="0"/>
                <a:sym typeface="Arial" charset="0"/>
              </a:rPr>
              <a:t>DLR</a:t>
            </a:r>
          </a:p>
          <a:p>
            <a:pPr marL="0" indent="0" eaLnBrk="1" hangingPunct="1">
              <a:buNone/>
            </a:pPr>
            <a:r>
              <a:rPr lang="en-GB" smtClean="0">
                <a:solidFill>
                  <a:srgbClr val="000000"/>
                </a:solidFill>
                <a:cs typeface="Arial" charset="0"/>
                <a:sym typeface="Arial" charset="0"/>
              </a:rPr>
              <a:t>German Aerospace Center</a:t>
            </a:r>
            <a:br>
              <a:rPr lang="en-GB" smtClean="0">
                <a:solidFill>
                  <a:srgbClr val="000000"/>
                </a:solidFill>
                <a:cs typeface="Arial" charset="0"/>
                <a:sym typeface="Arial" charset="0"/>
              </a:rPr>
            </a:br>
            <a:endParaRPr lang="en-GB" smtClean="0">
              <a:solidFill>
                <a:srgbClr val="000000"/>
              </a:solidFill>
              <a:cs typeface="Arial" charset="0"/>
              <a:sym typeface="Arial" charset="0"/>
            </a:endParaRPr>
          </a:p>
        </p:txBody>
      </p:sp>
      <p:pic>
        <p:nvPicPr>
          <p:cNvPr id="12291" name="Picture 46" descr="Bereichsbilder_Titel"/>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990601" y="3068639"/>
            <a:ext cx="7769225" cy="1284287"/>
          </a:xfrm>
          <a:noFill/>
        </p:spPr>
      </p:pic>
      <p:sp>
        <p:nvSpPr>
          <p:cNvPr id="12292" name="Rectangle 17"/>
          <p:cNvSpPr>
            <a:spLocks noChangeArrowheads="1"/>
          </p:cNvSpPr>
          <p:nvPr/>
        </p:nvSpPr>
        <p:spPr bwMode="auto">
          <a:xfrm>
            <a:off x="971551" y="4652963"/>
            <a:ext cx="77724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85720" indent="-285720" algn="l" defTabSz="914400" rtl="0" eaLnBrk="0" fontAlgn="base" hangingPunct="0">
              <a:lnSpc>
                <a:spcPts val="2600"/>
              </a:lnSpc>
              <a:spcBef>
                <a:spcPct val="0"/>
              </a:spcBef>
              <a:spcAft>
                <a:spcPct val="0"/>
              </a:spcAft>
              <a:buFont typeface="Symbol" pitchFamily="18" charset="2"/>
              <a:buChar char="-"/>
            </a:pPr>
            <a:r>
              <a:rPr lang="en-GB" kern="1200" dirty="0">
                <a:solidFill>
                  <a:srgbClr val="000000"/>
                </a:solidFill>
                <a:latin typeface="Arial" charset="0"/>
                <a:ea typeface="ヒラギノ角ゴ Pro W3" charset="-128"/>
                <a:cs typeface="Arial"/>
                <a:sym typeface="Arial" charset="0"/>
              </a:rPr>
              <a:t>Research Institution</a:t>
            </a:r>
          </a:p>
          <a:p>
            <a:pPr marL="285720" indent="-285720" algn="l" defTabSz="914400" rtl="0" eaLnBrk="0" fontAlgn="base" hangingPunct="0">
              <a:lnSpc>
                <a:spcPts val="2600"/>
              </a:lnSpc>
              <a:spcBef>
                <a:spcPct val="0"/>
              </a:spcBef>
              <a:spcAft>
                <a:spcPct val="0"/>
              </a:spcAft>
              <a:buFont typeface="Symbol" pitchFamily="18" charset="2"/>
              <a:buChar char="-"/>
            </a:pPr>
            <a:r>
              <a:rPr lang="en-GB" kern="1200" dirty="0">
                <a:solidFill>
                  <a:srgbClr val="000000"/>
                </a:solidFill>
                <a:latin typeface="Arial" charset="0"/>
                <a:ea typeface="ヒラギノ角ゴ Pro W3" charset="-128"/>
                <a:cs typeface="Arial"/>
                <a:sym typeface="Arial" charset="0"/>
              </a:rPr>
              <a:t>Space Agency</a:t>
            </a:r>
          </a:p>
          <a:p>
            <a:pPr marL="285720" indent="-285720" algn="l" defTabSz="914400" rtl="0" eaLnBrk="0" fontAlgn="base" hangingPunct="0">
              <a:lnSpc>
                <a:spcPts val="2600"/>
              </a:lnSpc>
              <a:spcBef>
                <a:spcPct val="0"/>
              </a:spcBef>
              <a:spcAft>
                <a:spcPct val="0"/>
              </a:spcAft>
              <a:buFont typeface="Symbol" pitchFamily="18" charset="2"/>
              <a:buChar char="-"/>
            </a:pPr>
            <a:r>
              <a:rPr lang="en-GB" kern="1200" dirty="0">
                <a:solidFill>
                  <a:srgbClr val="000000"/>
                </a:solidFill>
                <a:latin typeface="Arial" charset="0"/>
                <a:ea typeface="ヒラギノ角ゴ Pro W3" charset="-128"/>
                <a:cs typeface="Arial"/>
                <a:sym typeface="Arial" charset="0"/>
              </a:rPr>
              <a:t>Project Management Agency</a:t>
            </a:r>
          </a:p>
        </p:txBody>
      </p:sp>
    </p:spTree>
    <p:extLst>
      <p:ext uri="{BB962C8B-B14F-4D97-AF65-F5344CB8AC3E}">
        <p14:creationId xmlns:p14="http://schemas.microsoft.com/office/powerpoint/2010/main" val="1781038333"/>
      </p:ext>
    </p:extLst>
  </p:cSld>
  <p:clrMapOvr>
    <a:masterClrMapping/>
  </p:clrMapOvr>
  <p:transition>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 y="0"/>
            <a:ext cx="9540875" cy="733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Rectangle 3"/>
          <p:cNvSpPr>
            <a:spLocks noChangeArrowheads="1"/>
          </p:cNvSpPr>
          <p:nvPr/>
        </p:nvSpPr>
        <p:spPr bwMode="auto">
          <a:xfrm>
            <a:off x="323851" y="5796497"/>
            <a:ext cx="343235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de-DE" sz="1200" b="1" smtClean="0">
                <a:solidFill>
                  <a:srgbClr val="FFFFFF"/>
                </a:solidFill>
                <a:latin typeface="Frutiger 45 Light" pitchFamily="34" charset="0"/>
              </a:rPr>
              <a:t>WV2 acquisition of the Costa Concordia.</a:t>
            </a:r>
          </a:p>
          <a:p>
            <a:pPr eaLnBrk="1" hangingPunct="1"/>
            <a:r>
              <a:rPr lang="en-US" altLang="de-DE" sz="1200" b="1" smtClean="0">
                <a:solidFill>
                  <a:srgbClr val="FFFFFF"/>
                </a:solidFill>
                <a:latin typeface="Frutiger 45 Light" pitchFamily="34" charset="0"/>
              </a:rPr>
              <a:t>(19 Jan 2012)</a:t>
            </a:r>
          </a:p>
          <a:p>
            <a:pPr eaLnBrk="1" hangingPunct="1"/>
            <a:r>
              <a:rPr lang="en-US" altLang="de-DE" sz="1000" b="1" smtClean="0">
                <a:solidFill>
                  <a:srgbClr val="FFFFFF"/>
                </a:solidFill>
                <a:latin typeface="Frutiger 45 Light" pitchFamily="34" charset="0"/>
              </a:rPr>
              <a:t>(c) DigitalGlobe, provided by European Space Imaging</a:t>
            </a:r>
          </a:p>
        </p:txBody>
      </p:sp>
      <p:sp>
        <p:nvSpPr>
          <p:cNvPr id="30724" name="Textfeld 1"/>
          <p:cNvSpPr txBox="1">
            <a:spLocks noChangeArrowheads="1"/>
          </p:cNvSpPr>
          <p:nvPr/>
        </p:nvSpPr>
        <p:spPr bwMode="auto">
          <a:xfrm>
            <a:off x="2069142" y="1124680"/>
            <a:ext cx="494237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4800" dirty="0" smtClean="0">
                <a:solidFill>
                  <a:srgbClr val="FFFFFF"/>
                </a:solidFill>
              </a:rPr>
              <a:t>Maritime Security</a:t>
            </a:r>
          </a:p>
          <a:p>
            <a:pPr eaLnBrk="1" hangingPunct="1"/>
            <a:r>
              <a:rPr lang="de-DE" altLang="de-DE" sz="3600" dirty="0" smtClean="0">
                <a:solidFill>
                  <a:srgbClr val="FFFFFF"/>
                </a:solidFill>
              </a:rPr>
              <a:t>… </a:t>
            </a:r>
            <a:r>
              <a:rPr lang="de-DE" altLang="de-DE" sz="3600" dirty="0" err="1" smtClean="0">
                <a:solidFill>
                  <a:srgbClr val="FFFFFF"/>
                </a:solidFill>
              </a:rPr>
              <a:t>better</a:t>
            </a:r>
            <a:r>
              <a:rPr lang="de-DE" altLang="de-DE" sz="3600" dirty="0" smtClean="0">
                <a:solidFill>
                  <a:srgbClr val="FFFFFF"/>
                </a:solidFill>
              </a:rPr>
              <a:t> </a:t>
            </a:r>
            <a:r>
              <a:rPr lang="de-DE" altLang="de-DE" sz="3600" dirty="0" err="1" smtClean="0">
                <a:solidFill>
                  <a:srgbClr val="FFFFFF"/>
                </a:solidFill>
              </a:rPr>
              <a:t>than</a:t>
            </a:r>
            <a:r>
              <a:rPr lang="de-DE" altLang="de-DE" sz="3600" dirty="0" smtClean="0">
                <a:solidFill>
                  <a:srgbClr val="FFFFFF"/>
                </a:solidFill>
              </a:rPr>
              <a:t> </a:t>
            </a:r>
            <a:r>
              <a:rPr lang="de-DE" altLang="de-DE" sz="3600" dirty="0" err="1" smtClean="0">
                <a:solidFill>
                  <a:srgbClr val="FFFFFF"/>
                </a:solidFill>
              </a:rPr>
              <a:t>one</a:t>
            </a:r>
            <a:r>
              <a:rPr lang="de-DE" altLang="de-DE" sz="3600" dirty="0" smtClean="0">
                <a:solidFill>
                  <a:srgbClr val="FFFFFF"/>
                </a:solidFill>
              </a:rPr>
              <a:t> </a:t>
            </a:r>
            <a:r>
              <a:rPr lang="de-DE" altLang="de-DE" sz="3600" dirty="0" err="1" smtClean="0">
                <a:solidFill>
                  <a:srgbClr val="FFFFFF"/>
                </a:solidFill>
              </a:rPr>
              <a:t>hour</a:t>
            </a:r>
            <a:endParaRPr lang="de-DE" altLang="de-DE" sz="3600" dirty="0" smtClean="0">
              <a:solidFill>
                <a:srgbClr val="FFFFFF"/>
              </a:solidFill>
            </a:endParaRPr>
          </a:p>
        </p:txBody>
      </p:sp>
    </p:spTree>
    <p:extLst>
      <p:ext uri="{BB962C8B-B14F-4D97-AF65-F5344CB8AC3E}">
        <p14:creationId xmlns:p14="http://schemas.microsoft.com/office/powerpoint/2010/main" val="4092688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251411" y="564741"/>
            <a:ext cx="3664465" cy="1107996"/>
          </a:xfrm>
          <a:prstGeom prst="rect">
            <a:avLst/>
          </a:prstGeom>
          <a:noFill/>
        </p:spPr>
        <p:txBody>
          <a:bodyPr wrap="none" lIns="0" tIns="0" rIns="0" bIns="0" rtlCol="0">
            <a:spAutoFit/>
          </a:bodyPr>
          <a:lstStyle/>
          <a:p>
            <a:pPr algn="l" defTabSz="914400" rtl="0"/>
            <a:r>
              <a:rPr lang="de-DE" sz="2400" kern="1200" dirty="0" smtClean="0">
                <a:solidFill>
                  <a:srgbClr val="FFFFFF"/>
                </a:solidFill>
                <a:latin typeface="Arial" pitchFamily="34" charset="0"/>
                <a:ea typeface="+mn-ea"/>
                <a:cs typeface="Arial" pitchFamily="34" charset="0"/>
              </a:rPr>
              <a:t>Sentinel-1</a:t>
            </a:r>
          </a:p>
          <a:p>
            <a:pPr algn="l" defTabSz="914400" rtl="0"/>
            <a:r>
              <a:rPr lang="de-DE" sz="2400" kern="1200" dirty="0" err="1" smtClean="0">
                <a:solidFill>
                  <a:srgbClr val="FFFFFF"/>
                </a:solidFill>
                <a:latin typeface="Arial" pitchFamily="34" charset="0"/>
                <a:ea typeface="+mn-ea"/>
                <a:cs typeface="Arial" pitchFamily="34" charset="0"/>
              </a:rPr>
              <a:t>Acquired</a:t>
            </a:r>
            <a:r>
              <a:rPr lang="de-DE" sz="2400" kern="1200" dirty="0" smtClean="0">
                <a:solidFill>
                  <a:srgbClr val="FFFFFF"/>
                </a:solidFill>
                <a:latin typeface="Arial" pitchFamily="34" charset="0"/>
                <a:ea typeface="+mn-ea"/>
                <a:cs typeface="Arial" pitchFamily="34" charset="0"/>
              </a:rPr>
              <a:t> </a:t>
            </a:r>
            <a:r>
              <a:rPr lang="de-DE" sz="2400" kern="1200" dirty="0" err="1" smtClean="0">
                <a:solidFill>
                  <a:srgbClr val="FFFFFF"/>
                </a:solidFill>
                <a:latin typeface="Arial" pitchFamily="34" charset="0"/>
                <a:ea typeface="+mn-ea"/>
                <a:cs typeface="Arial" pitchFamily="34" charset="0"/>
              </a:rPr>
              <a:t>and</a:t>
            </a:r>
            <a:r>
              <a:rPr lang="de-DE" sz="2400" kern="1200" dirty="0" smtClean="0">
                <a:solidFill>
                  <a:srgbClr val="FFFFFF"/>
                </a:solidFill>
                <a:latin typeface="Arial" pitchFamily="34" charset="0"/>
                <a:ea typeface="+mn-ea"/>
                <a:cs typeface="Arial" pitchFamily="34" charset="0"/>
              </a:rPr>
              <a:t> </a:t>
            </a:r>
            <a:r>
              <a:rPr lang="de-DE" sz="2400" kern="1200" dirty="0" err="1" smtClean="0">
                <a:solidFill>
                  <a:srgbClr val="FFFFFF"/>
                </a:solidFill>
                <a:latin typeface="Arial" pitchFamily="34" charset="0"/>
                <a:ea typeface="+mn-ea"/>
                <a:cs typeface="Arial" pitchFamily="34" charset="0"/>
              </a:rPr>
              <a:t>processed</a:t>
            </a:r>
            <a:r>
              <a:rPr lang="de-DE" sz="2400" kern="1200" dirty="0" smtClean="0">
                <a:solidFill>
                  <a:srgbClr val="FFFFFF"/>
                </a:solidFill>
                <a:latin typeface="Arial" pitchFamily="34" charset="0"/>
                <a:ea typeface="+mn-ea"/>
                <a:cs typeface="Arial" pitchFamily="34" charset="0"/>
              </a:rPr>
              <a:t> at</a:t>
            </a:r>
          </a:p>
          <a:p>
            <a:pPr algn="l" defTabSz="914400" rtl="0"/>
            <a:r>
              <a:rPr lang="de-DE" sz="2400" kern="1200" dirty="0" smtClean="0">
                <a:solidFill>
                  <a:srgbClr val="FFFFFF"/>
                </a:solidFill>
                <a:latin typeface="Arial" pitchFamily="34" charset="0"/>
                <a:ea typeface="+mn-ea"/>
                <a:cs typeface="Arial" pitchFamily="34" charset="0"/>
              </a:rPr>
              <a:t>DLR Neustrelitz</a:t>
            </a:r>
          </a:p>
        </p:txBody>
      </p:sp>
    </p:spTree>
    <p:extLst>
      <p:ext uri="{BB962C8B-B14F-4D97-AF65-F5344CB8AC3E}">
        <p14:creationId xmlns:p14="http://schemas.microsoft.com/office/powerpoint/2010/main" val="3854803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print">
            <a:extLst>
              <a:ext uri="{28A0092B-C50C-407E-A947-70E740481C1C}">
                <a14:useLocalDpi xmlns:a14="http://schemas.microsoft.com/office/drawing/2010/main"/>
              </a:ext>
            </a:extLst>
          </a:blip>
          <a:srcRect l="274" t="3746" r="-274" b="14059"/>
          <a:stretch/>
        </p:blipFill>
        <p:spPr>
          <a:xfrm>
            <a:off x="0" y="0"/>
            <a:ext cx="9252520" cy="6858000"/>
          </a:xfrm>
          <a:prstGeom prst="rect">
            <a:avLst/>
          </a:prstGeom>
          <a:gradFill>
            <a:gsLst>
              <a:gs pos="0">
                <a:schemeClr val="accent1">
                  <a:tint val="66000"/>
                  <a:satMod val="160000"/>
                </a:schemeClr>
              </a:gs>
              <a:gs pos="13000">
                <a:schemeClr val="accent1">
                  <a:tint val="44500"/>
                  <a:satMod val="160000"/>
                  <a:alpha val="1000"/>
                  <a:lumMod val="0"/>
                  <a:lumOff val="100000"/>
                </a:schemeClr>
              </a:gs>
              <a:gs pos="100000">
                <a:schemeClr val="accent1">
                  <a:tint val="23500"/>
                  <a:satMod val="160000"/>
                </a:schemeClr>
              </a:gs>
            </a:gsLst>
            <a:lin ang="5400000" scaled="0"/>
          </a:gradFill>
          <a:ln w="22225">
            <a:noFill/>
          </a:ln>
        </p:spPr>
      </p:pic>
      <p:pic>
        <p:nvPicPr>
          <p:cNvPr id="1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4805"/>
          <a:stretch>
            <a:fillRect/>
          </a:stretch>
        </p:blipFill>
        <p:spPr bwMode="auto">
          <a:xfrm>
            <a:off x="2240039" y="3333948"/>
            <a:ext cx="1510149" cy="1512391"/>
          </a:xfrm>
          <a:prstGeom prst="rect">
            <a:avLst/>
          </a:prstGeom>
          <a:noFill/>
          <a:ln w="25400">
            <a:solidFill>
              <a:schemeClr val="bg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9" descr="gibraltar_ship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65" t="1" r="4214" b="-5453"/>
          <a:stretch/>
        </p:blipFill>
        <p:spPr bwMode="auto">
          <a:xfrm>
            <a:off x="3880141" y="3370088"/>
            <a:ext cx="1503388" cy="147337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0" descr="japan_0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221" b="7931"/>
          <a:stretch/>
        </p:blipFill>
        <p:spPr bwMode="auto">
          <a:xfrm>
            <a:off x="620452" y="3362410"/>
            <a:ext cx="1478039" cy="1497127"/>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1" descr="ElbeKüstenlini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602" r="4544" b="2693"/>
          <a:stretch/>
        </p:blipFill>
        <p:spPr bwMode="auto">
          <a:xfrm>
            <a:off x="2224192" y="1271851"/>
            <a:ext cx="1460225" cy="1383077"/>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2" descr="TSX_oil_spill_4"/>
          <p:cNvPicPr>
            <a:picLocks noChangeAspect="1" noChangeArrowheads="1"/>
          </p:cNvPicPr>
          <p:nvPr/>
        </p:nvPicPr>
        <p:blipFill>
          <a:blip r:embed="rId8" cstate="print">
            <a:extLst>
              <a:ext uri="{28A0092B-C50C-407E-A947-70E740481C1C}">
                <a14:useLocalDpi xmlns:a14="http://schemas.microsoft.com/office/drawing/2010/main" val="0"/>
              </a:ext>
            </a:extLst>
          </a:blip>
          <a:srcRect l="6250" t="13017" b="17758"/>
          <a:stretch>
            <a:fillRect/>
          </a:stretch>
        </p:blipFill>
        <p:spPr bwMode="auto">
          <a:xfrm>
            <a:off x="5541786" y="3358213"/>
            <a:ext cx="1504664" cy="150132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9" name="Text Box 15"/>
          <p:cNvSpPr txBox="1">
            <a:spLocks noChangeArrowheads="1"/>
          </p:cNvSpPr>
          <p:nvPr/>
        </p:nvSpPr>
        <p:spPr bwMode="auto">
          <a:xfrm>
            <a:off x="2746005" y="4960747"/>
            <a:ext cx="620665" cy="307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spAutoFit/>
          </a:bodyPr>
          <a:lstStyle>
            <a:defPPr>
              <a:defRPr lang="de-DE"/>
            </a:defPPr>
            <a:lvl1pPr fontAlgn="base">
              <a:spcBef>
                <a:spcPct val="0"/>
              </a:spcBef>
              <a:spcAft>
                <a:spcPct val="0"/>
              </a:spcAft>
              <a:buNone/>
              <a:defRPr sz="1400" b="1">
                <a:solidFill>
                  <a:schemeClr val="bg1"/>
                </a:solidFill>
                <a:latin typeface="Arial" panose="020B0604020202020204" pitchFamily="34" charset="0"/>
                <a:ea typeface="ＭＳ Ｐゴシック" charset="-128"/>
                <a:cs typeface="Arial" panose="020B0604020202020204" pitchFamily="34" charset="0"/>
              </a:defRPr>
            </a:lvl1pPr>
          </a:lstStyle>
          <a:p>
            <a:r>
              <a:rPr lang="en-US" dirty="0">
                <a:solidFill>
                  <a:srgbClr val="FFFFFF"/>
                </a:solidFill>
              </a:rPr>
              <a:t>Wind</a:t>
            </a:r>
          </a:p>
        </p:txBody>
      </p:sp>
      <p:sp>
        <p:nvSpPr>
          <p:cNvPr id="20" name="Text Box 16"/>
          <p:cNvSpPr txBox="1">
            <a:spLocks noChangeArrowheads="1"/>
          </p:cNvSpPr>
          <p:nvPr/>
        </p:nvSpPr>
        <p:spPr bwMode="auto">
          <a:xfrm>
            <a:off x="847140" y="4944752"/>
            <a:ext cx="990959" cy="307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spAutoFit/>
          </a:bodyPr>
          <a:lstStyle>
            <a:defPPr>
              <a:defRPr lang="de-DE"/>
            </a:defPPr>
            <a:lvl1pPr fontAlgn="base">
              <a:spcBef>
                <a:spcPct val="0"/>
              </a:spcBef>
              <a:spcAft>
                <a:spcPct val="0"/>
              </a:spcAft>
              <a:buNone/>
              <a:defRPr sz="1400" b="1">
                <a:solidFill>
                  <a:schemeClr val="bg1"/>
                </a:solidFill>
                <a:latin typeface="Arial" panose="020B0604020202020204" pitchFamily="34" charset="0"/>
                <a:ea typeface="ＭＳ Ｐゴシック" charset="-128"/>
                <a:cs typeface="Arial" panose="020B0604020202020204" pitchFamily="34" charset="0"/>
              </a:defRPr>
            </a:lvl1pPr>
          </a:lstStyle>
          <a:p>
            <a:r>
              <a:rPr lang="en-US" dirty="0">
                <a:solidFill>
                  <a:srgbClr val="FFFFFF"/>
                </a:solidFill>
              </a:rPr>
              <a:t>Sea State</a:t>
            </a:r>
          </a:p>
        </p:txBody>
      </p:sp>
      <p:sp>
        <p:nvSpPr>
          <p:cNvPr id="21" name="Text Box 17"/>
          <p:cNvSpPr txBox="1">
            <a:spLocks noChangeArrowheads="1"/>
          </p:cNvSpPr>
          <p:nvPr/>
        </p:nvSpPr>
        <p:spPr bwMode="auto">
          <a:xfrm>
            <a:off x="5894831" y="4931622"/>
            <a:ext cx="950883" cy="307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spAutoFit/>
          </a:bodyPr>
          <a:lstStyle>
            <a:defPPr>
              <a:defRPr lang="de-DE"/>
            </a:defPPr>
            <a:lvl1pPr fontAlgn="base">
              <a:spcBef>
                <a:spcPct val="0"/>
              </a:spcBef>
              <a:spcAft>
                <a:spcPct val="0"/>
              </a:spcAft>
              <a:buNone/>
              <a:defRPr sz="1400" b="1">
                <a:solidFill>
                  <a:schemeClr val="bg1"/>
                </a:solidFill>
                <a:latin typeface="Arial" panose="020B0604020202020204" pitchFamily="34" charset="0"/>
                <a:ea typeface="ＭＳ Ｐゴシック" charset="-128"/>
                <a:cs typeface="Arial" panose="020B0604020202020204" pitchFamily="34" charset="0"/>
              </a:defRPr>
            </a:lvl1pPr>
          </a:lstStyle>
          <a:p>
            <a:r>
              <a:rPr lang="en-US" dirty="0">
                <a:solidFill>
                  <a:srgbClr val="FFFFFF"/>
                </a:solidFill>
              </a:rPr>
              <a:t>Oil Spills</a:t>
            </a:r>
          </a:p>
        </p:txBody>
      </p:sp>
      <p:sp>
        <p:nvSpPr>
          <p:cNvPr id="22" name="Text Box 18"/>
          <p:cNvSpPr txBox="1">
            <a:spLocks noChangeArrowheads="1"/>
          </p:cNvSpPr>
          <p:nvPr/>
        </p:nvSpPr>
        <p:spPr bwMode="auto">
          <a:xfrm>
            <a:off x="2227841" y="2763696"/>
            <a:ext cx="1579004" cy="307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spAutoFit/>
          </a:bodyPr>
          <a:lstStyle>
            <a:defPPr>
              <a:defRPr lang="de-DE"/>
            </a:defPPr>
            <a:lvl1pPr fontAlgn="base">
              <a:spcBef>
                <a:spcPct val="0"/>
              </a:spcBef>
              <a:spcAft>
                <a:spcPct val="0"/>
              </a:spcAft>
              <a:buNone/>
              <a:defRPr sz="1400" b="1">
                <a:solidFill>
                  <a:schemeClr val="bg1"/>
                </a:solidFill>
                <a:latin typeface="Arial" panose="020B0604020202020204" pitchFamily="34" charset="0"/>
                <a:ea typeface="ＭＳ Ｐゴシック" charset="-128"/>
                <a:cs typeface="Arial" panose="020B0604020202020204" pitchFamily="34" charset="0"/>
              </a:defRPr>
            </a:lvl1pPr>
          </a:lstStyle>
          <a:p>
            <a:r>
              <a:rPr lang="en-US" dirty="0">
                <a:solidFill>
                  <a:srgbClr val="FFFFFF"/>
                </a:solidFill>
              </a:rPr>
              <a:t>Land-Water Line</a:t>
            </a:r>
          </a:p>
        </p:txBody>
      </p:sp>
      <p:sp>
        <p:nvSpPr>
          <p:cNvPr id="23" name="Text Box 19"/>
          <p:cNvSpPr txBox="1">
            <a:spLocks noChangeArrowheads="1"/>
          </p:cNvSpPr>
          <p:nvPr/>
        </p:nvSpPr>
        <p:spPr bwMode="auto">
          <a:xfrm>
            <a:off x="3888237" y="4944752"/>
            <a:ext cx="1475066" cy="307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spAutoFit/>
          </a:bodyPr>
          <a:lstStyle>
            <a:defPPr>
              <a:defRPr lang="de-DE"/>
            </a:defPPr>
            <a:lvl1pPr fontAlgn="base">
              <a:spcBef>
                <a:spcPct val="0"/>
              </a:spcBef>
              <a:spcAft>
                <a:spcPct val="0"/>
              </a:spcAft>
              <a:buNone/>
              <a:defRPr sz="1400" b="1">
                <a:solidFill>
                  <a:schemeClr val="bg1"/>
                </a:solidFill>
                <a:latin typeface="Arial" panose="020B0604020202020204" pitchFamily="34" charset="0"/>
                <a:ea typeface="ＭＳ Ｐゴシック" charset="-128"/>
                <a:cs typeface="Arial" panose="020B0604020202020204" pitchFamily="34" charset="0"/>
              </a:defRPr>
            </a:lvl1pPr>
          </a:lstStyle>
          <a:p>
            <a:r>
              <a:rPr lang="en-US" dirty="0" smtClean="0">
                <a:solidFill>
                  <a:srgbClr val="FFFFFF"/>
                </a:solidFill>
              </a:rPr>
              <a:t>Ship- detection</a:t>
            </a:r>
            <a:endParaRPr lang="en-US" dirty="0">
              <a:solidFill>
                <a:srgbClr val="FFFFFF"/>
              </a:solidFill>
            </a:endParaRPr>
          </a:p>
        </p:txBody>
      </p:sp>
      <p:sp>
        <p:nvSpPr>
          <p:cNvPr id="24" name="Text Box 20"/>
          <p:cNvSpPr txBox="1">
            <a:spLocks noChangeArrowheads="1"/>
          </p:cNvSpPr>
          <p:nvPr/>
        </p:nvSpPr>
        <p:spPr bwMode="auto">
          <a:xfrm>
            <a:off x="860928" y="2790103"/>
            <a:ext cx="1170495" cy="307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spAutoFit/>
          </a:bodyPr>
          <a:lstStyle/>
          <a:p>
            <a:pPr fontAlgn="base">
              <a:spcBef>
                <a:spcPct val="0"/>
              </a:spcBef>
              <a:spcAft>
                <a:spcPct val="0"/>
              </a:spcAft>
            </a:pPr>
            <a:r>
              <a:rPr lang="en-US" sz="1400" b="1" dirty="0" smtClean="0">
                <a:solidFill>
                  <a:srgbClr val="FFFFFF"/>
                </a:solidFill>
                <a:latin typeface="Arial" panose="020B0604020202020204" pitchFamily="34" charset="0"/>
                <a:ea typeface="ＭＳ Ｐゴシック" charset="-128"/>
                <a:cs typeface="Arial" panose="020B0604020202020204" pitchFamily="34" charset="0"/>
              </a:rPr>
              <a:t>Bathymetry</a:t>
            </a:r>
          </a:p>
        </p:txBody>
      </p:sp>
      <p:pic>
        <p:nvPicPr>
          <p:cNvPr id="25"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9703" t="7459" r="8678" b="9310"/>
          <a:stretch/>
        </p:blipFill>
        <p:spPr bwMode="auto">
          <a:xfrm>
            <a:off x="5499924" y="1260975"/>
            <a:ext cx="1510149" cy="1414626"/>
          </a:xfrm>
          <a:prstGeom prst="rect">
            <a:avLst/>
          </a:prstGeom>
          <a:noFill/>
          <a:ln w="25400">
            <a:solidFill>
              <a:schemeClr val="bg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 Box 20"/>
          <p:cNvSpPr txBox="1">
            <a:spLocks noChangeArrowheads="1"/>
          </p:cNvSpPr>
          <p:nvPr/>
        </p:nvSpPr>
        <p:spPr bwMode="auto">
          <a:xfrm>
            <a:off x="5621872" y="2833971"/>
            <a:ext cx="1441146" cy="307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spAutoFit/>
          </a:bodyPr>
          <a:lstStyle>
            <a:defPPr>
              <a:defRPr lang="de-DE"/>
            </a:defPPr>
            <a:lvl1pPr fontAlgn="base">
              <a:spcBef>
                <a:spcPct val="0"/>
              </a:spcBef>
              <a:spcAft>
                <a:spcPct val="0"/>
              </a:spcAft>
              <a:buNone/>
              <a:defRPr sz="1400" b="1">
                <a:solidFill>
                  <a:schemeClr val="bg1"/>
                </a:solidFill>
                <a:latin typeface="Arial" panose="020B0604020202020204" pitchFamily="34" charset="0"/>
                <a:ea typeface="ＭＳ Ｐゴシック" charset="-128"/>
                <a:cs typeface="Arial" panose="020B0604020202020204" pitchFamily="34" charset="0"/>
              </a:defRPr>
            </a:lvl1pPr>
          </a:lstStyle>
          <a:p>
            <a:r>
              <a:rPr lang="en-US" dirty="0">
                <a:solidFill>
                  <a:srgbClr val="FFFFFF"/>
                </a:solidFill>
              </a:rPr>
              <a:t>Wave breaking</a:t>
            </a:r>
          </a:p>
        </p:txBody>
      </p:sp>
      <p:pic>
        <p:nvPicPr>
          <p:cNvPr id="27" name="Picture 20"/>
          <p:cNvPicPr>
            <a:picLocks noChangeAspect="1" noChangeArrowheads="1"/>
          </p:cNvPicPr>
          <p:nvPr/>
        </p:nvPicPr>
        <p:blipFill rotWithShape="1">
          <a:blip r:embed="rId10">
            <a:extLst>
              <a:ext uri="{28A0092B-C50C-407E-A947-70E740481C1C}">
                <a14:useLocalDpi xmlns:a14="http://schemas.microsoft.com/office/drawing/2010/main" val="0"/>
              </a:ext>
            </a:extLst>
          </a:blip>
          <a:srcRect l="11245" r="11830" b="17724"/>
          <a:stretch/>
        </p:blipFill>
        <p:spPr bwMode="auto">
          <a:xfrm>
            <a:off x="3845859" y="1271850"/>
            <a:ext cx="1510150" cy="1403753"/>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 name="Text Box 20"/>
          <p:cNvSpPr txBox="1">
            <a:spLocks noChangeArrowheads="1"/>
          </p:cNvSpPr>
          <p:nvPr/>
        </p:nvSpPr>
        <p:spPr bwMode="auto">
          <a:xfrm>
            <a:off x="3980359" y="2654924"/>
            <a:ext cx="1301685" cy="52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spAutoFit/>
          </a:bodyPr>
          <a:lstStyle>
            <a:defPPr>
              <a:defRPr lang="de-DE"/>
            </a:defPPr>
            <a:lvl1pPr fontAlgn="base">
              <a:spcBef>
                <a:spcPct val="0"/>
              </a:spcBef>
              <a:spcAft>
                <a:spcPct val="0"/>
              </a:spcAft>
              <a:buNone/>
              <a:defRPr sz="1400" b="1">
                <a:solidFill>
                  <a:schemeClr val="bg1"/>
                </a:solidFill>
                <a:latin typeface="Arial" panose="020B0604020202020204" pitchFamily="34" charset="0"/>
                <a:ea typeface="ＭＳ Ｐゴシック" charset="-128"/>
                <a:cs typeface="Arial" panose="020B0604020202020204" pitchFamily="34" charset="0"/>
              </a:defRPr>
            </a:lvl1pPr>
          </a:lstStyle>
          <a:p>
            <a:r>
              <a:rPr lang="en-US" dirty="0">
                <a:solidFill>
                  <a:srgbClr val="FFFFFF"/>
                </a:solidFill>
              </a:rPr>
              <a:t>Wave groups</a:t>
            </a:r>
          </a:p>
          <a:p>
            <a:pPr algn="ctr"/>
            <a:r>
              <a:rPr lang="en-US" dirty="0">
                <a:solidFill>
                  <a:srgbClr val="FFFFFF"/>
                </a:solidFill>
              </a:rPr>
              <a:t>&amp; Forecast</a:t>
            </a:r>
          </a:p>
        </p:txBody>
      </p:sp>
      <p:pic>
        <p:nvPicPr>
          <p:cNvPr id="29" name="Picture 3"/>
          <p:cNvPicPr>
            <a:picLocks noChangeAspect="1" noChangeArrowheads="1"/>
          </p:cNvPicPr>
          <p:nvPr/>
        </p:nvPicPr>
        <p:blipFill rotWithShape="1">
          <a:blip r:embed="rId11">
            <a:extLst>
              <a:ext uri="{28A0092B-C50C-407E-A947-70E740481C1C}">
                <a14:useLocalDpi xmlns:a14="http://schemas.microsoft.com/office/drawing/2010/main" val="0"/>
              </a:ext>
            </a:extLst>
          </a:blip>
          <a:srcRect t="-1002" b="5728"/>
          <a:stretch/>
        </p:blipFill>
        <p:spPr bwMode="auto">
          <a:xfrm>
            <a:off x="7146719" y="1260977"/>
            <a:ext cx="1538213" cy="1414625"/>
          </a:xfrm>
          <a:prstGeom prst="rect">
            <a:avLst/>
          </a:prstGeom>
          <a:noFill/>
          <a:ln w="25400">
            <a:solidFill>
              <a:schemeClr val="bg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feld 29"/>
          <p:cNvSpPr txBox="1"/>
          <p:nvPr/>
        </p:nvSpPr>
        <p:spPr>
          <a:xfrm>
            <a:off x="6879449" y="2822096"/>
            <a:ext cx="1887037" cy="307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spAutoFit/>
          </a:bodyPr>
          <a:lstStyle>
            <a:defPPr>
              <a:defRPr lang="de-DE"/>
            </a:defPPr>
            <a:lvl1pPr fontAlgn="base">
              <a:spcBef>
                <a:spcPct val="0"/>
              </a:spcBef>
              <a:spcAft>
                <a:spcPct val="0"/>
              </a:spcAft>
              <a:buNone/>
              <a:defRPr sz="1400" b="1">
                <a:solidFill>
                  <a:schemeClr val="bg1"/>
                </a:solidFill>
                <a:latin typeface="Arial" panose="020B0604020202020204" pitchFamily="34" charset="0"/>
                <a:ea typeface="ＭＳ Ｐゴシック" charset="-128"/>
                <a:cs typeface="Arial" panose="020B0604020202020204" pitchFamily="34" charset="0"/>
              </a:defRPr>
            </a:lvl1pPr>
          </a:lstStyle>
          <a:p>
            <a:r>
              <a:rPr lang="en-US" dirty="0">
                <a:solidFill>
                  <a:srgbClr val="FFFFFF"/>
                </a:solidFill>
              </a:rPr>
              <a:t>     Surface Currents</a:t>
            </a:r>
          </a:p>
        </p:txBody>
      </p:sp>
      <p:pic>
        <p:nvPicPr>
          <p:cNvPr id="31"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98257" y="3362413"/>
            <a:ext cx="1478038" cy="1469177"/>
          </a:xfrm>
          <a:prstGeom prst="rect">
            <a:avLst/>
          </a:prstGeom>
          <a:noFill/>
          <a:ln w="25400">
            <a:solidFill>
              <a:schemeClr val="bg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feld 31"/>
          <p:cNvSpPr txBox="1"/>
          <p:nvPr/>
        </p:nvSpPr>
        <p:spPr>
          <a:xfrm>
            <a:off x="6979618" y="4841501"/>
            <a:ext cx="1773224" cy="52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spAutoFit/>
          </a:bodyPr>
          <a:lstStyle>
            <a:defPPr>
              <a:defRPr lang="de-DE"/>
            </a:defPPr>
            <a:lvl1pPr fontAlgn="base">
              <a:spcBef>
                <a:spcPct val="0"/>
              </a:spcBef>
              <a:spcAft>
                <a:spcPct val="0"/>
              </a:spcAft>
              <a:buNone/>
              <a:defRPr sz="1400" b="1">
                <a:solidFill>
                  <a:schemeClr val="bg1"/>
                </a:solidFill>
                <a:latin typeface="Arial" panose="020B0604020202020204" pitchFamily="34" charset="0"/>
                <a:ea typeface="ＭＳ Ｐゴシック" charset="-128"/>
                <a:cs typeface="Arial" panose="020B0604020202020204" pitchFamily="34" charset="0"/>
              </a:defRPr>
            </a:lvl1pPr>
          </a:lstStyle>
          <a:p>
            <a:pPr algn="ctr"/>
            <a:r>
              <a:rPr lang="en-US" dirty="0">
                <a:solidFill>
                  <a:srgbClr val="FFFFFF"/>
                </a:solidFill>
              </a:rPr>
              <a:t> </a:t>
            </a:r>
            <a:r>
              <a:rPr lang="en-US" dirty="0" smtClean="0">
                <a:solidFill>
                  <a:srgbClr val="FFFFFF"/>
                </a:solidFill>
              </a:rPr>
              <a:t>Iceberg-detection,</a:t>
            </a:r>
            <a:endParaRPr lang="en-US" dirty="0">
              <a:solidFill>
                <a:srgbClr val="FFFFFF"/>
              </a:solidFill>
            </a:endParaRPr>
          </a:p>
          <a:p>
            <a:pPr algn="ctr"/>
            <a:r>
              <a:rPr lang="en-US" dirty="0" smtClean="0">
                <a:solidFill>
                  <a:srgbClr val="FFFFFF"/>
                </a:solidFill>
              </a:rPr>
              <a:t>Ice classification</a:t>
            </a:r>
            <a:endParaRPr lang="en-US" dirty="0">
              <a:solidFill>
                <a:srgbClr val="FFFFFF"/>
              </a:solidFill>
            </a:endParaRPr>
          </a:p>
        </p:txBody>
      </p:sp>
      <p:sp>
        <p:nvSpPr>
          <p:cNvPr id="33" name="Freihandform 32"/>
          <p:cNvSpPr/>
          <p:nvPr/>
        </p:nvSpPr>
        <p:spPr>
          <a:xfrm>
            <a:off x="4025309" y="1626381"/>
            <a:ext cx="1337726" cy="317811"/>
          </a:xfrm>
          <a:custGeom>
            <a:avLst/>
            <a:gdLst>
              <a:gd name="connsiteX0" fmla="*/ 309026 w 1337726"/>
              <a:gd name="connsiteY0" fmla="*/ 317703 h 317811"/>
              <a:gd name="connsiteX1" fmla="*/ 880526 w 1337726"/>
              <a:gd name="connsiteY1" fmla="*/ 270078 h 317811"/>
              <a:gd name="connsiteX2" fmla="*/ 1337726 w 1337726"/>
              <a:gd name="connsiteY2" fmla="*/ 117678 h 317811"/>
              <a:gd name="connsiteX3" fmla="*/ 880526 w 1337726"/>
              <a:gd name="connsiteY3" fmla="*/ 3378 h 317811"/>
              <a:gd name="connsiteX4" fmla="*/ 490001 w 1337726"/>
              <a:gd name="connsiteY4" fmla="*/ 41478 h 317811"/>
              <a:gd name="connsiteX5" fmla="*/ 166151 w 1337726"/>
              <a:gd name="connsiteY5" fmla="*/ 155778 h 317811"/>
              <a:gd name="connsiteX6" fmla="*/ 4226 w 1337726"/>
              <a:gd name="connsiteY6" fmla="*/ 260553 h 317811"/>
              <a:gd name="connsiteX7" fmla="*/ 309026 w 1337726"/>
              <a:gd name="connsiteY7" fmla="*/ 317703 h 31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7726" h="317811">
                <a:moveTo>
                  <a:pt x="309026" y="317703"/>
                </a:moveTo>
                <a:cubicBezTo>
                  <a:pt x="455076" y="319291"/>
                  <a:pt x="709076" y="303415"/>
                  <a:pt x="880526" y="270078"/>
                </a:cubicBezTo>
                <a:cubicBezTo>
                  <a:pt x="1051976" y="236741"/>
                  <a:pt x="1337726" y="162128"/>
                  <a:pt x="1337726" y="117678"/>
                </a:cubicBezTo>
                <a:cubicBezTo>
                  <a:pt x="1337726" y="73228"/>
                  <a:pt x="1021814" y="16078"/>
                  <a:pt x="880526" y="3378"/>
                </a:cubicBezTo>
                <a:cubicBezTo>
                  <a:pt x="739238" y="-9322"/>
                  <a:pt x="609064" y="16078"/>
                  <a:pt x="490001" y="41478"/>
                </a:cubicBezTo>
                <a:cubicBezTo>
                  <a:pt x="370938" y="66878"/>
                  <a:pt x="247113" y="119266"/>
                  <a:pt x="166151" y="155778"/>
                </a:cubicBezTo>
                <a:cubicBezTo>
                  <a:pt x="85189" y="192290"/>
                  <a:pt x="-22761" y="228803"/>
                  <a:pt x="4226" y="260553"/>
                </a:cubicBezTo>
                <a:cubicBezTo>
                  <a:pt x="31213" y="292303"/>
                  <a:pt x="162976" y="316115"/>
                  <a:pt x="309026" y="317703"/>
                </a:cubicBezTo>
                <a:close/>
              </a:path>
            </a:pathLst>
          </a:custGeom>
          <a:noFill/>
          <a:ln w="2222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Titel 1"/>
          <p:cNvSpPr txBox="1">
            <a:spLocks/>
          </p:cNvSpPr>
          <p:nvPr/>
        </p:nvSpPr>
        <p:spPr>
          <a:xfrm>
            <a:off x="609761" y="260648"/>
            <a:ext cx="8127639" cy="922020"/>
          </a:xfrm>
          <a:prstGeom prst="rect">
            <a:avLst/>
          </a:prstGeom>
        </p:spPr>
        <p:txBody>
          <a:bodyPr/>
          <a:lstStyle>
            <a:lvl1pPr algn="l" defTabSz="914400" rtl="0" eaLnBrk="1" latinLnBrk="0" hangingPunct="1">
              <a:spcBef>
                <a:spcPct val="0"/>
              </a:spcBef>
              <a:buNone/>
              <a:defRPr lang="en-GB" sz="2400" b="1" kern="1200" noProof="0" dirty="0" smtClean="0">
                <a:solidFill>
                  <a:srgbClr val="686868"/>
                </a:solidFill>
                <a:latin typeface="Arial" pitchFamily="34" charset="0"/>
                <a:ea typeface="+mj-ea"/>
                <a:cs typeface="Arial" pitchFamily="34" charset="0"/>
              </a:defRPr>
            </a:lvl1pPr>
          </a:lstStyle>
          <a:p>
            <a:r>
              <a:rPr lang="en-US">
                <a:solidFill>
                  <a:srgbClr val="FFFFFF"/>
                </a:solidFill>
              </a:rPr>
              <a:t>Research and Application Development for the Maritime Situational Awareness</a:t>
            </a:r>
          </a:p>
        </p:txBody>
      </p:sp>
      <p:sp>
        <p:nvSpPr>
          <p:cNvPr id="36" name="Rechteck 35"/>
          <p:cNvSpPr/>
          <p:nvPr/>
        </p:nvSpPr>
        <p:spPr>
          <a:xfrm>
            <a:off x="483928" y="1919018"/>
            <a:ext cx="8326217" cy="369332"/>
          </a:xfrm>
          <a:prstGeom prst="rect">
            <a:avLst/>
          </a:prstGeom>
          <a:gradFill>
            <a:gsLst>
              <a:gs pos="0">
                <a:schemeClr val="accent1">
                  <a:tint val="66000"/>
                  <a:satMod val="160000"/>
                </a:schemeClr>
              </a:gs>
              <a:gs pos="13000">
                <a:schemeClr val="accent1">
                  <a:tint val="44500"/>
                  <a:satMod val="160000"/>
                  <a:alpha val="1000"/>
                  <a:lumMod val="0"/>
                  <a:lumOff val="100000"/>
                </a:schemeClr>
              </a:gs>
              <a:gs pos="100000">
                <a:schemeClr val="accent1">
                  <a:tint val="23500"/>
                  <a:satMod val="160000"/>
                </a:schemeClr>
              </a:gs>
            </a:gsLst>
            <a:lin ang="540000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de-DE" dirty="0" smtClean="0">
              <a:solidFill>
                <a:srgbClr val="000000"/>
              </a:solidFill>
              <a:latin typeface="Arial" pitchFamily="34" charset="0"/>
              <a:cs typeface="Arial" pitchFamily="34" charset="0"/>
            </a:endParaRPr>
          </a:p>
        </p:txBody>
      </p:sp>
      <p:pic>
        <p:nvPicPr>
          <p:cNvPr id="4099"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3819" y="1281692"/>
            <a:ext cx="1377603" cy="1373232"/>
          </a:xfrm>
          <a:prstGeom prst="rect">
            <a:avLst/>
          </a:prstGeom>
          <a:noFill/>
          <a:ln w="254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88238" y="4074550"/>
            <a:ext cx="805936" cy="785003"/>
          </a:xfrm>
          <a:prstGeom prst="rect">
            <a:avLst/>
          </a:prstGeom>
          <a:noFill/>
          <a:ln w="222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80995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3064" y="764630"/>
            <a:ext cx="9478963" cy="4216400"/>
          </a:xfrm>
          <a:prstGeom prst="rect">
            <a:avLst/>
          </a:prstGeom>
          <a:noFill/>
          <a:ln w="0">
            <a:noFill/>
            <a:miter lim="800000"/>
            <a:headEnd/>
            <a:tailEnd/>
          </a:ln>
          <a:extLst>
            <a:ext uri="{909E8E84-426E-40DD-AFC4-6F175D3DCCD1}">
              <a14:hiddenFill xmlns:a14="http://schemas.microsoft.com/office/drawing/2010/main">
                <a:solidFill>
                  <a:schemeClr val="accent1"/>
                </a:solidFill>
              </a14:hiddenFill>
            </a:ext>
          </a:extLst>
        </p:spPr>
      </p:pic>
      <p:sp>
        <p:nvSpPr>
          <p:cNvPr id="19460" name="Titel 1"/>
          <p:cNvSpPr txBox="1">
            <a:spLocks/>
          </p:cNvSpPr>
          <p:nvPr/>
        </p:nvSpPr>
        <p:spPr bwMode="auto">
          <a:xfrm>
            <a:off x="6877050" y="5107024"/>
            <a:ext cx="2663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Font typeface="Symbol" pitchFamily="18" charset="2"/>
              <a:buChar char="-"/>
              <a:defRPr>
                <a:solidFill>
                  <a:schemeClr val="tx1"/>
                </a:solidFill>
                <a:latin typeface="Arial" pitchFamily="34" charset="0"/>
                <a:cs typeface="Arial" pitchFamily="34" charset="0"/>
              </a:defRPr>
            </a:lvl1pPr>
            <a:lvl2pPr marL="742950" indent="-285750" eaLnBrk="0" hangingPunct="0">
              <a:buFont typeface="Symbol" pitchFamily="18" charset="2"/>
              <a:buChar char="-"/>
              <a:defRPr>
                <a:solidFill>
                  <a:schemeClr val="tx1"/>
                </a:solidFill>
                <a:latin typeface="Arial" pitchFamily="34" charset="0"/>
                <a:cs typeface="Arial" pitchFamily="34" charset="0"/>
              </a:defRPr>
            </a:lvl2pPr>
            <a:lvl3pPr marL="1143000" indent="-228600" eaLnBrk="0" hangingPunct="0">
              <a:buFont typeface="Symbol" pitchFamily="18" charset="2"/>
              <a:buChar char="-"/>
              <a:defRPr>
                <a:solidFill>
                  <a:schemeClr val="tx1"/>
                </a:solidFill>
                <a:latin typeface="Arial" pitchFamily="34" charset="0"/>
                <a:cs typeface="Arial" pitchFamily="34" charset="0"/>
              </a:defRPr>
            </a:lvl3pPr>
            <a:lvl4pPr marL="1600200" indent="-228600" eaLnBrk="0" hangingPunct="0">
              <a:buFont typeface="Symbol" pitchFamily="18" charset="2"/>
              <a:buChar char="-"/>
              <a:defRPr>
                <a:solidFill>
                  <a:schemeClr val="tx1"/>
                </a:solidFill>
                <a:latin typeface="Arial" pitchFamily="34" charset="0"/>
                <a:cs typeface="Arial" pitchFamily="34" charset="0"/>
              </a:defRPr>
            </a:lvl4pPr>
            <a:lvl5pPr marL="2057400" indent="-228600" eaLnBrk="0" hangingPunct="0">
              <a:buFont typeface="Symbol" pitchFamily="18" charset="2"/>
              <a:buChar char="-"/>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Symbol" pitchFamily="18" charset="2"/>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Symbol" pitchFamily="18" charset="2"/>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Symbol" pitchFamily="18" charset="2"/>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Symbol" pitchFamily="18" charset="2"/>
              <a:buChar char="-"/>
              <a:defRPr>
                <a:solidFill>
                  <a:schemeClr val="tx1"/>
                </a:solidFill>
                <a:latin typeface="Arial" pitchFamily="34" charset="0"/>
                <a:cs typeface="Arial" pitchFamily="34" charset="0"/>
              </a:defRPr>
            </a:lvl9pPr>
          </a:lstStyle>
          <a:p>
            <a:pPr algn="l" defTabSz="914400" rtl="0" eaLnBrk="1" hangingPunct="1">
              <a:spcBef>
                <a:spcPct val="0"/>
              </a:spcBef>
              <a:buFontTx/>
              <a:buNone/>
            </a:pPr>
            <a:r>
              <a:rPr lang="de-DE" altLang="de-DE" sz="1600" kern="1200" smtClean="0">
                <a:solidFill>
                  <a:srgbClr val="686868"/>
                </a:solidFill>
                <a:ea typeface="+mn-ea"/>
              </a:rPr>
              <a:t>Hong-Kong – Kowloon </a:t>
            </a:r>
          </a:p>
        </p:txBody>
      </p:sp>
      <p:sp>
        <p:nvSpPr>
          <p:cNvPr id="5" name="Textfeld 4"/>
          <p:cNvSpPr txBox="1"/>
          <p:nvPr/>
        </p:nvSpPr>
        <p:spPr>
          <a:xfrm>
            <a:off x="5940427" y="163515"/>
            <a:ext cx="2987675" cy="168275"/>
          </a:xfrm>
          <a:prstGeom prst="rect">
            <a:avLst/>
          </a:prstGeom>
          <a:noFill/>
        </p:spPr>
        <p:txBody>
          <a:bodyPr lIns="0" tIns="0" rIns="0" bIns="0">
            <a:spAutoFit/>
          </a:bodyPr>
          <a:lstStyle/>
          <a:p>
            <a:pPr algn="r" defTabSz="914400" rtl="0">
              <a:defRPr/>
            </a:pPr>
            <a:r>
              <a:rPr lang="de-DE" sz="1100" kern="1200" dirty="0">
                <a:solidFill>
                  <a:srgbClr val="898989"/>
                </a:solidFill>
                <a:latin typeface="Calibri"/>
                <a:ea typeface="+mn-ea"/>
                <a:cs typeface="Arial" pitchFamily="34" charset="0"/>
              </a:rPr>
              <a:t>Deutsches Fernerkundungsdatenzentrum</a:t>
            </a:r>
          </a:p>
        </p:txBody>
      </p:sp>
      <p:sp>
        <p:nvSpPr>
          <p:cNvPr id="6" name="Textfeld 5"/>
          <p:cNvSpPr txBox="1"/>
          <p:nvPr/>
        </p:nvSpPr>
        <p:spPr>
          <a:xfrm>
            <a:off x="6732588" y="6659599"/>
            <a:ext cx="2195512" cy="161925"/>
          </a:xfrm>
          <a:prstGeom prst="rect">
            <a:avLst/>
          </a:prstGeom>
          <a:noFill/>
        </p:spPr>
        <p:txBody>
          <a:bodyPr lIns="0" tIns="0" rIns="0" bIns="0">
            <a:spAutoFit/>
          </a:bodyPr>
          <a:lstStyle/>
          <a:p>
            <a:pPr algn="r" defTabSz="914400" rtl="0">
              <a:defRPr/>
            </a:pPr>
            <a:fld id="{621BC791-2945-4FFB-BDF6-128AFD663EB6}" type="slidenum">
              <a:rPr lang="de-DE" sz="1050" b="1" kern="1200">
                <a:solidFill>
                  <a:prstClr val="white"/>
                </a:solidFill>
                <a:latin typeface="Calibri"/>
                <a:ea typeface="+mn-ea"/>
                <a:cs typeface="Arial" pitchFamily="34" charset="0"/>
              </a:rPr>
              <a:pPr algn="r" defTabSz="914400" rtl="0">
                <a:defRPr/>
              </a:pPr>
              <a:t>43</a:t>
            </a:fld>
            <a:r>
              <a:rPr lang="de-DE" sz="1050" b="1" kern="1200" dirty="0">
                <a:solidFill>
                  <a:prstClr val="white"/>
                </a:solidFill>
                <a:latin typeface="Calibri"/>
                <a:ea typeface="+mn-ea"/>
                <a:cs typeface="Arial" pitchFamily="34" charset="0"/>
              </a:rPr>
              <a:t> / 18</a:t>
            </a:r>
          </a:p>
        </p:txBody>
      </p:sp>
      <p:sp>
        <p:nvSpPr>
          <p:cNvPr id="7" name="Textfeld 1"/>
          <p:cNvSpPr txBox="1">
            <a:spLocks noChangeArrowheads="1"/>
          </p:cNvSpPr>
          <p:nvPr/>
        </p:nvSpPr>
        <p:spPr bwMode="auto">
          <a:xfrm>
            <a:off x="683460" y="3356990"/>
            <a:ext cx="554510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defTabSz="914400" rtl="0" eaLnBrk="1" hangingPunct="1"/>
            <a:r>
              <a:rPr lang="de-DE" altLang="de-DE" sz="4800" kern="1200" dirty="0" smtClean="0">
                <a:solidFill>
                  <a:srgbClr val="FFFFFF"/>
                </a:solidFill>
                <a:ea typeface="+mn-ea"/>
                <a:cs typeface="+mn-cs"/>
              </a:rPr>
              <a:t>Urbanisation</a:t>
            </a:r>
          </a:p>
          <a:p>
            <a:pPr algn="l" defTabSz="914400" rtl="0" eaLnBrk="1" hangingPunct="1"/>
            <a:r>
              <a:rPr lang="de-DE" altLang="de-DE" sz="3600" kern="1200" dirty="0" smtClean="0">
                <a:solidFill>
                  <a:srgbClr val="FFFFFF"/>
                </a:solidFill>
                <a:ea typeface="+mn-ea"/>
                <a:cs typeface="+mn-cs"/>
              </a:rPr>
              <a:t>… </a:t>
            </a:r>
            <a:r>
              <a:rPr lang="de-DE" altLang="de-DE" sz="3600" kern="1200" dirty="0" err="1" smtClean="0">
                <a:solidFill>
                  <a:srgbClr val="FFFFFF"/>
                </a:solidFill>
                <a:ea typeface="+mn-ea"/>
                <a:cs typeface="+mn-cs"/>
              </a:rPr>
              <a:t>decades</a:t>
            </a:r>
            <a:r>
              <a:rPr lang="de-DE" altLang="de-DE" sz="3600" kern="1200" dirty="0" smtClean="0">
                <a:solidFill>
                  <a:srgbClr val="FFFFFF"/>
                </a:solidFill>
                <a:ea typeface="+mn-ea"/>
                <a:cs typeface="+mn-cs"/>
              </a:rPr>
              <a:t> </a:t>
            </a:r>
            <a:r>
              <a:rPr lang="de-DE" altLang="de-DE" sz="3600" kern="1200" dirty="0" err="1" smtClean="0">
                <a:solidFill>
                  <a:srgbClr val="FFFFFF"/>
                </a:solidFill>
                <a:ea typeface="+mn-ea"/>
                <a:cs typeface="+mn-cs"/>
              </a:rPr>
              <a:t>of</a:t>
            </a:r>
            <a:r>
              <a:rPr lang="de-DE" altLang="de-DE" sz="3600" kern="1200" dirty="0" smtClean="0">
                <a:solidFill>
                  <a:srgbClr val="FFFFFF"/>
                </a:solidFill>
                <a:ea typeface="+mn-ea"/>
                <a:cs typeface="+mn-cs"/>
              </a:rPr>
              <a:t> </a:t>
            </a:r>
            <a:r>
              <a:rPr lang="de-DE" altLang="de-DE" sz="3600" kern="1200" dirty="0" err="1" smtClean="0">
                <a:solidFill>
                  <a:srgbClr val="FFFFFF"/>
                </a:solidFill>
                <a:ea typeface="+mn-ea"/>
                <a:cs typeface="+mn-cs"/>
              </a:rPr>
              <a:t>observation</a:t>
            </a:r>
            <a:endParaRPr lang="de-DE" altLang="de-DE" sz="3600" kern="1200" dirty="0" smtClean="0">
              <a:solidFill>
                <a:srgbClr val="FFFFFF"/>
              </a:solidFill>
              <a:ea typeface="+mn-ea"/>
              <a:cs typeface="+mn-cs"/>
            </a:endParaRPr>
          </a:p>
        </p:txBody>
      </p:sp>
    </p:spTree>
    <p:extLst>
      <p:ext uri="{BB962C8B-B14F-4D97-AF65-F5344CB8AC3E}">
        <p14:creationId xmlns:p14="http://schemas.microsoft.com/office/powerpoint/2010/main" val="2594051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feld 9"/>
          <p:cNvSpPr txBox="1">
            <a:spLocks noChangeArrowheads="1"/>
          </p:cNvSpPr>
          <p:nvPr/>
        </p:nvSpPr>
        <p:spPr bwMode="auto">
          <a:xfrm>
            <a:off x="1081092" y="6129372"/>
            <a:ext cx="10260012"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300"/>
              </a:spcBef>
              <a:buFont typeface="Symbol" pitchFamily="18" charset="2"/>
              <a:buChar char="-"/>
              <a:defRPr>
                <a:solidFill>
                  <a:schemeClr val="tx1"/>
                </a:solidFill>
                <a:latin typeface="Arial" pitchFamily="34" charset="0"/>
                <a:cs typeface="Arial" pitchFamily="34" charset="0"/>
              </a:defRPr>
            </a:lvl1pPr>
            <a:lvl2pPr marL="742950" indent="-285750" eaLnBrk="0" hangingPunct="0">
              <a:buFont typeface="Symbol" pitchFamily="18" charset="2"/>
              <a:buChar char="-"/>
              <a:defRPr>
                <a:solidFill>
                  <a:schemeClr val="tx1"/>
                </a:solidFill>
                <a:latin typeface="Arial" pitchFamily="34" charset="0"/>
                <a:cs typeface="Arial" pitchFamily="34" charset="0"/>
              </a:defRPr>
            </a:lvl2pPr>
            <a:lvl3pPr marL="1143000" indent="-228600" eaLnBrk="0" hangingPunct="0">
              <a:buFont typeface="Symbol" pitchFamily="18" charset="2"/>
              <a:buChar char="-"/>
              <a:defRPr>
                <a:solidFill>
                  <a:schemeClr val="tx1"/>
                </a:solidFill>
                <a:latin typeface="Arial" pitchFamily="34" charset="0"/>
                <a:cs typeface="Arial" pitchFamily="34" charset="0"/>
              </a:defRPr>
            </a:lvl3pPr>
            <a:lvl4pPr marL="1600200" indent="-228600" eaLnBrk="0" hangingPunct="0">
              <a:buFont typeface="Symbol" pitchFamily="18" charset="2"/>
              <a:buChar char="-"/>
              <a:defRPr>
                <a:solidFill>
                  <a:schemeClr val="tx1"/>
                </a:solidFill>
                <a:latin typeface="Arial" pitchFamily="34" charset="0"/>
                <a:cs typeface="Arial" pitchFamily="34" charset="0"/>
              </a:defRPr>
            </a:lvl4pPr>
            <a:lvl5pPr marL="2057400" indent="-228600" eaLnBrk="0" hangingPunct="0">
              <a:buFont typeface="Symbol" pitchFamily="18" charset="2"/>
              <a:buChar char="-"/>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Symbol" pitchFamily="18" charset="2"/>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Symbol" pitchFamily="18" charset="2"/>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Symbol" pitchFamily="18" charset="2"/>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Symbol" pitchFamily="18" charset="2"/>
              <a:buChar char="-"/>
              <a:defRPr>
                <a:solidFill>
                  <a:schemeClr val="tx1"/>
                </a:solidFill>
                <a:latin typeface="Arial" pitchFamily="34" charset="0"/>
                <a:cs typeface="Arial" pitchFamily="34" charset="0"/>
              </a:defRPr>
            </a:lvl9pPr>
          </a:lstStyle>
          <a:p>
            <a:pPr eaLnBrk="1" fontAlgn="base" hangingPunct="1">
              <a:spcBef>
                <a:spcPct val="0"/>
              </a:spcBef>
              <a:spcAft>
                <a:spcPct val="0"/>
              </a:spcAft>
              <a:buFontTx/>
              <a:buNone/>
            </a:pPr>
            <a:endParaRPr lang="de-DE" altLang="de-DE" smtClean="0">
              <a:solidFill>
                <a:prstClr val="black"/>
              </a:solidFill>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l="-2713" t="10989" r="26985" b="9891"/>
          <a:stretch>
            <a:fillRect/>
          </a:stretch>
        </p:blipFill>
        <p:spPr bwMode="auto">
          <a:xfrm>
            <a:off x="-2168523" y="-77788"/>
            <a:ext cx="12303125" cy="6962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l="7063" t="9879" r="20555" b="4176"/>
          <a:stretch>
            <a:fillRect/>
          </a:stretch>
        </p:blipFill>
        <p:spPr bwMode="auto">
          <a:xfrm>
            <a:off x="-22222" y="-157163"/>
            <a:ext cx="10987088" cy="706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5">
            <a:extLst>
              <a:ext uri="{28A0092B-C50C-407E-A947-70E740481C1C}">
                <a14:useLocalDpi xmlns:a14="http://schemas.microsoft.com/office/drawing/2010/main" val="0"/>
              </a:ext>
            </a:extLst>
          </a:blip>
          <a:srcRect l="7063" t="9818" r="20616" b="3883"/>
          <a:stretch>
            <a:fillRect/>
          </a:stretch>
        </p:blipFill>
        <p:spPr bwMode="auto">
          <a:xfrm>
            <a:off x="-14286" y="-160338"/>
            <a:ext cx="10977563" cy="7096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Gerade Verbindung mit Pfeil 4"/>
          <p:cNvCxnSpPr/>
          <p:nvPr/>
        </p:nvCxnSpPr>
        <p:spPr>
          <a:xfrm>
            <a:off x="20655" y="6764338"/>
            <a:ext cx="9109075" cy="0"/>
          </a:xfrm>
          <a:prstGeom prst="straightConnector1">
            <a:avLst/>
          </a:prstGeom>
          <a:ln w="38100">
            <a:solidFill>
              <a:schemeClr val="bg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6" name="Textfeld 5"/>
          <p:cNvSpPr txBox="1">
            <a:spLocks noChangeArrowheads="1"/>
          </p:cNvSpPr>
          <p:nvPr/>
        </p:nvSpPr>
        <p:spPr bwMode="auto">
          <a:xfrm>
            <a:off x="3995750" y="6396038"/>
            <a:ext cx="17287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300"/>
              </a:spcBef>
              <a:buFont typeface="Symbol" pitchFamily="18" charset="2"/>
              <a:buChar char="-"/>
              <a:defRPr>
                <a:solidFill>
                  <a:schemeClr val="tx1"/>
                </a:solidFill>
                <a:latin typeface="Arial" pitchFamily="34" charset="0"/>
                <a:cs typeface="Arial" pitchFamily="34" charset="0"/>
              </a:defRPr>
            </a:lvl1pPr>
            <a:lvl2pPr marL="742950" indent="-285750" eaLnBrk="0" hangingPunct="0">
              <a:buFont typeface="Symbol" pitchFamily="18" charset="2"/>
              <a:buChar char="-"/>
              <a:defRPr>
                <a:solidFill>
                  <a:schemeClr val="tx1"/>
                </a:solidFill>
                <a:latin typeface="Arial" pitchFamily="34" charset="0"/>
                <a:cs typeface="Arial" pitchFamily="34" charset="0"/>
              </a:defRPr>
            </a:lvl2pPr>
            <a:lvl3pPr marL="1143000" indent="-228600" eaLnBrk="0" hangingPunct="0">
              <a:buFont typeface="Symbol" pitchFamily="18" charset="2"/>
              <a:buChar char="-"/>
              <a:defRPr>
                <a:solidFill>
                  <a:schemeClr val="tx1"/>
                </a:solidFill>
                <a:latin typeface="Arial" pitchFamily="34" charset="0"/>
                <a:cs typeface="Arial" pitchFamily="34" charset="0"/>
              </a:defRPr>
            </a:lvl3pPr>
            <a:lvl4pPr marL="1600200" indent="-228600" eaLnBrk="0" hangingPunct="0">
              <a:buFont typeface="Symbol" pitchFamily="18" charset="2"/>
              <a:buChar char="-"/>
              <a:defRPr>
                <a:solidFill>
                  <a:schemeClr val="tx1"/>
                </a:solidFill>
                <a:latin typeface="Arial" pitchFamily="34" charset="0"/>
                <a:cs typeface="Arial" pitchFamily="34" charset="0"/>
              </a:defRPr>
            </a:lvl4pPr>
            <a:lvl5pPr marL="2057400" indent="-228600" eaLnBrk="0" hangingPunct="0">
              <a:buFont typeface="Symbol" pitchFamily="18" charset="2"/>
              <a:buChar char="-"/>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Symbol" pitchFamily="18" charset="2"/>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Symbol" pitchFamily="18" charset="2"/>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Symbol" pitchFamily="18" charset="2"/>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Symbol" pitchFamily="18" charset="2"/>
              <a:buChar char="-"/>
              <a:defRPr>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de-DE" altLang="de-DE" sz="2400" b="1" smtClean="0">
                <a:solidFill>
                  <a:prstClr val="white"/>
                </a:solidFill>
              </a:rPr>
              <a:t>15 km</a:t>
            </a:r>
          </a:p>
        </p:txBody>
      </p:sp>
      <p:sp>
        <p:nvSpPr>
          <p:cNvPr id="9" name="Textfeld 8"/>
          <p:cNvSpPr txBox="1">
            <a:spLocks noChangeArrowheads="1"/>
          </p:cNvSpPr>
          <p:nvPr/>
        </p:nvSpPr>
        <p:spPr bwMode="auto">
          <a:xfrm>
            <a:off x="7654925" y="6129372"/>
            <a:ext cx="755650" cy="276999"/>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eaLnBrk="0" hangingPunct="0">
              <a:spcBef>
                <a:spcPts val="300"/>
              </a:spcBef>
              <a:buFont typeface="Symbol" pitchFamily="18" charset="2"/>
              <a:buChar char="-"/>
              <a:defRPr>
                <a:solidFill>
                  <a:schemeClr val="tx1"/>
                </a:solidFill>
                <a:latin typeface="Arial" pitchFamily="34" charset="0"/>
                <a:cs typeface="Arial" pitchFamily="34" charset="0"/>
              </a:defRPr>
            </a:lvl1pPr>
            <a:lvl2pPr marL="742950" indent="-285750" eaLnBrk="0" hangingPunct="0">
              <a:buFont typeface="Symbol" pitchFamily="18" charset="2"/>
              <a:buChar char="-"/>
              <a:defRPr>
                <a:solidFill>
                  <a:schemeClr val="tx1"/>
                </a:solidFill>
                <a:latin typeface="Arial" pitchFamily="34" charset="0"/>
                <a:cs typeface="Arial" pitchFamily="34" charset="0"/>
              </a:defRPr>
            </a:lvl2pPr>
            <a:lvl3pPr marL="1143000" indent="-228600" eaLnBrk="0" hangingPunct="0">
              <a:buFont typeface="Symbol" pitchFamily="18" charset="2"/>
              <a:buChar char="-"/>
              <a:defRPr>
                <a:solidFill>
                  <a:schemeClr val="tx1"/>
                </a:solidFill>
                <a:latin typeface="Arial" pitchFamily="34" charset="0"/>
                <a:cs typeface="Arial" pitchFamily="34" charset="0"/>
              </a:defRPr>
            </a:lvl3pPr>
            <a:lvl4pPr marL="1600200" indent="-228600" eaLnBrk="0" hangingPunct="0">
              <a:buFont typeface="Symbol" pitchFamily="18" charset="2"/>
              <a:buChar char="-"/>
              <a:defRPr>
                <a:solidFill>
                  <a:schemeClr val="tx1"/>
                </a:solidFill>
                <a:latin typeface="Arial" pitchFamily="34" charset="0"/>
                <a:cs typeface="Arial" pitchFamily="34" charset="0"/>
              </a:defRPr>
            </a:lvl4pPr>
            <a:lvl5pPr marL="2057400" indent="-228600" eaLnBrk="0" hangingPunct="0">
              <a:buFont typeface="Symbol" pitchFamily="18" charset="2"/>
              <a:buChar char="-"/>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Symbol" pitchFamily="18" charset="2"/>
              <a:buChar char="-"/>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Symbol" pitchFamily="18" charset="2"/>
              <a:buChar char="-"/>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Symbol" pitchFamily="18" charset="2"/>
              <a:buChar char="-"/>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Symbol" pitchFamily="18" charset="2"/>
              <a:buChar char="-"/>
              <a:defRPr>
                <a:solidFill>
                  <a:schemeClr val="tx1"/>
                </a:solidFill>
                <a:latin typeface="Arial" pitchFamily="34" charset="0"/>
                <a:cs typeface="Arial" pitchFamily="34" charset="0"/>
              </a:defRPr>
            </a:lvl9pPr>
          </a:lstStyle>
          <a:p>
            <a:pPr eaLnBrk="1" fontAlgn="base" hangingPunct="1">
              <a:spcBef>
                <a:spcPct val="0"/>
              </a:spcBef>
              <a:spcAft>
                <a:spcPct val="0"/>
              </a:spcAft>
              <a:buFontTx/>
              <a:buNone/>
            </a:pPr>
            <a:endParaRPr lang="de-DE" altLang="de-DE" smtClean="0">
              <a:solidFill>
                <a:prstClr val="black"/>
              </a:solidFill>
            </a:endParaRPr>
          </a:p>
        </p:txBody>
      </p:sp>
    </p:spTree>
    <p:extLst>
      <p:ext uri="{BB962C8B-B14F-4D97-AF65-F5344CB8AC3E}">
        <p14:creationId xmlns:p14="http://schemas.microsoft.com/office/powerpoint/2010/main" val="1249397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3000"/>
                                        <p:tgtEl>
                                          <p:spTgt spid="3"/>
                                        </p:tgtEl>
                                      </p:cBhvr>
                                    </p:animEffec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path" presetSubtype="0" accel="50000" decel="50000" fill="hold" nodeType="clickEffect">
                                  <p:stCondLst>
                                    <p:cond delay="0"/>
                                  </p:stCondLst>
                                  <p:childTnLst>
                                    <p:animMotion origin="layout" path="M -4.72222E-6 -1.6185E-6 L 0.27917 0.43584 " pathEditMode="relative" rAng="0" ptsTypes="AA">
                                      <p:cBhvr>
                                        <p:cTn id="17" dur="2000" fill="hold"/>
                                        <p:tgtEl>
                                          <p:spTgt spid="3"/>
                                        </p:tgtEl>
                                        <p:attrNameLst>
                                          <p:attrName>ppt_x</p:attrName>
                                          <p:attrName>ppt_y</p:attrName>
                                        </p:attrNameLst>
                                      </p:cBhvr>
                                      <p:rCtr x="13958" y="21780"/>
                                    </p:animMotion>
                                  </p:childTnLst>
                                </p:cTn>
                              </p:par>
                              <p:par>
                                <p:cTn id="18" presetID="10" presetClass="exit" presetSubtype="0" fill="hold" nodeType="with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xit" presetSubtype="0" fill="hold" grpId="2"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42" presetClass="path" presetSubtype="0" accel="50000" decel="50000" fill="hold" nodeType="withEffect">
                                  <p:stCondLst>
                                    <p:cond delay="0"/>
                                  </p:stCondLst>
                                  <p:childTnLst>
                                    <p:animMotion origin="layout" path="M -3.88889E-6 -6.93642E-7 L 0.27969 0.43792 " pathEditMode="relative" rAng="0" ptsTypes="AA">
                                      <p:cBhvr>
                                        <p:cTn id="25" dur="2000" fill="hold"/>
                                        <p:tgtEl>
                                          <p:spTgt spid="2"/>
                                        </p:tgtEl>
                                        <p:attrNameLst>
                                          <p:attrName>ppt_x</p:attrName>
                                          <p:attrName>ppt_y</p:attrName>
                                        </p:attrNameLst>
                                      </p:cBhvr>
                                      <p:rCtr x="13976" y="21896"/>
                                    </p:animMotion>
                                  </p:childTnLst>
                                </p:cTn>
                              </p:par>
                              <p:par>
                                <p:cTn id="26" presetID="6" presetClass="emph" presetSubtype="0" fill="hold" nodeType="withEffect">
                                  <p:stCondLst>
                                    <p:cond delay="0"/>
                                  </p:stCondLst>
                                  <p:childTnLst>
                                    <p:animScale>
                                      <p:cBhvr>
                                        <p:cTn id="27" dur="2000" fill="hold"/>
                                        <p:tgtEl>
                                          <p:spTgt spid="3"/>
                                        </p:tgtEl>
                                      </p:cBhvr>
                                      <p:by x="7000" y="7000"/>
                                    </p:animScale>
                                  </p:childTnLst>
                                </p:cTn>
                              </p:par>
                              <p:par>
                                <p:cTn id="28" presetID="6" presetClass="emph" presetSubtype="0" fill="hold" nodeType="withEffect">
                                  <p:stCondLst>
                                    <p:cond delay="0"/>
                                  </p:stCondLst>
                                  <p:childTnLst>
                                    <p:animScale>
                                      <p:cBhvr>
                                        <p:cTn id="29" dur="2000" fill="hold"/>
                                        <p:tgtEl>
                                          <p:spTgt spid="2"/>
                                        </p:tgtEl>
                                      </p:cBhvr>
                                      <p:by x="7000" y="7000"/>
                                    </p:animScale>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nodeType="afterGroup">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xit" presetSubtype="0" fill="hold" nodeType="withEffect">
                                  <p:stCondLst>
                                    <p:cond delay="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0"/>
          </p:nvPr>
        </p:nvSpPr>
        <p:spPr/>
        <p:txBody>
          <a:bodyPr/>
          <a:lstStyle/>
          <a:p>
            <a:pPr marL="0" indent="0" algn="ctr">
              <a:buNone/>
            </a:pPr>
            <a:r>
              <a:rPr lang="de-DE" sz="4800" dirty="0" smtClean="0"/>
              <a:t>3. </a:t>
            </a:r>
            <a:r>
              <a:rPr lang="de-DE" sz="4800" dirty="0" err="1" smtClean="0"/>
              <a:t>WaMaPro</a:t>
            </a:r>
            <a:r>
              <a:rPr lang="de-DE" sz="4800" dirty="0" smtClean="0"/>
              <a:t> – </a:t>
            </a:r>
          </a:p>
          <a:p>
            <a:pPr marL="0" indent="0" algn="ctr">
              <a:buNone/>
            </a:pPr>
            <a:r>
              <a:rPr lang="de-DE" sz="4800" dirty="0" err="1" smtClean="0"/>
              <a:t>Water</a:t>
            </a:r>
            <a:r>
              <a:rPr lang="de-DE" sz="4800" dirty="0" smtClean="0"/>
              <a:t> </a:t>
            </a:r>
            <a:r>
              <a:rPr lang="de-DE" sz="4800" dirty="0" err="1" smtClean="0"/>
              <a:t>Mask</a:t>
            </a:r>
            <a:r>
              <a:rPr lang="de-DE" sz="4800" dirty="0" smtClean="0"/>
              <a:t> </a:t>
            </a:r>
            <a:r>
              <a:rPr lang="de-DE" sz="4800" dirty="0" err="1" smtClean="0"/>
              <a:t>Processor</a:t>
            </a:r>
            <a:endParaRPr lang="de-DE" sz="4800" dirty="0" smtClean="0"/>
          </a:p>
          <a:p>
            <a:pPr marL="0" indent="0" algn="ctr">
              <a:buNone/>
            </a:pPr>
            <a:r>
              <a:rPr lang="de-DE" sz="4800" dirty="0" smtClean="0"/>
              <a:t>DFD – </a:t>
            </a:r>
          </a:p>
          <a:p>
            <a:pPr marL="0" indent="0" algn="ctr">
              <a:buNone/>
            </a:pPr>
            <a:r>
              <a:rPr lang="de-DE" sz="4800" dirty="0" smtClean="0"/>
              <a:t>DLR German Remote </a:t>
            </a:r>
            <a:r>
              <a:rPr lang="de-DE" sz="4800" dirty="0" err="1" smtClean="0"/>
              <a:t>Sensing</a:t>
            </a:r>
            <a:r>
              <a:rPr lang="de-DE" sz="4800" dirty="0" smtClean="0"/>
              <a:t> Data Center</a:t>
            </a:r>
          </a:p>
          <a:p>
            <a:pPr marL="0" indent="0" algn="ctr">
              <a:buNone/>
            </a:pPr>
            <a:endParaRPr lang="de-DE" sz="4800" dirty="0"/>
          </a:p>
        </p:txBody>
      </p:sp>
      <p:sp>
        <p:nvSpPr>
          <p:cNvPr id="3" name="Inhaltsplatzhalter 2"/>
          <p:cNvSpPr>
            <a:spLocks noGrp="1"/>
          </p:cNvSpPr>
          <p:nvPr>
            <p:ph sz="quarter" idx="11"/>
          </p:nvPr>
        </p:nvSpPr>
        <p:spPr/>
        <p:txBody>
          <a:bodyPr/>
          <a:lstStyle/>
          <a:p>
            <a:r>
              <a:rPr lang="de-DE" b="1" dirty="0">
                <a:solidFill>
                  <a:srgbClr val="FFFFFF"/>
                </a:solidFill>
              </a:rPr>
              <a:t>CB </a:t>
            </a:r>
            <a:r>
              <a:rPr lang="de-DE" b="1" dirty="0" err="1">
                <a:solidFill>
                  <a:srgbClr val="FFFFFF"/>
                </a:solidFill>
              </a:rPr>
              <a:t>Acitivities</a:t>
            </a:r>
            <a:r>
              <a:rPr lang="de-DE" b="1" dirty="0">
                <a:solidFill>
                  <a:srgbClr val="FFFFFF"/>
                </a:solidFill>
              </a:rPr>
              <a:t> in EO at DLR</a:t>
            </a:r>
            <a:endParaRPr lang="de-DE" dirty="0"/>
          </a:p>
        </p:txBody>
      </p:sp>
    </p:spTree>
    <p:extLst>
      <p:ext uri="{BB962C8B-B14F-4D97-AF65-F5344CB8AC3E}">
        <p14:creationId xmlns:p14="http://schemas.microsoft.com/office/powerpoint/2010/main" val="964452900"/>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9"/>
          <p:cNvSpPr>
            <a:spLocks noGrp="1" noChangeArrowheads="1"/>
          </p:cNvSpPr>
          <p:nvPr>
            <p:ph type="title" idx="4294967295"/>
          </p:nvPr>
        </p:nvSpPr>
        <p:spPr/>
        <p:txBody>
          <a:bodyPr/>
          <a:lstStyle/>
          <a:p>
            <a:r>
              <a:rPr lang="en-GB" dirty="0" smtClean="0">
                <a:cs typeface="Arial" charset="0"/>
                <a:sym typeface="Arial" charset="0"/>
              </a:rPr>
              <a:t>Locations and employees</a:t>
            </a:r>
          </a:p>
        </p:txBody>
      </p:sp>
      <p:sp>
        <p:nvSpPr>
          <p:cNvPr id="13316" name="Rectangle 20"/>
          <p:cNvSpPr>
            <a:spLocks noGrp="1" noChangeArrowheads="1"/>
          </p:cNvSpPr>
          <p:nvPr>
            <p:ph type="body" idx="4294967295"/>
          </p:nvPr>
        </p:nvSpPr>
        <p:spPr>
          <a:xfrm>
            <a:off x="1115616" y="1905001"/>
            <a:ext cx="3652838" cy="4191000"/>
          </a:xfrm>
        </p:spPr>
        <p:txBody>
          <a:bodyPr/>
          <a:lstStyle/>
          <a:p>
            <a:pPr marL="0" indent="0">
              <a:buNone/>
            </a:pPr>
            <a:r>
              <a:rPr lang="en-GB" dirty="0" smtClean="0">
                <a:solidFill>
                  <a:srgbClr val="000000"/>
                </a:solidFill>
                <a:cs typeface="Arial" charset="0"/>
                <a:sym typeface="Arial" charset="0"/>
              </a:rPr>
              <a:t>8,000 employees across </a:t>
            </a:r>
            <a:br>
              <a:rPr lang="en-GB" dirty="0" smtClean="0">
                <a:solidFill>
                  <a:srgbClr val="000000"/>
                </a:solidFill>
                <a:cs typeface="Arial" charset="0"/>
                <a:sym typeface="Arial" charset="0"/>
              </a:rPr>
            </a:br>
            <a:r>
              <a:rPr lang="en-GB" dirty="0" smtClean="0">
                <a:solidFill>
                  <a:srgbClr val="000000"/>
                </a:solidFill>
                <a:cs typeface="Arial" charset="0"/>
                <a:sym typeface="Arial" charset="0"/>
              </a:rPr>
              <a:t>33 institutes and facilities at</a:t>
            </a:r>
          </a:p>
          <a:p>
            <a:pPr lvl="1">
              <a:buClr>
                <a:srgbClr val="009900"/>
              </a:buClr>
              <a:buSzTx/>
              <a:buFont typeface="Wingdings" pitchFamily="2" charset="2"/>
              <a:buChar char="n"/>
            </a:pPr>
            <a:r>
              <a:rPr lang="en-GB" dirty="0" smtClean="0">
                <a:solidFill>
                  <a:srgbClr val="000000"/>
                </a:solidFill>
                <a:cs typeface="Arial" charset="0"/>
                <a:sym typeface="Arial" charset="0"/>
              </a:rPr>
              <a:t>16 sites</a:t>
            </a:r>
          </a:p>
          <a:p>
            <a:pPr lvl="1">
              <a:buClr>
                <a:srgbClr val="009900"/>
              </a:buClr>
              <a:buSzTx/>
              <a:buFont typeface="Wingdings" pitchFamily="2" charset="2"/>
              <a:buChar char="n"/>
            </a:pPr>
            <a:endParaRPr lang="en-GB" dirty="0">
              <a:solidFill>
                <a:srgbClr val="000000"/>
              </a:solidFill>
              <a:cs typeface="Arial" charset="0"/>
              <a:sym typeface="Arial" charset="0"/>
            </a:endParaRPr>
          </a:p>
          <a:p>
            <a:pPr marL="446041" lvl="1" indent="0">
              <a:buClr>
                <a:srgbClr val="009900"/>
              </a:buClr>
              <a:buNone/>
            </a:pPr>
            <a:r>
              <a:rPr lang="de-DE" b="1" dirty="0">
                <a:solidFill>
                  <a:srgbClr val="00B0F0"/>
                </a:solidFill>
                <a:latin typeface="Wingdings" pitchFamily="2" charset="2"/>
                <a:sym typeface="Arial" charset="0"/>
              </a:rPr>
              <a:t>n</a:t>
            </a:r>
            <a:r>
              <a:rPr lang="de-DE" b="1" dirty="0">
                <a:solidFill>
                  <a:srgbClr val="FFFFFF"/>
                </a:solidFill>
                <a:sym typeface="Arial" charset="0"/>
              </a:rPr>
              <a:t> </a:t>
            </a:r>
            <a:r>
              <a:rPr lang="de-DE" b="1" dirty="0">
                <a:solidFill>
                  <a:srgbClr val="000000"/>
                </a:solidFill>
                <a:sym typeface="Arial" charset="0"/>
              </a:rPr>
              <a:t>Space </a:t>
            </a:r>
            <a:r>
              <a:rPr lang="de-DE" b="1" dirty="0" err="1">
                <a:solidFill>
                  <a:srgbClr val="000000"/>
                </a:solidFill>
                <a:sym typeface="Arial" charset="0"/>
              </a:rPr>
              <a:t>Directorate</a:t>
            </a:r>
            <a:endParaRPr lang="de-DE" b="1" dirty="0">
              <a:solidFill>
                <a:srgbClr val="000000"/>
              </a:solidFill>
              <a:sym typeface="Arial" charset="0"/>
            </a:endParaRPr>
          </a:p>
          <a:p>
            <a:pPr lvl="1">
              <a:buFontTx/>
              <a:buNone/>
            </a:pPr>
            <a:endParaRPr lang="en-GB" dirty="0" smtClean="0">
              <a:solidFill>
                <a:srgbClr val="000000"/>
              </a:solidFill>
              <a:cs typeface="Arial" charset="0"/>
              <a:sym typeface="Arial" charset="0"/>
            </a:endParaRPr>
          </a:p>
          <a:p>
            <a:pPr marL="0" indent="0">
              <a:buNone/>
            </a:pPr>
            <a:r>
              <a:rPr lang="en-GB" dirty="0" smtClean="0">
                <a:solidFill>
                  <a:srgbClr val="000000"/>
                </a:solidFill>
                <a:cs typeface="Arial" charset="0"/>
                <a:sym typeface="Arial" charset="0"/>
              </a:rPr>
              <a:t>Offices in Brussels, Paris, </a:t>
            </a:r>
          </a:p>
          <a:p>
            <a:pPr marL="0" indent="0">
              <a:buNone/>
            </a:pPr>
            <a:r>
              <a:rPr lang="en-GB" dirty="0" smtClean="0">
                <a:solidFill>
                  <a:srgbClr val="000000"/>
                </a:solidFill>
                <a:cs typeface="Arial" charset="0"/>
                <a:sym typeface="Arial" charset="0"/>
              </a:rPr>
              <a:t>Tokyo and Washington.</a:t>
            </a:r>
          </a:p>
          <a:p>
            <a:pPr marL="0" indent="0">
              <a:buNone/>
            </a:pPr>
            <a:endParaRPr lang="en-GB" dirty="0">
              <a:solidFill>
                <a:srgbClr val="000000"/>
              </a:solidFill>
              <a:cs typeface="Arial" charset="0"/>
              <a:sym typeface="Arial" charset="0"/>
            </a:endParaRPr>
          </a:p>
          <a:p>
            <a:pPr marL="0" indent="0">
              <a:buNone/>
            </a:pPr>
            <a:r>
              <a:rPr lang="en-GB" dirty="0" smtClean="0">
                <a:solidFill>
                  <a:srgbClr val="000000"/>
                </a:solidFill>
                <a:cs typeface="Arial" charset="0"/>
                <a:sym typeface="Arial" charset="0"/>
              </a:rPr>
              <a:t>In </a:t>
            </a:r>
            <a:r>
              <a:rPr lang="en-GB" dirty="0" err="1" smtClean="0">
                <a:solidFill>
                  <a:srgbClr val="000000"/>
                </a:solidFill>
                <a:cs typeface="Arial" charset="0"/>
                <a:sym typeface="Arial" charset="0"/>
              </a:rPr>
              <a:t>Oberpfaffenhofen</a:t>
            </a:r>
            <a:r>
              <a:rPr lang="en-GB" dirty="0" smtClean="0">
                <a:solidFill>
                  <a:srgbClr val="000000"/>
                </a:solidFill>
                <a:cs typeface="Arial" charset="0"/>
                <a:sym typeface="Arial" charset="0"/>
              </a:rPr>
              <a:t>/Bavaria:</a:t>
            </a:r>
          </a:p>
          <a:p>
            <a:pPr marL="0" indent="0">
              <a:buNone/>
            </a:pPr>
            <a:r>
              <a:rPr lang="en-GB" dirty="0" smtClean="0">
                <a:solidFill>
                  <a:srgbClr val="000000"/>
                </a:solidFill>
                <a:cs typeface="Arial" charset="0"/>
                <a:sym typeface="Arial" charset="0"/>
              </a:rPr>
              <a:t>&gt;1,800 employees</a:t>
            </a:r>
          </a:p>
          <a:p>
            <a:pPr marL="0" indent="0">
              <a:buNone/>
            </a:pPr>
            <a:r>
              <a:rPr lang="en-GB" dirty="0" smtClean="0">
                <a:solidFill>
                  <a:srgbClr val="000000"/>
                </a:solidFill>
                <a:cs typeface="Arial" charset="0"/>
                <a:sym typeface="Arial" charset="0"/>
              </a:rPr>
              <a:t>10 institutes and facilities</a:t>
            </a:r>
          </a:p>
          <a:p>
            <a:pPr lvl="1">
              <a:buClr>
                <a:srgbClr val="FF0000"/>
              </a:buClr>
              <a:buFont typeface="Wingdings" pitchFamily="2" charset="2"/>
              <a:buChar char="n"/>
            </a:pPr>
            <a:r>
              <a:rPr lang="en-GB" b="1" dirty="0" smtClean="0">
                <a:solidFill>
                  <a:srgbClr val="000000"/>
                </a:solidFill>
                <a:cs typeface="Arial" charset="0"/>
                <a:sym typeface="Arial" charset="0"/>
              </a:rPr>
              <a:t> EO Sites</a:t>
            </a:r>
            <a:br>
              <a:rPr lang="en-GB" b="1" dirty="0" smtClean="0">
                <a:solidFill>
                  <a:srgbClr val="000000"/>
                </a:solidFill>
                <a:cs typeface="Arial" charset="0"/>
                <a:sym typeface="Arial" charset="0"/>
              </a:rPr>
            </a:br>
            <a:endParaRPr lang="en-GB" b="1" dirty="0" smtClean="0">
              <a:solidFill>
                <a:srgbClr val="000000"/>
              </a:solidFill>
              <a:cs typeface="Arial" charset="0"/>
              <a:sym typeface="Arial" charset="0"/>
            </a:endParaRPr>
          </a:p>
        </p:txBody>
      </p:sp>
      <p:pic>
        <p:nvPicPr>
          <p:cNvPr id="2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347788"/>
            <a:ext cx="3571875"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33"/>
          <p:cNvSpPr txBox="1">
            <a:spLocks noChangeArrowheads="1"/>
          </p:cNvSpPr>
          <p:nvPr/>
        </p:nvSpPr>
        <p:spPr bwMode="auto">
          <a:xfrm>
            <a:off x="5401986" y="3630614"/>
            <a:ext cx="807005"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3">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pitchFamily="-109" charset="-128"/>
              </a:defRPr>
            </a:lvl1pPr>
            <a:lvl2pPr marL="742950" indent="-285750" eaLnBrk="0" hangingPunct="0">
              <a:defRPr sz="2400">
                <a:solidFill>
                  <a:schemeClr val="tx1"/>
                </a:solidFill>
                <a:latin typeface="Arial" charset="0"/>
                <a:ea typeface="ＭＳ Ｐゴシック" pitchFamily="-109" charset="-128"/>
              </a:defRPr>
            </a:lvl2pPr>
            <a:lvl3pPr marL="1143000" indent="-228600" eaLnBrk="0" hangingPunct="0">
              <a:defRPr sz="2400">
                <a:solidFill>
                  <a:schemeClr val="tx1"/>
                </a:solidFill>
                <a:latin typeface="Arial" charset="0"/>
                <a:ea typeface="ＭＳ Ｐゴシック" pitchFamily="-109" charset="-128"/>
              </a:defRPr>
            </a:lvl3pPr>
            <a:lvl4pPr marL="1600200" indent="-228600" eaLnBrk="0" hangingPunct="0">
              <a:defRPr sz="2400">
                <a:solidFill>
                  <a:schemeClr val="tx1"/>
                </a:solidFill>
                <a:latin typeface="Arial" charset="0"/>
                <a:ea typeface="ＭＳ Ｐゴシック" pitchFamily="-109" charset="-128"/>
              </a:defRPr>
            </a:lvl4pPr>
            <a:lvl5pPr marL="2057400" indent="-228600" eaLnBrk="0" hangingPunct="0">
              <a:defRPr sz="2400">
                <a:solidFill>
                  <a:schemeClr val="tx1"/>
                </a:solidFill>
                <a:latin typeface="Arial" charset="0"/>
                <a:ea typeface="ＭＳ Ｐゴシック" pitchFamily="-109" charset="-128"/>
              </a:defRPr>
            </a:lvl5pPr>
            <a:lvl6pPr marL="2514600" indent="-228600" algn="r"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algn="r"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algn="r"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algn="r" eaLnBrk="0" fontAlgn="base" hangingPunct="0">
              <a:spcBef>
                <a:spcPct val="0"/>
              </a:spcBef>
              <a:spcAft>
                <a:spcPct val="0"/>
              </a:spcAft>
              <a:defRPr sz="2400">
                <a:solidFill>
                  <a:schemeClr val="tx1"/>
                </a:solidFill>
                <a:latin typeface="Arial" charset="0"/>
                <a:ea typeface="ＭＳ Ｐゴシック" pitchFamily="-109" charset="-128"/>
              </a:defRPr>
            </a:lvl9pPr>
          </a:lstStyle>
          <a:p>
            <a:pPr algn="ctr" defTabSz="914305" fontAlgn="auto">
              <a:lnSpc>
                <a:spcPct val="100000"/>
              </a:lnSpc>
              <a:spcBef>
                <a:spcPts val="0"/>
              </a:spcBef>
              <a:spcAft>
                <a:spcPts val="0"/>
              </a:spcAft>
              <a:buSzPct val="100000"/>
              <a:buNone/>
              <a:defRPr/>
            </a:pPr>
            <a:r>
              <a:rPr lang="de-DE" sz="1600" kern="0">
                <a:solidFill>
                  <a:srgbClr val="00B500"/>
                </a:solidFill>
                <a:latin typeface="Wingdings" pitchFamily="2" charset="2"/>
                <a:sym typeface="Arial" charset="0"/>
              </a:rPr>
              <a:t>n</a:t>
            </a:r>
            <a:r>
              <a:rPr lang="de-DE" sz="1200" b="1" kern="0">
                <a:solidFill>
                  <a:srgbClr val="FFFFFF"/>
                </a:solidFill>
                <a:sym typeface="Arial" charset="0"/>
              </a:rPr>
              <a:t> </a:t>
            </a:r>
            <a:r>
              <a:rPr lang="de-DE" sz="1200" b="1" kern="0">
                <a:solidFill>
                  <a:srgbClr val="000000"/>
                </a:solidFill>
                <a:sym typeface="Arial" charset="0"/>
              </a:rPr>
              <a:t>Cologne</a:t>
            </a:r>
          </a:p>
        </p:txBody>
      </p:sp>
      <p:sp>
        <p:nvSpPr>
          <p:cNvPr id="26" name="Text Box 36"/>
          <p:cNvSpPr txBox="1">
            <a:spLocks noChangeArrowheads="1"/>
          </p:cNvSpPr>
          <p:nvPr/>
        </p:nvSpPr>
        <p:spPr bwMode="auto">
          <a:xfrm>
            <a:off x="7120883" y="5295901"/>
            <a:ext cx="2005153" cy="30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3">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pitchFamily="-109" charset="-128"/>
              </a:defRPr>
            </a:lvl1pPr>
            <a:lvl2pPr marL="742950" indent="-285750" eaLnBrk="0" hangingPunct="0">
              <a:defRPr sz="2400">
                <a:solidFill>
                  <a:schemeClr val="tx1"/>
                </a:solidFill>
                <a:latin typeface="Arial" charset="0"/>
                <a:ea typeface="ＭＳ Ｐゴシック" pitchFamily="-109" charset="-128"/>
              </a:defRPr>
            </a:lvl2pPr>
            <a:lvl3pPr marL="1143000" indent="-228600" eaLnBrk="0" hangingPunct="0">
              <a:defRPr sz="2400">
                <a:solidFill>
                  <a:schemeClr val="tx1"/>
                </a:solidFill>
                <a:latin typeface="Arial" charset="0"/>
                <a:ea typeface="ＭＳ Ｐゴシック" pitchFamily="-109" charset="-128"/>
              </a:defRPr>
            </a:lvl3pPr>
            <a:lvl4pPr marL="1600200" indent="-228600" eaLnBrk="0" hangingPunct="0">
              <a:defRPr sz="2400">
                <a:solidFill>
                  <a:schemeClr val="tx1"/>
                </a:solidFill>
                <a:latin typeface="Arial" charset="0"/>
                <a:ea typeface="ＭＳ Ｐゴシック" pitchFamily="-109" charset="-128"/>
              </a:defRPr>
            </a:lvl4pPr>
            <a:lvl5pPr marL="2057400" indent="-228600" eaLnBrk="0" hangingPunct="0">
              <a:defRPr sz="2400">
                <a:solidFill>
                  <a:schemeClr val="tx1"/>
                </a:solidFill>
                <a:latin typeface="Arial" charset="0"/>
                <a:ea typeface="ＭＳ Ｐゴシック" pitchFamily="-109" charset="-128"/>
              </a:defRPr>
            </a:lvl5pPr>
            <a:lvl6pPr marL="2514600" indent="-228600" algn="r"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algn="r"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algn="r"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algn="r" eaLnBrk="0" fontAlgn="base" hangingPunct="0">
              <a:spcBef>
                <a:spcPct val="0"/>
              </a:spcBef>
              <a:spcAft>
                <a:spcPct val="0"/>
              </a:spcAft>
              <a:defRPr sz="2400">
                <a:solidFill>
                  <a:schemeClr val="tx1"/>
                </a:solidFill>
                <a:latin typeface="Arial" charset="0"/>
                <a:ea typeface="ＭＳ Ｐゴシック" pitchFamily="-109" charset="-128"/>
              </a:defRPr>
            </a:lvl9pPr>
          </a:lstStyle>
          <a:p>
            <a:pPr algn="ctr" defTabSz="914305" fontAlgn="auto">
              <a:lnSpc>
                <a:spcPct val="100000"/>
              </a:lnSpc>
              <a:spcBef>
                <a:spcPts val="0"/>
              </a:spcBef>
              <a:spcAft>
                <a:spcPts val="0"/>
              </a:spcAft>
              <a:buSzPct val="100000"/>
              <a:buNone/>
              <a:defRPr/>
            </a:pPr>
            <a:r>
              <a:rPr lang="de-DE" sz="2000" kern="0" dirty="0">
                <a:solidFill>
                  <a:srgbClr val="FF0000"/>
                </a:solidFill>
                <a:latin typeface="Wingdings" pitchFamily="2" charset="2"/>
                <a:sym typeface="Arial" charset="0"/>
              </a:rPr>
              <a:t>n</a:t>
            </a:r>
            <a:r>
              <a:rPr lang="de-DE" sz="1600" b="1" kern="0" dirty="0">
                <a:solidFill>
                  <a:srgbClr val="FF0000"/>
                </a:solidFill>
                <a:sym typeface="Arial" charset="0"/>
              </a:rPr>
              <a:t> Oberpfaffenhofen</a:t>
            </a:r>
          </a:p>
        </p:txBody>
      </p:sp>
      <p:sp>
        <p:nvSpPr>
          <p:cNvPr id="27" name="Text Box 37"/>
          <p:cNvSpPr txBox="1">
            <a:spLocks noChangeArrowheads="1"/>
          </p:cNvSpPr>
          <p:nvPr/>
        </p:nvSpPr>
        <p:spPr bwMode="auto">
          <a:xfrm>
            <a:off x="5645462" y="2852739"/>
            <a:ext cx="12487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826">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pitchFamily="-109" charset="-128"/>
              </a:defRPr>
            </a:lvl1pPr>
            <a:lvl2pPr marL="742950" indent="-285750" eaLnBrk="0" hangingPunct="0">
              <a:defRPr sz="2400">
                <a:solidFill>
                  <a:schemeClr val="tx1"/>
                </a:solidFill>
                <a:latin typeface="Arial" charset="0"/>
                <a:ea typeface="ＭＳ Ｐゴシック" pitchFamily="-109" charset="-128"/>
              </a:defRPr>
            </a:lvl2pPr>
            <a:lvl3pPr marL="1143000" indent="-228600" eaLnBrk="0" hangingPunct="0">
              <a:defRPr sz="2400">
                <a:solidFill>
                  <a:schemeClr val="tx1"/>
                </a:solidFill>
                <a:latin typeface="Arial" charset="0"/>
                <a:ea typeface="ＭＳ Ｐゴシック" pitchFamily="-109" charset="-128"/>
              </a:defRPr>
            </a:lvl3pPr>
            <a:lvl4pPr marL="1600200" indent="-228600" eaLnBrk="0" hangingPunct="0">
              <a:defRPr sz="2400">
                <a:solidFill>
                  <a:schemeClr val="tx1"/>
                </a:solidFill>
                <a:latin typeface="Arial" charset="0"/>
                <a:ea typeface="ＭＳ Ｐゴシック" pitchFamily="-109" charset="-128"/>
              </a:defRPr>
            </a:lvl4pPr>
            <a:lvl5pPr marL="2057400" indent="-228600" eaLnBrk="0" hangingPunct="0">
              <a:defRPr sz="2400">
                <a:solidFill>
                  <a:schemeClr val="tx1"/>
                </a:solidFill>
                <a:latin typeface="Arial" charset="0"/>
                <a:ea typeface="ＭＳ Ｐゴシック" pitchFamily="-109" charset="-128"/>
              </a:defRPr>
            </a:lvl5pPr>
            <a:lvl6pPr marL="2514600" indent="-228600" algn="r"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algn="r"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algn="r"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algn="r" eaLnBrk="0" fontAlgn="base" hangingPunct="0">
              <a:spcBef>
                <a:spcPct val="0"/>
              </a:spcBef>
              <a:spcAft>
                <a:spcPct val="0"/>
              </a:spcAft>
              <a:defRPr sz="2400">
                <a:solidFill>
                  <a:schemeClr val="tx1"/>
                </a:solidFill>
                <a:latin typeface="Arial" charset="0"/>
                <a:ea typeface="ＭＳ Ｐゴシック" pitchFamily="-109" charset="-128"/>
              </a:defRPr>
            </a:lvl9pPr>
          </a:lstStyle>
          <a:p>
            <a:pPr algn="ctr" defTabSz="914305" fontAlgn="auto">
              <a:lnSpc>
                <a:spcPct val="100000"/>
              </a:lnSpc>
              <a:spcBef>
                <a:spcPts val="0"/>
              </a:spcBef>
              <a:spcAft>
                <a:spcPts val="0"/>
              </a:spcAft>
              <a:buSzPct val="100000"/>
              <a:buNone/>
              <a:defRPr/>
            </a:pPr>
            <a:r>
              <a:rPr lang="de-DE" sz="1200" b="1" kern="0" dirty="0">
                <a:solidFill>
                  <a:srgbClr val="000000"/>
                </a:solidFill>
                <a:sym typeface="Arial" charset="0"/>
              </a:rPr>
              <a:t>Braunschweig</a:t>
            </a:r>
            <a:r>
              <a:rPr lang="de-DE" sz="1200" b="1" kern="0" dirty="0">
                <a:solidFill>
                  <a:srgbClr val="FFFFFF"/>
                </a:solidFill>
                <a:sym typeface="Arial" charset="0"/>
              </a:rPr>
              <a:t> </a:t>
            </a:r>
            <a:r>
              <a:rPr lang="de-DE" sz="1600" kern="0" dirty="0">
                <a:solidFill>
                  <a:srgbClr val="00B500"/>
                </a:solidFill>
                <a:latin typeface="Wingdings" pitchFamily="2" charset="2"/>
                <a:sym typeface="Arial" charset="0"/>
              </a:rPr>
              <a:t>n</a:t>
            </a:r>
          </a:p>
        </p:txBody>
      </p:sp>
      <p:sp>
        <p:nvSpPr>
          <p:cNvPr id="28" name="Text Box 38"/>
          <p:cNvSpPr txBox="1">
            <a:spLocks noChangeArrowheads="1"/>
          </p:cNvSpPr>
          <p:nvPr/>
        </p:nvSpPr>
        <p:spPr bwMode="auto">
          <a:xfrm>
            <a:off x="6569008" y="3328990"/>
            <a:ext cx="1001849"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826">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pitchFamily="-109" charset="-128"/>
              </a:defRPr>
            </a:lvl1pPr>
            <a:lvl2pPr marL="742950" indent="-285750" eaLnBrk="0" hangingPunct="0">
              <a:defRPr sz="2400">
                <a:solidFill>
                  <a:schemeClr val="tx1"/>
                </a:solidFill>
                <a:latin typeface="Arial" charset="0"/>
                <a:ea typeface="ＭＳ Ｐゴシック" pitchFamily="-109" charset="-128"/>
              </a:defRPr>
            </a:lvl2pPr>
            <a:lvl3pPr marL="1143000" indent="-228600" eaLnBrk="0" hangingPunct="0">
              <a:defRPr sz="2400">
                <a:solidFill>
                  <a:schemeClr val="tx1"/>
                </a:solidFill>
                <a:latin typeface="Arial" charset="0"/>
                <a:ea typeface="ＭＳ Ｐゴシック" pitchFamily="-109" charset="-128"/>
              </a:defRPr>
            </a:lvl3pPr>
            <a:lvl4pPr marL="1600200" indent="-228600" eaLnBrk="0" hangingPunct="0">
              <a:defRPr sz="2400">
                <a:solidFill>
                  <a:schemeClr val="tx1"/>
                </a:solidFill>
                <a:latin typeface="Arial" charset="0"/>
                <a:ea typeface="ＭＳ Ｐゴシック" pitchFamily="-109" charset="-128"/>
              </a:defRPr>
            </a:lvl4pPr>
            <a:lvl5pPr marL="2057400" indent="-228600" eaLnBrk="0" hangingPunct="0">
              <a:defRPr sz="2400">
                <a:solidFill>
                  <a:schemeClr val="tx1"/>
                </a:solidFill>
                <a:latin typeface="Arial" charset="0"/>
                <a:ea typeface="ＭＳ Ｐゴシック" pitchFamily="-109" charset="-128"/>
              </a:defRPr>
            </a:lvl5pPr>
            <a:lvl6pPr marL="2514600" indent="-228600" algn="r"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algn="r"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algn="r"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algn="r" eaLnBrk="0" fontAlgn="base" hangingPunct="0">
              <a:spcBef>
                <a:spcPct val="0"/>
              </a:spcBef>
              <a:spcAft>
                <a:spcPct val="0"/>
              </a:spcAft>
              <a:defRPr sz="2400">
                <a:solidFill>
                  <a:schemeClr val="tx1"/>
                </a:solidFill>
                <a:latin typeface="Arial" charset="0"/>
                <a:ea typeface="ＭＳ Ｐゴシック" pitchFamily="-109" charset="-128"/>
              </a:defRPr>
            </a:lvl9pPr>
          </a:lstStyle>
          <a:p>
            <a:pPr algn="ctr" defTabSz="914305" fontAlgn="auto">
              <a:lnSpc>
                <a:spcPct val="100000"/>
              </a:lnSpc>
              <a:spcBef>
                <a:spcPts val="0"/>
              </a:spcBef>
              <a:spcAft>
                <a:spcPts val="0"/>
              </a:spcAft>
              <a:buSzPct val="100000"/>
              <a:buNone/>
              <a:defRPr/>
            </a:pPr>
            <a:r>
              <a:rPr lang="de-DE" sz="1600" kern="0">
                <a:solidFill>
                  <a:srgbClr val="00B500"/>
                </a:solidFill>
                <a:latin typeface="Wingdings" pitchFamily="2" charset="2"/>
                <a:sym typeface="Arial" charset="0"/>
              </a:rPr>
              <a:t>n</a:t>
            </a:r>
            <a:r>
              <a:rPr lang="de-DE" sz="1200" b="1" kern="0">
                <a:solidFill>
                  <a:srgbClr val="FFFFFF"/>
                </a:solidFill>
                <a:sym typeface="Arial" charset="0"/>
              </a:rPr>
              <a:t> </a:t>
            </a:r>
            <a:r>
              <a:rPr lang="de-DE" sz="1200" b="1" kern="0">
                <a:solidFill>
                  <a:srgbClr val="000000"/>
                </a:solidFill>
                <a:sym typeface="Arial" charset="0"/>
              </a:rPr>
              <a:t>Goettingen</a:t>
            </a:r>
          </a:p>
        </p:txBody>
      </p:sp>
      <p:sp>
        <p:nvSpPr>
          <p:cNvPr id="29" name="Text Box 39"/>
          <p:cNvSpPr txBox="1">
            <a:spLocks noChangeArrowheads="1"/>
          </p:cNvSpPr>
          <p:nvPr/>
        </p:nvSpPr>
        <p:spPr bwMode="auto">
          <a:xfrm>
            <a:off x="7400926" y="2679702"/>
            <a:ext cx="628155"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826">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pitchFamily="-109" charset="-128"/>
              </a:defRPr>
            </a:lvl1pPr>
            <a:lvl2pPr marL="742950" indent="-285750" eaLnBrk="0" hangingPunct="0">
              <a:defRPr sz="2400">
                <a:solidFill>
                  <a:schemeClr val="tx1"/>
                </a:solidFill>
                <a:latin typeface="Arial" charset="0"/>
                <a:ea typeface="ＭＳ Ｐゴシック" pitchFamily="-109" charset="-128"/>
              </a:defRPr>
            </a:lvl2pPr>
            <a:lvl3pPr marL="1143000" indent="-228600" eaLnBrk="0" hangingPunct="0">
              <a:defRPr sz="2400">
                <a:solidFill>
                  <a:schemeClr val="tx1"/>
                </a:solidFill>
                <a:latin typeface="Arial" charset="0"/>
                <a:ea typeface="ＭＳ Ｐゴシック" pitchFamily="-109" charset="-128"/>
              </a:defRPr>
            </a:lvl3pPr>
            <a:lvl4pPr marL="1600200" indent="-228600" eaLnBrk="0" hangingPunct="0">
              <a:defRPr sz="2400">
                <a:solidFill>
                  <a:schemeClr val="tx1"/>
                </a:solidFill>
                <a:latin typeface="Arial" charset="0"/>
                <a:ea typeface="ＭＳ Ｐゴシック" pitchFamily="-109" charset="-128"/>
              </a:defRPr>
            </a:lvl4pPr>
            <a:lvl5pPr marL="2057400" indent="-228600" eaLnBrk="0" hangingPunct="0">
              <a:defRPr sz="2400">
                <a:solidFill>
                  <a:schemeClr val="tx1"/>
                </a:solidFill>
                <a:latin typeface="Arial" charset="0"/>
                <a:ea typeface="ＭＳ Ｐゴシック" pitchFamily="-109" charset="-128"/>
              </a:defRPr>
            </a:lvl5pPr>
            <a:lvl6pPr marL="2514600" indent="-228600" algn="r"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algn="r"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algn="r"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algn="r" eaLnBrk="0" fontAlgn="base" hangingPunct="0">
              <a:spcBef>
                <a:spcPct val="0"/>
              </a:spcBef>
              <a:spcAft>
                <a:spcPct val="0"/>
              </a:spcAft>
              <a:defRPr sz="2400">
                <a:solidFill>
                  <a:schemeClr val="tx1"/>
                </a:solidFill>
                <a:latin typeface="Arial" charset="0"/>
                <a:ea typeface="ＭＳ Ｐゴシック" pitchFamily="-109" charset="-128"/>
              </a:defRPr>
            </a:lvl9pPr>
          </a:lstStyle>
          <a:p>
            <a:pPr defTabSz="914305" fontAlgn="auto">
              <a:lnSpc>
                <a:spcPct val="100000"/>
              </a:lnSpc>
              <a:spcBef>
                <a:spcPts val="0"/>
              </a:spcBef>
              <a:spcAft>
                <a:spcPts val="0"/>
              </a:spcAft>
              <a:buSzPct val="100000"/>
              <a:buNone/>
              <a:defRPr/>
            </a:pPr>
            <a:r>
              <a:rPr lang="de-DE" sz="1200" b="1" kern="0">
                <a:solidFill>
                  <a:srgbClr val="000000"/>
                </a:solidFill>
                <a:sym typeface="Arial" charset="0"/>
              </a:rPr>
              <a:t>Berlin</a:t>
            </a:r>
            <a:r>
              <a:rPr lang="de-DE" sz="1200" b="1" kern="0">
                <a:solidFill>
                  <a:srgbClr val="FFFFFF"/>
                </a:solidFill>
                <a:sym typeface="Arial" charset="0"/>
              </a:rPr>
              <a:t> </a:t>
            </a:r>
            <a:r>
              <a:rPr lang="de-DE" sz="1600" kern="0">
                <a:solidFill>
                  <a:srgbClr val="00B500"/>
                </a:solidFill>
                <a:latin typeface="Wingdings" pitchFamily="2" charset="2"/>
                <a:sym typeface="Arial" charset="0"/>
              </a:rPr>
              <a:t>n</a:t>
            </a:r>
          </a:p>
        </p:txBody>
      </p:sp>
      <p:sp>
        <p:nvSpPr>
          <p:cNvPr id="30" name="Text Box 40"/>
          <p:cNvSpPr txBox="1">
            <a:spLocks noChangeArrowheads="1"/>
          </p:cNvSpPr>
          <p:nvPr/>
        </p:nvSpPr>
        <p:spPr bwMode="auto">
          <a:xfrm>
            <a:off x="5420487" y="3817939"/>
            <a:ext cx="587441"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3">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pitchFamily="-109" charset="-128"/>
              </a:defRPr>
            </a:lvl1pPr>
            <a:lvl2pPr marL="742950" indent="-285750" eaLnBrk="0" hangingPunct="0">
              <a:defRPr sz="2400">
                <a:solidFill>
                  <a:schemeClr val="tx1"/>
                </a:solidFill>
                <a:latin typeface="Arial" charset="0"/>
                <a:ea typeface="ＭＳ Ｐゴシック" pitchFamily="-109" charset="-128"/>
              </a:defRPr>
            </a:lvl2pPr>
            <a:lvl3pPr marL="1143000" indent="-228600" eaLnBrk="0" hangingPunct="0">
              <a:defRPr sz="2400">
                <a:solidFill>
                  <a:schemeClr val="tx1"/>
                </a:solidFill>
                <a:latin typeface="Arial" charset="0"/>
                <a:ea typeface="ＭＳ Ｐゴシック" pitchFamily="-109" charset="-128"/>
              </a:defRPr>
            </a:lvl3pPr>
            <a:lvl4pPr marL="1600200" indent="-228600" eaLnBrk="0" hangingPunct="0">
              <a:defRPr sz="2400">
                <a:solidFill>
                  <a:schemeClr val="tx1"/>
                </a:solidFill>
                <a:latin typeface="Arial" charset="0"/>
                <a:ea typeface="ＭＳ Ｐゴシック" pitchFamily="-109" charset="-128"/>
              </a:defRPr>
            </a:lvl4pPr>
            <a:lvl5pPr marL="2057400" indent="-228600" eaLnBrk="0" hangingPunct="0">
              <a:defRPr sz="2400">
                <a:solidFill>
                  <a:schemeClr val="tx1"/>
                </a:solidFill>
                <a:latin typeface="Arial" charset="0"/>
                <a:ea typeface="ＭＳ Ｐゴシック" pitchFamily="-109" charset="-128"/>
              </a:defRPr>
            </a:lvl5pPr>
            <a:lvl6pPr marL="2514600" indent="-228600" algn="r"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algn="r"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algn="r"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algn="r" eaLnBrk="0" fontAlgn="base" hangingPunct="0">
              <a:spcBef>
                <a:spcPct val="0"/>
              </a:spcBef>
              <a:spcAft>
                <a:spcPct val="0"/>
              </a:spcAft>
              <a:defRPr sz="2400">
                <a:solidFill>
                  <a:schemeClr val="tx1"/>
                </a:solidFill>
                <a:latin typeface="Arial" charset="0"/>
                <a:ea typeface="ＭＳ Ｐゴシック" pitchFamily="-109" charset="-128"/>
              </a:defRPr>
            </a:lvl9pPr>
          </a:lstStyle>
          <a:p>
            <a:pPr algn="ctr" defTabSz="914305" fontAlgn="auto">
              <a:lnSpc>
                <a:spcPct val="100000"/>
              </a:lnSpc>
              <a:spcBef>
                <a:spcPts val="0"/>
              </a:spcBef>
              <a:spcAft>
                <a:spcPts val="0"/>
              </a:spcAft>
              <a:buSzPct val="100000"/>
              <a:buNone/>
              <a:defRPr/>
            </a:pPr>
            <a:r>
              <a:rPr lang="de-DE" sz="1600" kern="0" dirty="0">
                <a:solidFill>
                  <a:srgbClr val="00B0F0"/>
                </a:solidFill>
                <a:latin typeface="Wingdings" pitchFamily="2" charset="2"/>
                <a:sym typeface="Arial" charset="0"/>
              </a:rPr>
              <a:t>n</a:t>
            </a:r>
            <a:r>
              <a:rPr lang="de-DE" sz="1200" b="1" kern="0" dirty="0">
                <a:solidFill>
                  <a:srgbClr val="FFFFFF"/>
                </a:solidFill>
                <a:sym typeface="Arial" charset="0"/>
              </a:rPr>
              <a:t> </a:t>
            </a:r>
            <a:r>
              <a:rPr lang="de-DE" sz="1200" b="1" kern="0" dirty="0">
                <a:solidFill>
                  <a:srgbClr val="000000"/>
                </a:solidFill>
                <a:sym typeface="Arial" charset="0"/>
              </a:rPr>
              <a:t>Bonn</a:t>
            </a:r>
          </a:p>
        </p:txBody>
      </p:sp>
      <p:sp>
        <p:nvSpPr>
          <p:cNvPr id="31" name="Text Box 43"/>
          <p:cNvSpPr txBox="1">
            <a:spLocks noChangeArrowheads="1"/>
          </p:cNvSpPr>
          <p:nvPr/>
        </p:nvSpPr>
        <p:spPr bwMode="auto">
          <a:xfrm>
            <a:off x="7690563" y="2176464"/>
            <a:ext cx="966952"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826">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pitchFamily="-109" charset="-128"/>
              </a:defRPr>
            </a:lvl1pPr>
            <a:lvl2pPr marL="742950" indent="-285750" eaLnBrk="0" hangingPunct="0">
              <a:defRPr sz="2400">
                <a:solidFill>
                  <a:schemeClr val="tx1"/>
                </a:solidFill>
                <a:latin typeface="Arial" charset="0"/>
                <a:ea typeface="ＭＳ Ｐゴシック" pitchFamily="-109" charset="-128"/>
              </a:defRPr>
            </a:lvl2pPr>
            <a:lvl3pPr marL="1143000" indent="-228600" eaLnBrk="0" hangingPunct="0">
              <a:defRPr sz="2400">
                <a:solidFill>
                  <a:schemeClr val="tx1"/>
                </a:solidFill>
                <a:latin typeface="Arial" charset="0"/>
                <a:ea typeface="ＭＳ Ｐゴシック" pitchFamily="-109" charset="-128"/>
              </a:defRPr>
            </a:lvl3pPr>
            <a:lvl4pPr marL="1600200" indent="-228600" eaLnBrk="0" hangingPunct="0">
              <a:defRPr sz="2400">
                <a:solidFill>
                  <a:schemeClr val="tx1"/>
                </a:solidFill>
                <a:latin typeface="Arial" charset="0"/>
                <a:ea typeface="ＭＳ Ｐゴシック" pitchFamily="-109" charset="-128"/>
              </a:defRPr>
            </a:lvl4pPr>
            <a:lvl5pPr marL="2057400" indent="-228600" eaLnBrk="0" hangingPunct="0">
              <a:defRPr sz="2400">
                <a:solidFill>
                  <a:schemeClr val="tx1"/>
                </a:solidFill>
                <a:latin typeface="Arial" charset="0"/>
                <a:ea typeface="ＭＳ Ｐゴシック" pitchFamily="-109" charset="-128"/>
              </a:defRPr>
            </a:lvl5pPr>
            <a:lvl6pPr marL="2514600" indent="-228600" algn="r"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algn="r"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algn="r"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algn="r" eaLnBrk="0" fontAlgn="base" hangingPunct="0">
              <a:spcBef>
                <a:spcPct val="0"/>
              </a:spcBef>
              <a:spcAft>
                <a:spcPct val="0"/>
              </a:spcAft>
              <a:defRPr sz="2400">
                <a:solidFill>
                  <a:schemeClr val="tx1"/>
                </a:solidFill>
                <a:latin typeface="Arial" charset="0"/>
                <a:ea typeface="ＭＳ Ｐゴシック" pitchFamily="-109" charset="-128"/>
              </a:defRPr>
            </a:lvl9pPr>
          </a:lstStyle>
          <a:p>
            <a:pPr algn="ctr" defTabSz="914305" fontAlgn="auto">
              <a:lnSpc>
                <a:spcPct val="100000"/>
              </a:lnSpc>
              <a:spcBef>
                <a:spcPts val="0"/>
              </a:spcBef>
              <a:spcAft>
                <a:spcPts val="0"/>
              </a:spcAft>
              <a:buSzPct val="100000"/>
              <a:buNone/>
              <a:defRPr/>
            </a:pPr>
            <a:r>
              <a:rPr lang="de-DE" sz="1600" kern="0" dirty="0">
                <a:solidFill>
                  <a:srgbClr val="FF0000"/>
                </a:solidFill>
                <a:latin typeface="Wingdings" pitchFamily="2" charset="2"/>
                <a:sym typeface="Arial" charset="0"/>
              </a:rPr>
              <a:t>n</a:t>
            </a:r>
            <a:r>
              <a:rPr lang="de-DE" sz="1000" b="1" kern="0" dirty="0">
                <a:solidFill>
                  <a:srgbClr val="FFFFFF"/>
                </a:solidFill>
                <a:sym typeface="Arial" charset="0"/>
              </a:rPr>
              <a:t> </a:t>
            </a:r>
            <a:r>
              <a:rPr lang="de-DE" sz="1200" b="1" kern="0" dirty="0">
                <a:solidFill>
                  <a:srgbClr val="000000"/>
                </a:solidFill>
                <a:sym typeface="Arial" charset="0"/>
              </a:rPr>
              <a:t>Neustrelitz</a:t>
            </a:r>
          </a:p>
        </p:txBody>
      </p:sp>
      <p:sp>
        <p:nvSpPr>
          <p:cNvPr id="32" name="Text Box 44"/>
          <p:cNvSpPr txBox="1">
            <a:spLocks noChangeArrowheads="1"/>
          </p:cNvSpPr>
          <p:nvPr/>
        </p:nvSpPr>
        <p:spPr bwMode="auto">
          <a:xfrm>
            <a:off x="6228339" y="5465764"/>
            <a:ext cx="8656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3">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pitchFamily="-109" charset="-128"/>
              </a:defRPr>
            </a:lvl1pPr>
            <a:lvl2pPr marL="742950" indent="-285750" eaLnBrk="0" hangingPunct="0">
              <a:defRPr sz="2400">
                <a:solidFill>
                  <a:schemeClr val="tx1"/>
                </a:solidFill>
                <a:latin typeface="Arial" charset="0"/>
                <a:ea typeface="ＭＳ Ｐゴシック" pitchFamily="-109" charset="-128"/>
              </a:defRPr>
            </a:lvl2pPr>
            <a:lvl3pPr marL="1143000" indent="-228600" eaLnBrk="0" hangingPunct="0">
              <a:defRPr sz="2400">
                <a:solidFill>
                  <a:schemeClr val="tx1"/>
                </a:solidFill>
                <a:latin typeface="Arial" charset="0"/>
                <a:ea typeface="ＭＳ Ｐゴシック" pitchFamily="-109" charset="-128"/>
              </a:defRPr>
            </a:lvl3pPr>
            <a:lvl4pPr marL="1600200" indent="-228600" eaLnBrk="0" hangingPunct="0">
              <a:defRPr sz="2400">
                <a:solidFill>
                  <a:schemeClr val="tx1"/>
                </a:solidFill>
                <a:latin typeface="Arial" charset="0"/>
                <a:ea typeface="ＭＳ Ｐゴシック" pitchFamily="-109" charset="-128"/>
              </a:defRPr>
            </a:lvl4pPr>
            <a:lvl5pPr marL="2057400" indent="-228600" eaLnBrk="0" hangingPunct="0">
              <a:defRPr sz="2400">
                <a:solidFill>
                  <a:schemeClr val="tx1"/>
                </a:solidFill>
                <a:latin typeface="Arial" charset="0"/>
                <a:ea typeface="ＭＳ Ｐゴシック" pitchFamily="-109" charset="-128"/>
              </a:defRPr>
            </a:lvl5pPr>
            <a:lvl6pPr marL="2514600" indent="-228600" algn="r"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algn="r"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algn="r"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algn="r" eaLnBrk="0" fontAlgn="base" hangingPunct="0">
              <a:spcBef>
                <a:spcPct val="0"/>
              </a:spcBef>
              <a:spcAft>
                <a:spcPct val="0"/>
              </a:spcAft>
              <a:defRPr sz="2400">
                <a:solidFill>
                  <a:schemeClr val="tx1"/>
                </a:solidFill>
                <a:latin typeface="Arial" charset="0"/>
                <a:ea typeface="ＭＳ Ｐゴシック" pitchFamily="-109" charset="-128"/>
              </a:defRPr>
            </a:lvl9pPr>
          </a:lstStyle>
          <a:p>
            <a:pPr algn="ctr" defTabSz="914305" fontAlgn="auto">
              <a:lnSpc>
                <a:spcPct val="100000"/>
              </a:lnSpc>
              <a:spcBef>
                <a:spcPts val="0"/>
              </a:spcBef>
              <a:spcAft>
                <a:spcPts val="0"/>
              </a:spcAft>
              <a:buSzPct val="100000"/>
              <a:buNone/>
              <a:defRPr/>
            </a:pPr>
            <a:r>
              <a:rPr lang="de-DE" sz="1200" b="1" kern="0">
                <a:solidFill>
                  <a:srgbClr val="000000"/>
                </a:solidFill>
                <a:sym typeface="Arial" charset="0"/>
              </a:rPr>
              <a:t>Weilheim</a:t>
            </a:r>
            <a:r>
              <a:rPr lang="de-DE" sz="1000" b="1" kern="0">
                <a:solidFill>
                  <a:srgbClr val="FFFFFF"/>
                </a:solidFill>
                <a:sym typeface="Arial" charset="0"/>
              </a:rPr>
              <a:t> </a:t>
            </a:r>
            <a:r>
              <a:rPr lang="de-DE" sz="1600" kern="0">
                <a:solidFill>
                  <a:srgbClr val="00B500"/>
                </a:solidFill>
                <a:latin typeface="Wingdings" pitchFamily="2" charset="2"/>
                <a:sym typeface="Arial" charset="0"/>
              </a:rPr>
              <a:t>n</a:t>
            </a:r>
          </a:p>
        </p:txBody>
      </p:sp>
      <p:sp>
        <p:nvSpPr>
          <p:cNvPr id="33" name="Text Box 46"/>
          <p:cNvSpPr txBox="1">
            <a:spLocks noChangeArrowheads="1"/>
          </p:cNvSpPr>
          <p:nvPr/>
        </p:nvSpPr>
        <p:spPr bwMode="auto">
          <a:xfrm>
            <a:off x="5508626" y="2349501"/>
            <a:ext cx="761929"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826">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pitchFamily="-109" charset="-128"/>
              </a:defRPr>
            </a:lvl1pPr>
            <a:lvl2pPr marL="742950" indent="-285750" eaLnBrk="0" hangingPunct="0">
              <a:defRPr sz="2400">
                <a:solidFill>
                  <a:schemeClr val="tx1"/>
                </a:solidFill>
                <a:latin typeface="Arial" charset="0"/>
                <a:ea typeface="ＭＳ Ｐゴシック" pitchFamily="-109" charset="-128"/>
              </a:defRPr>
            </a:lvl2pPr>
            <a:lvl3pPr marL="1143000" indent="-228600" eaLnBrk="0" hangingPunct="0">
              <a:defRPr sz="2400">
                <a:solidFill>
                  <a:schemeClr val="tx1"/>
                </a:solidFill>
                <a:latin typeface="Arial" charset="0"/>
                <a:ea typeface="ＭＳ Ｐゴシック" pitchFamily="-109" charset="-128"/>
              </a:defRPr>
            </a:lvl3pPr>
            <a:lvl4pPr marL="1600200" indent="-228600" eaLnBrk="0" hangingPunct="0">
              <a:defRPr sz="2400">
                <a:solidFill>
                  <a:schemeClr val="tx1"/>
                </a:solidFill>
                <a:latin typeface="Arial" charset="0"/>
                <a:ea typeface="ＭＳ Ｐゴシック" pitchFamily="-109" charset="-128"/>
              </a:defRPr>
            </a:lvl4pPr>
            <a:lvl5pPr marL="2057400" indent="-228600" eaLnBrk="0" hangingPunct="0">
              <a:defRPr sz="2400">
                <a:solidFill>
                  <a:schemeClr val="tx1"/>
                </a:solidFill>
                <a:latin typeface="Arial" charset="0"/>
                <a:ea typeface="ＭＳ Ｐゴシック" pitchFamily="-109" charset="-128"/>
              </a:defRPr>
            </a:lvl5pPr>
            <a:lvl6pPr marL="2514600" indent="-228600" algn="r"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algn="r"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algn="r"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algn="r" eaLnBrk="0" fontAlgn="base" hangingPunct="0">
              <a:spcBef>
                <a:spcPct val="0"/>
              </a:spcBef>
              <a:spcAft>
                <a:spcPct val="0"/>
              </a:spcAft>
              <a:defRPr sz="2400">
                <a:solidFill>
                  <a:schemeClr val="tx1"/>
                </a:solidFill>
                <a:latin typeface="Arial" charset="0"/>
                <a:ea typeface="ＭＳ Ｐゴシック" pitchFamily="-109" charset="-128"/>
              </a:defRPr>
            </a:lvl9pPr>
          </a:lstStyle>
          <a:p>
            <a:pPr defTabSz="914305" fontAlgn="auto">
              <a:lnSpc>
                <a:spcPct val="100000"/>
              </a:lnSpc>
              <a:spcBef>
                <a:spcPts val="0"/>
              </a:spcBef>
              <a:spcAft>
                <a:spcPts val="0"/>
              </a:spcAft>
              <a:buSzPct val="100000"/>
              <a:buNone/>
              <a:defRPr/>
            </a:pPr>
            <a:r>
              <a:rPr lang="de-DE" sz="1200" b="1" kern="0">
                <a:solidFill>
                  <a:srgbClr val="000000"/>
                </a:solidFill>
                <a:sym typeface="Arial" charset="0"/>
              </a:rPr>
              <a:t>Bremen</a:t>
            </a:r>
            <a:r>
              <a:rPr lang="de-DE" sz="1200" b="1" kern="0">
                <a:solidFill>
                  <a:srgbClr val="FFFFFF"/>
                </a:solidFill>
                <a:sym typeface="Arial" charset="0"/>
              </a:rPr>
              <a:t> </a:t>
            </a:r>
            <a:r>
              <a:rPr lang="de-DE" sz="1600" kern="0">
                <a:solidFill>
                  <a:srgbClr val="00B500"/>
                </a:solidFill>
                <a:latin typeface="Wingdings" pitchFamily="2" charset="2"/>
                <a:sym typeface="Arial" charset="0"/>
              </a:rPr>
              <a:t>n</a:t>
            </a:r>
          </a:p>
        </p:txBody>
      </p:sp>
      <p:sp>
        <p:nvSpPr>
          <p:cNvPr id="34" name="Text Box 42"/>
          <p:cNvSpPr txBox="1">
            <a:spLocks noChangeArrowheads="1"/>
          </p:cNvSpPr>
          <p:nvPr/>
        </p:nvSpPr>
        <p:spPr bwMode="auto">
          <a:xfrm>
            <a:off x="6658252" y="2392364"/>
            <a:ext cx="697950"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826">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pitchFamily="-109" charset="-128"/>
              </a:defRPr>
            </a:lvl1pPr>
            <a:lvl2pPr marL="742950" indent="-285750" eaLnBrk="0" hangingPunct="0">
              <a:defRPr sz="2400">
                <a:solidFill>
                  <a:schemeClr val="tx1"/>
                </a:solidFill>
                <a:latin typeface="Arial" charset="0"/>
                <a:ea typeface="ＭＳ Ｐゴシック" pitchFamily="-109" charset="-128"/>
              </a:defRPr>
            </a:lvl2pPr>
            <a:lvl3pPr marL="1143000" indent="-228600" eaLnBrk="0" hangingPunct="0">
              <a:defRPr sz="2400">
                <a:solidFill>
                  <a:schemeClr val="tx1"/>
                </a:solidFill>
                <a:latin typeface="Arial" charset="0"/>
                <a:ea typeface="ＭＳ Ｐゴシック" pitchFamily="-109" charset="-128"/>
              </a:defRPr>
            </a:lvl3pPr>
            <a:lvl4pPr marL="1600200" indent="-228600" eaLnBrk="0" hangingPunct="0">
              <a:defRPr sz="2400">
                <a:solidFill>
                  <a:schemeClr val="tx1"/>
                </a:solidFill>
                <a:latin typeface="Arial" charset="0"/>
                <a:ea typeface="ＭＳ Ｐゴシック" pitchFamily="-109" charset="-128"/>
              </a:defRPr>
            </a:lvl4pPr>
            <a:lvl5pPr marL="2057400" indent="-228600" eaLnBrk="0" hangingPunct="0">
              <a:defRPr sz="2400">
                <a:solidFill>
                  <a:schemeClr val="tx1"/>
                </a:solidFill>
                <a:latin typeface="Arial" charset="0"/>
                <a:ea typeface="ＭＳ Ｐゴシック" pitchFamily="-109" charset="-128"/>
              </a:defRPr>
            </a:lvl5pPr>
            <a:lvl6pPr marL="2514600" indent="-228600" algn="r"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algn="r"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algn="r"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algn="r" eaLnBrk="0" fontAlgn="base" hangingPunct="0">
              <a:spcBef>
                <a:spcPct val="0"/>
              </a:spcBef>
              <a:spcAft>
                <a:spcPct val="0"/>
              </a:spcAft>
              <a:defRPr sz="2400">
                <a:solidFill>
                  <a:schemeClr val="tx1"/>
                </a:solidFill>
                <a:latin typeface="Arial" charset="0"/>
                <a:ea typeface="ＭＳ Ｐゴシック" pitchFamily="-109" charset="-128"/>
              </a:defRPr>
            </a:lvl9pPr>
          </a:lstStyle>
          <a:p>
            <a:pPr algn="ctr" defTabSz="914305" fontAlgn="auto">
              <a:lnSpc>
                <a:spcPct val="100000"/>
              </a:lnSpc>
              <a:spcBef>
                <a:spcPts val="0"/>
              </a:spcBef>
              <a:spcAft>
                <a:spcPts val="0"/>
              </a:spcAft>
              <a:buSzPct val="100000"/>
              <a:buNone/>
              <a:defRPr/>
            </a:pPr>
            <a:r>
              <a:rPr lang="de-DE" sz="1600" kern="0">
                <a:solidFill>
                  <a:srgbClr val="00B500"/>
                </a:solidFill>
                <a:latin typeface="Wingdings" pitchFamily="2" charset="2"/>
                <a:sym typeface="Arial" charset="0"/>
              </a:rPr>
              <a:t>n</a:t>
            </a:r>
            <a:r>
              <a:rPr lang="de-DE" sz="1000" b="1" kern="0">
                <a:solidFill>
                  <a:srgbClr val="FFFFFF"/>
                </a:solidFill>
                <a:sym typeface="Arial" charset="0"/>
              </a:rPr>
              <a:t> </a:t>
            </a:r>
            <a:r>
              <a:rPr lang="de-DE" sz="1200" b="1" kern="0">
                <a:solidFill>
                  <a:srgbClr val="000000"/>
                </a:solidFill>
                <a:sym typeface="Arial" charset="0"/>
              </a:rPr>
              <a:t>Trauen</a:t>
            </a:r>
          </a:p>
        </p:txBody>
      </p:sp>
      <p:sp>
        <p:nvSpPr>
          <p:cNvPr id="35" name="Text Box 37"/>
          <p:cNvSpPr txBox="1">
            <a:spLocks noChangeArrowheads="1"/>
          </p:cNvSpPr>
          <p:nvPr/>
        </p:nvSpPr>
        <p:spPr bwMode="auto">
          <a:xfrm>
            <a:off x="4987198" y="4624389"/>
            <a:ext cx="14635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826">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pitchFamily="-109" charset="-128"/>
              </a:defRPr>
            </a:lvl1pPr>
            <a:lvl2pPr marL="742950" indent="-285750" eaLnBrk="0" hangingPunct="0">
              <a:defRPr sz="2400">
                <a:solidFill>
                  <a:schemeClr val="tx1"/>
                </a:solidFill>
                <a:latin typeface="Arial" charset="0"/>
                <a:ea typeface="ＭＳ Ｐゴシック" pitchFamily="-109" charset="-128"/>
              </a:defRPr>
            </a:lvl2pPr>
            <a:lvl3pPr marL="1143000" indent="-228600" eaLnBrk="0" hangingPunct="0">
              <a:defRPr sz="2400">
                <a:solidFill>
                  <a:schemeClr val="tx1"/>
                </a:solidFill>
                <a:latin typeface="Arial" charset="0"/>
                <a:ea typeface="ＭＳ Ｐゴシック" pitchFamily="-109" charset="-128"/>
              </a:defRPr>
            </a:lvl3pPr>
            <a:lvl4pPr marL="1600200" indent="-228600" eaLnBrk="0" hangingPunct="0">
              <a:defRPr sz="2400">
                <a:solidFill>
                  <a:schemeClr val="tx1"/>
                </a:solidFill>
                <a:latin typeface="Arial" charset="0"/>
                <a:ea typeface="ＭＳ Ｐゴシック" pitchFamily="-109" charset="-128"/>
              </a:defRPr>
            </a:lvl4pPr>
            <a:lvl5pPr marL="2057400" indent="-228600" eaLnBrk="0" hangingPunct="0">
              <a:defRPr sz="2400">
                <a:solidFill>
                  <a:schemeClr val="tx1"/>
                </a:solidFill>
                <a:latin typeface="Arial" charset="0"/>
                <a:ea typeface="ＭＳ Ｐゴシック" pitchFamily="-109" charset="-128"/>
              </a:defRPr>
            </a:lvl5pPr>
            <a:lvl6pPr marL="2514600" indent="-228600" algn="r"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algn="r"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algn="r"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algn="r" eaLnBrk="0" fontAlgn="base" hangingPunct="0">
              <a:spcBef>
                <a:spcPct val="0"/>
              </a:spcBef>
              <a:spcAft>
                <a:spcPct val="0"/>
              </a:spcAft>
              <a:defRPr sz="2400">
                <a:solidFill>
                  <a:schemeClr val="tx1"/>
                </a:solidFill>
                <a:latin typeface="Arial" charset="0"/>
                <a:ea typeface="ＭＳ Ｐゴシック" pitchFamily="-109" charset="-128"/>
              </a:defRPr>
            </a:lvl9pPr>
          </a:lstStyle>
          <a:p>
            <a:pPr algn="ctr" defTabSz="914305" fontAlgn="auto">
              <a:lnSpc>
                <a:spcPct val="100000"/>
              </a:lnSpc>
              <a:spcBef>
                <a:spcPts val="0"/>
              </a:spcBef>
              <a:spcAft>
                <a:spcPts val="0"/>
              </a:spcAft>
              <a:buSzPct val="100000"/>
              <a:buNone/>
              <a:defRPr/>
            </a:pPr>
            <a:r>
              <a:rPr lang="de-DE" sz="1200" b="1" kern="0">
                <a:solidFill>
                  <a:srgbClr val="000000"/>
                </a:solidFill>
                <a:sym typeface="Arial" charset="0"/>
              </a:rPr>
              <a:t>Lampoldshausen</a:t>
            </a:r>
            <a:r>
              <a:rPr lang="de-DE" sz="1200" b="1" kern="0">
                <a:solidFill>
                  <a:srgbClr val="FFFFFF"/>
                </a:solidFill>
                <a:sym typeface="Arial" charset="0"/>
              </a:rPr>
              <a:t> </a:t>
            </a:r>
            <a:r>
              <a:rPr lang="de-DE" sz="1600" kern="0">
                <a:solidFill>
                  <a:srgbClr val="00B500"/>
                </a:solidFill>
                <a:latin typeface="Wingdings" pitchFamily="2" charset="2"/>
                <a:sym typeface="Arial" charset="0"/>
              </a:rPr>
              <a:t>n</a:t>
            </a:r>
          </a:p>
        </p:txBody>
      </p:sp>
      <p:sp>
        <p:nvSpPr>
          <p:cNvPr id="36" name="Text Box 37"/>
          <p:cNvSpPr txBox="1">
            <a:spLocks noChangeArrowheads="1"/>
          </p:cNvSpPr>
          <p:nvPr/>
        </p:nvSpPr>
        <p:spPr bwMode="auto">
          <a:xfrm>
            <a:off x="5498371" y="4941889"/>
            <a:ext cx="831724"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826">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pitchFamily="-109" charset="-128"/>
              </a:defRPr>
            </a:lvl1pPr>
            <a:lvl2pPr marL="742950" indent="-285750" eaLnBrk="0" hangingPunct="0">
              <a:defRPr sz="2400">
                <a:solidFill>
                  <a:schemeClr val="tx1"/>
                </a:solidFill>
                <a:latin typeface="Arial" charset="0"/>
                <a:ea typeface="ＭＳ Ｐゴシック" pitchFamily="-109" charset="-128"/>
              </a:defRPr>
            </a:lvl2pPr>
            <a:lvl3pPr marL="1143000" indent="-228600" eaLnBrk="0" hangingPunct="0">
              <a:defRPr sz="2400">
                <a:solidFill>
                  <a:schemeClr val="tx1"/>
                </a:solidFill>
                <a:latin typeface="Arial" charset="0"/>
                <a:ea typeface="ＭＳ Ｐゴシック" pitchFamily="-109" charset="-128"/>
              </a:defRPr>
            </a:lvl3pPr>
            <a:lvl4pPr marL="1600200" indent="-228600" eaLnBrk="0" hangingPunct="0">
              <a:defRPr sz="2400">
                <a:solidFill>
                  <a:schemeClr val="tx1"/>
                </a:solidFill>
                <a:latin typeface="Arial" charset="0"/>
                <a:ea typeface="ＭＳ Ｐゴシック" pitchFamily="-109" charset="-128"/>
              </a:defRPr>
            </a:lvl4pPr>
            <a:lvl5pPr marL="2057400" indent="-228600" eaLnBrk="0" hangingPunct="0">
              <a:defRPr sz="2400">
                <a:solidFill>
                  <a:schemeClr val="tx1"/>
                </a:solidFill>
                <a:latin typeface="Arial" charset="0"/>
                <a:ea typeface="ＭＳ Ｐゴシック" pitchFamily="-109" charset="-128"/>
              </a:defRPr>
            </a:lvl5pPr>
            <a:lvl6pPr marL="2514600" indent="-228600" algn="r"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algn="r"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algn="r"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algn="r" eaLnBrk="0" fontAlgn="base" hangingPunct="0">
              <a:spcBef>
                <a:spcPct val="0"/>
              </a:spcBef>
              <a:spcAft>
                <a:spcPct val="0"/>
              </a:spcAft>
              <a:defRPr sz="2400">
                <a:solidFill>
                  <a:schemeClr val="tx1"/>
                </a:solidFill>
                <a:latin typeface="Arial" charset="0"/>
                <a:ea typeface="ＭＳ Ｐゴシック" pitchFamily="-109" charset="-128"/>
              </a:defRPr>
            </a:lvl9pPr>
          </a:lstStyle>
          <a:p>
            <a:pPr algn="ctr" defTabSz="914305" fontAlgn="auto">
              <a:lnSpc>
                <a:spcPct val="100000"/>
              </a:lnSpc>
              <a:spcBef>
                <a:spcPts val="0"/>
              </a:spcBef>
              <a:spcAft>
                <a:spcPts val="0"/>
              </a:spcAft>
              <a:buSzPct val="100000"/>
              <a:buNone/>
              <a:defRPr/>
            </a:pPr>
            <a:r>
              <a:rPr lang="de-DE" sz="1200" b="1" kern="0">
                <a:solidFill>
                  <a:srgbClr val="000000"/>
                </a:solidFill>
                <a:sym typeface="Arial" charset="0"/>
              </a:rPr>
              <a:t>Stuttgart</a:t>
            </a:r>
            <a:r>
              <a:rPr lang="de-DE" sz="1200" b="1" kern="0">
                <a:solidFill>
                  <a:srgbClr val="FFFFFF"/>
                </a:solidFill>
                <a:sym typeface="Arial" charset="0"/>
              </a:rPr>
              <a:t> </a:t>
            </a:r>
            <a:r>
              <a:rPr lang="de-DE" sz="1600" kern="0">
                <a:solidFill>
                  <a:srgbClr val="00B500"/>
                </a:solidFill>
                <a:latin typeface="Wingdings" pitchFamily="2" charset="2"/>
                <a:sym typeface="Arial" charset="0"/>
              </a:rPr>
              <a:t>n</a:t>
            </a:r>
          </a:p>
        </p:txBody>
      </p:sp>
      <p:sp>
        <p:nvSpPr>
          <p:cNvPr id="37" name="Text Box 46"/>
          <p:cNvSpPr txBox="1">
            <a:spLocks noChangeArrowheads="1"/>
          </p:cNvSpPr>
          <p:nvPr/>
        </p:nvSpPr>
        <p:spPr bwMode="auto">
          <a:xfrm>
            <a:off x="5907088" y="1989139"/>
            <a:ext cx="612161"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826">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pitchFamily="-109" charset="-128"/>
              </a:defRPr>
            </a:lvl1pPr>
            <a:lvl2pPr marL="742950" indent="-285750" eaLnBrk="0" hangingPunct="0">
              <a:defRPr sz="2400">
                <a:solidFill>
                  <a:schemeClr val="tx1"/>
                </a:solidFill>
                <a:latin typeface="Arial" charset="0"/>
                <a:ea typeface="ＭＳ Ｐゴシック" pitchFamily="-109" charset="-128"/>
              </a:defRPr>
            </a:lvl2pPr>
            <a:lvl3pPr marL="1143000" indent="-228600" eaLnBrk="0" hangingPunct="0">
              <a:defRPr sz="2400">
                <a:solidFill>
                  <a:schemeClr val="tx1"/>
                </a:solidFill>
                <a:latin typeface="Arial" charset="0"/>
                <a:ea typeface="ＭＳ Ｐゴシック" pitchFamily="-109" charset="-128"/>
              </a:defRPr>
            </a:lvl3pPr>
            <a:lvl4pPr marL="1600200" indent="-228600" eaLnBrk="0" hangingPunct="0">
              <a:defRPr sz="2400">
                <a:solidFill>
                  <a:schemeClr val="tx1"/>
                </a:solidFill>
                <a:latin typeface="Arial" charset="0"/>
                <a:ea typeface="ＭＳ Ｐゴシック" pitchFamily="-109" charset="-128"/>
              </a:defRPr>
            </a:lvl4pPr>
            <a:lvl5pPr marL="2057400" indent="-228600" eaLnBrk="0" hangingPunct="0">
              <a:defRPr sz="2400">
                <a:solidFill>
                  <a:schemeClr val="tx1"/>
                </a:solidFill>
                <a:latin typeface="Arial" charset="0"/>
                <a:ea typeface="ＭＳ Ｐゴシック" pitchFamily="-109" charset="-128"/>
              </a:defRPr>
            </a:lvl5pPr>
            <a:lvl6pPr marL="2514600" indent="-228600" algn="r"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algn="r"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algn="r"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algn="r" eaLnBrk="0" fontAlgn="base" hangingPunct="0">
              <a:spcBef>
                <a:spcPct val="0"/>
              </a:spcBef>
              <a:spcAft>
                <a:spcPct val="0"/>
              </a:spcAft>
              <a:defRPr sz="2400">
                <a:solidFill>
                  <a:schemeClr val="tx1"/>
                </a:solidFill>
                <a:latin typeface="Arial" charset="0"/>
                <a:ea typeface="ＭＳ Ｐゴシック" pitchFamily="-109" charset="-128"/>
              </a:defRPr>
            </a:lvl9pPr>
          </a:lstStyle>
          <a:p>
            <a:pPr defTabSz="914305" fontAlgn="auto">
              <a:lnSpc>
                <a:spcPct val="100000"/>
              </a:lnSpc>
              <a:spcBef>
                <a:spcPts val="0"/>
              </a:spcBef>
              <a:spcAft>
                <a:spcPts val="0"/>
              </a:spcAft>
              <a:buSzPct val="100000"/>
              <a:buNone/>
              <a:defRPr/>
            </a:pPr>
            <a:r>
              <a:rPr lang="de-DE" sz="1200" b="1" kern="0">
                <a:solidFill>
                  <a:srgbClr val="000000"/>
                </a:solidFill>
                <a:sym typeface="Arial" charset="0"/>
              </a:rPr>
              <a:t>Stade</a:t>
            </a:r>
            <a:r>
              <a:rPr lang="de-DE" sz="1200" b="1" kern="0">
                <a:solidFill>
                  <a:srgbClr val="FFFFFF"/>
                </a:solidFill>
                <a:sym typeface="Arial" charset="0"/>
              </a:rPr>
              <a:t> </a:t>
            </a:r>
            <a:r>
              <a:rPr lang="de-DE" sz="1600" kern="0">
                <a:solidFill>
                  <a:srgbClr val="00B500"/>
                </a:solidFill>
                <a:latin typeface="Wingdings" pitchFamily="2" charset="2"/>
                <a:sym typeface="Arial" charset="0"/>
              </a:rPr>
              <a:t>n</a:t>
            </a:r>
          </a:p>
        </p:txBody>
      </p:sp>
      <p:sp>
        <p:nvSpPr>
          <p:cNvPr id="38" name="Text Box 44"/>
          <p:cNvSpPr txBox="1">
            <a:spLocks noChangeArrowheads="1"/>
          </p:cNvSpPr>
          <p:nvPr/>
        </p:nvSpPr>
        <p:spPr bwMode="auto">
          <a:xfrm>
            <a:off x="6135319" y="5157789"/>
            <a:ext cx="908789"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3">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pitchFamily="-109" charset="-128"/>
              </a:defRPr>
            </a:lvl1pPr>
            <a:lvl2pPr marL="742950" indent="-285750" eaLnBrk="0" hangingPunct="0">
              <a:defRPr sz="2400">
                <a:solidFill>
                  <a:schemeClr val="tx1"/>
                </a:solidFill>
                <a:latin typeface="Arial" charset="0"/>
                <a:ea typeface="ＭＳ Ｐゴシック" pitchFamily="-109" charset="-128"/>
              </a:defRPr>
            </a:lvl2pPr>
            <a:lvl3pPr marL="1143000" indent="-228600" eaLnBrk="0" hangingPunct="0">
              <a:defRPr sz="2400">
                <a:solidFill>
                  <a:schemeClr val="tx1"/>
                </a:solidFill>
                <a:latin typeface="Arial" charset="0"/>
                <a:ea typeface="ＭＳ Ｐゴシック" pitchFamily="-109" charset="-128"/>
              </a:defRPr>
            </a:lvl3pPr>
            <a:lvl4pPr marL="1600200" indent="-228600" eaLnBrk="0" hangingPunct="0">
              <a:defRPr sz="2400">
                <a:solidFill>
                  <a:schemeClr val="tx1"/>
                </a:solidFill>
                <a:latin typeface="Arial" charset="0"/>
                <a:ea typeface="ＭＳ Ｐゴシック" pitchFamily="-109" charset="-128"/>
              </a:defRPr>
            </a:lvl4pPr>
            <a:lvl5pPr marL="2057400" indent="-228600" eaLnBrk="0" hangingPunct="0">
              <a:defRPr sz="2400">
                <a:solidFill>
                  <a:schemeClr val="tx1"/>
                </a:solidFill>
                <a:latin typeface="Arial" charset="0"/>
                <a:ea typeface="ＭＳ Ｐゴシック" pitchFamily="-109" charset="-128"/>
              </a:defRPr>
            </a:lvl5pPr>
            <a:lvl6pPr marL="2514600" indent="-228600" algn="r"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algn="r"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algn="r"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algn="r" eaLnBrk="0" fontAlgn="base" hangingPunct="0">
              <a:spcBef>
                <a:spcPct val="0"/>
              </a:spcBef>
              <a:spcAft>
                <a:spcPct val="0"/>
              </a:spcAft>
              <a:defRPr sz="2400">
                <a:solidFill>
                  <a:schemeClr val="tx1"/>
                </a:solidFill>
                <a:latin typeface="Arial" charset="0"/>
                <a:ea typeface="ＭＳ Ｐゴシック" pitchFamily="-109" charset="-128"/>
              </a:defRPr>
            </a:lvl9pPr>
          </a:lstStyle>
          <a:p>
            <a:pPr algn="ctr" defTabSz="914305" fontAlgn="auto">
              <a:lnSpc>
                <a:spcPct val="100000"/>
              </a:lnSpc>
              <a:spcBef>
                <a:spcPts val="0"/>
              </a:spcBef>
              <a:spcAft>
                <a:spcPts val="0"/>
              </a:spcAft>
              <a:buSzPct val="100000"/>
              <a:buNone/>
              <a:defRPr/>
            </a:pPr>
            <a:r>
              <a:rPr lang="de-DE" sz="1200" b="1" kern="0">
                <a:solidFill>
                  <a:srgbClr val="000000"/>
                </a:solidFill>
                <a:sym typeface="Arial" charset="0"/>
              </a:rPr>
              <a:t>Augsburg</a:t>
            </a:r>
            <a:r>
              <a:rPr lang="de-DE" sz="1000" b="1" kern="0">
                <a:solidFill>
                  <a:srgbClr val="FFFFFF"/>
                </a:solidFill>
                <a:sym typeface="Arial" charset="0"/>
              </a:rPr>
              <a:t> </a:t>
            </a:r>
            <a:r>
              <a:rPr lang="de-DE" sz="1600" kern="0">
                <a:solidFill>
                  <a:srgbClr val="00B500"/>
                </a:solidFill>
                <a:latin typeface="Wingdings" pitchFamily="2" charset="2"/>
                <a:sym typeface="Arial" charset="0"/>
              </a:rPr>
              <a:t>n</a:t>
            </a:r>
          </a:p>
        </p:txBody>
      </p:sp>
      <p:sp>
        <p:nvSpPr>
          <p:cNvPr id="39" name="Text Box 37"/>
          <p:cNvSpPr txBox="1">
            <a:spLocks noChangeArrowheads="1"/>
          </p:cNvSpPr>
          <p:nvPr/>
        </p:nvSpPr>
        <p:spPr bwMode="auto">
          <a:xfrm>
            <a:off x="6516688" y="1916114"/>
            <a:ext cx="876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826">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pitchFamily="-109" charset="-128"/>
              </a:defRPr>
            </a:lvl1pPr>
            <a:lvl2pPr marL="742950" indent="-285750" eaLnBrk="0" hangingPunct="0">
              <a:defRPr sz="2400">
                <a:solidFill>
                  <a:schemeClr val="tx1"/>
                </a:solidFill>
                <a:latin typeface="Arial" charset="0"/>
                <a:ea typeface="ＭＳ Ｐゴシック" pitchFamily="-109" charset="-128"/>
              </a:defRPr>
            </a:lvl2pPr>
            <a:lvl3pPr marL="1143000" indent="-228600" eaLnBrk="0" hangingPunct="0">
              <a:defRPr sz="2400">
                <a:solidFill>
                  <a:schemeClr val="tx1"/>
                </a:solidFill>
                <a:latin typeface="Arial" charset="0"/>
                <a:ea typeface="ＭＳ Ｐゴシック" pitchFamily="-109" charset="-128"/>
              </a:defRPr>
            </a:lvl3pPr>
            <a:lvl4pPr marL="1600200" indent="-228600" eaLnBrk="0" hangingPunct="0">
              <a:defRPr sz="2400">
                <a:solidFill>
                  <a:schemeClr val="tx1"/>
                </a:solidFill>
                <a:latin typeface="Arial" charset="0"/>
                <a:ea typeface="ＭＳ Ｐゴシック" pitchFamily="-109" charset="-128"/>
              </a:defRPr>
            </a:lvl4pPr>
            <a:lvl5pPr marL="2057400" indent="-228600" eaLnBrk="0" hangingPunct="0">
              <a:defRPr sz="2400">
                <a:solidFill>
                  <a:schemeClr val="tx1"/>
                </a:solidFill>
                <a:latin typeface="Arial" charset="0"/>
                <a:ea typeface="ＭＳ Ｐゴシック" pitchFamily="-109" charset="-128"/>
              </a:defRPr>
            </a:lvl5pPr>
            <a:lvl6pPr marL="2514600" indent="-228600" algn="r"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algn="r"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algn="r"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algn="r" eaLnBrk="0" fontAlgn="base" hangingPunct="0">
              <a:spcBef>
                <a:spcPct val="0"/>
              </a:spcBef>
              <a:spcAft>
                <a:spcPct val="0"/>
              </a:spcAft>
              <a:defRPr sz="2400">
                <a:solidFill>
                  <a:schemeClr val="tx1"/>
                </a:solidFill>
                <a:latin typeface="Arial" charset="0"/>
                <a:ea typeface="ＭＳ Ｐゴシック" pitchFamily="-109" charset="-128"/>
              </a:defRPr>
            </a:lvl9pPr>
          </a:lstStyle>
          <a:p>
            <a:pPr defTabSz="914305" fontAlgn="auto">
              <a:lnSpc>
                <a:spcPct val="100000"/>
              </a:lnSpc>
              <a:spcBef>
                <a:spcPts val="0"/>
              </a:spcBef>
              <a:spcAft>
                <a:spcPts val="0"/>
              </a:spcAft>
              <a:buSzPct val="100000"/>
              <a:buNone/>
              <a:defRPr/>
            </a:pPr>
            <a:r>
              <a:rPr lang="de-DE" sz="1600" kern="0">
                <a:solidFill>
                  <a:srgbClr val="00B500"/>
                </a:solidFill>
                <a:latin typeface="Wingdings" pitchFamily="2" charset="2"/>
                <a:sym typeface="Arial" charset="0"/>
              </a:rPr>
              <a:t>n</a:t>
            </a:r>
            <a:r>
              <a:rPr lang="de-DE" sz="1200" b="1" kern="0">
                <a:solidFill>
                  <a:srgbClr val="000000"/>
                </a:solidFill>
                <a:sym typeface="Arial" charset="0"/>
              </a:rPr>
              <a:t> Hamburg</a:t>
            </a:r>
            <a:r>
              <a:rPr lang="de-DE" kern="0">
                <a:solidFill>
                  <a:srgbClr val="000000"/>
                </a:solidFill>
                <a:sym typeface="Arial" charset="0"/>
              </a:rPr>
              <a:t> </a:t>
            </a:r>
          </a:p>
        </p:txBody>
      </p:sp>
      <p:sp>
        <p:nvSpPr>
          <p:cNvPr id="40" name="Text Box 33"/>
          <p:cNvSpPr txBox="1">
            <a:spLocks noChangeArrowheads="1"/>
          </p:cNvSpPr>
          <p:nvPr/>
        </p:nvSpPr>
        <p:spPr bwMode="auto">
          <a:xfrm>
            <a:off x="4667867" y="3624264"/>
            <a:ext cx="722669"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3">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pitchFamily="-109" charset="-128"/>
              </a:defRPr>
            </a:lvl1pPr>
            <a:lvl2pPr marL="742950" indent="-285750" eaLnBrk="0" hangingPunct="0">
              <a:defRPr sz="2400">
                <a:solidFill>
                  <a:schemeClr val="tx1"/>
                </a:solidFill>
                <a:latin typeface="Arial" charset="0"/>
                <a:ea typeface="ＭＳ Ｐゴシック" pitchFamily="-109" charset="-128"/>
              </a:defRPr>
            </a:lvl2pPr>
            <a:lvl3pPr marL="1143000" indent="-228600" eaLnBrk="0" hangingPunct="0">
              <a:defRPr sz="2400">
                <a:solidFill>
                  <a:schemeClr val="tx1"/>
                </a:solidFill>
                <a:latin typeface="Arial" charset="0"/>
                <a:ea typeface="ＭＳ Ｐゴシック" pitchFamily="-109" charset="-128"/>
              </a:defRPr>
            </a:lvl3pPr>
            <a:lvl4pPr marL="1600200" indent="-228600" eaLnBrk="0" hangingPunct="0">
              <a:defRPr sz="2400">
                <a:solidFill>
                  <a:schemeClr val="tx1"/>
                </a:solidFill>
                <a:latin typeface="Arial" charset="0"/>
                <a:ea typeface="ＭＳ Ｐゴシック" pitchFamily="-109" charset="-128"/>
              </a:defRPr>
            </a:lvl4pPr>
            <a:lvl5pPr marL="2057400" indent="-228600" eaLnBrk="0" hangingPunct="0">
              <a:defRPr sz="2400">
                <a:solidFill>
                  <a:schemeClr val="tx1"/>
                </a:solidFill>
                <a:latin typeface="Arial" charset="0"/>
                <a:ea typeface="ＭＳ Ｐゴシック" pitchFamily="-109" charset="-128"/>
              </a:defRPr>
            </a:lvl5pPr>
            <a:lvl6pPr marL="2514600" indent="-228600" algn="r" eaLnBrk="0" fontAlgn="base" hangingPunct="0">
              <a:spcBef>
                <a:spcPct val="0"/>
              </a:spcBef>
              <a:spcAft>
                <a:spcPct val="0"/>
              </a:spcAft>
              <a:defRPr sz="2400">
                <a:solidFill>
                  <a:schemeClr val="tx1"/>
                </a:solidFill>
                <a:latin typeface="Arial" charset="0"/>
                <a:ea typeface="ＭＳ Ｐゴシック" pitchFamily="-109" charset="-128"/>
              </a:defRPr>
            </a:lvl6pPr>
            <a:lvl7pPr marL="2971800" indent="-228600" algn="r" eaLnBrk="0" fontAlgn="base" hangingPunct="0">
              <a:spcBef>
                <a:spcPct val="0"/>
              </a:spcBef>
              <a:spcAft>
                <a:spcPct val="0"/>
              </a:spcAft>
              <a:defRPr sz="2400">
                <a:solidFill>
                  <a:schemeClr val="tx1"/>
                </a:solidFill>
                <a:latin typeface="Arial" charset="0"/>
                <a:ea typeface="ＭＳ Ｐゴシック" pitchFamily="-109" charset="-128"/>
              </a:defRPr>
            </a:lvl7pPr>
            <a:lvl8pPr marL="3429000" indent="-228600" algn="r" eaLnBrk="0" fontAlgn="base" hangingPunct="0">
              <a:spcBef>
                <a:spcPct val="0"/>
              </a:spcBef>
              <a:spcAft>
                <a:spcPct val="0"/>
              </a:spcAft>
              <a:defRPr sz="2400">
                <a:solidFill>
                  <a:schemeClr val="tx1"/>
                </a:solidFill>
                <a:latin typeface="Arial" charset="0"/>
                <a:ea typeface="ＭＳ Ｐゴシック" pitchFamily="-109" charset="-128"/>
              </a:defRPr>
            </a:lvl8pPr>
            <a:lvl9pPr marL="3886200" indent="-228600" algn="r" eaLnBrk="0" fontAlgn="base" hangingPunct="0">
              <a:spcBef>
                <a:spcPct val="0"/>
              </a:spcBef>
              <a:spcAft>
                <a:spcPct val="0"/>
              </a:spcAft>
              <a:defRPr sz="2400">
                <a:solidFill>
                  <a:schemeClr val="tx1"/>
                </a:solidFill>
                <a:latin typeface="Arial" charset="0"/>
                <a:ea typeface="ＭＳ Ｐゴシック" pitchFamily="-109" charset="-128"/>
              </a:defRPr>
            </a:lvl9pPr>
          </a:lstStyle>
          <a:p>
            <a:pPr algn="ctr" defTabSz="914305" fontAlgn="auto">
              <a:lnSpc>
                <a:spcPct val="100000"/>
              </a:lnSpc>
              <a:spcBef>
                <a:spcPts val="0"/>
              </a:spcBef>
              <a:spcAft>
                <a:spcPts val="0"/>
              </a:spcAft>
              <a:buSzPct val="100000"/>
              <a:buNone/>
              <a:defRPr/>
            </a:pPr>
            <a:r>
              <a:rPr lang="de-DE" sz="1200" b="1" kern="0">
                <a:solidFill>
                  <a:srgbClr val="000000"/>
                </a:solidFill>
                <a:sym typeface="Arial" charset="0"/>
              </a:rPr>
              <a:t>Juelich </a:t>
            </a:r>
            <a:r>
              <a:rPr lang="de-DE" sz="1600" kern="0">
                <a:solidFill>
                  <a:srgbClr val="00B500"/>
                </a:solidFill>
                <a:latin typeface="Wingdings" pitchFamily="2" charset="2"/>
                <a:sym typeface="Arial" charset="0"/>
              </a:rPr>
              <a:t>n</a:t>
            </a:r>
            <a:endParaRPr lang="de-DE" sz="1200" b="1" kern="0">
              <a:solidFill>
                <a:srgbClr val="000000"/>
              </a:solidFill>
              <a:sym typeface="Arial" charset="0"/>
            </a:endParaRPr>
          </a:p>
        </p:txBody>
      </p:sp>
    </p:spTree>
    <p:extLst>
      <p:ext uri="{BB962C8B-B14F-4D97-AF65-F5344CB8AC3E}">
        <p14:creationId xmlns:p14="http://schemas.microsoft.com/office/powerpoint/2010/main" val="1004723064"/>
      </p:ext>
    </p:extLst>
  </p:cSld>
  <p:clrMapOvr>
    <a:masterClrMapping/>
  </p:clrMapOvr>
  <p:transition>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Grp="1" noChangeArrowheads="1"/>
          </p:cNvSpPr>
          <p:nvPr>
            <p:ph type="title"/>
          </p:nvPr>
        </p:nvSpPr>
        <p:spPr/>
        <p:txBody>
          <a:bodyPr/>
          <a:lstStyle/>
          <a:p>
            <a:r>
              <a:rPr lang="de-DE" dirty="0" err="1" smtClean="0"/>
              <a:t>Financing</a:t>
            </a:r>
            <a:r>
              <a:rPr lang="de-DE" dirty="0" smtClean="0"/>
              <a:t> </a:t>
            </a:r>
            <a:r>
              <a:rPr lang="de-DE" dirty="0" err="1" smtClean="0"/>
              <a:t>of</a:t>
            </a:r>
            <a:r>
              <a:rPr lang="de-DE" dirty="0" smtClean="0"/>
              <a:t> DLR </a:t>
            </a:r>
            <a:r>
              <a:rPr lang="de-DE" dirty="0" err="1" smtClean="0"/>
              <a:t>and</a:t>
            </a:r>
            <a:r>
              <a:rPr lang="de-DE" dirty="0" smtClean="0"/>
              <a:t> </a:t>
            </a:r>
            <a:r>
              <a:rPr lang="de-DE" dirty="0" err="1" smtClean="0"/>
              <a:t>research</a:t>
            </a:r>
            <a:r>
              <a:rPr lang="de-DE" dirty="0" smtClean="0"/>
              <a:t> </a:t>
            </a:r>
            <a:r>
              <a:rPr lang="de-DE" dirty="0" err="1" smtClean="0"/>
              <a:t>funding</a:t>
            </a:r>
            <a:r>
              <a:rPr lang="de-DE" dirty="0" smtClean="0"/>
              <a:t> 2016</a:t>
            </a:r>
            <a:endParaRPr lang="de-DE" b="0" dirty="0" smtClean="0"/>
          </a:p>
        </p:txBody>
      </p:sp>
      <p:graphicFrame>
        <p:nvGraphicFramePr>
          <p:cNvPr id="18" name="Object 3"/>
          <p:cNvGraphicFramePr>
            <a:graphicFrameLocks noChangeAspect="1"/>
          </p:cNvGraphicFramePr>
          <p:nvPr>
            <p:extLst>
              <p:ext uri="{D42A27DB-BD31-4B8C-83A1-F6EECF244321}">
                <p14:modId xmlns:p14="http://schemas.microsoft.com/office/powerpoint/2010/main" val="2611655746"/>
              </p:ext>
            </p:extLst>
          </p:nvPr>
        </p:nvGraphicFramePr>
        <p:xfrm>
          <a:off x="412750" y="1700213"/>
          <a:ext cx="7904163" cy="4156075"/>
        </p:xfrm>
        <a:graphic>
          <a:graphicData uri="http://schemas.openxmlformats.org/presentationml/2006/ole">
            <mc:AlternateContent xmlns:mc="http://schemas.openxmlformats.org/markup-compatibility/2006">
              <mc:Choice xmlns:v="urn:schemas-microsoft-com:vml" Requires="v">
                <p:oleObj spid="_x0000_s2054" name="Diagramm" r:id="rId3" imgW="11870795" imgH="6229249" progId="MSGraph.Chart.8">
                  <p:embed followColorScheme="full"/>
                </p:oleObj>
              </mc:Choice>
              <mc:Fallback>
                <p:oleObj name="Diagramm" r:id="rId3" imgW="11870795" imgH="6229249" progId="MSGraph.Chart.8">
                  <p:embed followColorScheme="full"/>
                  <p:pic>
                    <p:nvPicPr>
                      <p:cNvPr id="0" name=""/>
                      <p:cNvPicPr>
                        <a:picLocks noChangeAspect="1" noChangeArrowheads="1"/>
                      </p:cNvPicPr>
                      <p:nvPr/>
                    </p:nvPicPr>
                    <p:blipFill>
                      <a:blip r:embed="rId4"/>
                      <a:srcRect/>
                      <a:stretch>
                        <a:fillRect/>
                      </a:stretch>
                    </p:blipFill>
                    <p:spPr bwMode="auto">
                      <a:xfrm>
                        <a:off x="412750" y="1700213"/>
                        <a:ext cx="7904163"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9" name="Group 4"/>
          <p:cNvGrpSpPr>
            <a:grpSpLocks/>
          </p:cNvGrpSpPr>
          <p:nvPr/>
        </p:nvGrpSpPr>
        <p:grpSpPr bwMode="auto">
          <a:xfrm>
            <a:off x="472579" y="1676215"/>
            <a:ext cx="7772400" cy="152400"/>
            <a:chOff x="624" y="1200"/>
            <a:chExt cx="4896" cy="96"/>
          </a:xfrm>
        </p:grpSpPr>
        <p:sp>
          <p:nvSpPr>
            <p:cNvPr id="20" name="Line 5"/>
            <p:cNvSpPr>
              <a:spLocks noChangeShapeType="1"/>
            </p:cNvSpPr>
            <p:nvPr/>
          </p:nvSpPr>
          <p:spPr bwMode="auto">
            <a:xfrm>
              <a:off x="624" y="1200"/>
              <a:ext cx="48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914400" rtl="0"/>
              <a:endParaRPr lang="de-DE" kern="1200">
                <a:solidFill>
                  <a:prstClr val="black"/>
                </a:solidFill>
                <a:latin typeface="Arial" pitchFamily="34" charset="0"/>
                <a:ea typeface="+mn-ea"/>
                <a:cs typeface="Arial" pitchFamily="34" charset="0"/>
              </a:endParaRPr>
            </a:p>
          </p:txBody>
        </p:sp>
        <p:sp>
          <p:nvSpPr>
            <p:cNvPr id="21" name="Line 6"/>
            <p:cNvSpPr>
              <a:spLocks noChangeShapeType="1"/>
            </p:cNvSpPr>
            <p:nvPr/>
          </p:nvSpPr>
          <p:spPr bwMode="auto">
            <a:xfrm flipH="1">
              <a:off x="624" y="120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914400" rtl="0"/>
              <a:endParaRPr lang="de-DE" kern="1200">
                <a:solidFill>
                  <a:prstClr val="black"/>
                </a:solidFill>
                <a:latin typeface="Arial" pitchFamily="34" charset="0"/>
                <a:ea typeface="+mn-ea"/>
                <a:cs typeface="Arial" pitchFamily="34" charset="0"/>
              </a:endParaRPr>
            </a:p>
          </p:txBody>
        </p:sp>
        <p:sp>
          <p:nvSpPr>
            <p:cNvPr id="22" name="Line 7"/>
            <p:cNvSpPr>
              <a:spLocks noChangeShapeType="1"/>
            </p:cNvSpPr>
            <p:nvPr/>
          </p:nvSpPr>
          <p:spPr bwMode="auto">
            <a:xfrm flipH="1">
              <a:off x="5520" y="120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914400" rtl="0"/>
              <a:endParaRPr lang="de-DE" kern="1200">
                <a:solidFill>
                  <a:prstClr val="black"/>
                </a:solidFill>
                <a:latin typeface="Arial" pitchFamily="34" charset="0"/>
                <a:ea typeface="+mn-ea"/>
                <a:cs typeface="Arial" pitchFamily="34" charset="0"/>
              </a:endParaRPr>
            </a:p>
          </p:txBody>
        </p:sp>
      </p:grpSp>
      <p:grpSp>
        <p:nvGrpSpPr>
          <p:cNvPr id="23" name="Group 8"/>
          <p:cNvGrpSpPr>
            <a:grpSpLocks/>
          </p:cNvGrpSpPr>
          <p:nvPr/>
        </p:nvGrpSpPr>
        <p:grpSpPr bwMode="auto">
          <a:xfrm rot="10800000">
            <a:off x="472579" y="5714815"/>
            <a:ext cx="7772400" cy="152400"/>
            <a:chOff x="624" y="1200"/>
            <a:chExt cx="4896" cy="96"/>
          </a:xfrm>
        </p:grpSpPr>
        <p:sp>
          <p:nvSpPr>
            <p:cNvPr id="24" name="Line 9"/>
            <p:cNvSpPr>
              <a:spLocks noChangeShapeType="1"/>
            </p:cNvSpPr>
            <p:nvPr/>
          </p:nvSpPr>
          <p:spPr bwMode="auto">
            <a:xfrm>
              <a:off x="624" y="1200"/>
              <a:ext cx="48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914400" rtl="0"/>
              <a:endParaRPr lang="de-DE" kern="1200">
                <a:solidFill>
                  <a:prstClr val="black"/>
                </a:solidFill>
                <a:latin typeface="Arial" pitchFamily="34" charset="0"/>
                <a:ea typeface="+mn-ea"/>
                <a:cs typeface="Arial" pitchFamily="34" charset="0"/>
              </a:endParaRPr>
            </a:p>
          </p:txBody>
        </p:sp>
        <p:sp>
          <p:nvSpPr>
            <p:cNvPr id="25" name="Line 10"/>
            <p:cNvSpPr>
              <a:spLocks noChangeShapeType="1"/>
            </p:cNvSpPr>
            <p:nvPr/>
          </p:nvSpPr>
          <p:spPr bwMode="auto">
            <a:xfrm flipH="1">
              <a:off x="624" y="120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914400" rtl="0"/>
              <a:endParaRPr lang="de-DE" kern="1200">
                <a:solidFill>
                  <a:prstClr val="black"/>
                </a:solidFill>
                <a:latin typeface="Arial" pitchFamily="34" charset="0"/>
                <a:ea typeface="+mn-ea"/>
                <a:cs typeface="Arial" pitchFamily="34" charset="0"/>
              </a:endParaRPr>
            </a:p>
          </p:txBody>
        </p:sp>
        <p:sp>
          <p:nvSpPr>
            <p:cNvPr id="26" name="Line 11"/>
            <p:cNvSpPr>
              <a:spLocks noChangeShapeType="1"/>
            </p:cNvSpPr>
            <p:nvPr/>
          </p:nvSpPr>
          <p:spPr bwMode="auto">
            <a:xfrm flipH="1">
              <a:off x="5520" y="120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914400" rtl="0"/>
              <a:endParaRPr lang="de-DE" kern="1200">
                <a:solidFill>
                  <a:prstClr val="black"/>
                </a:solidFill>
                <a:latin typeface="Arial" pitchFamily="34" charset="0"/>
                <a:ea typeface="+mn-ea"/>
                <a:cs typeface="Arial" pitchFamily="34" charset="0"/>
              </a:endParaRPr>
            </a:p>
          </p:txBody>
        </p:sp>
      </p:grpSp>
    </p:spTree>
    <p:extLst>
      <p:ext uri="{BB962C8B-B14F-4D97-AF65-F5344CB8AC3E}">
        <p14:creationId xmlns:p14="http://schemas.microsoft.com/office/powerpoint/2010/main" val="28563256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Grp="1" noChangeArrowheads="1"/>
          </p:cNvSpPr>
          <p:nvPr>
            <p:ph type="title"/>
          </p:nvPr>
        </p:nvSpPr>
        <p:spPr/>
        <p:txBody>
          <a:bodyPr/>
          <a:lstStyle/>
          <a:p>
            <a:r>
              <a:rPr lang="de-DE" dirty="0" err="1" smtClean="0"/>
              <a:t>Financing</a:t>
            </a:r>
            <a:r>
              <a:rPr lang="de-DE" dirty="0" smtClean="0"/>
              <a:t> </a:t>
            </a:r>
            <a:r>
              <a:rPr lang="de-DE" dirty="0" err="1" smtClean="0"/>
              <a:t>of</a:t>
            </a:r>
            <a:r>
              <a:rPr lang="de-DE" dirty="0" smtClean="0"/>
              <a:t> DLR </a:t>
            </a:r>
            <a:r>
              <a:rPr lang="de-DE" dirty="0" err="1" smtClean="0"/>
              <a:t>and</a:t>
            </a:r>
            <a:r>
              <a:rPr lang="de-DE" dirty="0" smtClean="0"/>
              <a:t> </a:t>
            </a:r>
            <a:r>
              <a:rPr lang="de-DE" dirty="0" err="1" smtClean="0"/>
              <a:t>research</a:t>
            </a:r>
            <a:r>
              <a:rPr lang="de-DE" dirty="0" smtClean="0"/>
              <a:t> </a:t>
            </a:r>
            <a:r>
              <a:rPr lang="de-DE" dirty="0" err="1" smtClean="0"/>
              <a:t>funding</a:t>
            </a:r>
            <a:r>
              <a:rPr lang="de-DE" dirty="0" smtClean="0"/>
              <a:t> 2016</a:t>
            </a:r>
            <a:endParaRPr lang="de-DE" b="0" dirty="0" smtClean="0"/>
          </a:p>
        </p:txBody>
      </p:sp>
      <p:graphicFrame>
        <p:nvGraphicFramePr>
          <p:cNvPr id="18" name="Object 3"/>
          <p:cNvGraphicFramePr>
            <a:graphicFrameLocks noChangeAspect="1"/>
          </p:cNvGraphicFramePr>
          <p:nvPr>
            <p:extLst>
              <p:ext uri="{D42A27DB-BD31-4B8C-83A1-F6EECF244321}">
                <p14:modId xmlns:p14="http://schemas.microsoft.com/office/powerpoint/2010/main" val="3066906310"/>
              </p:ext>
            </p:extLst>
          </p:nvPr>
        </p:nvGraphicFramePr>
        <p:xfrm>
          <a:off x="412750" y="1700213"/>
          <a:ext cx="7904163" cy="4156075"/>
        </p:xfrm>
        <a:graphic>
          <a:graphicData uri="http://schemas.openxmlformats.org/presentationml/2006/ole">
            <mc:AlternateContent xmlns:mc="http://schemas.openxmlformats.org/markup-compatibility/2006">
              <mc:Choice xmlns:v="urn:schemas-microsoft-com:vml" Requires="v">
                <p:oleObj spid="_x0000_s1033" name="Diagramm" r:id="rId3" imgW="11870795" imgH="6229249" progId="MSGraph.Chart.8">
                  <p:embed followColorScheme="full"/>
                </p:oleObj>
              </mc:Choice>
              <mc:Fallback>
                <p:oleObj name="Diagramm" r:id="rId3" imgW="11870795" imgH="6229249" progId="MSGraph.Chart.8">
                  <p:embed followColorScheme="full"/>
                  <p:pic>
                    <p:nvPicPr>
                      <p:cNvPr id="0" name=""/>
                      <p:cNvPicPr>
                        <a:picLocks noChangeAspect="1" noChangeArrowheads="1"/>
                      </p:cNvPicPr>
                      <p:nvPr/>
                    </p:nvPicPr>
                    <p:blipFill>
                      <a:blip r:embed="rId4"/>
                      <a:srcRect/>
                      <a:stretch>
                        <a:fillRect/>
                      </a:stretch>
                    </p:blipFill>
                    <p:spPr bwMode="auto">
                      <a:xfrm>
                        <a:off x="412750" y="1700213"/>
                        <a:ext cx="7904163"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9" name="Group 4"/>
          <p:cNvGrpSpPr>
            <a:grpSpLocks/>
          </p:cNvGrpSpPr>
          <p:nvPr/>
        </p:nvGrpSpPr>
        <p:grpSpPr bwMode="auto">
          <a:xfrm>
            <a:off x="472579" y="1676215"/>
            <a:ext cx="7772400" cy="152400"/>
            <a:chOff x="624" y="1200"/>
            <a:chExt cx="4896" cy="96"/>
          </a:xfrm>
        </p:grpSpPr>
        <p:sp>
          <p:nvSpPr>
            <p:cNvPr id="20" name="Line 5"/>
            <p:cNvSpPr>
              <a:spLocks noChangeShapeType="1"/>
            </p:cNvSpPr>
            <p:nvPr/>
          </p:nvSpPr>
          <p:spPr bwMode="auto">
            <a:xfrm>
              <a:off x="624" y="1200"/>
              <a:ext cx="48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914400" rtl="0"/>
              <a:endParaRPr lang="de-DE" kern="1200">
                <a:solidFill>
                  <a:prstClr val="black"/>
                </a:solidFill>
                <a:latin typeface="Arial" pitchFamily="34" charset="0"/>
                <a:ea typeface="+mn-ea"/>
                <a:cs typeface="Arial" pitchFamily="34" charset="0"/>
              </a:endParaRPr>
            </a:p>
          </p:txBody>
        </p:sp>
        <p:sp>
          <p:nvSpPr>
            <p:cNvPr id="21" name="Line 6"/>
            <p:cNvSpPr>
              <a:spLocks noChangeShapeType="1"/>
            </p:cNvSpPr>
            <p:nvPr/>
          </p:nvSpPr>
          <p:spPr bwMode="auto">
            <a:xfrm flipH="1">
              <a:off x="624" y="120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914400" rtl="0"/>
              <a:endParaRPr lang="de-DE" kern="1200">
                <a:solidFill>
                  <a:prstClr val="black"/>
                </a:solidFill>
                <a:latin typeface="Arial" pitchFamily="34" charset="0"/>
                <a:ea typeface="+mn-ea"/>
                <a:cs typeface="Arial" pitchFamily="34" charset="0"/>
              </a:endParaRPr>
            </a:p>
          </p:txBody>
        </p:sp>
        <p:sp>
          <p:nvSpPr>
            <p:cNvPr id="22" name="Line 7"/>
            <p:cNvSpPr>
              <a:spLocks noChangeShapeType="1"/>
            </p:cNvSpPr>
            <p:nvPr/>
          </p:nvSpPr>
          <p:spPr bwMode="auto">
            <a:xfrm flipH="1">
              <a:off x="5520" y="120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914400" rtl="0"/>
              <a:endParaRPr lang="de-DE" kern="1200">
                <a:solidFill>
                  <a:prstClr val="black"/>
                </a:solidFill>
                <a:latin typeface="Arial" pitchFamily="34" charset="0"/>
                <a:ea typeface="+mn-ea"/>
                <a:cs typeface="Arial" pitchFamily="34" charset="0"/>
              </a:endParaRPr>
            </a:p>
          </p:txBody>
        </p:sp>
      </p:grpSp>
      <p:grpSp>
        <p:nvGrpSpPr>
          <p:cNvPr id="23" name="Group 8"/>
          <p:cNvGrpSpPr>
            <a:grpSpLocks/>
          </p:cNvGrpSpPr>
          <p:nvPr/>
        </p:nvGrpSpPr>
        <p:grpSpPr bwMode="auto">
          <a:xfrm rot="10800000">
            <a:off x="472579" y="5714815"/>
            <a:ext cx="7772400" cy="152400"/>
            <a:chOff x="624" y="1200"/>
            <a:chExt cx="4896" cy="96"/>
          </a:xfrm>
        </p:grpSpPr>
        <p:sp>
          <p:nvSpPr>
            <p:cNvPr id="24" name="Line 9"/>
            <p:cNvSpPr>
              <a:spLocks noChangeShapeType="1"/>
            </p:cNvSpPr>
            <p:nvPr/>
          </p:nvSpPr>
          <p:spPr bwMode="auto">
            <a:xfrm>
              <a:off x="624" y="1200"/>
              <a:ext cx="48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914400" rtl="0"/>
              <a:endParaRPr lang="de-DE" kern="1200">
                <a:solidFill>
                  <a:prstClr val="black"/>
                </a:solidFill>
                <a:latin typeface="Arial" pitchFamily="34" charset="0"/>
                <a:ea typeface="+mn-ea"/>
                <a:cs typeface="Arial" pitchFamily="34" charset="0"/>
              </a:endParaRPr>
            </a:p>
          </p:txBody>
        </p:sp>
        <p:sp>
          <p:nvSpPr>
            <p:cNvPr id="25" name="Line 10"/>
            <p:cNvSpPr>
              <a:spLocks noChangeShapeType="1"/>
            </p:cNvSpPr>
            <p:nvPr/>
          </p:nvSpPr>
          <p:spPr bwMode="auto">
            <a:xfrm flipH="1">
              <a:off x="624" y="120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914400" rtl="0"/>
              <a:endParaRPr lang="de-DE" kern="1200">
                <a:solidFill>
                  <a:prstClr val="black"/>
                </a:solidFill>
                <a:latin typeface="Arial" pitchFamily="34" charset="0"/>
                <a:ea typeface="+mn-ea"/>
                <a:cs typeface="Arial" pitchFamily="34" charset="0"/>
              </a:endParaRPr>
            </a:p>
          </p:txBody>
        </p:sp>
        <p:sp>
          <p:nvSpPr>
            <p:cNvPr id="26" name="Line 11"/>
            <p:cNvSpPr>
              <a:spLocks noChangeShapeType="1"/>
            </p:cNvSpPr>
            <p:nvPr/>
          </p:nvSpPr>
          <p:spPr bwMode="auto">
            <a:xfrm flipH="1">
              <a:off x="5520" y="120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defTabSz="914400" rtl="0"/>
              <a:endParaRPr lang="de-DE" kern="1200">
                <a:solidFill>
                  <a:prstClr val="black"/>
                </a:solidFill>
                <a:latin typeface="Arial" pitchFamily="34" charset="0"/>
                <a:ea typeface="+mn-ea"/>
                <a:cs typeface="Arial" pitchFamily="34" charset="0"/>
              </a:endParaRPr>
            </a:p>
          </p:txBody>
        </p:sp>
      </p:grpSp>
      <p:sp>
        <p:nvSpPr>
          <p:cNvPr id="4" name="Textfeld 3"/>
          <p:cNvSpPr txBox="1"/>
          <p:nvPr/>
        </p:nvSpPr>
        <p:spPr>
          <a:xfrm>
            <a:off x="533400" y="5181600"/>
            <a:ext cx="7441140" cy="492443"/>
          </a:xfrm>
          <a:prstGeom prst="rect">
            <a:avLst/>
          </a:prstGeom>
          <a:noFill/>
        </p:spPr>
        <p:txBody>
          <a:bodyPr wrap="none" lIns="0" tIns="0" rIns="0" bIns="0" rtlCol="0">
            <a:spAutoFit/>
          </a:bodyPr>
          <a:lstStyle/>
          <a:p>
            <a:r>
              <a:rPr lang="de-DE" sz="3200" b="1" dirty="0" smtClean="0">
                <a:latin typeface="Arial" pitchFamily="34" charset="0"/>
                <a:cs typeface="Arial" pitchFamily="34" charset="0"/>
              </a:rPr>
              <a:t>DLR </a:t>
            </a:r>
            <a:r>
              <a:rPr lang="de-DE" sz="3200" b="1" dirty="0" err="1" smtClean="0">
                <a:latin typeface="Arial" pitchFamily="34" charset="0"/>
                <a:cs typeface="Arial" pitchFamily="34" charset="0"/>
              </a:rPr>
              <a:t>is</a:t>
            </a:r>
            <a:r>
              <a:rPr lang="de-DE" sz="3200" b="1" dirty="0" smtClean="0">
                <a:latin typeface="Arial" pitchFamily="34" charset="0"/>
                <a:cs typeface="Arial" pitchFamily="34" charset="0"/>
              </a:rPr>
              <a:t> a </a:t>
            </a:r>
            <a:r>
              <a:rPr lang="de-DE" sz="3200" b="1" dirty="0" err="1" smtClean="0">
                <a:latin typeface="Arial" pitchFamily="34" charset="0"/>
                <a:cs typeface="Arial" pitchFamily="34" charset="0"/>
              </a:rPr>
              <a:t>publicly</a:t>
            </a:r>
            <a:r>
              <a:rPr lang="de-DE" sz="3200" b="1" dirty="0" smtClean="0">
                <a:latin typeface="Arial" pitchFamily="34" charset="0"/>
                <a:cs typeface="Arial" pitchFamily="34" charset="0"/>
              </a:rPr>
              <a:t> </a:t>
            </a:r>
            <a:r>
              <a:rPr lang="de-DE" sz="3200" b="1" dirty="0" err="1" smtClean="0">
                <a:latin typeface="Arial" pitchFamily="34" charset="0"/>
                <a:cs typeface="Arial" pitchFamily="34" charset="0"/>
              </a:rPr>
              <a:t>funded</a:t>
            </a:r>
            <a:r>
              <a:rPr lang="de-DE" sz="3200" b="1" dirty="0" smtClean="0">
                <a:latin typeface="Arial" pitchFamily="34" charset="0"/>
                <a:cs typeface="Arial" pitchFamily="34" charset="0"/>
              </a:rPr>
              <a:t> private </a:t>
            </a:r>
            <a:r>
              <a:rPr lang="de-DE" sz="3200" b="1" dirty="0" err="1" smtClean="0">
                <a:latin typeface="Arial" pitchFamily="34" charset="0"/>
                <a:cs typeface="Arial" pitchFamily="34" charset="0"/>
              </a:rPr>
              <a:t>entity</a:t>
            </a:r>
            <a:endParaRPr lang="de-DE" sz="3200" b="1" dirty="0" smtClean="0">
              <a:latin typeface="Arial" pitchFamily="34" charset="0"/>
              <a:cs typeface="Arial" pitchFamily="34" charset="0"/>
            </a:endParaRPr>
          </a:p>
        </p:txBody>
      </p:sp>
    </p:spTree>
    <p:extLst>
      <p:ext uri="{BB962C8B-B14F-4D97-AF65-F5344CB8AC3E}">
        <p14:creationId xmlns:p14="http://schemas.microsoft.com/office/powerpoint/2010/main" val="42882354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6"/>
          <p:cNvSpPr>
            <a:spLocks noGrp="1" noChangeArrowheads="1"/>
          </p:cNvSpPr>
          <p:nvPr>
            <p:ph type="title"/>
          </p:nvPr>
        </p:nvSpPr>
        <p:spPr/>
        <p:txBody>
          <a:bodyPr/>
          <a:lstStyle/>
          <a:p>
            <a:pPr eaLnBrk="1" hangingPunct="1"/>
            <a:r>
              <a:rPr lang="en-GB" dirty="0" smtClean="0">
                <a:cs typeface="Arial" charset="0"/>
                <a:sym typeface="Arial" charset="0"/>
              </a:rPr>
              <a:t>DLR Site </a:t>
            </a:r>
            <a:br>
              <a:rPr lang="en-GB" dirty="0" smtClean="0">
                <a:cs typeface="Arial" charset="0"/>
                <a:sym typeface="Arial" charset="0"/>
              </a:rPr>
            </a:br>
            <a:r>
              <a:rPr lang="en-GB" dirty="0" err="1" smtClean="0">
                <a:cs typeface="Arial" charset="0"/>
                <a:sym typeface="Arial" charset="0"/>
              </a:rPr>
              <a:t>Oberpfaffenhofen</a:t>
            </a:r>
            <a:endParaRPr lang="en-GB" dirty="0" smtClean="0">
              <a:cs typeface="Arial" charset="0"/>
              <a:sym typeface="Arial" charset="0"/>
            </a:endParaRPr>
          </a:p>
        </p:txBody>
      </p:sp>
      <p:sp>
        <p:nvSpPr>
          <p:cNvPr id="99331" name="Rectangle 7"/>
          <p:cNvSpPr>
            <a:spLocks noGrp="1" noChangeArrowheads="1"/>
          </p:cNvSpPr>
          <p:nvPr>
            <p:ph type="body" idx="1"/>
          </p:nvPr>
        </p:nvSpPr>
        <p:spPr>
          <a:xfrm>
            <a:off x="400967" y="1905001"/>
            <a:ext cx="4475833" cy="4403725"/>
          </a:xfrm>
        </p:spPr>
        <p:txBody>
          <a:bodyPr/>
          <a:lstStyle/>
          <a:p>
            <a:pPr eaLnBrk="1" hangingPunct="1">
              <a:lnSpc>
                <a:spcPct val="100000"/>
              </a:lnSpc>
              <a:buFontTx/>
              <a:buNone/>
            </a:pPr>
            <a:r>
              <a:rPr lang="en-GB" sz="1600" dirty="0">
                <a:solidFill>
                  <a:srgbClr val="000000"/>
                </a:solidFill>
                <a:cs typeface="Arial" charset="0"/>
                <a:sym typeface="Arial" charset="0"/>
              </a:rPr>
              <a:t>Employees: </a:t>
            </a:r>
            <a:r>
              <a:rPr lang="en-GB" sz="1600" dirty="0" smtClean="0">
                <a:solidFill>
                  <a:srgbClr val="000000"/>
                </a:solidFill>
                <a:cs typeface="Arial" charset="0"/>
                <a:sym typeface="Arial" charset="0"/>
              </a:rPr>
              <a:t>More than 1,800</a:t>
            </a:r>
            <a:endParaRPr lang="en-GB" sz="1600" dirty="0">
              <a:solidFill>
                <a:srgbClr val="000000"/>
              </a:solidFill>
              <a:cs typeface="Arial" charset="0"/>
              <a:sym typeface="Arial" charset="0"/>
            </a:endParaRPr>
          </a:p>
          <a:p>
            <a:pPr eaLnBrk="1" hangingPunct="1">
              <a:lnSpc>
                <a:spcPct val="100000"/>
              </a:lnSpc>
              <a:buFontTx/>
              <a:buNone/>
            </a:pPr>
            <a:r>
              <a:rPr lang="en-GB" sz="1600" dirty="0">
                <a:solidFill>
                  <a:srgbClr val="000000"/>
                </a:solidFill>
                <a:cs typeface="Arial" charset="0"/>
                <a:sym typeface="Arial" charset="0"/>
              </a:rPr>
              <a:t>Size of site: 245 000 m²</a:t>
            </a:r>
          </a:p>
          <a:p>
            <a:pPr eaLnBrk="1" hangingPunct="1">
              <a:lnSpc>
                <a:spcPct val="100000"/>
              </a:lnSpc>
              <a:buFontTx/>
              <a:buNone/>
            </a:pPr>
            <a:r>
              <a:rPr lang="en-GB" sz="1600" dirty="0">
                <a:solidFill>
                  <a:srgbClr val="000000"/>
                </a:solidFill>
                <a:cs typeface="Arial" charset="0"/>
                <a:sym typeface="Arial" charset="0"/>
              </a:rPr>
              <a:t>Research institutes and facilities:</a:t>
            </a:r>
          </a:p>
          <a:p>
            <a:pPr eaLnBrk="1" hangingPunct="1">
              <a:lnSpc>
                <a:spcPct val="100000"/>
              </a:lnSpc>
              <a:buFontTx/>
              <a:buNone/>
            </a:pPr>
            <a:endParaRPr lang="en-GB" sz="1600" dirty="0">
              <a:solidFill>
                <a:srgbClr val="000000"/>
              </a:solidFill>
              <a:cs typeface="Arial" charset="0"/>
              <a:sym typeface="Arial" charset="0"/>
            </a:endParaRPr>
          </a:p>
          <a:p>
            <a:pPr marL="342865" indent="-342865" eaLnBrk="1" hangingPunct="1">
              <a:buFont typeface="+mj-lt"/>
              <a:buAutoNum type="arabicPeriod"/>
            </a:pPr>
            <a:r>
              <a:rPr lang="en-GB" sz="1600" b="1" dirty="0">
                <a:solidFill>
                  <a:srgbClr val="FF0000"/>
                </a:solidFill>
                <a:cs typeface="Arial" charset="0"/>
                <a:sym typeface="Arial" charset="0"/>
              </a:rPr>
              <a:t>Microwaves and Radar Institute</a:t>
            </a:r>
          </a:p>
          <a:p>
            <a:pPr marL="342865" indent="-342865" eaLnBrk="1" hangingPunct="1">
              <a:buFont typeface="+mj-lt"/>
              <a:buAutoNum type="arabicPeriod"/>
            </a:pPr>
            <a:r>
              <a:rPr lang="en-GB" sz="1600" dirty="0">
                <a:solidFill>
                  <a:srgbClr val="000000"/>
                </a:solidFill>
                <a:cs typeface="Arial" charset="0"/>
                <a:sym typeface="Arial" charset="0"/>
              </a:rPr>
              <a:t>Institute of Communications and Navigation</a:t>
            </a:r>
          </a:p>
          <a:p>
            <a:pPr marL="342865" indent="-342865" eaLnBrk="1" hangingPunct="1">
              <a:buFont typeface="+mj-lt"/>
              <a:buAutoNum type="arabicPeriod"/>
            </a:pPr>
            <a:r>
              <a:rPr lang="en-GB" sz="1600" b="1" dirty="0">
                <a:solidFill>
                  <a:srgbClr val="FF0000"/>
                </a:solidFill>
                <a:cs typeface="Arial" charset="0"/>
                <a:sym typeface="Arial" charset="0"/>
              </a:rPr>
              <a:t>Institute of Atmospheric Physics</a:t>
            </a:r>
          </a:p>
          <a:p>
            <a:pPr marL="342865" indent="-342865" eaLnBrk="1" hangingPunct="1">
              <a:buFont typeface="+mj-lt"/>
              <a:buAutoNum type="arabicPeriod"/>
            </a:pPr>
            <a:r>
              <a:rPr lang="en-GB" sz="1600" b="1" dirty="0">
                <a:solidFill>
                  <a:srgbClr val="FF0000"/>
                </a:solidFill>
                <a:cs typeface="Arial" charset="0"/>
                <a:sym typeface="Arial" charset="0"/>
              </a:rPr>
              <a:t>Remote Sensing Technology Institute </a:t>
            </a:r>
          </a:p>
          <a:p>
            <a:pPr marL="342865" indent="-342865" eaLnBrk="1" hangingPunct="1">
              <a:buFont typeface="+mj-lt"/>
              <a:buAutoNum type="arabicPeriod"/>
            </a:pPr>
            <a:r>
              <a:rPr lang="en-GB" sz="1600" dirty="0">
                <a:solidFill>
                  <a:srgbClr val="000000"/>
                </a:solidFill>
                <a:cs typeface="Arial" charset="0"/>
                <a:sym typeface="Arial" charset="0"/>
              </a:rPr>
              <a:t>Institute of Robotics and Mechatronics</a:t>
            </a:r>
          </a:p>
          <a:p>
            <a:pPr marL="342865" indent="-342865" eaLnBrk="1" hangingPunct="1">
              <a:buFont typeface="+mj-lt"/>
              <a:buAutoNum type="arabicPeriod"/>
            </a:pPr>
            <a:r>
              <a:rPr lang="en-GB" sz="1600" dirty="0">
                <a:solidFill>
                  <a:srgbClr val="000000"/>
                </a:solidFill>
                <a:cs typeface="Arial" charset="0"/>
                <a:sym typeface="Arial" charset="0"/>
              </a:rPr>
              <a:t>Institute of System Dynamics and Control</a:t>
            </a:r>
          </a:p>
          <a:p>
            <a:pPr marL="342865" indent="-342865" eaLnBrk="1" hangingPunct="1">
              <a:buFont typeface="+mj-lt"/>
              <a:buAutoNum type="arabicPeriod"/>
            </a:pPr>
            <a:r>
              <a:rPr lang="en-GB" b="1" dirty="0">
                <a:solidFill>
                  <a:srgbClr val="FF0000"/>
                </a:solidFill>
                <a:cs typeface="Arial" charset="0"/>
                <a:sym typeface="Arial" charset="0"/>
              </a:rPr>
              <a:t>German Remote Sensing Data </a:t>
            </a:r>
            <a:r>
              <a:rPr lang="en-GB" b="1" dirty="0" err="1">
                <a:solidFill>
                  <a:srgbClr val="FF0000"/>
                </a:solidFill>
                <a:cs typeface="Arial" charset="0"/>
                <a:sym typeface="Arial" charset="0"/>
              </a:rPr>
              <a:t>Center</a:t>
            </a:r>
            <a:endParaRPr lang="en-GB" b="1" dirty="0">
              <a:solidFill>
                <a:srgbClr val="FF0000"/>
              </a:solidFill>
              <a:cs typeface="Arial" charset="0"/>
              <a:sym typeface="Arial" charset="0"/>
            </a:endParaRPr>
          </a:p>
          <a:p>
            <a:pPr marL="342865" indent="-342865" eaLnBrk="1" hangingPunct="1">
              <a:buFont typeface="+mj-lt"/>
              <a:buAutoNum type="arabicPeriod"/>
            </a:pPr>
            <a:r>
              <a:rPr lang="en-GB" sz="1600" b="1" dirty="0">
                <a:solidFill>
                  <a:srgbClr val="FF0000"/>
                </a:solidFill>
                <a:cs typeface="Arial" charset="0"/>
                <a:sym typeface="Arial" charset="0"/>
              </a:rPr>
              <a:t>German Space Operation </a:t>
            </a:r>
            <a:r>
              <a:rPr lang="en-GB" sz="1600" b="1" dirty="0" err="1">
                <a:solidFill>
                  <a:srgbClr val="FF0000"/>
                </a:solidFill>
                <a:cs typeface="Arial" charset="0"/>
                <a:sym typeface="Arial" charset="0"/>
              </a:rPr>
              <a:t>Center</a:t>
            </a:r>
            <a:endParaRPr lang="en-GB" sz="1600" b="1" dirty="0">
              <a:solidFill>
                <a:srgbClr val="FF0000"/>
              </a:solidFill>
              <a:cs typeface="Arial" charset="0"/>
              <a:sym typeface="Arial" charset="0"/>
            </a:endParaRPr>
          </a:p>
          <a:p>
            <a:pPr marL="342865" indent="-342865" eaLnBrk="1" hangingPunct="1">
              <a:buFont typeface="+mj-lt"/>
              <a:buAutoNum type="arabicPeriod"/>
            </a:pPr>
            <a:r>
              <a:rPr lang="en-GB" sz="1600" dirty="0" smtClean="0">
                <a:solidFill>
                  <a:srgbClr val="000000"/>
                </a:solidFill>
                <a:cs typeface="Arial" charset="0"/>
                <a:sym typeface="Arial" charset="0"/>
              </a:rPr>
              <a:t>Galileo </a:t>
            </a:r>
            <a:r>
              <a:rPr lang="en-GB" sz="1600" dirty="0">
                <a:solidFill>
                  <a:srgbClr val="000000"/>
                </a:solidFill>
                <a:cs typeface="Arial" charset="0"/>
                <a:sym typeface="Arial" charset="0"/>
              </a:rPr>
              <a:t>Control </a:t>
            </a:r>
            <a:r>
              <a:rPr lang="en-GB" sz="1600" dirty="0" err="1">
                <a:solidFill>
                  <a:srgbClr val="000000"/>
                </a:solidFill>
                <a:cs typeface="Arial" charset="0"/>
                <a:sym typeface="Arial" charset="0"/>
              </a:rPr>
              <a:t>Center</a:t>
            </a:r>
            <a:endParaRPr lang="en-GB" sz="1600" dirty="0">
              <a:solidFill>
                <a:srgbClr val="000000"/>
              </a:solidFill>
              <a:cs typeface="Arial" charset="0"/>
              <a:sym typeface="Arial" charset="0"/>
            </a:endParaRPr>
          </a:p>
          <a:p>
            <a:pPr marL="342865" indent="-342865" eaLnBrk="1" hangingPunct="1">
              <a:buFont typeface="+mj-lt"/>
              <a:buAutoNum type="arabicPeriod"/>
            </a:pPr>
            <a:r>
              <a:rPr lang="en-GB" sz="1600" dirty="0">
                <a:solidFill>
                  <a:srgbClr val="000000"/>
                </a:solidFill>
                <a:cs typeface="Arial" charset="0"/>
                <a:sym typeface="Arial" charset="0"/>
              </a:rPr>
              <a:t>Flight </a:t>
            </a:r>
            <a:r>
              <a:rPr lang="en-GB" sz="1600" dirty="0" smtClean="0">
                <a:solidFill>
                  <a:srgbClr val="000000"/>
                </a:solidFill>
                <a:cs typeface="Arial" charset="0"/>
                <a:sym typeface="Arial" charset="0"/>
              </a:rPr>
              <a:t>Experiments</a:t>
            </a:r>
          </a:p>
          <a:p>
            <a:pPr marL="342865" indent="-342865" eaLnBrk="1" hangingPunct="1">
              <a:buFont typeface="+mj-lt"/>
              <a:buAutoNum type="arabicPeriod"/>
            </a:pPr>
            <a:endParaRPr lang="en-GB" sz="1600" dirty="0">
              <a:solidFill>
                <a:srgbClr val="000000"/>
              </a:solidFill>
              <a:cs typeface="Arial" charset="0"/>
              <a:sym typeface="Arial" charset="0"/>
            </a:endParaRPr>
          </a:p>
          <a:p>
            <a:pPr marL="342865" indent="-342865" eaLnBrk="1" hangingPunct="1">
              <a:buFont typeface="+mj-lt"/>
              <a:buAutoNum type="arabicPeriod"/>
            </a:pPr>
            <a:endParaRPr lang="en-GB" sz="1600" dirty="0" smtClean="0">
              <a:solidFill>
                <a:srgbClr val="000000"/>
              </a:solidFill>
              <a:cs typeface="Arial" charset="0"/>
              <a:sym typeface="Arial" charset="0"/>
            </a:endParaRPr>
          </a:p>
          <a:p>
            <a:pPr marL="0" indent="0" eaLnBrk="1" hangingPunct="1">
              <a:buNone/>
            </a:pPr>
            <a:r>
              <a:rPr lang="en-GB" b="1" dirty="0" smtClean="0">
                <a:solidFill>
                  <a:srgbClr val="FF0000"/>
                </a:solidFill>
                <a:cs typeface="Arial" charset="0"/>
                <a:sym typeface="Arial" charset="0"/>
              </a:rPr>
              <a:t>In RED: involved in CB activities</a:t>
            </a:r>
            <a:endParaRPr lang="en-GB" b="1" dirty="0">
              <a:solidFill>
                <a:srgbClr val="FF0000"/>
              </a:solidFill>
              <a:cs typeface="Arial" charset="0"/>
              <a:sym typeface="Arial" charset="0"/>
            </a:endParaRPr>
          </a:p>
        </p:txBody>
      </p:sp>
      <p:pic>
        <p:nvPicPr>
          <p:cNvPr id="99333" name="Picture 8" descr="OP_gesamt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3801" y="1916114"/>
            <a:ext cx="3744913"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a:hlinkClick r:id="" action="ppaction://hlinkshowjump?jump=lastslideviewed"/>
          </p:cNvPr>
          <p:cNvSpPr>
            <a:spLocks noChangeArrowheads="1"/>
          </p:cNvSpPr>
          <p:nvPr/>
        </p:nvSpPr>
        <p:spPr bwMode="auto">
          <a:xfrm>
            <a:off x="5003800" y="836614"/>
            <a:ext cx="3759200" cy="230187"/>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nchor="ctr"/>
          <a:lstStyle/>
          <a:p>
            <a:pPr algn="ctr" fontAlgn="auto">
              <a:lnSpc>
                <a:spcPct val="100000"/>
              </a:lnSpc>
              <a:spcBef>
                <a:spcPts val="0"/>
              </a:spcBef>
              <a:spcAft>
                <a:spcPts val="0"/>
              </a:spcAft>
              <a:buNone/>
              <a:defRPr/>
            </a:pPr>
            <a:endParaRPr lang="de-DE" sz="1400" b="1" kern="0" dirty="0">
              <a:solidFill>
                <a:srgbClr val="FFFFFF"/>
              </a:solidFill>
            </a:endParaRPr>
          </a:p>
        </p:txBody>
      </p:sp>
      <p:cxnSp>
        <p:nvCxnSpPr>
          <p:cNvPr id="3" name="Gerade Verbindung mit Pfeil 2"/>
          <p:cNvCxnSpPr/>
          <p:nvPr/>
        </p:nvCxnSpPr>
        <p:spPr bwMode="auto">
          <a:xfrm>
            <a:off x="4390292" y="4610100"/>
            <a:ext cx="1096108" cy="876300"/>
          </a:xfrm>
          <a:prstGeom prst="straightConnector1">
            <a:avLst/>
          </a:prstGeom>
          <a:noFill/>
          <a:ln w="76200" cap="flat" cmpd="sng" algn="ctr">
            <a:solidFill>
              <a:srgbClr val="FF0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mit Pfeil 8"/>
          <p:cNvCxnSpPr/>
          <p:nvPr/>
        </p:nvCxnSpPr>
        <p:spPr bwMode="auto">
          <a:xfrm>
            <a:off x="4390292" y="3810000"/>
            <a:ext cx="1219200" cy="1600200"/>
          </a:xfrm>
          <a:prstGeom prst="straightConnector1">
            <a:avLst/>
          </a:prstGeom>
          <a:noFill/>
          <a:ln w="76200" cap="flat" cmpd="sng" algn="ctr">
            <a:solidFill>
              <a:srgbClr val="FF0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extfeld 4"/>
          <p:cNvSpPr txBox="1"/>
          <p:nvPr/>
        </p:nvSpPr>
        <p:spPr>
          <a:xfrm>
            <a:off x="5486400" y="5435025"/>
            <a:ext cx="1074333" cy="584775"/>
          </a:xfrm>
          <a:prstGeom prst="rect">
            <a:avLst/>
          </a:prstGeom>
          <a:noFill/>
          <a:ln>
            <a:solidFill>
              <a:srgbClr val="FF0000"/>
            </a:solidFill>
          </a:ln>
        </p:spPr>
        <p:txBody>
          <a:bodyPr wrap="none" rtlCol="0">
            <a:spAutoFit/>
          </a:bodyPr>
          <a:lstStyle/>
          <a:p>
            <a:r>
              <a:rPr lang="de-DE" sz="3200" b="1" dirty="0" smtClean="0">
                <a:solidFill>
                  <a:srgbClr val="FF0000"/>
                </a:solidFill>
              </a:rPr>
              <a:t>EOC</a:t>
            </a:r>
            <a:endParaRPr lang="de-DE" sz="3200" b="1" dirty="0">
              <a:solidFill>
                <a:srgbClr val="FF0000"/>
              </a:solidFill>
            </a:endParaRPr>
          </a:p>
        </p:txBody>
      </p:sp>
    </p:spTree>
    <p:extLst>
      <p:ext uri="{BB962C8B-B14F-4D97-AF65-F5344CB8AC3E}">
        <p14:creationId xmlns:p14="http://schemas.microsoft.com/office/powerpoint/2010/main" val="3760815073"/>
      </p:ext>
    </p:extLst>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5"/>
          <p:cNvSpPr>
            <a:spLocks noGrp="1"/>
          </p:cNvSpPr>
          <p:nvPr>
            <p:ph type="ctrTitle" sz="quarter"/>
          </p:nvPr>
        </p:nvSpPr>
        <p:spPr>
          <a:xfrm>
            <a:off x="878400" y="1403741"/>
            <a:ext cx="7779600" cy="1224170"/>
          </a:xfrm>
        </p:spPr>
        <p:txBody>
          <a:bodyPr/>
          <a:lstStyle/>
          <a:p>
            <a:r>
              <a:rPr lang="en-GB" altLang="de-DE" dirty="0" smtClean="0">
                <a:solidFill>
                  <a:schemeClr val="tx1">
                    <a:lumMod val="65000"/>
                    <a:lumOff val="35000"/>
                  </a:schemeClr>
                </a:solidFill>
              </a:rPr>
              <a:t>2. Earth Observation: Time Matters</a:t>
            </a:r>
            <a:br>
              <a:rPr lang="en-GB" altLang="de-DE" dirty="0" smtClean="0">
                <a:solidFill>
                  <a:schemeClr val="tx1">
                    <a:lumMod val="65000"/>
                    <a:lumOff val="35000"/>
                  </a:schemeClr>
                </a:solidFill>
              </a:rPr>
            </a:br>
            <a:r>
              <a:rPr lang="en-GB" altLang="de-DE" dirty="0" smtClean="0">
                <a:solidFill>
                  <a:schemeClr val="tx1">
                    <a:lumMod val="65000"/>
                    <a:lumOff val="35000"/>
                  </a:schemeClr>
                </a:solidFill>
              </a:rPr>
              <a:t/>
            </a:r>
            <a:br>
              <a:rPr lang="en-GB" altLang="de-DE" dirty="0" smtClean="0">
                <a:solidFill>
                  <a:schemeClr val="tx1">
                    <a:lumMod val="65000"/>
                    <a:lumOff val="35000"/>
                  </a:schemeClr>
                </a:solidFill>
              </a:rPr>
            </a:br>
            <a:r>
              <a:rPr lang="en-GB" altLang="de-DE" dirty="0" smtClean="0">
                <a:solidFill>
                  <a:schemeClr val="tx1">
                    <a:lumMod val="65000"/>
                    <a:lumOff val="35000"/>
                  </a:schemeClr>
                </a:solidFill>
              </a:rPr>
              <a:t/>
            </a:r>
            <a:br>
              <a:rPr lang="en-GB" altLang="de-DE" dirty="0" smtClean="0">
                <a:solidFill>
                  <a:schemeClr val="tx1">
                    <a:lumMod val="65000"/>
                    <a:lumOff val="35000"/>
                  </a:schemeClr>
                </a:solidFill>
              </a:rPr>
            </a:br>
            <a:r>
              <a:rPr lang="en-GB" altLang="de-DE" dirty="0" smtClean="0">
                <a:solidFill>
                  <a:schemeClr val="tx1">
                    <a:lumMod val="65000"/>
                    <a:lumOff val="35000"/>
                  </a:schemeClr>
                </a:solidFill>
              </a:rPr>
              <a:t>for CEOS WGCapD-5 Annual Meeting</a:t>
            </a:r>
            <a:br>
              <a:rPr lang="en-GB" altLang="de-DE" dirty="0" smtClean="0">
                <a:solidFill>
                  <a:schemeClr val="tx1">
                    <a:lumMod val="65000"/>
                    <a:lumOff val="35000"/>
                  </a:schemeClr>
                </a:solidFill>
              </a:rPr>
            </a:br>
            <a:r>
              <a:rPr lang="de-DE" altLang="de-DE" sz="2800" dirty="0"/>
              <a:t/>
            </a:r>
            <a:br>
              <a:rPr lang="de-DE" altLang="de-DE" sz="2800" dirty="0"/>
            </a:br>
            <a:endParaRPr lang="en-GB" sz="2800" dirty="0"/>
          </a:p>
        </p:txBody>
      </p:sp>
      <p:sp>
        <p:nvSpPr>
          <p:cNvPr id="2" name="Untertitel 1"/>
          <p:cNvSpPr>
            <a:spLocks noGrp="1"/>
          </p:cNvSpPr>
          <p:nvPr>
            <p:ph type="subTitle" idx="1"/>
          </p:nvPr>
        </p:nvSpPr>
        <p:spPr>
          <a:xfrm>
            <a:off x="878400" y="2709060"/>
            <a:ext cx="7779600" cy="3240290"/>
          </a:xfrm>
        </p:spPr>
        <p:txBody>
          <a:bodyPr/>
          <a:lstStyle/>
          <a:p>
            <a:r>
              <a:rPr lang="en-US" sz="2000" dirty="0" smtClean="0"/>
              <a:t/>
            </a:r>
            <a:br>
              <a:rPr lang="en-US" sz="2000" dirty="0" smtClean="0"/>
            </a:br>
            <a:r>
              <a:rPr lang="en-US" sz="2000" dirty="0" smtClean="0"/>
              <a:t>Gunter Schreier,</a:t>
            </a:r>
          </a:p>
          <a:p>
            <a:r>
              <a:rPr lang="en-US" sz="2000" dirty="0" smtClean="0"/>
              <a:t>German Aerospace Center (DLR)</a:t>
            </a:r>
          </a:p>
          <a:p>
            <a:r>
              <a:rPr lang="en-US" sz="1400" dirty="0" smtClean="0"/>
              <a:t>Earth Observation Center (EOC)</a:t>
            </a:r>
            <a:br>
              <a:rPr lang="en-US" sz="1400" dirty="0" smtClean="0"/>
            </a:br>
            <a:r>
              <a:rPr lang="en-US" sz="1400" dirty="0" smtClean="0"/>
              <a:t>German Remote Sensing Data Center (DFD)</a:t>
            </a:r>
            <a:br>
              <a:rPr lang="en-US" sz="1400" dirty="0" smtClean="0"/>
            </a:br>
            <a:r>
              <a:rPr lang="en-US" sz="1400" dirty="0" smtClean="0"/>
              <a:t>Remote Sensing Technology Institute (IMF)</a:t>
            </a:r>
            <a:r>
              <a:rPr lang="en-US" sz="1600" dirty="0" smtClean="0"/>
              <a:t/>
            </a:r>
            <a:br>
              <a:rPr lang="en-US" sz="1600" dirty="0" smtClean="0"/>
            </a:br>
            <a:r>
              <a:rPr lang="en-US" sz="1600" dirty="0" smtClean="0"/>
              <a:t/>
            </a:r>
            <a:br>
              <a:rPr lang="en-US" sz="1600" dirty="0" smtClean="0"/>
            </a:br>
            <a:r>
              <a:rPr lang="en-US" sz="1600" dirty="0" smtClean="0"/>
              <a:t>March 2016</a:t>
            </a:r>
            <a:r>
              <a:rPr lang="en-US" dirty="0"/>
              <a:t/>
            </a:r>
            <a:br>
              <a:rPr lang="en-US" dirty="0"/>
            </a:br>
            <a:r>
              <a:rPr lang="en-US" dirty="0"/>
              <a:t/>
            </a:r>
            <a:br>
              <a:rPr lang="en-US" dirty="0"/>
            </a:br>
            <a:endParaRPr lang="de-DE" dirty="0"/>
          </a:p>
        </p:txBody>
      </p:sp>
    </p:spTree>
    <p:extLst>
      <p:ext uri="{BB962C8B-B14F-4D97-AF65-F5344CB8AC3E}">
        <p14:creationId xmlns:p14="http://schemas.microsoft.com/office/powerpoint/2010/main" val="2014263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OC-Präsentation 4:3">
  <a:themeElements>
    <a:clrScheme name="DLR">
      <a:dk1>
        <a:srgbClr val="000000"/>
      </a:dk1>
      <a:lt1>
        <a:srgbClr val="FFFFFF"/>
      </a:lt1>
      <a:dk2>
        <a:srgbClr val="496BA9"/>
      </a:dk2>
      <a:lt2>
        <a:srgbClr val="FFFFFF"/>
      </a:lt2>
      <a:accent1>
        <a:srgbClr val="496BA9"/>
      </a:accent1>
      <a:accent2>
        <a:srgbClr val="7B90BF"/>
      </a:accent2>
      <a:accent3>
        <a:srgbClr val="ABBBDC"/>
      </a:accent3>
      <a:accent4>
        <a:srgbClr val="DDDBEC"/>
      </a:accent4>
      <a:accent5>
        <a:srgbClr val="565656"/>
      </a:accent5>
      <a:accent6>
        <a:srgbClr val="898989"/>
      </a:accent6>
      <a:hlink>
        <a:srgbClr val="7B90BF"/>
      </a:hlink>
      <a:folHlink>
        <a:srgbClr val="ABBBDC"/>
      </a:folHlink>
    </a:clrScheme>
    <a:fontScheme name="DLR">
      <a:majorFont>
        <a:latin typeface="Corbel"/>
        <a:ea typeface=""/>
        <a:cs typeface=""/>
      </a:majorFont>
      <a:minorFont>
        <a:latin typeface="Corbe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1"/>
          </a:solidFill>
        </a:ln>
      </a:spPr>
      <a:bodyPr rtlCol="0" anchor="ctr">
        <a:spAutoFit/>
      </a:bodyPr>
      <a:lstStyle>
        <a:defPPr algn="ctr">
          <a:defRPr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smtClean="0">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2_EOC-Präsentation 4:3">
  <a:themeElements>
    <a:clrScheme name="DLR">
      <a:dk1>
        <a:srgbClr val="000000"/>
      </a:dk1>
      <a:lt1>
        <a:srgbClr val="FFFFFF"/>
      </a:lt1>
      <a:dk2>
        <a:srgbClr val="496BA9"/>
      </a:dk2>
      <a:lt2>
        <a:srgbClr val="FFFFFF"/>
      </a:lt2>
      <a:accent1>
        <a:srgbClr val="496BA9"/>
      </a:accent1>
      <a:accent2>
        <a:srgbClr val="7B90BF"/>
      </a:accent2>
      <a:accent3>
        <a:srgbClr val="ABBBDC"/>
      </a:accent3>
      <a:accent4>
        <a:srgbClr val="DDDBEC"/>
      </a:accent4>
      <a:accent5>
        <a:srgbClr val="565656"/>
      </a:accent5>
      <a:accent6>
        <a:srgbClr val="898989"/>
      </a:accent6>
      <a:hlink>
        <a:srgbClr val="7B90BF"/>
      </a:hlink>
      <a:folHlink>
        <a:srgbClr val="ABBBDC"/>
      </a:folHlink>
    </a:clrScheme>
    <a:fontScheme name="DLR">
      <a:majorFont>
        <a:latin typeface="Corbel"/>
        <a:ea typeface=""/>
        <a:cs typeface=""/>
      </a:majorFont>
      <a:minorFont>
        <a:latin typeface="Corbe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1"/>
          </a:solidFill>
        </a:ln>
      </a:spPr>
      <a:bodyPr rtlCol="0" anchor="ctr">
        <a:spAutoFit/>
      </a:bodyPr>
      <a:lstStyle>
        <a:defPPr algn="ctr">
          <a:defRPr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smtClean="0">
            <a:latin typeface="Arial" pitchFamily="34" charset="0"/>
            <a:cs typeface="Arial" pitchFamily="34" charset="0"/>
          </a:defRPr>
        </a:defPPr>
      </a:lstStyle>
    </a:txDef>
  </a:objectDefaults>
  <a:extraClrSchemeLst/>
</a:theme>
</file>

<file path=ppt/theme/theme4.xml><?xml version="1.0" encoding="utf-8"?>
<a:theme xmlns:a="http://schemas.openxmlformats.org/drawingml/2006/main" name="9_Standarddesign">
  <a:themeElements>
    <a:clrScheme name="3_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altLang="de-DE"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altLang="de-DE" sz="1600" b="0" i="0" u="none" strike="noStrike" cap="none" normalizeH="0" baseline="0" smtClean="0">
            <a:ln>
              <a:noFill/>
            </a:ln>
            <a:solidFill>
              <a:schemeClr val="tx1"/>
            </a:solidFill>
            <a:effectLst/>
            <a:latin typeface="Arial" charset="0"/>
          </a:defRPr>
        </a:defPPr>
      </a:lstStyle>
    </a:lnDef>
  </a:objectDefaults>
  <a:extraClrSchemeLst>
    <a:extraClrScheme>
      <a:clrScheme name="3_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andarddesign">
  <a:themeElements>
    <a:clrScheme name="Standarddesign 6">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Standarddesign">
      <a:majorFont>
        <a:latin typeface="Arial"/>
        <a:ea typeface="ヒラギノ角ゴ Pro W3"/>
        <a:cs typeface="Arial"/>
      </a:majorFont>
      <a:minorFont>
        <a:latin typeface="Arial"/>
        <a:ea typeface="ヒラギノ角ゴ Pro W3"/>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ts val="2600"/>
          </a:lnSpc>
          <a:spcBef>
            <a:spcPct val="0"/>
          </a:spcBef>
          <a:spcAft>
            <a:spcPct val="0"/>
          </a:spcAft>
          <a:buClrTx/>
          <a:buSzTx/>
          <a:buFontTx/>
          <a:buChar char="-"/>
          <a:tabLst/>
          <a:defRPr kumimoji="0" lang="de-DE" sz="1800" b="0" i="0" u="none" strike="noStrike" cap="none" normalizeH="0" baseline="0" smtClean="0">
            <a:ln>
              <a:noFill/>
            </a:ln>
            <a:solidFill>
              <a:schemeClr val="tx1"/>
            </a:solidFill>
            <a:effectLst/>
            <a:latin typeface="Arial" charset="0"/>
            <a:ea typeface="ヒラギノ角ゴ Pro W3" charset="-128"/>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ts val="2600"/>
          </a:lnSpc>
          <a:spcBef>
            <a:spcPct val="0"/>
          </a:spcBef>
          <a:spcAft>
            <a:spcPct val="0"/>
          </a:spcAft>
          <a:buClrTx/>
          <a:buSzTx/>
          <a:buFontTx/>
          <a:buChar char="-"/>
          <a:tabLst/>
          <a:defRPr kumimoji="0" lang="de-DE" sz="1800" b="0" i="0" u="none" strike="noStrike" cap="none" normalizeH="0" baseline="0" smtClean="0">
            <a:ln>
              <a:noFill/>
            </a:ln>
            <a:solidFill>
              <a:schemeClr val="tx1"/>
            </a:solidFill>
            <a:effectLst/>
            <a:latin typeface="Arial" charset="0"/>
            <a:ea typeface="ヒラギノ角ゴ Pro W3" charset="-128"/>
            <a:cs typeface="Arial"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LR-Präsentation 4:3 Englisch">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1"/>
          </a:solidFill>
        </a:ln>
      </a:spPr>
      <a:bodyPr rtlCol="0" anchor="ctr">
        <a:spAutoFit/>
      </a:bodyPr>
      <a:lstStyle>
        <a:defPPr algn="ctr">
          <a:defRPr dirty="0" smtClean="0">
            <a:solidFill>
              <a:schemeClr val="tx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smtClean="0">
            <a:latin typeface="Arial" pitchFamily="34" charset="0"/>
            <a:cs typeface="Arial" pitchFamily="34" charset="0"/>
          </a:defRPr>
        </a:defPPr>
      </a:lstStyle>
    </a:txDef>
  </a:objectDefaults>
  <a:extraClrSchemeLst/>
</a:theme>
</file>

<file path=ppt/theme/theme7.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1339</Words>
  <Application>Microsoft Office PowerPoint</Application>
  <PresentationFormat>Bildschirmpräsentation (4:3)</PresentationFormat>
  <Paragraphs>417</Paragraphs>
  <Slides>45</Slides>
  <Notes>25</Notes>
  <HiddenSlides>1</HiddenSlides>
  <MMClips>0</MMClips>
  <ScaleCrop>false</ScaleCrop>
  <HeadingPairs>
    <vt:vector size="6" baseType="variant">
      <vt:variant>
        <vt:lpstr>Design</vt:lpstr>
      </vt:variant>
      <vt:variant>
        <vt:i4>6</vt:i4>
      </vt:variant>
      <vt:variant>
        <vt:lpstr>Eingebettete OLE-Server</vt:lpstr>
      </vt:variant>
      <vt:variant>
        <vt:i4>1</vt:i4>
      </vt:variant>
      <vt:variant>
        <vt:lpstr>Folientitel</vt:lpstr>
      </vt:variant>
      <vt:variant>
        <vt:i4>45</vt:i4>
      </vt:variant>
    </vt:vector>
  </HeadingPairs>
  <TitlesOfParts>
    <vt:vector size="52" baseType="lpstr">
      <vt:lpstr>Default</vt:lpstr>
      <vt:lpstr>EOC-Präsentation 4:3</vt:lpstr>
      <vt:lpstr>2_EOC-Präsentation 4:3</vt:lpstr>
      <vt:lpstr>9_Standarddesign</vt:lpstr>
      <vt:lpstr>Standarddesign</vt:lpstr>
      <vt:lpstr>DLR-Präsentation 4:3 Englisch</vt:lpstr>
      <vt:lpstr>Diagramm</vt:lpstr>
      <vt:lpstr>CB Activities in EO at DLR</vt:lpstr>
      <vt:lpstr>PowerPoint-Präsentation</vt:lpstr>
      <vt:lpstr>PowerPoint-Präsentation</vt:lpstr>
      <vt:lpstr>PowerPoint-Präsentation</vt:lpstr>
      <vt:lpstr>Locations and employees</vt:lpstr>
      <vt:lpstr>Financing of DLR and research funding 2016</vt:lpstr>
      <vt:lpstr>Financing of DLR and research funding 2016</vt:lpstr>
      <vt:lpstr>DLR Site  Oberpfaffenhofen</vt:lpstr>
      <vt:lpstr>2. Earth Observation: Time Matters   for CEOS WGCapD-5 Annual Meeting  </vt:lpstr>
      <vt:lpstr>Earth Observation: response time vs. update</vt:lpstr>
      <vt:lpstr>Time Scales in Earth Observation </vt:lpstr>
      <vt:lpstr>Missions</vt:lpstr>
      <vt:lpstr>The Sentinel Missions</vt:lpstr>
      <vt:lpstr>PowerPoint-Präsentation</vt:lpstr>
      <vt:lpstr>PowerPoint-Präsentation</vt:lpstr>
      <vt:lpstr>PowerPoint-Präsentation</vt:lpstr>
      <vt:lpstr>PowerPoint-Präsentation</vt:lpstr>
      <vt:lpstr>PowerPoint-Präsentation</vt:lpstr>
      <vt:lpstr>Copernicus Contributing Missions from Germany (all with EOC involvement)</vt:lpstr>
      <vt:lpstr>PowerPoint-Präsentation</vt:lpstr>
      <vt:lpstr>Final  TanDEM-X DEM Product (1°x1° Tiles with 12 m resolution)</vt:lpstr>
      <vt:lpstr>Tandem-L-Formation</vt:lpstr>
      <vt:lpstr>PowerPoint-Präsentation</vt:lpstr>
      <vt:lpstr>Ground Segment</vt:lpstr>
      <vt:lpstr>Copernicus Collaborative Ground Segment and national Services at EOC</vt:lpstr>
      <vt:lpstr>Global Station Network of DLR-DFD</vt:lpstr>
      <vt:lpstr>PowerPoint-Präsentation</vt:lpstr>
      <vt:lpstr>PowerPoint-Präsentation</vt:lpstr>
      <vt:lpstr>PowerPoint-Präsentation</vt:lpstr>
      <vt:lpstr>PowerPoint-Präsentation</vt:lpstr>
      <vt:lpstr>DLR-EO Issues: </vt:lpstr>
      <vt:lpstr>PowerPoint-Präsentation</vt:lpstr>
      <vt:lpstr>Satellite Based  Crisis Mapping</vt:lpstr>
      <vt:lpstr>PowerPoint-Präsentation</vt:lpstr>
      <vt:lpstr>PowerPoint-Präsentation</vt:lpstr>
      <vt:lpstr>PowerPoint-Präsentation</vt:lpstr>
      <vt:lpstr>Taifun Philippinen, November 2013</vt:lpstr>
      <vt:lpstr>Differential Ground Movement</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Hausamann, Dieter</cp:lastModifiedBy>
  <cp:revision>24</cp:revision>
  <dcterms:modified xsi:type="dcterms:W3CDTF">2016-03-31T13:07:01Z</dcterms:modified>
</cp:coreProperties>
</file>