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  <p:sldMasterId id="2147483659" r:id="rId3"/>
  </p:sldMasterIdLst>
  <p:notesMasterIdLst>
    <p:notesMasterId r:id="rId13"/>
  </p:notesMasterIdLst>
  <p:sldIdLst>
    <p:sldId id="536" r:id="rId4"/>
    <p:sldId id="539" r:id="rId5"/>
    <p:sldId id="540" r:id="rId6"/>
    <p:sldId id="530" r:id="rId7"/>
    <p:sldId id="531" r:id="rId8"/>
    <p:sldId id="535" r:id="rId9"/>
    <p:sldId id="537" r:id="rId10"/>
    <p:sldId id="538" r:id="rId11"/>
    <p:sldId id="541" r:id="rId12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s Jonathon" initials="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7485"/>
    <a:srgbClr val="4D4D4D"/>
    <a:srgbClr val="A33F1F"/>
    <a:srgbClr val="006983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7786" autoAdjust="0"/>
  </p:normalViewPr>
  <p:slideViewPr>
    <p:cSldViewPr>
      <p:cViewPr varScale="1">
        <p:scale>
          <a:sx n="65" d="100"/>
          <a:sy n="65" d="100"/>
        </p:scale>
        <p:origin x="-15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92653\Desktop\Data%20Siz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dirty="0" smtClean="0"/>
              <a:t>Cumulative TB Ingested</a:t>
            </a:r>
            <a:endParaRPr lang="en-AU" dirty="0"/>
          </a:p>
        </c:rich>
      </c:tx>
      <c:layout/>
      <c:overlay val="1"/>
    </c:title>
    <c:autoTitleDeleted val="0"/>
    <c:plotArea>
      <c:layout/>
      <c:areaChart>
        <c:grouping val="stacked"/>
        <c:varyColors val="0"/>
        <c:ser>
          <c:idx val="1"/>
          <c:order val="0"/>
          <c:tx>
            <c:strRef>
              <c:f>'[Data Sizing.xlsx]Ramp-Ups'!$B$96:$D$96</c:f>
              <c:strCache>
                <c:ptCount val="1"/>
                <c:pt idx="0">
                  <c:v>Sentinel-1A RAW 0.2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Sizing.xlsx]Ramp-Ups'!$E$96:$EP$96</c:f>
              <c:numCache>
                <c:formatCode>0.0</c:formatCode>
                <c:ptCount val="142"/>
                <c:pt idx="0" formatCode="General">
                  <c:v>0</c:v>
                </c:pt>
                <c:pt idx="1">
                  <c:v>7.4999999999999997E-2</c:v>
                </c:pt>
                <c:pt idx="2">
                  <c:v>0.22499999999999998</c:v>
                </c:pt>
                <c:pt idx="3">
                  <c:v>0.44999999999999996</c:v>
                </c:pt>
                <c:pt idx="4">
                  <c:v>0.75</c:v>
                </c:pt>
                <c:pt idx="5">
                  <c:v>1.2</c:v>
                </c:pt>
                <c:pt idx="6">
                  <c:v>1.7999999999999998</c:v>
                </c:pt>
                <c:pt idx="7">
                  <c:v>2.4</c:v>
                </c:pt>
                <c:pt idx="8">
                  <c:v>3</c:v>
                </c:pt>
                <c:pt idx="9">
                  <c:v>3.75</c:v>
                </c:pt>
                <c:pt idx="10">
                  <c:v>4.5</c:v>
                </c:pt>
                <c:pt idx="11">
                  <c:v>5.4</c:v>
                </c:pt>
                <c:pt idx="12">
                  <c:v>6.3000000000000007</c:v>
                </c:pt>
                <c:pt idx="13">
                  <c:v>7.5000000000000009</c:v>
                </c:pt>
                <c:pt idx="14">
                  <c:v>8.7000000000000011</c:v>
                </c:pt>
                <c:pt idx="15">
                  <c:v>9.9</c:v>
                </c:pt>
                <c:pt idx="16">
                  <c:v>11.1</c:v>
                </c:pt>
                <c:pt idx="17">
                  <c:v>12.299999999999999</c:v>
                </c:pt>
                <c:pt idx="18">
                  <c:v>13.499999999999998</c:v>
                </c:pt>
                <c:pt idx="19">
                  <c:v>14.699999999999998</c:v>
                </c:pt>
                <c:pt idx="20">
                  <c:v>15.899999999999997</c:v>
                </c:pt>
                <c:pt idx="21">
                  <c:v>17.099999999999998</c:v>
                </c:pt>
                <c:pt idx="22">
                  <c:v>18.299999999999997</c:v>
                </c:pt>
                <c:pt idx="23">
                  <c:v>19.499999999999996</c:v>
                </c:pt>
                <c:pt idx="24">
                  <c:v>20.699999999999996</c:v>
                </c:pt>
                <c:pt idx="25">
                  <c:v>21.899999999999995</c:v>
                </c:pt>
                <c:pt idx="26">
                  <c:v>23.099999999999994</c:v>
                </c:pt>
                <c:pt idx="27">
                  <c:v>24.299999999999994</c:v>
                </c:pt>
                <c:pt idx="28">
                  <c:v>25.499999999999993</c:v>
                </c:pt>
                <c:pt idx="29">
                  <c:v>26.699999999999992</c:v>
                </c:pt>
                <c:pt idx="30">
                  <c:v>27.899999999999991</c:v>
                </c:pt>
                <c:pt idx="31">
                  <c:v>29.099999999999991</c:v>
                </c:pt>
                <c:pt idx="32">
                  <c:v>30.29999999999999</c:v>
                </c:pt>
                <c:pt idx="33">
                  <c:v>31.499999999999989</c:v>
                </c:pt>
                <c:pt idx="34">
                  <c:v>32.699999999999989</c:v>
                </c:pt>
                <c:pt idx="35">
                  <c:v>33.899999999999991</c:v>
                </c:pt>
                <c:pt idx="36">
                  <c:v>35.099999999999994</c:v>
                </c:pt>
                <c:pt idx="37">
                  <c:v>36.299999999999997</c:v>
                </c:pt>
                <c:pt idx="38">
                  <c:v>37.5</c:v>
                </c:pt>
                <c:pt idx="39">
                  <c:v>38.700000000000003</c:v>
                </c:pt>
                <c:pt idx="40">
                  <c:v>39.900000000000006</c:v>
                </c:pt>
                <c:pt idx="41">
                  <c:v>41.100000000000009</c:v>
                </c:pt>
                <c:pt idx="42">
                  <c:v>42.300000000000011</c:v>
                </c:pt>
                <c:pt idx="43">
                  <c:v>43.500000000000014</c:v>
                </c:pt>
                <c:pt idx="44">
                  <c:v>44.700000000000017</c:v>
                </c:pt>
                <c:pt idx="45">
                  <c:v>45.90000000000002</c:v>
                </c:pt>
                <c:pt idx="46">
                  <c:v>47.100000000000023</c:v>
                </c:pt>
                <c:pt idx="47">
                  <c:v>48.300000000000026</c:v>
                </c:pt>
                <c:pt idx="48">
                  <c:v>49.500000000000028</c:v>
                </c:pt>
                <c:pt idx="49">
                  <c:v>50.700000000000031</c:v>
                </c:pt>
                <c:pt idx="50">
                  <c:v>51.900000000000034</c:v>
                </c:pt>
                <c:pt idx="51">
                  <c:v>53.100000000000037</c:v>
                </c:pt>
                <c:pt idx="52">
                  <c:v>54.30000000000004</c:v>
                </c:pt>
                <c:pt idx="53">
                  <c:v>55.500000000000043</c:v>
                </c:pt>
                <c:pt idx="54">
                  <c:v>56.700000000000045</c:v>
                </c:pt>
                <c:pt idx="55">
                  <c:v>57.900000000000048</c:v>
                </c:pt>
                <c:pt idx="56">
                  <c:v>59.100000000000051</c:v>
                </c:pt>
                <c:pt idx="57">
                  <c:v>60.300000000000054</c:v>
                </c:pt>
                <c:pt idx="58">
                  <c:v>61.500000000000057</c:v>
                </c:pt>
                <c:pt idx="59">
                  <c:v>62.70000000000006</c:v>
                </c:pt>
                <c:pt idx="60">
                  <c:v>63.900000000000063</c:v>
                </c:pt>
                <c:pt idx="61">
                  <c:v>65.100000000000065</c:v>
                </c:pt>
                <c:pt idx="62">
                  <c:v>66.300000000000068</c:v>
                </c:pt>
                <c:pt idx="63">
                  <c:v>67.500000000000071</c:v>
                </c:pt>
                <c:pt idx="64">
                  <c:v>68.700000000000074</c:v>
                </c:pt>
                <c:pt idx="65">
                  <c:v>69.900000000000077</c:v>
                </c:pt>
                <c:pt idx="66">
                  <c:v>71.10000000000008</c:v>
                </c:pt>
                <c:pt idx="67">
                  <c:v>72.300000000000082</c:v>
                </c:pt>
                <c:pt idx="68">
                  <c:v>73.500000000000085</c:v>
                </c:pt>
                <c:pt idx="69">
                  <c:v>74.700000000000088</c:v>
                </c:pt>
                <c:pt idx="70">
                  <c:v>75.900000000000091</c:v>
                </c:pt>
                <c:pt idx="71">
                  <c:v>77.100000000000094</c:v>
                </c:pt>
                <c:pt idx="72">
                  <c:v>78.300000000000097</c:v>
                </c:pt>
                <c:pt idx="73">
                  <c:v>79.500000000000099</c:v>
                </c:pt>
                <c:pt idx="74">
                  <c:v>80.700000000000102</c:v>
                </c:pt>
                <c:pt idx="75">
                  <c:v>81.900000000000105</c:v>
                </c:pt>
                <c:pt idx="76">
                  <c:v>83.100000000000108</c:v>
                </c:pt>
                <c:pt idx="77">
                  <c:v>84.300000000000111</c:v>
                </c:pt>
                <c:pt idx="78">
                  <c:v>85.500000000000114</c:v>
                </c:pt>
                <c:pt idx="79">
                  <c:v>86.700000000000117</c:v>
                </c:pt>
                <c:pt idx="80">
                  <c:v>87.900000000000119</c:v>
                </c:pt>
                <c:pt idx="81">
                  <c:v>89.100000000000122</c:v>
                </c:pt>
                <c:pt idx="82">
                  <c:v>90.300000000000125</c:v>
                </c:pt>
                <c:pt idx="83">
                  <c:v>91.500000000000128</c:v>
                </c:pt>
                <c:pt idx="84">
                  <c:v>92.700000000000131</c:v>
                </c:pt>
                <c:pt idx="85">
                  <c:v>93.900000000000134</c:v>
                </c:pt>
                <c:pt idx="86">
                  <c:v>95.100000000000136</c:v>
                </c:pt>
                <c:pt idx="87">
                  <c:v>96.300000000000139</c:v>
                </c:pt>
                <c:pt idx="88">
                  <c:v>97.500000000000142</c:v>
                </c:pt>
                <c:pt idx="89">
                  <c:v>98.700000000000145</c:v>
                </c:pt>
                <c:pt idx="90">
                  <c:v>99.900000000000148</c:v>
                </c:pt>
                <c:pt idx="91">
                  <c:v>101.10000000000015</c:v>
                </c:pt>
                <c:pt idx="92">
                  <c:v>102.30000000000015</c:v>
                </c:pt>
                <c:pt idx="93">
                  <c:v>103.50000000000016</c:v>
                </c:pt>
                <c:pt idx="94">
                  <c:v>104.70000000000016</c:v>
                </c:pt>
                <c:pt idx="95">
                  <c:v>105.90000000000016</c:v>
                </c:pt>
                <c:pt idx="96">
                  <c:v>107.10000000000016</c:v>
                </c:pt>
                <c:pt idx="97">
                  <c:v>108.30000000000017</c:v>
                </c:pt>
                <c:pt idx="98">
                  <c:v>109.50000000000017</c:v>
                </c:pt>
                <c:pt idx="99">
                  <c:v>110.70000000000017</c:v>
                </c:pt>
                <c:pt idx="100">
                  <c:v>111.90000000000018</c:v>
                </c:pt>
                <c:pt idx="101">
                  <c:v>113.10000000000018</c:v>
                </c:pt>
                <c:pt idx="102">
                  <c:v>114.30000000000018</c:v>
                </c:pt>
                <c:pt idx="103">
                  <c:v>115.50000000000018</c:v>
                </c:pt>
                <c:pt idx="104">
                  <c:v>116.70000000000019</c:v>
                </c:pt>
                <c:pt idx="105">
                  <c:v>117.90000000000019</c:v>
                </c:pt>
                <c:pt idx="106">
                  <c:v>119.10000000000019</c:v>
                </c:pt>
                <c:pt idx="107">
                  <c:v>120.3000000000002</c:v>
                </c:pt>
                <c:pt idx="108">
                  <c:v>121.5000000000002</c:v>
                </c:pt>
                <c:pt idx="109">
                  <c:v>122.7000000000002</c:v>
                </c:pt>
                <c:pt idx="110">
                  <c:v>123.9000000000002</c:v>
                </c:pt>
                <c:pt idx="111">
                  <c:v>125.10000000000021</c:v>
                </c:pt>
                <c:pt idx="112">
                  <c:v>126.30000000000021</c:v>
                </c:pt>
                <c:pt idx="113">
                  <c:v>127.50000000000021</c:v>
                </c:pt>
                <c:pt idx="114">
                  <c:v>128.70000000000022</c:v>
                </c:pt>
                <c:pt idx="115">
                  <c:v>129.9000000000002</c:v>
                </c:pt>
                <c:pt idx="116">
                  <c:v>131.10000000000019</c:v>
                </c:pt>
                <c:pt idx="117">
                  <c:v>132.30000000000018</c:v>
                </c:pt>
                <c:pt idx="118">
                  <c:v>133.50000000000017</c:v>
                </c:pt>
                <c:pt idx="119">
                  <c:v>134.70000000000016</c:v>
                </c:pt>
                <c:pt idx="120">
                  <c:v>135.90000000000015</c:v>
                </c:pt>
                <c:pt idx="121">
                  <c:v>137.10000000000014</c:v>
                </c:pt>
                <c:pt idx="122">
                  <c:v>138.30000000000013</c:v>
                </c:pt>
                <c:pt idx="123">
                  <c:v>139.50000000000011</c:v>
                </c:pt>
                <c:pt idx="124">
                  <c:v>140.7000000000001</c:v>
                </c:pt>
                <c:pt idx="125">
                  <c:v>141.90000000000009</c:v>
                </c:pt>
                <c:pt idx="126">
                  <c:v>143.10000000000008</c:v>
                </c:pt>
                <c:pt idx="127">
                  <c:v>144.30000000000007</c:v>
                </c:pt>
                <c:pt idx="128">
                  <c:v>145.50000000000006</c:v>
                </c:pt>
                <c:pt idx="129">
                  <c:v>146.70000000000005</c:v>
                </c:pt>
                <c:pt idx="130">
                  <c:v>147.90000000000003</c:v>
                </c:pt>
                <c:pt idx="131">
                  <c:v>149.10000000000002</c:v>
                </c:pt>
                <c:pt idx="132">
                  <c:v>150.30000000000001</c:v>
                </c:pt>
                <c:pt idx="133">
                  <c:v>151.5</c:v>
                </c:pt>
                <c:pt idx="134">
                  <c:v>152.69999999999999</c:v>
                </c:pt>
                <c:pt idx="135">
                  <c:v>153.89999999999998</c:v>
                </c:pt>
                <c:pt idx="136">
                  <c:v>155.09999999999997</c:v>
                </c:pt>
                <c:pt idx="137">
                  <c:v>156.29999999999995</c:v>
                </c:pt>
                <c:pt idx="138">
                  <c:v>157.49999999999994</c:v>
                </c:pt>
                <c:pt idx="139">
                  <c:v>158.69999999999993</c:v>
                </c:pt>
                <c:pt idx="140">
                  <c:v>159.89999999999992</c:v>
                </c:pt>
                <c:pt idx="141">
                  <c:v>161.09999999999991</c:v>
                </c:pt>
              </c:numCache>
            </c:numRef>
          </c:val>
        </c:ser>
        <c:ser>
          <c:idx val="2"/>
          <c:order val="1"/>
          <c:tx>
            <c:strRef>
              <c:f>'[Data Sizing.xlsx]Ramp-Ups'!$B$97:$D$97</c:f>
              <c:strCache>
                <c:ptCount val="1"/>
                <c:pt idx="0">
                  <c:v>Sentinel-1A SLC 0.4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Sizing.xlsx]Ramp-Ups'!$E$97:$EP$97</c:f>
              <c:numCache>
                <c:formatCode>0.0</c:formatCode>
                <c:ptCount val="142"/>
                <c:pt idx="0" formatCode="General">
                  <c:v>0</c:v>
                </c:pt>
                <c:pt idx="1">
                  <c:v>0.2</c:v>
                </c:pt>
                <c:pt idx="2">
                  <c:v>0.60000000000000009</c:v>
                </c:pt>
                <c:pt idx="3">
                  <c:v>1.2000000000000002</c:v>
                </c:pt>
                <c:pt idx="4">
                  <c:v>2</c:v>
                </c:pt>
                <c:pt idx="5">
                  <c:v>3.2</c:v>
                </c:pt>
                <c:pt idx="6">
                  <c:v>4.8000000000000007</c:v>
                </c:pt>
                <c:pt idx="7">
                  <c:v>6.4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  <c:pt idx="11">
                  <c:v>14.4</c:v>
                </c:pt>
                <c:pt idx="12">
                  <c:v>16.8</c:v>
                </c:pt>
                <c:pt idx="13">
                  <c:v>20</c:v>
                </c:pt>
                <c:pt idx="14">
                  <c:v>23.2</c:v>
                </c:pt>
                <c:pt idx="15">
                  <c:v>26.4</c:v>
                </c:pt>
                <c:pt idx="16">
                  <c:v>29.599999999999998</c:v>
                </c:pt>
                <c:pt idx="17">
                  <c:v>32.799999999999997</c:v>
                </c:pt>
                <c:pt idx="18">
                  <c:v>36</c:v>
                </c:pt>
                <c:pt idx="19">
                  <c:v>39.200000000000003</c:v>
                </c:pt>
                <c:pt idx="20">
                  <c:v>42.400000000000006</c:v>
                </c:pt>
                <c:pt idx="21">
                  <c:v>45.600000000000009</c:v>
                </c:pt>
                <c:pt idx="22">
                  <c:v>48.800000000000011</c:v>
                </c:pt>
                <c:pt idx="23">
                  <c:v>52.000000000000014</c:v>
                </c:pt>
                <c:pt idx="24">
                  <c:v>55.200000000000017</c:v>
                </c:pt>
                <c:pt idx="25">
                  <c:v>58.40000000000002</c:v>
                </c:pt>
                <c:pt idx="26">
                  <c:v>61.600000000000023</c:v>
                </c:pt>
                <c:pt idx="27">
                  <c:v>64.800000000000026</c:v>
                </c:pt>
                <c:pt idx="28">
                  <c:v>68.000000000000028</c:v>
                </c:pt>
                <c:pt idx="29">
                  <c:v>71.200000000000031</c:v>
                </c:pt>
                <c:pt idx="30">
                  <c:v>74.400000000000034</c:v>
                </c:pt>
                <c:pt idx="31">
                  <c:v>77.600000000000037</c:v>
                </c:pt>
                <c:pt idx="32">
                  <c:v>80.80000000000004</c:v>
                </c:pt>
                <c:pt idx="33">
                  <c:v>84.000000000000043</c:v>
                </c:pt>
                <c:pt idx="34">
                  <c:v>87.200000000000045</c:v>
                </c:pt>
                <c:pt idx="35">
                  <c:v>90.400000000000048</c:v>
                </c:pt>
                <c:pt idx="36">
                  <c:v>93.600000000000051</c:v>
                </c:pt>
                <c:pt idx="37">
                  <c:v>96.800000000000054</c:v>
                </c:pt>
                <c:pt idx="38">
                  <c:v>100.00000000000006</c:v>
                </c:pt>
                <c:pt idx="39">
                  <c:v>103.20000000000006</c:v>
                </c:pt>
                <c:pt idx="40">
                  <c:v>106.40000000000006</c:v>
                </c:pt>
                <c:pt idx="41">
                  <c:v>109.60000000000007</c:v>
                </c:pt>
                <c:pt idx="42">
                  <c:v>112.80000000000007</c:v>
                </c:pt>
                <c:pt idx="43">
                  <c:v>116.00000000000007</c:v>
                </c:pt>
                <c:pt idx="44">
                  <c:v>119.20000000000007</c:v>
                </c:pt>
                <c:pt idx="45">
                  <c:v>122.40000000000008</c:v>
                </c:pt>
                <c:pt idx="46">
                  <c:v>125.60000000000008</c:v>
                </c:pt>
                <c:pt idx="47">
                  <c:v>128.80000000000007</c:v>
                </c:pt>
                <c:pt idx="48">
                  <c:v>132.00000000000006</c:v>
                </c:pt>
                <c:pt idx="49">
                  <c:v>135.20000000000005</c:v>
                </c:pt>
                <c:pt idx="50">
                  <c:v>138.40000000000003</c:v>
                </c:pt>
                <c:pt idx="51">
                  <c:v>141.60000000000002</c:v>
                </c:pt>
                <c:pt idx="52">
                  <c:v>144.80000000000001</c:v>
                </c:pt>
                <c:pt idx="53">
                  <c:v>148</c:v>
                </c:pt>
                <c:pt idx="54">
                  <c:v>151.19999999999999</c:v>
                </c:pt>
                <c:pt idx="55">
                  <c:v>154.39999999999998</c:v>
                </c:pt>
                <c:pt idx="56">
                  <c:v>157.59999999999997</c:v>
                </c:pt>
                <c:pt idx="57">
                  <c:v>160.79999999999995</c:v>
                </c:pt>
                <c:pt idx="58">
                  <c:v>163.99999999999994</c:v>
                </c:pt>
                <c:pt idx="59">
                  <c:v>167.19999999999993</c:v>
                </c:pt>
                <c:pt idx="60">
                  <c:v>170.39999999999992</c:v>
                </c:pt>
                <c:pt idx="61">
                  <c:v>173.59999999999991</c:v>
                </c:pt>
                <c:pt idx="62">
                  <c:v>176.7999999999999</c:v>
                </c:pt>
                <c:pt idx="63">
                  <c:v>179.99999999999989</c:v>
                </c:pt>
                <c:pt idx="64">
                  <c:v>183.19999999999987</c:v>
                </c:pt>
                <c:pt idx="65">
                  <c:v>186.39999999999986</c:v>
                </c:pt>
                <c:pt idx="66">
                  <c:v>189.59999999999985</c:v>
                </c:pt>
                <c:pt idx="67">
                  <c:v>192.79999999999984</c:v>
                </c:pt>
                <c:pt idx="68">
                  <c:v>195.99999999999983</c:v>
                </c:pt>
                <c:pt idx="69">
                  <c:v>199.19999999999982</c:v>
                </c:pt>
                <c:pt idx="70">
                  <c:v>202.39999999999981</c:v>
                </c:pt>
                <c:pt idx="71">
                  <c:v>205.5999999999998</c:v>
                </c:pt>
                <c:pt idx="72">
                  <c:v>208.79999999999978</c:v>
                </c:pt>
                <c:pt idx="73">
                  <c:v>211.99999999999977</c:v>
                </c:pt>
                <c:pt idx="74">
                  <c:v>215.19999999999976</c:v>
                </c:pt>
                <c:pt idx="75">
                  <c:v>218.39999999999975</c:v>
                </c:pt>
                <c:pt idx="76">
                  <c:v>221.59999999999974</c:v>
                </c:pt>
                <c:pt idx="77">
                  <c:v>224.79999999999973</c:v>
                </c:pt>
                <c:pt idx="78">
                  <c:v>227.99999999999972</c:v>
                </c:pt>
                <c:pt idx="79">
                  <c:v>231.1999999999997</c:v>
                </c:pt>
                <c:pt idx="80">
                  <c:v>234.39999999999969</c:v>
                </c:pt>
                <c:pt idx="81">
                  <c:v>237.59999999999968</c:v>
                </c:pt>
                <c:pt idx="82">
                  <c:v>240.79999999999967</c:v>
                </c:pt>
                <c:pt idx="83">
                  <c:v>243.99999999999966</c:v>
                </c:pt>
                <c:pt idx="84">
                  <c:v>247.19999999999965</c:v>
                </c:pt>
                <c:pt idx="85">
                  <c:v>250.39999999999964</c:v>
                </c:pt>
                <c:pt idx="86">
                  <c:v>253.59999999999962</c:v>
                </c:pt>
                <c:pt idx="87">
                  <c:v>256.79999999999961</c:v>
                </c:pt>
                <c:pt idx="88">
                  <c:v>259.9999999999996</c:v>
                </c:pt>
                <c:pt idx="89">
                  <c:v>263.19999999999959</c:v>
                </c:pt>
                <c:pt idx="90">
                  <c:v>266.39999999999958</c:v>
                </c:pt>
                <c:pt idx="91">
                  <c:v>269.59999999999957</c:v>
                </c:pt>
                <c:pt idx="92">
                  <c:v>272.79999999999956</c:v>
                </c:pt>
                <c:pt idx="93">
                  <c:v>275.99999999999955</c:v>
                </c:pt>
                <c:pt idx="94">
                  <c:v>279.19999999999953</c:v>
                </c:pt>
                <c:pt idx="95">
                  <c:v>282.39999999999952</c:v>
                </c:pt>
                <c:pt idx="96">
                  <c:v>285.59999999999951</c:v>
                </c:pt>
                <c:pt idx="97">
                  <c:v>288.7999999999995</c:v>
                </c:pt>
                <c:pt idx="98">
                  <c:v>291.99999999999949</c:v>
                </c:pt>
                <c:pt idx="99">
                  <c:v>295.19999999999948</c:v>
                </c:pt>
                <c:pt idx="100">
                  <c:v>298.39999999999947</c:v>
                </c:pt>
                <c:pt idx="101">
                  <c:v>301.59999999999945</c:v>
                </c:pt>
                <c:pt idx="102">
                  <c:v>304.79999999999944</c:v>
                </c:pt>
                <c:pt idx="103">
                  <c:v>307.99999999999943</c:v>
                </c:pt>
                <c:pt idx="104">
                  <c:v>311.19999999999942</c:v>
                </c:pt>
                <c:pt idx="105">
                  <c:v>314.39999999999941</c:v>
                </c:pt>
                <c:pt idx="106">
                  <c:v>317.5999999999994</c:v>
                </c:pt>
                <c:pt idx="107">
                  <c:v>320.79999999999939</c:v>
                </c:pt>
                <c:pt idx="108">
                  <c:v>323.99999999999937</c:v>
                </c:pt>
                <c:pt idx="109">
                  <c:v>327.19999999999936</c:v>
                </c:pt>
                <c:pt idx="110">
                  <c:v>330.39999999999935</c:v>
                </c:pt>
                <c:pt idx="111">
                  <c:v>333.59999999999934</c:v>
                </c:pt>
                <c:pt idx="112">
                  <c:v>336.79999999999933</c:v>
                </c:pt>
                <c:pt idx="113">
                  <c:v>339.99999999999932</c:v>
                </c:pt>
                <c:pt idx="114">
                  <c:v>343.19999999999931</c:v>
                </c:pt>
                <c:pt idx="115">
                  <c:v>346.3999999999993</c:v>
                </c:pt>
                <c:pt idx="116">
                  <c:v>349.59999999999928</c:v>
                </c:pt>
                <c:pt idx="117">
                  <c:v>352.79999999999927</c:v>
                </c:pt>
                <c:pt idx="118">
                  <c:v>355.99999999999926</c:v>
                </c:pt>
                <c:pt idx="119">
                  <c:v>359.19999999999925</c:v>
                </c:pt>
                <c:pt idx="120">
                  <c:v>362.39999999999924</c:v>
                </c:pt>
                <c:pt idx="121">
                  <c:v>365.59999999999923</c:v>
                </c:pt>
                <c:pt idx="122">
                  <c:v>368.79999999999922</c:v>
                </c:pt>
                <c:pt idx="123">
                  <c:v>371.9999999999992</c:v>
                </c:pt>
                <c:pt idx="124">
                  <c:v>375.19999999999919</c:v>
                </c:pt>
                <c:pt idx="125">
                  <c:v>378.39999999999918</c:v>
                </c:pt>
                <c:pt idx="126">
                  <c:v>381.59999999999917</c:v>
                </c:pt>
                <c:pt idx="127">
                  <c:v>384.79999999999916</c:v>
                </c:pt>
                <c:pt idx="128">
                  <c:v>387.99999999999915</c:v>
                </c:pt>
                <c:pt idx="129">
                  <c:v>391.19999999999914</c:v>
                </c:pt>
                <c:pt idx="130">
                  <c:v>394.39999999999912</c:v>
                </c:pt>
                <c:pt idx="131">
                  <c:v>397.59999999999911</c:v>
                </c:pt>
                <c:pt idx="132">
                  <c:v>400.7999999999991</c:v>
                </c:pt>
                <c:pt idx="133">
                  <c:v>403.99999999999909</c:v>
                </c:pt>
                <c:pt idx="134">
                  <c:v>407.19999999999908</c:v>
                </c:pt>
                <c:pt idx="135">
                  <c:v>410.39999999999907</c:v>
                </c:pt>
                <c:pt idx="136">
                  <c:v>413.59999999999906</c:v>
                </c:pt>
                <c:pt idx="137">
                  <c:v>416.79999999999905</c:v>
                </c:pt>
                <c:pt idx="138">
                  <c:v>419.99999999999903</c:v>
                </c:pt>
                <c:pt idx="139">
                  <c:v>423.19999999999902</c:v>
                </c:pt>
                <c:pt idx="140">
                  <c:v>426.39999999999901</c:v>
                </c:pt>
                <c:pt idx="141">
                  <c:v>429.599999999999</c:v>
                </c:pt>
              </c:numCache>
            </c:numRef>
          </c:val>
        </c:ser>
        <c:ser>
          <c:idx val="3"/>
          <c:order val="2"/>
          <c:tx>
            <c:strRef>
              <c:f>'[Data Sizing.xlsx]Ramp-Ups'!$B$98:$D$98</c:f>
              <c:strCache>
                <c:ptCount val="1"/>
                <c:pt idx="0">
                  <c:v>Sentinel-1A GRD - Medium 0.2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Sizing.xlsx]Ramp-Ups'!$E$98:$EP$98</c:f>
              <c:numCache>
                <c:formatCode>0.0</c:formatCode>
                <c:ptCount val="142"/>
                <c:pt idx="0" formatCode="General">
                  <c:v>0</c:v>
                </c:pt>
                <c:pt idx="1">
                  <c:v>7.4999999999999997E-2</c:v>
                </c:pt>
                <c:pt idx="2">
                  <c:v>0.22499999999999998</c:v>
                </c:pt>
                <c:pt idx="3">
                  <c:v>0.44999999999999996</c:v>
                </c:pt>
                <c:pt idx="4">
                  <c:v>0.75</c:v>
                </c:pt>
                <c:pt idx="5">
                  <c:v>1.2</c:v>
                </c:pt>
                <c:pt idx="6">
                  <c:v>1.7999999999999998</c:v>
                </c:pt>
                <c:pt idx="7">
                  <c:v>2.4</c:v>
                </c:pt>
                <c:pt idx="8">
                  <c:v>3</c:v>
                </c:pt>
                <c:pt idx="9">
                  <c:v>3.75</c:v>
                </c:pt>
                <c:pt idx="10">
                  <c:v>4.5</c:v>
                </c:pt>
                <c:pt idx="11">
                  <c:v>5.4</c:v>
                </c:pt>
                <c:pt idx="12">
                  <c:v>6.3000000000000007</c:v>
                </c:pt>
                <c:pt idx="13">
                  <c:v>7.5000000000000009</c:v>
                </c:pt>
                <c:pt idx="14">
                  <c:v>8.7000000000000011</c:v>
                </c:pt>
                <c:pt idx="15">
                  <c:v>9.9</c:v>
                </c:pt>
                <c:pt idx="16">
                  <c:v>11.1</c:v>
                </c:pt>
                <c:pt idx="17">
                  <c:v>12.299999999999999</c:v>
                </c:pt>
                <c:pt idx="18">
                  <c:v>13.499999999999998</c:v>
                </c:pt>
                <c:pt idx="19">
                  <c:v>14.699999999999998</c:v>
                </c:pt>
                <c:pt idx="20">
                  <c:v>15.899999999999997</c:v>
                </c:pt>
                <c:pt idx="21">
                  <c:v>17.099999999999998</c:v>
                </c:pt>
                <c:pt idx="22">
                  <c:v>18.299999999999997</c:v>
                </c:pt>
                <c:pt idx="23">
                  <c:v>19.499999999999996</c:v>
                </c:pt>
                <c:pt idx="24">
                  <c:v>20.699999999999996</c:v>
                </c:pt>
                <c:pt idx="25">
                  <c:v>21.899999999999995</c:v>
                </c:pt>
                <c:pt idx="26">
                  <c:v>23.099999999999994</c:v>
                </c:pt>
                <c:pt idx="27">
                  <c:v>24.299999999999994</c:v>
                </c:pt>
                <c:pt idx="28">
                  <c:v>25.499999999999993</c:v>
                </c:pt>
                <c:pt idx="29">
                  <c:v>26.699999999999992</c:v>
                </c:pt>
                <c:pt idx="30">
                  <c:v>27.899999999999991</c:v>
                </c:pt>
                <c:pt idx="31">
                  <c:v>29.099999999999991</c:v>
                </c:pt>
                <c:pt idx="32">
                  <c:v>30.29999999999999</c:v>
                </c:pt>
                <c:pt idx="33">
                  <c:v>31.499999999999989</c:v>
                </c:pt>
                <c:pt idx="34">
                  <c:v>32.699999999999989</c:v>
                </c:pt>
                <c:pt idx="35">
                  <c:v>33.899999999999991</c:v>
                </c:pt>
                <c:pt idx="36">
                  <c:v>35.099999999999994</c:v>
                </c:pt>
                <c:pt idx="37">
                  <c:v>36.299999999999997</c:v>
                </c:pt>
                <c:pt idx="38">
                  <c:v>37.5</c:v>
                </c:pt>
                <c:pt idx="39">
                  <c:v>38.700000000000003</c:v>
                </c:pt>
                <c:pt idx="40">
                  <c:v>39.900000000000006</c:v>
                </c:pt>
                <c:pt idx="41">
                  <c:v>41.100000000000009</c:v>
                </c:pt>
                <c:pt idx="42">
                  <c:v>42.300000000000011</c:v>
                </c:pt>
                <c:pt idx="43">
                  <c:v>43.500000000000014</c:v>
                </c:pt>
                <c:pt idx="44">
                  <c:v>44.700000000000017</c:v>
                </c:pt>
                <c:pt idx="45">
                  <c:v>45.90000000000002</c:v>
                </c:pt>
                <c:pt idx="46">
                  <c:v>47.100000000000023</c:v>
                </c:pt>
                <c:pt idx="47">
                  <c:v>48.300000000000026</c:v>
                </c:pt>
                <c:pt idx="48">
                  <c:v>49.500000000000028</c:v>
                </c:pt>
                <c:pt idx="49">
                  <c:v>50.700000000000031</c:v>
                </c:pt>
                <c:pt idx="50">
                  <c:v>51.900000000000034</c:v>
                </c:pt>
                <c:pt idx="51">
                  <c:v>53.100000000000037</c:v>
                </c:pt>
                <c:pt idx="52">
                  <c:v>54.30000000000004</c:v>
                </c:pt>
                <c:pt idx="53">
                  <c:v>55.500000000000043</c:v>
                </c:pt>
                <c:pt idx="54">
                  <c:v>56.700000000000045</c:v>
                </c:pt>
                <c:pt idx="55">
                  <c:v>57.900000000000048</c:v>
                </c:pt>
                <c:pt idx="56">
                  <c:v>59.100000000000051</c:v>
                </c:pt>
                <c:pt idx="57">
                  <c:v>60.300000000000054</c:v>
                </c:pt>
                <c:pt idx="58">
                  <c:v>61.500000000000057</c:v>
                </c:pt>
                <c:pt idx="59">
                  <c:v>62.70000000000006</c:v>
                </c:pt>
                <c:pt idx="60">
                  <c:v>63.900000000000063</c:v>
                </c:pt>
                <c:pt idx="61">
                  <c:v>65.100000000000065</c:v>
                </c:pt>
                <c:pt idx="62">
                  <c:v>66.300000000000068</c:v>
                </c:pt>
                <c:pt idx="63">
                  <c:v>67.500000000000071</c:v>
                </c:pt>
                <c:pt idx="64">
                  <c:v>68.700000000000074</c:v>
                </c:pt>
                <c:pt idx="65">
                  <c:v>69.900000000000077</c:v>
                </c:pt>
                <c:pt idx="66">
                  <c:v>71.10000000000008</c:v>
                </c:pt>
                <c:pt idx="67">
                  <c:v>72.300000000000082</c:v>
                </c:pt>
                <c:pt idx="68">
                  <c:v>73.500000000000085</c:v>
                </c:pt>
                <c:pt idx="69">
                  <c:v>74.700000000000088</c:v>
                </c:pt>
                <c:pt idx="70">
                  <c:v>75.900000000000091</c:v>
                </c:pt>
                <c:pt idx="71">
                  <c:v>77.100000000000094</c:v>
                </c:pt>
                <c:pt idx="72">
                  <c:v>78.300000000000097</c:v>
                </c:pt>
                <c:pt idx="73">
                  <c:v>79.500000000000099</c:v>
                </c:pt>
                <c:pt idx="74">
                  <c:v>80.700000000000102</c:v>
                </c:pt>
                <c:pt idx="75">
                  <c:v>81.900000000000105</c:v>
                </c:pt>
                <c:pt idx="76">
                  <c:v>83.100000000000108</c:v>
                </c:pt>
                <c:pt idx="77">
                  <c:v>84.300000000000111</c:v>
                </c:pt>
                <c:pt idx="78">
                  <c:v>85.500000000000114</c:v>
                </c:pt>
                <c:pt idx="79">
                  <c:v>86.700000000000117</c:v>
                </c:pt>
                <c:pt idx="80">
                  <c:v>87.900000000000119</c:v>
                </c:pt>
                <c:pt idx="81">
                  <c:v>89.100000000000122</c:v>
                </c:pt>
                <c:pt idx="82">
                  <c:v>90.300000000000125</c:v>
                </c:pt>
                <c:pt idx="83">
                  <c:v>91.500000000000128</c:v>
                </c:pt>
                <c:pt idx="84">
                  <c:v>92.700000000000131</c:v>
                </c:pt>
                <c:pt idx="85">
                  <c:v>93.900000000000134</c:v>
                </c:pt>
                <c:pt idx="86">
                  <c:v>95.100000000000136</c:v>
                </c:pt>
                <c:pt idx="87">
                  <c:v>96.300000000000139</c:v>
                </c:pt>
                <c:pt idx="88">
                  <c:v>97.500000000000142</c:v>
                </c:pt>
                <c:pt idx="89">
                  <c:v>98.700000000000145</c:v>
                </c:pt>
                <c:pt idx="90">
                  <c:v>99.900000000000148</c:v>
                </c:pt>
                <c:pt idx="91">
                  <c:v>101.10000000000015</c:v>
                </c:pt>
                <c:pt idx="92">
                  <c:v>102.30000000000015</c:v>
                </c:pt>
                <c:pt idx="93">
                  <c:v>103.50000000000016</c:v>
                </c:pt>
                <c:pt idx="94">
                  <c:v>104.70000000000016</c:v>
                </c:pt>
                <c:pt idx="95">
                  <c:v>105.90000000000016</c:v>
                </c:pt>
                <c:pt idx="96">
                  <c:v>107.10000000000016</c:v>
                </c:pt>
                <c:pt idx="97">
                  <c:v>108.30000000000017</c:v>
                </c:pt>
                <c:pt idx="98">
                  <c:v>109.50000000000017</c:v>
                </c:pt>
                <c:pt idx="99">
                  <c:v>110.70000000000017</c:v>
                </c:pt>
                <c:pt idx="100">
                  <c:v>111.90000000000018</c:v>
                </c:pt>
                <c:pt idx="101">
                  <c:v>113.10000000000018</c:v>
                </c:pt>
                <c:pt idx="102">
                  <c:v>114.30000000000018</c:v>
                </c:pt>
                <c:pt idx="103">
                  <c:v>115.50000000000018</c:v>
                </c:pt>
                <c:pt idx="104">
                  <c:v>116.70000000000019</c:v>
                </c:pt>
                <c:pt idx="105">
                  <c:v>117.90000000000019</c:v>
                </c:pt>
                <c:pt idx="106">
                  <c:v>119.10000000000019</c:v>
                </c:pt>
                <c:pt idx="107">
                  <c:v>120.3000000000002</c:v>
                </c:pt>
                <c:pt idx="108">
                  <c:v>121.5000000000002</c:v>
                </c:pt>
                <c:pt idx="109">
                  <c:v>122.7000000000002</c:v>
                </c:pt>
                <c:pt idx="110">
                  <c:v>123.9000000000002</c:v>
                </c:pt>
                <c:pt idx="111">
                  <c:v>125.10000000000021</c:v>
                </c:pt>
                <c:pt idx="112">
                  <c:v>126.30000000000021</c:v>
                </c:pt>
                <c:pt idx="113">
                  <c:v>127.50000000000021</c:v>
                </c:pt>
                <c:pt idx="114">
                  <c:v>128.70000000000022</c:v>
                </c:pt>
                <c:pt idx="115">
                  <c:v>129.9000000000002</c:v>
                </c:pt>
                <c:pt idx="116">
                  <c:v>131.10000000000019</c:v>
                </c:pt>
                <c:pt idx="117">
                  <c:v>132.30000000000018</c:v>
                </c:pt>
                <c:pt idx="118">
                  <c:v>133.50000000000017</c:v>
                </c:pt>
                <c:pt idx="119">
                  <c:v>134.70000000000016</c:v>
                </c:pt>
                <c:pt idx="120">
                  <c:v>135.90000000000015</c:v>
                </c:pt>
                <c:pt idx="121">
                  <c:v>137.10000000000014</c:v>
                </c:pt>
                <c:pt idx="122">
                  <c:v>138.30000000000013</c:v>
                </c:pt>
                <c:pt idx="123">
                  <c:v>139.50000000000011</c:v>
                </c:pt>
                <c:pt idx="124">
                  <c:v>140.7000000000001</c:v>
                </c:pt>
                <c:pt idx="125">
                  <c:v>141.90000000000009</c:v>
                </c:pt>
                <c:pt idx="126">
                  <c:v>143.10000000000008</c:v>
                </c:pt>
                <c:pt idx="127">
                  <c:v>144.30000000000007</c:v>
                </c:pt>
                <c:pt idx="128">
                  <c:v>145.50000000000006</c:v>
                </c:pt>
                <c:pt idx="129">
                  <c:v>146.70000000000005</c:v>
                </c:pt>
                <c:pt idx="130">
                  <c:v>147.90000000000003</c:v>
                </c:pt>
                <c:pt idx="131">
                  <c:v>149.10000000000002</c:v>
                </c:pt>
                <c:pt idx="132">
                  <c:v>150.30000000000001</c:v>
                </c:pt>
                <c:pt idx="133">
                  <c:v>151.5</c:v>
                </c:pt>
                <c:pt idx="134">
                  <c:v>152.69999999999999</c:v>
                </c:pt>
                <c:pt idx="135">
                  <c:v>153.89999999999998</c:v>
                </c:pt>
                <c:pt idx="136">
                  <c:v>155.09999999999997</c:v>
                </c:pt>
                <c:pt idx="137">
                  <c:v>156.29999999999995</c:v>
                </c:pt>
                <c:pt idx="138">
                  <c:v>157.49999999999994</c:v>
                </c:pt>
                <c:pt idx="139">
                  <c:v>158.69999999999993</c:v>
                </c:pt>
                <c:pt idx="140">
                  <c:v>159.89999999999992</c:v>
                </c:pt>
                <c:pt idx="141">
                  <c:v>161.09999999999991</c:v>
                </c:pt>
              </c:numCache>
            </c:numRef>
          </c:val>
        </c:ser>
        <c:ser>
          <c:idx val="4"/>
          <c:order val="3"/>
          <c:tx>
            <c:strRef>
              <c:f>'[Data Sizing.xlsx]Ramp-Ups'!$B$99:$D$99</c:f>
              <c:strCache>
                <c:ptCount val="1"/>
                <c:pt idx="0">
                  <c:v>Sentinel-1A GRD - High 0.3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Sizing.xlsx]Ramp-Ups'!$E$99:$EP$99</c:f>
              <c:numCache>
                <c:formatCode>0.0</c:formatCode>
                <c:ptCount val="142"/>
                <c:pt idx="0" formatCode="General">
                  <c:v>0</c:v>
                </c:pt>
                <c:pt idx="1">
                  <c:v>0.15</c:v>
                </c:pt>
                <c:pt idx="2">
                  <c:v>0.44999999999999996</c:v>
                </c:pt>
                <c:pt idx="3">
                  <c:v>0.89999999999999991</c:v>
                </c:pt>
                <c:pt idx="4">
                  <c:v>1.5</c:v>
                </c:pt>
                <c:pt idx="5">
                  <c:v>2.4</c:v>
                </c:pt>
                <c:pt idx="6">
                  <c:v>3.5999999999999996</c:v>
                </c:pt>
                <c:pt idx="7">
                  <c:v>4.8</c:v>
                </c:pt>
                <c:pt idx="8">
                  <c:v>6</c:v>
                </c:pt>
                <c:pt idx="9">
                  <c:v>7.5</c:v>
                </c:pt>
                <c:pt idx="10">
                  <c:v>9</c:v>
                </c:pt>
                <c:pt idx="11">
                  <c:v>10.8</c:v>
                </c:pt>
                <c:pt idx="12">
                  <c:v>12.600000000000001</c:v>
                </c:pt>
                <c:pt idx="13">
                  <c:v>15.000000000000002</c:v>
                </c:pt>
                <c:pt idx="14">
                  <c:v>17.400000000000002</c:v>
                </c:pt>
                <c:pt idx="15">
                  <c:v>19.8</c:v>
                </c:pt>
                <c:pt idx="16">
                  <c:v>22.2</c:v>
                </c:pt>
                <c:pt idx="17">
                  <c:v>24.599999999999998</c:v>
                </c:pt>
                <c:pt idx="18">
                  <c:v>26.999999999999996</c:v>
                </c:pt>
                <c:pt idx="19">
                  <c:v>29.399999999999995</c:v>
                </c:pt>
                <c:pt idx="20">
                  <c:v>31.799999999999994</c:v>
                </c:pt>
                <c:pt idx="21">
                  <c:v>34.199999999999996</c:v>
                </c:pt>
                <c:pt idx="22">
                  <c:v>36.599999999999994</c:v>
                </c:pt>
                <c:pt idx="23">
                  <c:v>38.999999999999993</c:v>
                </c:pt>
                <c:pt idx="24">
                  <c:v>41.399999999999991</c:v>
                </c:pt>
                <c:pt idx="25">
                  <c:v>43.79999999999999</c:v>
                </c:pt>
                <c:pt idx="26">
                  <c:v>46.199999999999989</c:v>
                </c:pt>
                <c:pt idx="27">
                  <c:v>48.599999999999987</c:v>
                </c:pt>
                <c:pt idx="28">
                  <c:v>50.999999999999986</c:v>
                </c:pt>
                <c:pt idx="29">
                  <c:v>53.399999999999984</c:v>
                </c:pt>
                <c:pt idx="30">
                  <c:v>55.799999999999983</c:v>
                </c:pt>
                <c:pt idx="31">
                  <c:v>58.199999999999982</c:v>
                </c:pt>
                <c:pt idx="32">
                  <c:v>60.59999999999998</c:v>
                </c:pt>
                <c:pt idx="33">
                  <c:v>62.999999999999979</c:v>
                </c:pt>
                <c:pt idx="34">
                  <c:v>65.399999999999977</c:v>
                </c:pt>
                <c:pt idx="35">
                  <c:v>67.799999999999983</c:v>
                </c:pt>
                <c:pt idx="36">
                  <c:v>70.199999999999989</c:v>
                </c:pt>
                <c:pt idx="37">
                  <c:v>72.599999999999994</c:v>
                </c:pt>
                <c:pt idx="38">
                  <c:v>75</c:v>
                </c:pt>
                <c:pt idx="39">
                  <c:v>77.400000000000006</c:v>
                </c:pt>
                <c:pt idx="40">
                  <c:v>79.800000000000011</c:v>
                </c:pt>
                <c:pt idx="41">
                  <c:v>82.200000000000017</c:v>
                </c:pt>
                <c:pt idx="42">
                  <c:v>84.600000000000023</c:v>
                </c:pt>
                <c:pt idx="43">
                  <c:v>87.000000000000028</c:v>
                </c:pt>
                <c:pt idx="44">
                  <c:v>89.400000000000034</c:v>
                </c:pt>
                <c:pt idx="45">
                  <c:v>91.80000000000004</c:v>
                </c:pt>
                <c:pt idx="46">
                  <c:v>94.200000000000045</c:v>
                </c:pt>
                <c:pt idx="47">
                  <c:v>96.600000000000051</c:v>
                </c:pt>
                <c:pt idx="48">
                  <c:v>99.000000000000057</c:v>
                </c:pt>
                <c:pt idx="49">
                  <c:v>101.40000000000006</c:v>
                </c:pt>
                <c:pt idx="50">
                  <c:v>103.80000000000007</c:v>
                </c:pt>
                <c:pt idx="51">
                  <c:v>106.20000000000007</c:v>
                </c:pt>
                <c:pt idx="52">
                  <c:v>108.60000000000008</c:v>
                </c:pt>
                <c:pt idx="53">
                  <c:v>111.00000000000009</c:v>
                </c:pt>
                <c:pt idx="54">
                  <c:v>113.40000000000009</c:v>
                </c:pt>
                <c:pt idx="55">
                  <c:v>115.8000000000001</c:v>
                </c:pt>
                <c:pt idx="56">
                  <c:v>118.2000000000001</c:v>
                </c:pt>
                <c:pt idx="57">
                  <c:v>120.60000000000011</c:v>
                </c:pt>
                <c:pt idx="58">
                  <c:v>123.00000000000011</c:v>
                </c:pt>
                <c:pt idx="59">
                  <c:v>125.40000000000012</c:v>
                </c:pt>
                <c:pt idx="60">
                  <c:v>127.80000000000013</c:v>
                </c:pt>
                <c:pt idx="61">
                  <c:v>130.20000000000013</c:v>
                </c:pt>
                <c:pt idx="62">
                  <c:v>132.60000000000014</c:v>
                </c:pt>
                <c:pt idx="63">
                  <c:v>135.00000000000014</c:v>
                </c:pt>
                <c:pt idx="64">
                  <c:v>137.40000000000015</c:v>
                </c:pt>
                <c:pt idx="65">
                  <c:v>139.80000000000015</c:v>
                </c:pt>
                <c:pt idx="66">
                  <c:v>142.20000000000016</c:v>
                </c:pt>
                <c:pt idx="67">
                  <c:v>144.60000000000016</c:v>
                </c:pt>
                <c:pt idx="68">
                  <c:v>147.00000000000017</c:v>
                </c:pt>
                <c:pt idx="69">
                  <c:v>149.40000000000018</c:v>
                </c:pt>
                <c:pt idx="70">
                  <c:v>151.80000000000018</c:v>
                </c:pt>
                <c:pt idx="71">
                  <c:v>154.20000000000019</c:v>
                </c:pt>
                <c:pt idx="72">
                  <c:v>156.60000000000019</c:v>
                </c:pt>
                <c:pt idx="73">
                  <c:v>159.0000000000002</c:v>
                </c:pt>
                <c:pt idx="74">
                  <c:v>161.4000000000002</c:v>
                </c:pt>
                <c:pt idx="75">
                  <c:v>163.80000000000021</c:v>
                </c:pt>
                <c:pt idx="76">
                  <c:v>166.20000000000022</c:v>
                </c:pt>
                <c:pt idx="77">
                  <c:v>168.60000000000022</c:v>
                </c:pt>
                <c:pt idx="78">
                  <c:v>171.00000000000023</c:v>
                </c:pt>
                <c:pt idx="79">
                  <c:v>173.40000000000023</c:v>
                </c:pt>
                <c:pt idx="80">
                  <c:v>175.80000000000024</c:v>
                </c:pt>
                <c:pt idx="81">
                  <c:v>178.20000000000024</c:v>
                </c:pt>
                <c:pt idx="82">
                  <c:v>180.60000000000025</c:v>
                </c:pt>
                <c:pt idx="83">
                  <c:v>183.00000000000026</c:v>
                </c:pt>
                <c:pt idx="84">
                  <c:v>185.40000000000026</c:v>
                </c:pt>
                <c:pt idx="85">
                  <c:v>187.80000000000027</c:v>
                </c:pt>
                <c:pt idx="86">
                  <c:v>190.20000000000027</c:v>
                </c:pt>
                <c:pt idx="87">
                  <c:v>192.60000000000028</c:v>
                </c:pt>
                <c:pt idx="88">
                  <c:v>195.00000000000028</c:v>
                </c:pt>
                <c:pt idx="89">
                  <c:v>197.40000000000029</c:v>
                </c:pt>
                <c:pt idx="90">
                  <c:v>199.8000000000003</c:v>
                </c:pt>
                <c:pt idx="91">
                  <c:v>202.2000000000003</c:v>
                </c:pt>
                <c:pt idx="92">
                  <c:v>204.60000000000031</c:v>
                </c:pt>
                <c:pt idx="93">
                  <c:v>207.00000000000031</c:v>
                </c:pt>
                <c:pt idx="94">
                  <c:v>209.40000000000032</c:v>
                </c:pt>
                <c:pt idx="95">
                  <c:v>211.80000000000032</c:v>
                </c:pt>
                <c:pt idx="96">
                  <c:v>214.20000000000033</c:v>
                </c:pt>
                <c:pt idx="97">
                  <c:v>216.60000000000034</c:v>
                </c:pt>
                <c:pt idx="98">
                  <c:v>219.00000000000034</c:v>
                </c:pt>
                <c:pt idx="99">
                  <c:v>221.40000000000035</c:v>
                </c:pt>
                <c:pt idx="100">
                  <c:v>223.80000000000035</c:v>
                </c:pt>
                <c:pt idx="101">
                  <c:v>226.20000000000036</c:v>
                </c:pt>
                <c:pt idx="102">
                  <c:v>228.60000000000036</c:v>
                </c:pt>
                <c:pt idx="103">
                  <c:v>231.00000000000037</c:v>
                </c:pt>
                <c:pt idx="104">
                  <c:v>233.40000000000038</c:v>
                </c:pt>
                <c:pt idx="105">
                  <c:v>235.80000000000038</c:v>
                </c:pt>
                <c:pt idx="106">
                  <c:v>238.20000000000039</c:v>
                </c:pt>
                <c:pt idx="107">
                  <c:v>240.60000000000039</c:v>
                </c:pt>
                <c:pt idx="108">
                  <c:v>243.0000000000004</c:v>
                </c:pt>
                <c:pt idx="109">
                  <c:v>245.4000000000004</c:v>
                </c:pt>
                <c:pt idx="110">
                  <c:v>247.80000000000041</c:v>
                </c:pt>
                <c:pt idx="111">
                  <c:v>250.20000000000041</c:v>
                </c:pt>
                <c:pt idx="112">
                  <c:v>252.60000000000042</c:v>
                </c:pt>
                <c:pt idx="113">
                  <c:v>255.00000000000043</c:v>
                </c:pt>
                <c:pt idx="114">
                  <c:v>257.40000000000043</c:v>
                </c:pt>
                <c:pt idx="115">
                  <c:v>259.80000000000041</c:v>
                </c:pt>
                <c:pt idx="116">
                  <c:v>262.20000000000039</c:v>
                </c:pt>
                <c:pt idx="117">
                  <c:v>264.60000000000036</c:v>
                </c:pt>
                <c:pt idx="118">
                  <c:v>267.00000000000034</c:v>
                </c:pt>
                <c:pt idx="119">
                  <c:v>269.40000000000032</c:v>
                </c:pt>
                <c:pt idx="120">
                  <c:v>271.8000000000003</c:v>
                </c:pt>
                <c:pt idx="121">
                  <c:v>274.20000000000027</c:v>
                </c:pt>
                <c:pt idx="122">
                  <c:v>276.60000000000025</c:v>
                </c:pt>
                <c:pt idx="123">
                  <c:v>279.00000000000023</c:v>
                </c:pt>
                <c:pt idx="124">
                  <c:v>281.4000000000002</c:v>
                </c:pt>
                <c:pt idx="125">
                  <c:v>283.80000000000018</c:v>
                </c:pt>
                <c:pt idx="126">
                  <c:v>286.20000000000016</c:v>
                </c:pt>
                <c:pt idx="127">
                  <c:v>288.60000000000014</c:v>
                </c:pt>
                <c:pt idx="128">
                  <c:v>291.00000000000011</c:v>
                </c:pt>
                <c:pt idx="129">
                  <c:v>293.40000000000009</c:v>
                </c:pt>
                <c:pt idx="130">
                  <c:v>295.80000000000007</c:v>
                </c:pt>
                <c:pt idx="131">
                  <c:v>298.20000000000005</c:v>
                </c:pt>
                <c:pt idx="132">
                  <c:v>300.60000000000002</c:v>
                </c:pt>
                <c:pt idx="133">
                  <c:v>303</c:v>
                </c:pt>
                <c:pt idx="134">
                  <c:v>305.39999999999998</c:v>
                </c:pt>
                <c:pt idx="135">
                  <c:v>307.79999999999995</c:v>
                </c:pt>
                <c:pt idx="136">
                  <c:v>310.19999999999993</c:v>
                </c:pt>
                <c:pt idx="137">
                  <c:v>312.59999999999991</c:v>
                </c:pt>
                <c:pt idx="138">
                  <c:v>314.99999999999989</c:v>
                </c:pt>
                <c:pt idx="139">
                  <c:v>317.39999999999986</c:v>
                </c:pt>
                <c:pt idx="140">
                  <c:v>319.79999999999984</c:v>
                </c:pt>
                <c:pt idx="141">
                  <c:v>322.19999999999982</c:v>
                </c:pt>
              </c:numCache>
            </c:numRef>
          </c:val>
        </c:ser>
        <c:ser>
          <c:idx val="5"/>
          <c:order val="4"/>
          <c:tx>
            <c:strRef>
              <c:f>'[Data Sizing.xlsx]Ramp-Ups'!$B$100:$D$100</c:f>
              <c:strCache>
                <c:ptCount val="1"/>
                <c:pt idx="0">
                  <c:v>Sentinel-1B RAW 0.2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Sizing.xlsx]Ramp-Ups'!$E$100:$EP$100</c:f>
              <c:numCache>
                <c:formatCode>General</c:formatCode>
                <c:ptCount val="142"/>
                <c:pt idx="23" formatCode="0.0">
                  <c:v>0</c:v>
                </c:pt>
                <c:pt idx="24" formatCode="0.0">
                  <c:v>7.4999999999999997E-2</c:v>
                </c:pt>
                <c:pt idx="25" formatCode="0.0">
                  <c:v>0.22499999999999998</c:v>
                </c:pt>
                <c:pt idx="26" formatCode="0.0">
                  <c:v>0.44999999999999996</c:v>
                </c:pt>
                <c:pt idx="27" formatCode="0.0">
                  <c:v>0.75</c:v>
                </c:pt>
                <c:pt idx="28" formatCode="0.0">
                  <c:v>1.2</c:v>
                </c:pt>
                <c:pt idx="29" formatCode="0.0">
                  <c:v>1.7999999999999998</c:v>
                </c:pt>
                <c:pt idx="30" formatCode="0.0">
                  <c:v>2.4</c:v>
                </c:pt>
                <c:pt idx="31" formatCode="0.0">
                  <c:v>3</c:v>
                </c:pt>
                <c:pt idx="32" formatCode="0.0">
                  <c:v>3.75</c:v>
                </c:pt>
                <c:pt idx="33" formatCode="0.0">
                  <c:v>4.5</c:v>
                </c:pt>
                <c:pt idx="34" formatCode="0.0">
                  <c:v>5.4</c:v>
                </c:pt>
                <c:pt idx="35" formatCode="0.0">
                  <c:v>6.3000000000000007</c:v>
                </c:pt>
                <c:pt idx="36" formatCode="0.0">
                  <c:v>7.5000000000000009</c:v>
                </c:pt>
                <c:pt idx="37" formatCode="0.0">
                  <c:v>8.7000000000000011</c:v>
                </c:pt>
                <c:pt idx="38" formatCode="0.0">
                  <c:v>9.9</c:v>
                </c:pt>
                <c:pt idx="39" formatCode="0.0">
                  <c:v>11.1</c:v>
                </c:pt>
                <c:pt idx="40" formatCode="0.0">
                  <c:v>12.299999999999999</c:v>
                </c:pt>
                <c:pt idx="41" formatCode="0.0">
                  <c:v>13.499999999999998</c:v>
                </c:pt>
                <c:pt idx="42" formatCode="0.0">
                  <c:v>14.699999999999998</c:v>
                </c:pt>
                <c:pt idx="43" formatCode="0.0">
                  <c:v>15.899999999999997</c:v>
                </c:pt>
                <c:pt idx="44" formatCode="0.0">
                  <c:v>17.099999999999998</c:v>
                </c:pt>
                <c:pt idx="45" formatCode="0.0">
                  <c:v>18.299999999999997</c:v>
                </c:pt>
                <c:pt idx="46" formatCode="0.0">
                  <c:v>19.499999999999996</c:v>
                </c:pt>
                <c:pt idx="47" formatCode="0.0">
                  <c:v>20.699999999999996</c:v>
                </c:pt>
                <c:pt idx="48" formatCode="0.0">
                  <c:v>21.899999999999995</c:v>
                </c:pt>
                <c:pt idx="49" formatCode="0.0">
                  <c:v>23.099999999999994</c:v>
                </c:pt>
                <c:pt idx="50" formatCode="0.0">
                  <c:v>24.299999999999994</c:v>
                </c:pt>
                <c:pt idx="51" formatCode="0.0">
                  <c:v>25.499999999999993</c:v>
                </c:pt>
                <c:pt idx="52" formatCode="0.0">
                  <c:v>26.699999999999992</c:v>
                </c:pt>
                <c:pt idx="53" formatCode="0.0">
                  <c:v>27.899999999999991</c:v>
                </c:pt>
                <c:pt idx="54" formatCode="0.0">
                  <c:v>29.099999999999991</c:v>
                </c:pt>
                <c:pt idx="55" formatCode="0.0">
                  <c:v>30.29999999999999</c:v>
                </c:pt>
                <c:pt idx="56" formatCode="0.0">
                  <c:v>31.499999999999989</c:v>
                </c:pt>
                <c:pt idx="57" formatCode="0.0">
                  <c:v>32.699999999999989</c:v>
                </c:pt>
                <c:pt idx="58" formatCode="0.0">
                  <c:v>33.899999999999991</c:v>
                </c:pt>
                <c:pt idx="59" formatCode="0.0">
                  <c:v>35.099999999999994</c:v>
                </c:pt>
                <c:pt idx="60" formatCode="0.0">
                  <c:v>36.299999999999997</c:v>
                </c:pt>
                <c:pt idx="61" formatCode="0.0">
                  <c:v>37.5</c:v>
                </c:pt>
                <c:pt idx="62" formatCode="0.0">
                  <c:v>38.700000000000003</c:v>
                </c:pt>
                <c:pt idx="63" formatCode="0.0">
                  <c:v>39.900000000000006</c:v>
                </c:pt>
                <c:pt idx="64" formatCode="0.0">
                  <c:v>41.100000000000009</c:v>
                </c:pt>
                <c:pt idx="65" formatCode="0.0">
                  <c:v>42.300000000000011</c:v>
                </c:pt>
                <c:pt idx="66" formatCode="0.0">
                  <c:v>43.500000000000014</c:v>
                </c:pt>
                <c:pt idx="67" formatCode="0.0">
                  <c:v>44.700000000000017</c:v>
                </c:pt>
                <c:pt idx="68" formatCode="0.0">
                  <c:v>45.90000000000002</c:v>
                </c:pt>
                <c:pt idx="69" formatCode="0.0">
                  <c:v>47.100000000000023</c:v>
                </c:pt>
                <c:pt idx="70" formatCode="0.0">
                  <c:v>48.300000000000026</c:v>
                </c:pt>
                <c:pt idx="71" formatCode="0.0">
                  <c:v>49.500000000000028</c:v>
                </c:pt>
                <c:pt idx="72" formatCode="0.0">
                  <c:v>50.700000000000031</c:v>
                </c:pt>
                <c:pt idx="73" formatCode="0.0">
                  <c:v>51.900000000000034</c:v>
                </c:pt>
                <c:pt idx="74" formatCode="0.0">
                  <c:v>53.100000000000037</c:v>
                </c:pt>
                <c:pt idx="75" formatCode="0.0">
                  <c:v>54.30000000000004</c:v>
                </c:pt>
                <c:pt idx="76" formatCode="0.0">
                  <c:v>55.500000000000043</c:v>
                </c:pt>
                <c:pt idx="77" formatCode="0.0">
                  <c:v>56.700000000000045</c:v>
                </c:pt>
                <c:pt idx="78" formatCode="0.0">
                  <c:v>57.900000000000048</c:v>
                </c:pt>
                <c:pt idx="79" formatCode="0.0">
                  <c:v>59.100000000000051</c:v>
                </c:pt>
                <c:pt idx="80" formatCode="0.0">
                  <c:v>60.300000000000054</c:v>
                </c:pt>
                <c:pt idx="81" formatCode="0.0">
                  <c:v>61.500000000000057</c:v>
                </c:pt>
                <c:pt idx="82" formatCode="0.0">
                  <c:v>62.70000000000006</c:v>
                </c:pt>
                <c:pt idx="83" formatCode="0.0">
                  <c:v>63.900000000000063</c:v>
                </c:pt>
                <c:pt idx="84" formatCode="0.0">
                  <c:v>65.100000000000065</c:v>
                </c:pt>
                <c:pt idx="85" formatCode="0.0">
                  <c:v>66.300000000000068</c:v>
                </c:pt>
                <c:pt idx="86" formatCode="0.0">
                  <c:v>67.500000000000071</c:v>
                </c:pt>
                <c:pt idx="87" formatCode="0.0">
                  <c:v>68.700000000000074</c:v>
                </c:pt>
                <c:pt idx="88" formatCode="0.0">
                  <c:v>69.900000000000077</c:v>
                </c:pt>
                <c:pt idx="89" formatCode="0.0">
                  <c:v>71.10000000000008</c:v>
                </c:pt>
                <c:pt idx="90" formatCode="0.0">
                  <c:v>72.300000000000082</c:v>
                </c:pt>
                <c:pt idx="91" formatCode="0.0">
                  <c:v>73.500000000000085</c:v>
                </c:pt>
                <c:pt idx="92" formatCode="0.0">
                  <c:v>74.700000000000088</c:v>
                </c:pt>
                <c:pt idx="93" formatCode="0.0">
                  <c:v>75.900000000000091</c:v>
                </c:pt>
                <c:pt idx="94" formatCode="0.0">
                  <c:v>77.100000000000094</c:v>
                </c:pt>
                <c:pt idx="95" formatCode="0.0">
                  <c:v>78.300000000000097</c:v>
                </c:pt>
                <c:pt idx="96" formatCode="0.0">
                  <c:v>79.500000000000099</c:v>
                </c:pt>
                <c:pt idx="97" formatCode="0.0">
                  <c:v>80.700000000000102</c:v>
                </c:pt>
                <c:pt idx="98" formatCode="0.0">
                  <c:v>81.900000000000105</c:v>
                </c:pt>
                <c:pt idx="99" formatCode="0.0">
                  <c:v>83.100000000000108</c:v>
                </c:pt>
                <c:pt idx="100" formatCode="0.0">
                  <c:v>84.300000000000111</c:v>
                </c:pt>
                <c:pt idx="101" formatCode="0.0">
                  <c:v>85.500000000000114</c:v>
                </c:pt>
                <c:pt idx="102" formatCode="0.0">
                  <c:v>86.700000000000117</c:v>
                </c:pt>
                <c:pt idx="103" formatCode="0.0">
                  <c:v>87.900000000000119</c:v>
                </c:pt>
                <c:pt idx="104" formatCode="0.0">
                  <c:v>89.100000000000122</c:v>
                </c:pt>
                <c:pt idx="105" formatCode="0.0">
                  <c:v>90.300000000000125</c:v>
                </c:pt>
                <c:pt idx="106" formatCode="0.0">
                  <c:v>91.500000000000128</c:v>
                </c:pt>
                <c:pt idx="107" formatCode="0.0">
                  <c:v>92.700000000000131</c:v>
                </c:pt>
                <c:pt idx="108" formatCode="0.0">
                  <c:v>93.900000000000134</c:v>
                </c:pt>
                <c:pt idx="109" formatCode="0.0">
                  <c:v>95.100000000000136</c:v>
                </c:pt>
                <c:pt idx="110" formatCode="0.0">
                  <c:v>96.300000000000139</c:v>
                </c:pt>
                <c:pt idx="111" formatCode="0.0">
                  <c:v>97.500000000000142</c:v>
                </c:pt>
                <c:pt idx="112" formatCode="0.0">
                  <c:v>98.700000000000145</c:v>
                </c:pt>
                <c:pt idx="113" formatCode="0.0">
                  <c:v>99.900000000000148</c:v>
                </c:pt>
                <c:pt idx="114" formatCode="0.0">
                  <c:v>101.10000000000015</c:v>
                </c:pt>
                <c:pt idx="115" formatCode="0.0">
                  <c:v>102.30000000000015</c:v>
                </c:pt>
                <c:pt idx="116" formatCode="0.0">
                  <c:v>103.50000000000016</c:v>
                </c:pt>
                <c:pt idx="117" formatCode="0.0">
                  <c:v>104.70000000000016</c:v>
                </c:pt>
                <c:pt idx="118" formatCode="0.0">
                  <c:v>105.90000000000016</c:v>
                </c:pt>
                <c:pt idx="119" formatCode="0.0">
                  <c:v>107.10000000000016</c:v>
                </c:pt>
                <c:pt idx="120" formatCode="0.0">
                  <c:v>108.30000000000017</c:v>
                </c:pt>
                <c:pt idx="121" formatCode="0.0">
                  <c:v>109.50000000000017</c:v>
                </c:pt>
                <c:pt idx="122" formatCode="0.0">
                  <c:v>110.70000000000017</c:v>
                </c:pt>
                <c:pt idx="123" formatCode="0.0">
                  <c:v>111.90000000000018</c:v>
                </c:pt>
                <c:pt idx="124" formatCode="0.0">
                  <c:v>113.10000000000018</c:v>
                </c:pt>
                <c:pt idx="125" formatCode="0.0">
                  <c:v>114.30000000000018</c:v>
                </c:pt>
                <c:pt idx="126" formatCode="0.0">
                  <c:v>115.50000000000018</c:v>
                </c:pt>
                <c:pt idx="127" formatCode="0.0">
                  <c:v>116.70000000000019</c:v>
                </c:pt>
                <c:pt idx="128" formatCode="0.0">
                  <c:v>117.90000000000019</c:v>
                </c:pt>
                <c:pt idx="129" formatCode="0.0">
                  <c:v>119.10000000000019</c:v>
                </c:pt>
                <c:pt idx="130" formatCode="0.0">
                  <c:v>120.3000000000002</c:v>
                </c:pt>
                <c:pt idx="131" formatCode="0.0">
                  <c:v>121.5000000000002</c:v>
                </c:pt>
                <c:pt idx="132" formatCode="0.0">
                  <c:v>122.7000000000002</c:v>
                </c:pt>
                <c:pt idx="133" formatCode="0.0">
                  <c:v>123.9000000000002</c:v>
                </c:pt>
                <c:pt idx="134" formatCode="0.0">
                  <c:v>125.10000000000021</c:v>
                </c:pt>
                <c:pt idx="135" formatCode="0.0">
                  <c:v>126.30000000000021</c:v>
                </c:pt>
                <c:pt idx="136" formatCode="0.0">
                  <c:v>127.50000000000021</c:v>
                </c:pt>
                <c:pt idx="137" formatCode="0.0">
                  <c:v>128.70000000000022</c:v>
                </c:pt>
                <c:pt idx="138" formatCode="0.0">
                  <c:v>129.9000000000002</c:v>
                </c:pt>
                <c:pt idx="139" formatCode="0.0">
                  <c:v>131.10000000000019</c:v>
                </c:pt>
                <c:pt idx="140" formatCode="0.0">
                  <c:v>132.30000000000018</c:v>
                </c:pt>
                <c:pt idx="141" formatCode="0.0">
                  <c:v>133.50000000000017</c:v>
                </c:pt>
              </c:numCache>
            </c:numRef>
          </c:val>
        </c:ser>
        <c:ser>
          <c:idx val="6"/>
          <c:order val="5"/>
          <c:tx>
            <c:strRef>
              <c:f>'[Data Sizing.xlsx]Ramp-Ups'!$B$101:$D$101</c:f>
              <c:strCache>
                <c:ptCount val="1"/>
                <c:pt idx="0">
                  <c:v>Sentinel-1B SLC 0.4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Sizing.xlsx]Ramp-Ups'!$E$101:$EP$101</c:f>
              <c:numCache>
                <c:formatCode>General</c:formatCode>
                <c:ptCount val="142"/>
                <c:pt idx="23" formatCode="0.0">
                  <c:v>0</c:v>
                </c:pt>
                <c:pt idx="24" formatCode="0.0">
                  <c:v>0.2</c:v>
                </c:pt>
                <c:pt idx="25" formatCode="0.0">
                  <c:v>0.60000000000000009</c:v>
                </c:pt>
                <c:pt idx="26" formatCode="0.0">
                  <c:v>1.2000000000000002</c:v>
                </c:pt>
                <c:pt idx="27" formatCode="0.0">
                  <c:v>2</c:v>
                </c:pt>
                <c:pt idx="28" formatCode="0.0">
                  <c:v>3.2</c:v>
                </c:pt>
                <c:pt idx="29" formatCode="0.0">
                  <c:v>4.8000000000000007</c:v>
                </c:pt>
                <c:pt idx="30" formatCode="0.0">
                  <c:v>6.4</c:v>
                </c:pt>
                <c:pt idx="31" formatCode="0.0">
                  <c:v>8</c:v>
                </c:pt>
                <c:pt idx="32" formatCode="0.0">
                  <c:v>10</c:v>
                </c:pt>
                <c:pt idx="33" formatCode="0.0">
                  <c:v>12</c:v>
                </c:pt>
                <c:pt idx="34" formatCode="0.0">
                  <c:v>14.4</c:v>
                </c:pt>
                <c:pt idx="35" formatCode="0.0">
                  <c:v>16.8</c:v>
                </c:pt>
                <c:pt idx="36" formatCode="0.0">
                  <c:v>20</c:v>
                </c:pt>
                <c:pt idx="37" formatCode="0.0">
                  <c:v>23.2</c:v>
                </c:pt>
                <c:pt idx="38" formatCode="0.0">
                  <c:v>26.4</c:v>
                </c:pt>
                <c:pt idx="39" formatCode="0.0">
                  <c:v>29.599999999999998</c:v>
                </c:pt>
                <c:pt idx="40" formatCode="0.0">
                  <c:v>32.799999999999997</c:v>
                </c:pt>
                <c:pt idx="41" formatCode="0.0">
                  <c:v>36</c:v>
                </c:pt>
                <c:pt idx="42" formatCode="0.0">
                  <c:v>39.200000000000003</c:v>
                </c:pt>
                <c:pt idx="43" formatCode="0.0">
                  <c:v>42.400000000000006</c:v>
                </c:pt>
                <c:pt idx="44" formatCode="0.0">
                  <c:v>45.600000000000009</c:v>
                </c:pt>
                <c:pt idx="45" formatCode="0.0">
                  <c:v>48.800000000000011</c:v>
                </c:pt>
                <c:pt idx="46" formatCode="0.0">
                  <c:v>52.000000000000014</c:v>
                </c:pt>
                <c:pt idx="47" formatCode="0.0">
                  <c:v>55.200000000000017</c:v>
                </c:pt>
                <c:pt idx="48" formatCode="0.0">
                  <c:v>58.40000000000002</c:v>
                </c:pt>
                <c:pt idx="49" formatCode="0.0">
                  <c:v>61.600000000000023</c:v>
                </c:pt>
                <c:pt idx="50" formatCode="0.0">
                  <c:v>64.800000000000026</c:v>
                </c:pt>
                <c:pt idx="51" formatCode="0.0">
                  <c:v>68.000000000000028</c:v>
                </c:pt>
                <c:pt idx="52" formatCode="0.0">
                  <c:v>71.200000000000031</c:v>
                </c:pt>
                <c:pt idx="53" formatCode="0.0">
                  <c:v>74.400000000000034</c:v>
                </c:pt>
                <c:pt idx="54" formatCode="0.0">
                  <c:v>77.600000000000037</c:v>
                </c:pt>
                <c:pt idx="55" formatCode="0.0">
                  <c:v>80.80000000000004</c:v>
                </c:pt>
                <c:pt idx="56" formatCode="0.0">
                  <c:v>84.000000000000043</c:v>
                </c:pt>
                <c:pt idx="57" formatCode="0.0">
                  <c:v>87.200000000000045</c:v>
                </c:pt>
                <c:pt idx="58" formatCode="0.0">
                  <c:v>90.400000000000048</c:v>
                </c:pt>
                <c:pt idx="59" formatCode="0.0">
                  <c:v>93.600000000000051</c:v>
                </c:pt>
                <c:pt idx="60" formatCode="0.0">
                  <c:v>96.800000000000054</c:v>
                </c:pt>
                <c:pt idx="61" formatCode="0.0">
                  <c:v>100.00000000000006</c:v>
                </c:pt>
                <c:pt idx="62" formatCode="0.0">
                  <c:v>103.20000000000006</c:v>
                </c:pt>
                <c:pt idx="63" formatCode="0.0">
                  <c:v>106.40000000000006</c:v>
                </c:pt>
                <c:pt idx="64" formatCode="0.0">
                  <c:v>109.60000000000007</c:v>
                </c:pt>
                <c:pt idx="65" formatCode="0.0">
                  <c:v>112.80000000000007</c:v>
                </c:pt>
                <c:pt idx="66" formatCode="0.0">
                  <c:v>116.00000000000007</c:v>
                </c:pt>
                <c:pt idx="67" formatCode="0.0">
                  <c:v>119.20000000000007</c:v>
                </c:pt>
                <c:pt idx="68" formatCode="0.0">
                  <c:v>122.40000000000008</c:v>
                </c:pt>
                <c:pt idx="69" formatCode="0.0">
                  <c:v>125.60000000000008</c:v>
                </c:pt>
                <c:pt idx="70" formatCode="0.0">
                  <c:v>128.80000000000007</c:v>
                </c:pt>
                <c:pt idx="71" formatCode="0.0">
                  <c:v>132.00000000000006</c:v>
                </c:pt>
                <c:pt idx="72" formatCode="0.0">
                  <c:v>135.20000000000005</c:v>
                </c:pt>
                <c:pt idx="73" formatCode="0.0">
                  <c:v>138.40000000000003</c:v>
                </c:pt>
                <c:pt idx="74" formatCode="0.0">
                  <c:v>141.60000000000002</c:v>
                </c:pt>
                <c:pt idx="75" formatCode="0.0">
                  <c:v>144.80000000000001</c:v>
                </c:pt>
                <c:pt idx="76" formatCode="0.0">
                  <c:v>148</c:v>
                </c:pt>
                <c:pt idx="77" formatCode="0.0">
                  <c:v>151.19999999999999</c:v>
                </c:pt>
                <c:pt idx="78" formatCode="0.0">
                  <c:v>154.39999999999998</c:v>
                </c:pt>
                <c:pt idx="79" formatCode="0.0">
                  <c:v>157.59999999999997</c:v>
                </c:pt>
                <c:pt idx="80" formatCode="0.0">
                  <c:v>160.79999999999995</c:v>
                </c:pt>
                <c:pt idx="81" formatCode="0.0">
                  <c:v>163.99999999999994</c:v>
                </c:pt>
                <c:pt idx="82" formatCode="0.0">
                  <c:v>167.19999999999993</c:v>
                </c:pt>
                <c:pt idx="83" formatCode="0.0">
                  <c:v>170.39999999999992</c:v>
                </c:pt>
                <c:pt idx="84" formatCode="0.0">
                  <c:v>173.59999999999991</c:v>
                </c:pt>
                <c:pt idx="85" formatCode="0.0">
                  <c:v>176.7999999999999</c:v>
                </c:pt>
                <c:pt idx="86" formatCode="0.0">
                  <c:v>179.99999999999989</c:v>
                </c:pt>
                <c:pt idx="87" formatCode="0.0">
                  <c:v>183.19999999999987</c:v>
                </c:pt>
                <c:pt idx="88" formatCode="0.0">
                  <c:v>186.39999999999986</c:v>
                </c:pt>
                <c:pt idx="89" formatCode="0.0">
                  <c:v>189.59999999999985</c:v>
                </c:pt>
                <c:pt idx="90" formatCode="0.0">
                  <c:v>192.79999999999984</c:v>
                </c:pt>
                <c:pt idx="91" formatCode="0.0">
                  <c:v>195.99999999999983</c:v>
                </c:pt>
                <c:pt idx="92" formatCode="0.0">
                  <c:v>199.19999999999982</c:v>
                </c:pt>
                <c:pt idx="93" formatCode="0.0">
                  <c:v>202.39999999999981</c:v>
                </c:pt>
                <c:pt idx="94" formatCode="0.0">
                  <c:v>205.5999999999998</c:v>
                </c:pt>
                <c:pt idx="95" formatCode="0.0">
                  <c:v>208.79999999999978</c:v>
                </c:pt>
                <c:pt idx="96" formatCode="0.0">
                  <c:v>211.99999999999977</c:v>
                </c:pt>
                <c:pt idx="97" formatCode="0.0">
                  <c:v>215.19999999999976</c:v>
                </c:pt>
                <c:pt idx="98" formatCode="0.0">
                  <c:v>218.39999999999975</c:v>
                </c:pt>
                <c:pt idx="99" formatCode="0.0">
                  <c:v>221.59999999999974</c:v>
                </c:pt>
                <c:pt idx="100" formatCode="0.0">
                  <c:v>224.79999999999973</c:v>
                </c:pt>
                <c:pt idx="101" formatCode="0.0">
                  <c:v>227.99999999999972</c:v>
                </c:pt>
                <c:pt idx="102" formatCode="0.0">
                  <c:v>231.1999999999997</c:v>
                </c:pt>
                <c:pt idx="103" formatCode="0.0">
                  <c:v>234.39999999999969</c:v>
                </c:pt>
                <c:pt idx="104" formatCode="0.0">
                  <c:v>237.59999999999968</c:v>
                </c:pt>
                <c:pt idx="105" formatCode="0.0">
                  <c:v>240.79999999999967</c:v>
                </c:pt>
                <c:pt idx="106" formatCode="0.0">
                  <c:v>243.99999999999966</c:v>
                </c:pt>
                <c:pt idx="107" formatCode="0.0">
                  <c:v>247.19999999999965</c:v>
                </c:pt>
                <c:pt idx="108" formatCode="0.0">
                  <c:v>250.39999999999964</c:v>
                </c:pt>
                <c:pt idx="109" formatCode="0.0">
                  <c:v>253.59999999999962</c:v>
                </c:pt>
                <c:pt idx="110" formatCode="0.0">
                  <c:v>256.79999999999961</c:v>
                </c:pt>
                <c:pt idx="111" formatCode="0.0">
                  <c:v>259.9999999999996</c:v>
                </c:pt>
                <c:pt idx="112" formatCode="0.0">
                  <c:v>263.19999999999959</c:v>
                </c:pt>
                <c:pt idx="113" formatCode="0.0">
                  <c:v>266.39999999999958</c:v>
                </c:pt>
                <c:pt idx="114" formatCode="0.0">
                  <c:v>269.59999999999957</c:v>
                </c:pt>
                <c:pt idx="115" formatCode="0.0">
                  <c:v>272.79999999999956</c:v>
                </c:pt>
                <c:pt idx="116" formatCode="0.0">
                  <c:v>275.99999999999955</c:v>
                </c:pt>
                <c:pt idx="117" formatCode="0.0">
                  <c:v>279.19999999999953</c:v>
                </c:pt>
                <c:pt idx="118" formatCode="0.0">
                  <c:v>282.39999999999952</c:v>
                </c:pt>
                <c:pt idx="119" formatCode="0.0">
                  <c:v>285.59999999999951</c:v>
                </c:pt>
                <c:pt idx="120" formatCode="0.0">
                  <c:v>288.7999999999995</c:v>
                </c:pt>
                <c:pt idx="121" formatCode="0.0">
                  <c:v>291.99999999999949</c:v>
                </c:pt>
                <c:pt idx="122" formatCode="0.0">
                  <c:v>295.19999999999948</c:v>
                </c:pt>
                <c:pt idx="123" formatCode="0.0">
                  <c:v>298.39999999999947</c:v>
                </c:pt>
                <c:pt idx="124" formatCode="0.0">
                  <c:v>301.59999999999945</c:v>
                </c:pt>
                <c:pt idx="125" formatCode="0.0">
                  <c:v>304.79999999999944</c:v>
                </c:pt>
                <c:pt idx="126" formatCode="0.0">
                  <c:v>307.99999999999943</c:v>
                </c:pt>
                <c:pt idx="127" formatCode="0.0">
                  <c:v>311.19999999999942</c:v>
                </c:pt>
                <c:pt idx="128" formatCode="0.0">
                  <c:v>314.39999999999941</c:v>
                </c:pt>
                <c:pt idx="129" formatCode="0.0">
                  <c:v>317.5999999999994</c:v>
                </c:pt>
                <c:pt idx="130" formatCode="0.0">
                  <c:v>320.79999999999939</c:v>
                </c:pt>
                <c:pt idx="131" formatCode="0.0">
                  <c:v>323.99999999999937</c:v>
                </c:pt>
                <c:pt idx="132" formatCode="0.0">
                  <c:v>327.19999999999936</c:v>
                </c:pt>
                <c:pt idx="133" formatCode="0.0">
                  <c:v>330.39999999999935</c:v>
                </c:pt>
                <c:pt idx="134" formatCode="0.0">
                  <c:v>333.59999999999934</c:v>
                </c:pt>
                <c:pt idx="135" formatCode="0.0">
                  <c:v>336.79999999999933</c:v>
                </c:pt>
                <c:pt idx="136" formatCode="0.0">
                  <c:v>339.99999999999932</c:v>
                </c:pt>
                <c:pt idx="137" formatCode="0.0">
                  <c:v>343.19999999999931</c:v>
                </c:pt>
                <c:pt idx="138" formatCode="0.0">
                  <c:v>346.3999999999993</c:v>
                </c:pt>
                <c:pt idx="139" formatCode="0.0">
                  <c:v>349.59999999999928</c:v>
                </c:pt>
                <c:pt idx="140" formatCode="0.0">
                  <c:v>352.79999999999927</c:v>
                </c:pt>
                <c:pt idx="141" formatCode="0.0">
                  <c:v>355.99999999999926</c:v>
                </c:pt>
              </c:numCache>
            </c:numRef>
          </c:val>
        </c:ser>
        <c:ser>
          <c:idx val="7"/>
          <c:order val="6"/>
          <c:tx>
            <c:strRef>
              <c:f>'[Data Sizing.xlsx]Ramp-Ups'!$B$102:$D$102</c:f>
              <c:strCache>
                <c:ptCount val="1"/>
                <c:pt idx="0">
                  <c:v>Sentinel-1B GRD - Medium 0.2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Sizing.xlsx]Ramp-Ups'!$E$102:$EP$102</c:f>
              <c:numCache>
                <c:formatCode>General</c:formatCode>
                <c:ptCount val="142"/>
                <c:pt idx="23" formatCode="0.0">
                  <c:v>0</c:v>
                </c:pt>
                <c:pt idx="24" formatCode="0.0">
                  <c:v>7.4999999999999997E-2</c:v>
                </c:pt>
                <c:pt idx="25" formatCode="0.0">
                  <c:v>0.22499999999999998</c:v>
                </c:pt>
                <c:pt idx="26" formatCode="0.0">
                  <c:v>0.44999999999999996</c:v>
                </c:pt>
                <c:pt idx="27" formatCode="0.0">
                  <c:v>0.75</c:v>
                </c:pt>
                <c:pt idx="28" formatCode="0.0">
                  <c:v>1.2</c:v>
                </c:pt>
                <c:pt idx="29" formatCode="0.0">
                  <c:v>1.7999999999999998</c:v>
                </c:pt>
                <c:pt idx="30" formatCode="0.0">
                  <c:v>2.4</c:v>
                </c:pt>
                <c:pt idx="31" formatCode="0.0">
                  <c:v>3</c:v>
                </c:pt>
                <c:pt idx="32" formatCode="0.0">
                  <c:v>3.75</c:v>
                </c:pt>
                <c:pt idx="33" formatCode="0.0">
                  <c:v>4.5</c:v>
                </c:pt>
                <c:pt idx="34" formatCode="0.0">
                  <c:v>5.4</c:v>
                </c:pt>
                <c:pt idx="35" formatCode="0.0">
                  <c:v>6.3000000000000007</c:v>
                </c:pt>
                <c:pt idx="36" formatCode="0.0">
                  <c:v>7.5000000000000009</c:v>
                </c:pt>
                <c:pt idx="37" formatCode="0.0">
                  <c:v>8.7000000000000011</c:v>
                </c:pt>
                <c:pt idx="38" formatCode="0.0">
                  <c:v>9.9</c:v>
                </c:pt>
                <c:pt idx="39" formatCode="0.0">
                  <c:v>11.1</c:v>
                </c:pt>
                <c:pt idx="40" formatCode="0.0">
                  <c:v>12.299999999999999</c:v>
                </c:pt>
                <c:pt idx="41" formatCode="0.0">
                  <c:v>13.499999999999998</c:v>
                </c:pt>
                <c:pt idx="42" formatCode="0.0">
                  <c:v>14.699999999999998</c:v>
                </c:pt>
                <c:pt idx="43" formatCode="0.0">
                  <c:v>15.899999999999997</c:v>
                </c:pt>
                <c:pt idx="44" formatCode="0.0">
                  <c:v>17.099999999999998</c:v>
                </c:pt>
                <c:pt idx="45" formatCode="0.0">
                  <c:v>18.299999999999997</c:v>
                </c:pt>
                <c:pt idx="46" formatCode="0.0">
                  <c:v>19.499999999999996</c:v>
                </c:pt>
                <c:pt idx="47" formatCode="0.0">
                  <c:v>20.699999999999996</c:v>
                </c:pt>
                <c:pt idx="48" formatCode="0.0">
                  <c:v>21.899999999999995</c:v>
                </c:pt>
                <c:pt idx="49" formatCode="0.0">
                  <c:v>23.099999999999994</c:v>
                </c:pt>
                <c:pt idx="50" formatCode="0.0">
                  <c:v>24.299999999999994</c:v>
                </c:pt>
                <c:pt idx="51" formatCode="0.0">
                  <c:v>25.499999999999993</c:v>
                </c:pt>
                <c:pt idx="52" formatCode="0.0">
                  <c:v>26.699999999999992</c:v>
                </c:pt>
                <c:pt idx="53" formatCode="0.0">
                  <c:v>27.899999999999991</c:v>
                </c:pt>
                <c:pt idx="54" formatCode="0.0">
                  <c:v>29.099999999999991</c:v>
                </c:pt>
                <c:pt idx="55" formatCode="0.0">
                  <c:v>30.29999999999999</c:v>
                </c:pt>
                <c:pt idx="56" formatCode="0.0">
                  <c:v>31.499999999999989</c:v>
                </c:pt>
                <c:pt idx="57" formatCode="0.0">
                  <c:v>32.699999999999989</c:v>
                </c:pt>
                <c:pt idx="58" formatCode="0.0">
                  <c:v>33.899999999999991</c:v>
                </c:pt>
                <c:pt idx="59" formatCode="0.0">
                  <c:v>35.099999999999994</c:v>
                </c:pt>
                <c:pt idx="60" formatCode="0.0">
                  <c:v>36.299999999999997</c:v>
                </c:pt>
                <c:pt idx="61" formatCode="0.0">
                  <c:v>37.5</c:v>
                </c:pt>
                <c:pt idx="62" formatCode="0.0">
                  <c:v>38.700000000000003</c:v>
                </c:pt>
                <c:pt idx="63" formatCode="0.0">
                  <c:v>39.900000000000006</c:v>
                </c:pt>
                <c:pt idx="64" formatCode="0.0">
                  <c:v>41.100000000000009</c:v>
                </c:pt>
                <c:pt idx="65" formatCode="0.0">
                  <c:v>42.300000000000011</c:v>
                </c:pt>
                <c:pt idx="66" formatCode="0.0">
                  <c:v>43.500000000000014</c:v>
                </c:pt>
                <c:pt idx="67" formatCode="0.0">
                  <c:v>44.700000000000017</c:v>
                </c:pt>
                <c:pt idx="68" formatCode="0.0">
                  <c:v>45.90000000000002</c:v>
                </c:pt>
                <c:pt idx="69" formatCode="0.0">
                  <c:v>47.100000000000023</c:v>
                </c:pt>
                <c:pt idx="70" formatCode="0.0">
                  <c:v>48.300000000000026</c:v>
                </c:pt>
                <c:pt idx="71" formatCode="0.0">
                  <c:v>49.500000000000028</c:v>
                </c:pt>
                <c:pt idx="72" formatCode="0.0">
                  <c:v>50.700000000000031</c:v>
                </c:pt>
                <c:pt idx="73" formatCode="0.0">
                  <c:v>51.900000000000034</c:v>
                </c:pt>
                <c:pt idx="74" formatCode="0.0">
                  <c:v>53.100000000000037</c:v>
                </c:pt>
                <c:pt idx="75" formatCode="0.0">
                  <c:v>54.30000000000004</c:v>
                </c:pt>
                <c:pt idx="76" formatCode="0.0">
                  <c:v>55.500000000000043</c:v>
                </c:pt>
                <c:pt idx="77" formatCode="0.0">
                  <c:v>56.700000000000045</c:v>
                </c:pt>
                <c:pt idx="78" formatCode="0.0">
                  <c:v>57.900000000000048</c:v>
                </c:pt>
                <c:pt idx="79" formatCode="0.0">
                  <c:v>59.100000000000051</c:v>
                </c:pt>
                <c:pt idx="80" formatCode="0.0">
                  <c:v>60.300000000000054</c:v>
                </c:pt>
                <c:pt idx="81" formatCode="0.0">
                  <c:v>61.500000000000057</c:v>
                </c:pt>
                <c:pt idx="82" formatCode="0.0">
                  <c:v>62.70000000000006</c:v>
                </c:pt>
                <c:pt idx="83" formatCode="0.0">
                  <c:v>63.900000000000063</c:v>
                </c:pt>
                <c:pt idx="84" formatCode="0.0">
                  <c:v>65.100000000000065</c:v>
                </c:pt>
                <c:pt idx="85" formatCode="0.0">
                  <c:v>66.300000000000068</c:v>
                </c:pt>
                <c:pt idx="86" formatCode="0.0">
                  <c:v>67.500000000000071</c:v>
                </c:pt>
                <c:pt idx="87" formatCode="0.0">
                  <c:v>68.700000000000074</c:v>
                </c:pt>
                <c:pt idx="88" formatCode="0.0">
                  <c:v>69.900000000000077</c:v>
                </c:pt>
                <c:pt idx="89" formatCode="0.0">
                  <c:v>71.10000000000008</c:v>
                </c:pt>
                <c:pt idx="90" formatCode="0.0">
                  <c:v>72.300000000000082</c:v>
                </c:pt>
                <c:pt idx="91" formatCode="0.0">
                  <c:v>73.500000000000085</c:v>
                </c:pt>
                <c:pt idx="92" formatCode="0.0">
                  <c:v>74.700000000000088</c:v>
                </c:pt>
                <c:pt idx="93" formatCode="0.0">
                  <c:v>75.900000000000091</c:v>
                </c:pt>
                <c:pt idx="94" formatCode="0.0">
                  <c:v>77.100000000000094</c:v>
                </c:pt>
                <c:pt idx="95" formatCode="0.0">
                  <c:v>78.300000000000097</c:v>
                </c:pt>
                <c:pt idx="96" formatCode="0.0">
                  <c:v>79.500000000000099</c:v>
                </c:pt>
                <c:pt idx="97" formatCode="0.0">
                  <c:v>80.700000000000102</c:v>
                </c:pt>
                <c:pt idx="98" formatCode="0.0">
                  <c:v>81.900000000000105</c:v>
                </c:pt>
                <c:pt idx="99" formatCode="0.0">
                  <c:v>83.100000000000108</c:v>
                </c:pt>
                <c:pt idx="100" formatCode="0.0">
                  <c:v>84.300000000000111</c:v>
                </c:pt>
                <c:pt idx="101" formatCode="0.0">
                  <c:v>85.500000000000114</c:v>
                </c:pt>
                <c:pt idx="102" formatCode="0.0">
                  <c:v>86.700000000000117</c:v>
                </c:pt>
                <c:pt idx="103" formatCode="0.0">
                  <c:v>87.900000000000119</c:v>
                </c:pt>
                <c:pt idx="104" formatCode="0.0">
                  <c:v>89.100000000000122</c:v>
                </c:pt>
                <c:pt idx="105" formatCode="0.0">
                  <c:v>90.300000000000125</c:v>
                </c:pt>
                <c:pt idx="106" formatCode="0.0">
                  <c:v>91.500000000000128</c:v>
                </c:pt>
                <c:pt idx="107" formatCode="0.0">
                  <c:v>92.700000000000131</c:v>
                </c:pt>
                <c:pt idx="108" formatCode="0.0">
                  <c:v>93.900000000000134</c:v>
                </c:pt>
                <c:pt idx="109" formatCode="0.0">
                  <c:v>95.100000000000136</c:v>
                </c:pt>
                <c:pt idx="110" formatCode="0.0">
                  <c:v>96.300000000000139</c:v>
                </c:pt>
                <c:pt idx="111" formatCode="0.0">
                  <c:v>97.500000000000142</c:v>
                </c:pt>
                <c:pt idx="112" formatCode="0.0">
                  <c:v>98.700000000000145</c:v>
                </c:pt>
                <c:pt idx="113" formatCode="0.0">
                  <c:v>99.900000000000148</c:v>
                </c:pt>
                <c:pt idx="114" formatCode="0.0">
                  <c:v>101.10000000000015</c:v>
                </c:pt>
                <c:pt idx="115" formatCode="0.0">
                  <c:v>102.30000000000015</c:v>
                </c:pt>
                <c:pt idx="116" formatCode="0.0">
                  <c:v>103.50000000000016</c:v>
                </c:pt>
                <c:pt idx="117" formatCode="0.0">
                  <c:v>104.70000000000016</c:v>
                </c:pt>
                <c:pt idx="118" formatCode="0.0">
                  <c:v>105.90000000000016</c:v>
                </c:pt>
                <c:pt idx="119" formatCode="0.0">
                  <c:v>107.10000000000016</c:v>
                </c:pt>
                <c:pt idx="120" formatCode="0.0">
                  <c:v>108.30000000000017</c:v>
                </c:pt>
                <c:pt idx="121" formatCode="0.0">
                  <c:v>109.50000000000017</c:v>
                </c:pt>
                <c:pt idx="122" formatCode="0.0">
                  <c:v>110.70000000000017</c:v>
                </c:pt>
                <c:pt idx="123" formatCode="0.0">
                  <c:v>111.90000000000018</c:v>
                </c:pt>
                <c:pt idx="124" formatCode="0.0">
                  <c:v>113.10000000000018</c:v>
                </c:pt>
                <c:pt idx="125" formatCode="0.0">
                  <c:v>114.30000000000018</c:v>
                </c:pt>
                <c:pt idx="126" formatCode="0.0">
                  <c:v>115.50000000000018</c:v>
                </c:pt>
                <c:pt idx="127" formatCode="0.0">
                  <c:v>116.70000000000019</c:v>
                </c:pt>
                <c:pt idx="128" formatCode="0.0">
                  <c:v>117.90000000000019</c:v>
                </c:pt>
                <c:pt idx="129" formatCode="0.0">
                  <c:v>119.10000000000019</c:v>
                </c:pt>
                <c:pt idx="130" formatCode="0.0">
                  <c:v>120.3000000000002</c:v>
                </c:pt>
                <c:pt idx="131" formatCode="0.0">
                  <c:v>121.5000000000002</c:v>
                </c:pt>
                <c:pt idx="132" formatCode="0.0">
                  <c:v>122.7000000000002</c:v>
                </c:pt>
                <c:pt idx="133" formatCode="0.0">
                  <c:v>123.9000000000002</c:v>
                </c:pt>
                <c:pt idx="134" formatCode="0.0">
                  <c:v>125.10000000000021</c:v>
                </c:pt>
                <c:pt idx="135" formatCode="0.0">
                  <c:v>126.30000000000021</c:v>
                </c:pt>
                <c:pt idx="136" formatCode="0.0">
                  <c:v>127.50000000000021</c:v>
                </c:pt>
                <c:pt idx="137" formatCode="0.0">
                  <c:v>128.70000000000022</c:v>
                </c:pt>
                <c:pt idx="138" formatCode="0.0">
                  <c:v>129.9000000000002</c:v>
                </c:pt>
                <c:pt idx="139" formatCode="0.0">
                  <c:v>131.10000000000019</c:v>
                </c:pt>
                <c:pt idx="140" formatCode="0.0">
                  <c:v>132.30000000000018</c:v>
                </c:pt>
                <c:pt idx="141" formatCode="0.0">
                  <c:v>133.50000000000017</c:v>
                </c:pt>
              </c:numCache>
            </c:numRef>
          </c:val>
        </c:ser>
        <c:ser>
          <c:idx val="8"/>
          <c:order val="7"/>
          <c:tx>
            <c:strRef>
              <c:f>'[Data Sizing.xlsx]Ramp-Ups'!$B$103:$D$103</c:f>
              <c:strCache>
                <c:ptCount val="1"/>
                <c:pt idx="0">
                  <c:v>Sentinel-1B GRD - High 0.3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Sizing.xlsx]Ramp-Ups'!$E$103:$EP$103</c:f>
              <c:numCache>
                <c:formatCode>General</c:formatCode>
                <c:ptCount val="142"/>
                <c:pt idx="23" formatCode="0.0">
                  <c:v>0</c:v>
                </c:pt>
                <c:pt idx="24" formatCode="0.0">
                  <c:v>0.15</c:v>
                </c:pt>
                <c:pt idx="25" formatCode="0.0">
                  <c:v>0.44999999999999996</c:v>
                </c:pt>
                <c:pt idx="26" formatCode="0.0">
                  <c:v>0.89999999999999991</c:v>
                </c:pt>
                <c:pt idx="27" formatCode="0.0">
                  <c:v>1.5</c:v>
                </c:pt>
                <c:pt idx="28" formatCode="0.0">
                  <c:v>2.4</c:v>
                </c:pt>
                <c:pt idx="29" formatCode="0.0">
                  <c:v>3.5999999999999996</c:v>
                </c:pt>
                <c:pt idx="30" formatCode="0.0">
                  <c:v>4.8</c:v>
                </c:pt>
                <c:pt idx="31" formatCode="0.0">
                  <c:v>6</c:v>
                </c:pt>
                <c:pt idx="32" formatCode="0.0">
                  <c:v>7.5</c:v>
                </c:pt>
                <c:pt idx="33" formatCode="0.0">
                  <c:v>9</c:v>
                </c:pt>
                <c:pt idx="34" formatCode="0.0">
                  <c:v>10.8</c:v>
                </c:pt>
                <c:pt idx="35" formatCode="0.0">
                  <c:v>12.600000000000001</c:v>
                </c:pt>
                <c:pt idx="36" formatCode="0.0">
                  <c:v>15.000000000000002</c:v>
                </c:pt>
                <c:pt idx="37" formatCode="0.0">
                  <c:v>17.400000000000002</c:v>
                </c:pt>
                <c:pt idx="38" formatCode="0.0">
                  <c:v>19.8</c:v>
                </c:pt>
                <c:pt idx="39" formatCode="0.0">
                  <c:v>22.2</c:v>
                </c:pt>
                <c:pt idx="40" formatCode="0.0">
                  <c:v>24.599999999999998</c:v>
                </c:pt>
                <c:pt idx="41" formatCode="0.0">
                  <c:v>26.999999999999996</c:v>
                </c:pt>
                <c:pt idx="42" formatCode="0.0">
                  <c:v>29.399999999999995</c:v>
                </c:pt>
                <c:pt idx="43" formatCode="0.0">
                  <c:v>31.799999999999994</c:v>
                </c:pt>
                <c:pt idx="44" formatCode="0.0">
                  <c:v>34.199999999999996</c:v>
                </c:pt>
                <c:pt idx="45" formatCode="0.0">
                  <c:v>36.599999999999994</c:v>
                </c:pt>
                <c:pt idx="46" formatCode="0.0">
                  <c:v>38.999999999999993</c:v>
                </c:pt>
                <c:pt idx="47" formatCode="0.0">
                  <c:v>41.399999999999991</c:v>
                </c:pt>
                <c:pt idx="48" formatCode="0.0">
                  <c:v>43.79999999999999</c:v>
                </c:pt>
                <c:pt idx="49" formatCode="0.0">
                  <c:v>46.199999999999989</c:v>
                </c:pt>
                <c:pt idx="50" formatCode="0.0">
                  <c:v>48.599999999999987</c:v>
                </c:pt>
                <c:pt idx="51" formatCode="0.0">
                  <c:v>50.999999999999986</c:v>
                </c:pt>
                <c:pt idx="52" formatCode="0.0">
                  <c:v>53.399999999999984</c:v>
                </c:pt>
                <c:pt idx="53" formatCode="0.0">
                  <c:v>55.799999999999983</c:v>
                </c:pt>
                <c:pt idx="54" formatCode="0.0">
                  <c:v>58.199999999999982</c:v>
                </c:pt>
                <c:pt idx="55" formatCode="0.0">
                  <c:v>60.59999999999998</c:v>
                </c:pt>
                <c:pt idx="56" formatCode="0.0">
                  <c:v>62.999999999999979</c:v>
                </c:pt>
                <c:pt idx="57" formatCode="0.0">
                  <c:v>65.399999999999977</c:v>
                </c:pt>
                <c:pt idx="58" formatCode="0.0">
                  <c:v>67.799999999999983</c:v>
                </c:pt>
                <c:pt idx="59" formatCode="0.0">
                  <c:v>70.199999999999989</c:v>
                </c:pt>
                <c:pt idx="60" formatCode="0.0">
                  <c:v>72.599999999999994</c:v>
                </c:pt>
                <c:pt idx="61" formatCode="0.0">
                  <c:v>75</c:v>
                </c:pt>
                <c:pt idx="62" formatCode="0.0">
                  <c:v>77.400000000000006</c:v>
                </c:pt>
                <c:pt idx="63" formatCode="0.0">
                  <c:v>79.800000000000011</c:v>
                </c:pt>
                <c:pt idx="64" formatCode="0.0">
                  <c:v>82.200000000000017</c:v>
                </c:pt>
                <c:pt idx="65" formatCode="0.0">
                  <c:v>84.600000000000023</c:v>
                </c:pt>
                <c:pt idx="66" formatCode="0.0">
                  <c:v>87.000000000000028</c:v>
                </c:pt>
                <c:pt idx="67" formatCode="0.0">
                  <c:v>89.400000000000034</c:v>
                </c:pt>
                <c:pt idx="68" formatCode="0.0">
                  <c:v>91.80000000000004</c:v>
                </c:pt>
                <c:pt idx="69" formatCode="0.0">
                  <c:v>94.200000000000045</c:v>
                </c:pt>
                <c:pt idx="70" formatCode="0.0">
                  <c:v>96.600000000000051</c:v>
                </c:pt>
                <c:pt idx="71" formatCode="0.0">
                  <c:v>99.000000000000057</c:v>
                </c:pt>
                <c:pt idx="72" formatCode="0.0">
                  <c:v>101.40000000000006</c:v>
                </c:pt>
                <c:pt idx="73" formatCode="0.0">
                  <c:v>103.80000000000007</c:v>
                </c:pt>
                <c:pt idx="74" formatCode="0.0">
                  <c:v>106.20000000000007</c:v>
                </c:pt>
                <c:pt idx="75" formatCode="0.0">
                  <c:v>108.60000000000008</c:v>
                </c:pt>
                <c:pt idx="76" formatCode="0.0">
                  <c:v>111.00000000000009</c:v>
                </c:pt>
                <c:pt idx="77" formatCode="0.0">
                  <c:v>113.40000000000009</c:v>
                </c:pt>
                <c:pt idx="78" formatCode="0.0">
                  <c:v>115.8000000000001</c:v>
                </c:pt>
                <c:pt idx="79" formatCode="0.0">
                  <c:v>118.2000000000001</c:v>
                </c:pt>
                <c:pt idx="80" formatCode="0.0">
                  <c:v>120.60000000000011</c:v>
                </c:pt>
                <c:pt idx="81" formatCode="0.0">
                  <c:v>123.00000000000011</c:v>
                </c:pt>
                <c:pt idx="82" formatCode="0.0">
                  <c:v>125.40000000000012</c:v>
                </c:pt>
                <c:pt idx="83" formatCode="0.0">
                  <c:v>127.80000000000013</c:v>
                </c:pt>
                <c:pt idx="84" formatCode="0.0">
                  <c:v>130.20000000000013</c:v>
                </c:pt>
                <c:pt idx="85" formatCode="0.0">
                  <c:v>132.60000000000014</c:v>
                </c:pt>
                <c:pt idx="86" formatCode="0.0">
                  <c:v>135.00000000000014</c:v>
                </c:pt>
                <c:pt idx="87" formatCode="0.0">
                  <c:v>137.40000000000015</c:v>
                </c:pt>
                <c:pt idx="88" formatCode="0.0">
                  <c:v>139.80000000000015</c:v>
                </c:pt>
                <c:pt idx="89" formatCode="0.0">
                  <c:v>142.20000000000016</c:v>
                </c:pt>
                <c:pt idx="90" formatCode="0.0">
                  <c:v>144.60000000000016</c:v>
                </c:pt>
                <c:pt idx="91" formatCode="0.0">
                  <c:v>147.00000000000017</c:v>
                </c:pt>
                <c:pt idx="92" formatCode="0.0">
                  <c:v>149.40000000000018</c:v>
                </c:pt>
                <c:pt idx="93" formatCode="0.0">
                  <c:v>151.80000000000018</c:v>
                </c:pt>
                <c:pt idx="94" formatCode="0.0">
                  <c:v>154.20000000000019</c:v>
                </c:pt>
                <c:pt idx="95" formatCode="0.0">
                  <c:v>156.60000000000019</c:v>
                </c:pt>
                <c:pt idx="96" formatCode="0.0">
                  <c:v>159.0000000000002</c:v>
                </c:pt>
                <c:pt idx="97" formatCode="0.0">
                  <c:v>161.4000000000002</c:v>
                </c:pt>
                <c:pt idx="98" formatCode="0.0">
                  <c:v>163.80000000000021</c:v>
                </c:pt>
                <c:pt idx="99" formatCode="0.0">
                  <c:v>166.20000000000022</c:v>
                </c:pt>
                <c:pt idx="100" formatCode="0.0">
                  <c:v>168.60000000000022</c:v>
                </c:pt>
                <c:pt idx="101" formatCode="0.0">
                  <c:v>171.00000000000023</c:v>
                </c:pt>
                <c:pt idx="102" formatCode="0.0">
                  <c:v>173.40000000000023</c:v>
                </c:pt>
                <c:pt idx="103" formatCode="0.0">
                  <c:v>175.80000000000024</c:v>
                </c:pt>
                <c:pt idx="104" formatCode="0.0">
                  <c:v>178.20000000000024</c:v>
                </c:pt>
                <c:pt idx="105" formatCode="0.0">
                  <c:v>180.60000000000025</c:v>
                </c:pt>
                <c:pt idx="106" formatCode="0.0">
                  <c:v>183.00000000000026</c:v>
                </c:pt>
                <c:pt idx="107" formatCode="0.0">
                  <c:v>185.40000000000026</c:v>
                </c:pt>
                <c:pt idx="108" formatCode="0.0">
                  <c:v>187.80000000000027</c:v>
                </c:pt>
                <c:pt idx="109" formatCode="0.0">
                  <c:v>190.20000000000027</c:v>
                </c:pt>
                <c:pt idx="110" formatCode="0.0">
                  <c:v>192.60000000000028</c:v>
                </c:pt>
                <c:pt idx="111" formatCode="0.0">
                  <c:v>195.00000000000028</c:v>
                </c:pt>
                <c:pt idx="112" formatCode="0.0">
                  <c:v>197.40000000000029</c:v>
                </c:pt>
                <c:pt idx="113" formatCode="0.0">
                  <c:v>199.8000000000003</c:v>
                </c:pt>
                <c:pt idx="114" formatCode="0.0">
                  <c:v>202.2000000000003</c:v>
                </c:pt>
                <c:pt idx="115" formatCode="0.0">
                  <c:v>204.60000000000031</c:v>
                </c:pt>
                <c:pt idx="116" formatCode="0.0">
                  <c:v>207.00000000000031</c:v>
                </c:pt>
                <c:pt idx="117" formatCode="0.0">
                  <c:v>209.40000000000032</c:v>
                </c:pt>
                <c:pt idx="118" formatCode="0.0">
                  <c:v>211.80000000000032</c:v>
                </c:pt>
                <c:pt idx="119" formatCode="0.0">
                  <c:v>214.20000000000033</c:v>
                </c:pt>
                <c:pt idx="120" formatCode="0.0">
                  <c:v>216.60000000000034</c:v>
                </c:pt>
                <c:pt idx="121" formatCode="0.0">
                  <c:v>219.00000000000034</c:v>
                </c:pt>
                <c:pt idx="122" formatCode="0.0">
                  <c:v>221.40000000000035</c:v>
                </c:pt>
                <c:pt idx="123" formatCode="0.0">
                  <c:v>223.80000000000035</c:v>
                </c:pt>
                <c:pt idx="124" formatCode="0.0">
                  <c:v>226.20000000000036</c:v>
                </c:pt>
                <c:pt idx="125" formatCode="0.0">
                  <c:v>228.60000000000036</c:v>
                </c:pt>
                <c:pt idx="126" formatCode="0.0">
                  <c:v>231.00000000000037</c:v>
                </c:pt>
                <c:pt idx="127" formatCode="0.0">
                  <c:v>233.40000000000038</c:v>
                </c:pt>
                <c:pt idx="128" formatCode="0.0">
                  <c:v>235.80000000000038</c:v>
                </c:pt>
                <c:pt idx="129" formatCode="0.0">
                  <c:v>238.20000000000039</c:v>
                </c:pt>
                <c:pt idx="130" formatCode="0.0">
                  <c:v>240.60000000000039</c:v>
                </c:pt>
                <c:pt idx="131" formatCode="0.0">
                  <c:v>243.0000000000004</c:v>
                </c:pt>
                <c:pt idx="132" formatCode="0.0">
                  <c:v>245.4000000000004</c:v>
                </c:pt>
                <c:pt idx="133" formatCode="0.0">
                  <c:v>247.80000000000041</c:v>
                </c:pt>
                <c:pt idx="134" formatCode="0.0">
                  <c:v>250.20000000000041</c:v>
                </c:pt>
                <c:pt idx="135" formatCode="0.0">
                  <c:v>252.60000000000042</c:v>
                </c:pt>
                <c:pt idx="136" formatCode="0.0">
                  <c:v>255.00000000000043</c:v>
                </c:pt>
                <c:pt idx="137" formatCode="0.0">
                  <c:v>257.40000000000043</c:v>
                </c:pt>
                <c:pt idx="138" formatCode="0.0">
                  <c:v>259.80000000000041</c:v>
                </c:pt>
                <c:pt idx="139" formatCode="0.0">
                  <c:v>262.20000000000039</c:v>
                </c:pt>
                <c:pt idx="140" formatCode="0.0">
                  <c:v>264.60000000000036</c:v>
                </c:pt>
                <c:pt idx="141" formatCode="0.0">
                  <c:v>267.00000000000034</c:v>
                </c:pt>
              </c:numCache>
            </c:numRef>
          </c:val>
        </c:ser>
        <c:ser>
          <c:idx val="9"/>
          <c:order val="8"/>
          <c:tx>
            <c:strRef>
              <c:f>'[Data Sizing.xlsx]Ramp-Ups'!$B$104:$D$104</c:f>
              <c:strCache>
                <c:ptCount val="1"/>
                <c:pt idx="0">
                  <c:v>Sentinel-2A L1B 0.3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Sizing.xlsx]Ramp-Ups'!$E$104:$EP$104</c:f>
              <c:numCache>
                <c:formatCode>General</c:formatCode>
                <c:ptCount val="142"/>
                <c:pt idx="15" formatCode="0.0">
                  <c:v>0</c:v>
                </c:pt>
                <c:pt idx="16" formatCode="0.0">
                  <c:v>0.125</c:v>
                </c:pt>
                <c:pt idx="17" formatCode="0.0">
                  <c:v>0.375</c:v>
                </c:pt>
                <c:pt idx="18" formatCode="0.0">
                  <c:v>0.75</c:v>
                </c:pt>
                <c:pt idx="19" formatCode="0.0">
                  <c:v>1.5</c:v>
                </c:pt>
                <c:pt idx="20" formatCode="0.0">
                  <c:v>2.5</c:v>
                </c:pt>
                <c:pt idx="21" formatCode="0.0">
                  <c:v>3.75</c:v>
                </c:pt>
                <c:pt idx="22" formatCode="0.0">
                  <c:v>5</c:v>
                </c:pt>
                <c:pt idx="23" formatCode="0.0">
                  <c:v>6.5</c:v>
                </c:pt>
                <c:pt idx="24" formatCode="0.0">
                  <c:v>8.25</c:v>
                </c:pt>
                <c:pt idx="25" formatCode="0.0">
                  <c:v>10.25</c:v>
                </c:pt>
                <c:pt idx="26" formatCode="0.0">
                  <c:v>12.75</c:v>
                </c:pt>
                <c:pt idx="27" formatCode="0.0">
                  <c:v>15.5</c:v>
                </c:pt>
                <c:pt idx="28" formatCode="0.0">
                  <c:v>19.125</c:v>
                </c:pt>
                <c:pt idx="29" formatCode="0.0">
                  <c:v>22.75</c:v>
                </c:pt>
                <c:pt idx="30" formatCode="0.0">
                  <c:v>26.375</c:v>
                </c:pt>
                <c:pt idx="31" formatCode="0.0">
                  <c:v>30</c:v>
                </c:pt>
                <c:pt idx="32" formatCode="0.0">
                  <c:v>33.625</c:v>
                </c:pt>
                <c:pt idx="33" formatCode="0.0">
                  <c:v>37.25</c:v>
                </c:pt>
                <c:pt idx="34" formatCode="0.0">
                  <c:v>40.875</c:v>
                </c:pt>
                <c:pt idx="35" formatCode="0.0">
                  <c:v>44.5</c:v>
                </c:pt>
                <c:pt idx="36" formatCode="0.0">
                  <c:v>48.125</c:v>
                </c:pt>
                <c:pt idx="37" formatCode="0.0">
                  <c:v>51.75</c:v>
                </c:pt>
                <c:pt idx="38" formatCode="0.0">
                  <c:v>55.375</c:v>
                </c:pt>
                <c:pt idx="39" formatCode="0.0">
                  <c:v>59</c:v>
                </c:pt>
                <c:pt idx="40" formatCode="0.0">
                  <c:v>62.625</c:v>
                </c:pt>
                <c:pt idx="41" formatCode="0.0">
                  <c:v>66.25</c:v>
                </c:pt>
                <c:pt idx="42" formatCode="0.0">
                  <c:v>69.875</c:v>
                </c:pt>
                <c:pt idx="43" formatCode="0.0">
                  <c:v>73.5</c:v>
                </c:pt>
                <c:pt idx="44" formatCode="0.0">
                  <c:v>77.125</c:v>
                </c:pt>
                <c:pt idx="45" formatCode="0.0">
                  <c:v>80.75</c:v>
                </c:pt>
                <c:pt idx="46" formatCode="0.0">
                  <c:v>84.375</c:v>
                </c:pt>
                <c:pt idx="47" formatCode="0.0">
                  <c:v>88</c:v>
                </c:pt>
                <c:pt idx="48" formatCode="0.0">
                  <c:v>91.625</c:v>
                </c:pt>
                <c:pt idx="49" formatCode="0.0">
                  <c:v>95.25</c:v>
                </c:pt>
                <c:pt idx="50" formatCode="0.0">
                  <c:v>98.875</c:v>
                </c:pt>
                <c:pt idx="51" formatCode="0.0">
                  <c:v>102.5</c:v>
                </c:pt>
                <c:pt idx="52" formatCode="0.0">
                  <c:v>106.125</c:v>
                </c:pt>
                <c:pt idx="53" formatCode="0.0">
                  <c:v>109.75</c:v>
                </c:pt>
                <c:pt idx="54" formatCode="0.0">
                  <c:v>113.375</c:v>
                </c:pt>
                <c:pt idx="55" formatCode="0.0">
                  <c:v>117</c:v>
                </c:pt>
                <c:pt idx="56" formatCode="0.0">
                  <c:v>120.625</c:v>
                </c:pt>
                <c:pt idx="57" formatCode="0.0">
                  <c:v>124.25</c:v>
                </c:pt>
                <c:pt idx="58" formatCode="0.0">
                  <c:v>127.875</c:v>
                </c:pt>
                <c:pt idx="59" formatCode="0.0">
                  <c:v>131.5</c:v>
                </c:pt>
                <c:pt idx="60" formatCode="0.0">
                  <c:v>135.125</c:v>
                </c:pt>
                <c:pt idx="61" formatCode="0.0">
                  <c:v>138.75</c:v>
                </c:pt>
                <c:pt idx="62" formatCode="0.0">
                  <c:v>142.375</c:v>
                </c:pt>
                <c:pt idx="63" formatCode="0.0">
                  <c:v>146</c:v>
                </c:pt>
                <c:pt idx="64" formatCode="0.0">
                  <c:v>149.625</c:v>
                </c:pt>
                <c:pt idx="65" formatCode="0.0">
                  <c:v>153.25</c:v>
                </c:pt>
                <c:pt idx="66" formatCode="0.0">
                  <c:v>156.875</c:v>
                </c:pt>
                <c:pt idx="67" formatCode="0.0">
                  <c:v>160.5</c:v>
                </c:pt>
                <c:pt idx="68" formatCode="0.0">
                  <c:v>164.125</c:v>
                </c:pt>
                <c:pt idx="69" formatCode="0.0">
                  <c:v>167.75</c:v>
                </c:pt>
                <c:pt idx="70" formatCode="0.0">
                  <c:v>171.375</c:v>
                </c:pt>
                <c:pt idx="71" formatCode="0.0">
                  <c:v>175</c:v>
                </c:pt>
                <c:pt idx="72" formatCode="0.0">
                  <c:v>178.625</c:v>
                </c:pt>
                <c:pt idx="73" formatCode="0.0">
                  <c:v>182.25</c:v>
                </c:pt>
                <c:pt idx="74" formatCode="0.0">
                  <c:v>185.875</c:v>
                </c:pt>
                <c:pt idx="75" formatCode="0.0">
                  <c:v>189.5</c:v>
                </c:pt>
                <c:pt idx="76" formatCode="0.0">
                  <c:v>193.125</c:v>
                </c:pt>
                <c:pt idx="77" formatCode="0.0">
                  <c:v>196.75</c:v>
                </c:pt>
                <c:pt idx="78" formatCode="0.0">
                  <c:v>200.375</c:v>
                </c:pt>
                <c:pt idx="79" formatCode="0.0">
                  <c:v>204</c:v>
                </c:pt>
                <c:pt idx="80" formatCode="0.0">
                  <c:v>207.625</c:v>
                </c:pt>
                <c:pt idx="81" formatCode="0.0">
                  <c:v>211.25</c:v>
                </c:pt>
                <c:pt idx="82" formatCode="0.0">
                  <c:v>214.875</c:v>
                </c:pt>
                <c:pt idx="83" formatCode="0.0">
                  <c:v>218.5</c:v>
                </c:pt>
                <c:pt idx="84" formatCode="0.0">
                  <c:v>222.125</c:v>
                </c:pt>
                <c:pt idx="85" formatCode="0.0">
                  <c:v>225.75</c:v>
                </c:pt>
                <c:pt idx="86" formatCode="0.0">
                  <c:v>229.375</c:v>
                </c:pt>
                <c:pt idx="87" formatCode="0.0">
                  <c:v>233</c:v>
                </c:pt>
                <c:pt idx="88" formatCode="0.0">
                  <c:v>236.625</c:v>
                </c:pt>
                <c:pt idx="89" formatCode="0.0">
                  <c:v>240.25</c:v>
                </c:pt>
                <c:pt idx="90" formatCode="0.0">
                  <c:v>243.875</c:v>
                </c:pt>
                <c:pt idx="91" formatCode="0.0">
                  <c:v>247.5</c:v>
                </c:pt>
                <c:pt idx="92" formatCode="0.0">
                  <c:v>251.125</c:v>
                </c:pt>
                <c:pt idx="93" formatCode="0.0">
                  <c:v>254.75</c:v>
                </c:pt>
                <c:pt idx="94" formatCode="0.0">
                  <c:v>258.375</c:v>
                </c:pt>
                <c:pt idx="95" formatCode="0.0">
                  <c:v>262</c:v>
                </c:pt>
                <c:pt idx="96" formatCode="0.0">
                  <c:v>265.625</c:v>
                </c:pt>
                <c:pt idx="97" formatCode="0.0">
                  <c:v>269.25</c:v>
                </c:pt>
                <c:pt idx="98" formatCode="0.0">
                  <c:v>272.875</c:v>
                </c:pt>
                <c:pt idx="99" formatCode="0.0">
                  <c:v>276.5</c:v>
                </c:pt>
                <c:pt idx="100" formatCode="0.0">
                  <c:v>280.125</c:v>
                </c:pt>
                <c:pt idx="101" formatCode="0.0">
                  <c:v>283.75</c:v>
                </c:pt>
                <c:pt idx="102" formatCode="0.0">
                  <c:v>287.375</c:v>
                </c:pt>
                <c:pt idx="103" formatCode="0.0">
                  <c:v>291</c:v>
                </c:pt>
                <c:pt idx="104" formatCode="0.0">
                  <c:v>294.625</c:v>
                </c:pt>
                <c:pt idx="105" formatCode="0.0">
                  <c:v>298.25</c:v>
                </c:pt>
                <c:pt idx="106" formatCode="0.0">
                  <c:v>301.875</c:v>
                </c:pt>
                <c:pt idx="107" formatCode="0.0">
                  <c:v>305.5</c:v>
                </c:pt>
                <c:pt idx="108" formatCode="0.0">
                  <c:v>309.125</c:v>
                </c:pt>
                <c:pt idx="109" formatCode="0.0">
                  <c:v>312.75</c:v>
                </c:pt>
                <c:pt idx="110" formatCode="0.0">
                  <c:v>316.375</c:v>
                </c:pt>
                <c:pt idx="111" formatCode="0.0">
                  <c:v>320</c:v>
                </c:pt>
                <c:pt idx="112" formatCode="0.0">
                  <c:v>323.625</c:v>
                </c:pt>
                <c:pt idx="113" formatCode="0.0">
                  <c:v>327.25</c:v>
                </c:pt>
                <c:pt idx="114" formatCode="0.0">
                  <c:v>330.875</c:v>
                </c:pt>
                <c:pt idx="115" formatCode="0.0">
                  <c:v>334.5</c:v>
                </c:pt>
                <c:pt idx="116" formatCode="0.0">
                  <c:v>338.125</c:v>
                </c:pt>
                <c:pt idx="117" formatCode="0.0">
                  <c:v>341.75</c:v>
                </c:pt>
                <c:pt idx="118" formatCode="0.0">
                  <c:v>345.375</c:v>
                </c:pt>
                <c:pt idx="119" formatCode="0.0">
                  <c:v>349</c:v>
                </c:pt>
                <c:pt idx="120" formatCode="0.0">
                  <c:v>352.625</c:v>
                </c:pt>
                <c:pt idx="121" formatCode="0.0">
                  <c:v>356.25</c:v>
                </c:pt>
                <c:pt idx="122" formatCode="0.0">
                  <c:v>359.875</c:v>
                </c:pt>
                <c:pt idx="123" formatCode="0.0">
                  <c:v>363.5</c:v>
                </c:pt>
                <c:pt idx="124" formatCode="0.0">
                  <c:v>367.125</c:v>
                </c:pt>
                <c:pt idx="125" formatCode="0.0">
                  <c:v>370.75</c:v>
                </c:pt>
                <c:pt idx="126" formatCode="0.0">
                  <c:v>374.375</c:v>
                </c:pt>
                <c:pt idx="127" formatCode="0.0">
                  <c:v>378</c:v>
                </c:pt>
                <c:pt idx="128" formatCode="0.0">
                  <c:v>381.625</c:v>
                </c:pt>
                <c:pt idx="129" formatCode="0.0">
                  <c:v>385.25</c:v>
                </c:pt>
                <c:pt idx="130" formatCode="0.0">
                  <c:v>388.875</c:v>
                </c:pt>
                <c:pt idx="131" formatCode="0.0">
                  <c:v>392.5</c:v>
                </c:pt>
                <c:pt idx="132" formatCode="0.0">
                  <c:v>396.125</c:v>
                </c:pt>
                <c:pt idx="133" formatCode="0.0">
                  <c:v>399.75</c:v>
                </c:pt>
                <c:pt idx="134" formatCode="0.0">
                  <c:v>403.375</c:v>
                </c:pt>
                <c:pt idx="135" formatCode="0.0">
                  <c:v>407</c:v>
                </c:pt>
                <c:pt idx="136" formatCode="0.0">
                  <c:v>410.625</c:v>
                </c:pt>
                <c:pt idx="137" formatCode="0.0">
                  <c:v>414.25</c:v>
                </c:pt>
                <c:pt idx="138" formatCode="0.0">
                  <c:v>417.875</c:v>
                </c:pt>
                <c:pt idx="139" formatCode="0.0">
                  <c:v>421.5</c:v>
                </c:pt>
                <c:pt idx="140" formatCode="0.0">
                  <c:v>425.125</c:v>
                </c:pt>
                <c:pt idx="141" formatCode="0.0">
                  <c:v>428.75</c:v>
                </c:pt>
              </c:numCache>
            </c:numRef>
          </c:val>
        </c:ser>
        <c:ser>
          <c:idx val="10"/>
          <c:order val="9"/>
          <c:tx>
            <c:strRef>
              <c:f>'[Data Sizing.xlsx]Ramp-Ups'!$B$105:$D$105</c:f>
              <c:strCache>
                <c:ptCount val="1"/>
                <c:pt idx="0">
                  <c:v>Sentinel-2A L1C 0.4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Sizing.xlsx]Ramp-Ups'!$E$105:$EP$105</c:f>
              <c:numCache>
                <c:formatCode>General</c:formatCode>
                <c:ptCount val="142"/>
                <c:pt idx="15" formatCode="0.0">
                  <c:v>0</c:v>
                </c:pt>
                <c:pt idx="16" formatCode="0.0">
                  <c:v>0.17499999999999999</c:v>
                </c:pt>
                <c:pt idx="17" formatCode="0.0">
                  <c:v>0.52499999999999991</c:v>
                </c:pt>
                <c:pt idx="18" formatCode="0.0">
                  <c:v>1.0499999999999998</c:v>
                </c:pt>
                <c:pt idx="19" formatCode="0.0">
                  <c:v>2.0999999999999996</c:v>
                </c:pt>
                <c:pt idx="20" formatCode="0.0">
                  <c:v>3.4999999999999996</c:v>
                </c:pt>
                <c:pt idx="21" formatCode="0.0">
                  <c:v>5.25</c:v>
                </c:pt>
                <c:pt idx="22" formatCode="0.0">
                  <c:v>7</c:v>
                </c:pt>
                <c:pt idx="23" formatCode="0.0">
                  <c:v>9.1</c:v>
                </c:pt>
                <c:pt idx="24" formatCode="0.0">
                  <c:v>11.549999999999999</c:v>
                </c:pt>
                <c:pt idx="25" formatCode="0.0">
                  <c:v>14.349999999999998</c:v>
                </c:pt>
                <c:pt idx="26" formatCode="0.0">
                  <c:v>17.849999999999998</c:v>
                </c:pt>
                <c:pt idx="27" formatCode="0.0">
                  <c:v>21.699999999999996</c:v>
                </c:pt>
                <c:pt idx="28" formatCode="0.0">
                  <c:v>26.774999999999995</c:v>
                </c:pt>
                <c:pt idx="29" formatCode="0.0">
                  <c:v>31.849999999999994</c:v>
                </c:pt>
                <c:pt idx="30" formatCode="0.0">
                  <c:v>36.924999999999997</c:v>
                </c:pt>
                <c:pt idx="31" formatCode="0.0">
                  <c:v>42</c:v>
                </c:pt>
                <c:pt idx="32" formatCode="0.0">
                  <c:v>47.075000000000003</c:v>
                </c:pt>
                <c:pt idx="33" formatCode="0.0">
                  <c:v>52.150000000000006</c:v>
                </c:pt>
                <c:pt idx="34" formatCode="0.0">
                  <c:v>57.225000000000009</c:v>
                </c:pt>
                <c:pt idx="35" formatCode="0.0">
                  <c:v>62.300000000000011</c:v>
                </c:pt>
                <c:pt idx="36" formatCode="0.0">
                  <c:v>67.375000000000014</c:v>
                </c:pt>
                <c:pt idx="37" formatCode="0.0">
                  <c:v>72.450000000000017</c:v>
                </c:pt>
                <c:pt idx="38" formatCode="0.0">
                  <c:v>77.52500000000002</c:v>
                </c:pt>
                <c:pt idx="39" formatCode="0.0">
                  <c:v>82.600000000000023</c:v>
                </c:pt>
                <c:pt idx="40" formatCode="0.0">
                  <c:v>87.675000000000026</c:v>
                </c:pt>
                <c:pt idx="41" formatCode="0.0">
                  <c:v>92.750000000000028</c:v>
                </c:pt>
                <c:pt idx="42" formatCode="0.0">
                  <c:v>97.825000000000031</c:v>
                </c:pt>
                <c:pt idx="43" formatCode="0.0">
                  <c:v>102.90000000000003</c:v>
                </c:pt>
                <c:pt idx="44" formatCode="0.0">
                  <c:v>107.97500000000004</c:v>
                </c:pt>
                <c:pt idx="45" formatCode="0.0">
                  <c:v>113.05000000000004</c:v>
                </c:pt>
                <c:pt idx="46" formatCode="0.0">
                  <c:v>118.12500000000004</c:v>
                </c:pt>
                <c:pt idx="47" formatCode="0.0">
                  <c:v>123.20000000000005</c:v>
                </c:pt>
                <c:pt idx="48" formatCode="0.0">
                  <c:v>128.27500000000003</c:v>
                </c:pt>
                <c:pt idx="49" formatCode="0.0">
                  <c:v>133.35000000000002</c:v>
                </c:pt>
                <c:pt idx="50" formatCode="0.0">
                  <c:v>138.42500000000001</c:v>
                </c:pt>
                <c:pt idx="51" formatCode="0.0">
                  <c:v>143.5</c:v>
                </c:pt>
                <c:pt idx="52" formatCode="0.0">
                  <c:v>148.57499999999999</c:v>
                </c:pt>
                <c:pt idx="53" formatCode="0.0">
                  <c:v>153.64999999999998</c:v>
                </c:pt>
                <c:pt idx="54" formatCode="0.0">
                  <c:v>158.72499999999997</c:v>
                </c:pt>
                <c:pt idx="55" formatCode="0.0">
                  <c:v>163.79999999999995</c:v>
                </c:pt>
                <c:pt idx="56" formatCode="0.0">
                  <c:v>168.87499999999994</c:v>
                </c:pt>
                <c:pt idx="57" formatCode="0.0">
                  <c:v>173.94999999999993</c:v>
                </c:pt>
                <c:pt idx="58" formatCode="0.0">
                  <c:v>179.02499999999992</c:v>
                </c:pt>
                <c:pt idx="59" formatCode="0.0">
                  <c:v>184.09999999999991</c:v>
                </c:pt>
                <c:pt idx="60" formatCode="0.0">
                  <c:v>189.1749999999999</c:v>
                </c:pt>
                <c:pt idx="61" formatCode="0.0">
                  <c:v>194.24999999999989</c:v>
                </c:pt>
                <c:pt idx="62" formatCode="0.0">
                  <c:v>199.32499999999987</c:v>
                </c:pt>
                <c:pt idx="63" formatCode="0.0">
                  <c:v>204.39999999999986</c:v>
                </c:pt>
                <c:pt idx="64" formatCode="0.0">
                  <c:v>209.47499999999985</c:v>
                </c:pt>
                <c:pt idx="65" formatCode="0.0">
                  <c:v>214.54999999999984</c:v>
                </c:pt>
                <c:pt idx="66" formatCode="0.0">
                  <c:v>219.62499999999983</c:v>
                </c:pt>
                <c:pt idx="67" formatCode="0.0">
                  <c:v>224.69999999999982</c:v>
                </c:pt>
                <c:pt idx="68" formatCode="0.0">
                  <c:v>229.77499999999981</c:v>
                </c:pt>
                <c:pt idx="69" formatCode="0.0">
                  <c:v>234.8499999999998</c:v>
                </c:pt>
                <c:pt idx="70" formatCode="0.0">
                  <c:v>239.92499999999978</c:v>
                </c:pt>
                <c:pt idx="71" formatCode="0.0">
                  <c:v>244.99999999999977</c:v>
                </c:pt>
                <c:pt idx="72" formatCode="0.0">
                  <c:v>250.07499999999976</c:v>
                </c:pt>
                <c:pt idx="73" formatCode="0.0">
                  <c:v>255.14999999999975</c:v>
                </c:pt>
                <c:pt idx="74" formatCode="0.0">
                  <c:v>260.22499999999974</c:v>
                </c:pt>
                <c:pt idx="75" formatCode="0.0">
                  <c:v>265.29999999999973</c:v>
                </c:pt>
                <c:pt idx="76" formatCode="0.0">
                  <c:v>270.37499999999972</c:v>
                </c:pt>
                <c:pt idx="77" formatCode="0.0">
                  <c:v>275.4499999999997</c:v>
                </c:pt>
                <c:pt idx="78" formatCode="0.0">
                  <c:v>280.52499999999969</c:v>
                </c:pt>
                <c:pt idx="79" formatCode="0.0">
                  <c:v>285.59999999999968</c:v>
                </c:pt>
                <c:pt idx="80" formatCode="0.0">
                  <c:v>290.67499999999967</c:v>
                </c:pt>
                <c:pt idx="81" formatCode="0.0">
                  <c:v>295.74999999999966</c:v>
                </c:pt>
                <c:pt idx="82" formatCode="0.0">
                  <c:v>300.82499999999965</c:v>
                </c:pt>
                <c:pt idx="83" formatCode="0.0">
                  <c:v>305.89999999999964</c:v>
                </c:pt>
                <c:pt idx="84" formatCode="0.0">
                  <c:v>310.97499999999962</c:v>
                </c:pt>
                <c:pt idx="85" formatCode="0.0">
                  <c:v>316.04999999999961</c:v>
                </c:pt>
                <c:pt idx="86" formatCode="0.0">
                  <c:v>321.1249999999996</c:v>
                </c:pt>
                <c:pt idx="87" formatCode="0.0">
                  <c:v>326.19999999999959</c:v>
                </c:pt>
                <c:pt idx="88" formatCode="0.0">
                  <c:v>331.27499999999958</c:v>
                </c:pt>
                <c:pt idx="89" formatCode="0.0">
                  <c:v>336.34999999999957</c:v>
                </c:pt>
                <c:pt idx="90" formatCode="0.0">
                  <c:v>341.42499999999956</c:v>
                </c:pt>
                <c:pt idx="91" formatCode="0.0">
                  <c:v>346.49999999999955</c:v>
                </c:pt>
                <c:pt idx="92" formatCode="0.0">
                  <c:v>351.57499999999953</c:v>
                </c:pt>
                <c:pt idx="93" formatCode="0.0">
                  <c:v>356.64999999999952</c:v>
                </c:pt>
                <c:pt idx="94" formatCode="0.0">
                  <c:v>361.72499999999951</c:v>
                </c:pt>
                <c:pt idx="95" formatCode="0.0">
                  <c:v>366.7999999999995</c:v>
                </c:pt>
                <c:pt idx="96" formatCode="0.0">
                  <c:v>371.87499999999949</c:v>
                </c:pt>
                <c:pt idx="97" formatCode="0.0">
                  <c:v>376.94999999999948</c:v>
                </c:pt>
                <c:pt idx="98" formatCode="0.0">
                  <c:v>382.02499999999947</c:v>
                </c:pt>
                <c:pt idx="99" formatCode="0.0">
                  <c:v>387.09999999999945</c:v>
                </c:pt>
                <c:pt idx="100" formatCode="0.0">
                  <c:v>392.17499999999944</c:v>
                </c:pt>
                <c:pt idx="101" formatCode="0.0">
                  <c:v>397.24999999999943</c:v>
                </c:pt>
                <c:pt idx="102" formatCode="0.0">
                  <c:v>402.32499999999942</c:v>
                </c:pt>
                <c:pt idx="103" formatCode="0.0">
                  <c:v>407.39999999999941</c:v>
                </c:pt>
                <c:pt idx="104" formatCode="0.0">
                  <c:v>412.4749999999994</c:v>
                </c:pt>
                <c:pt idx="105" formatCode="0.0">
                  <c:v>417.54999999999939</c:v>
                </c:pt>
                <c:pt idx="106" formatCode="0.0">
                  <c:v>422.62499999999937</c:v>
                </c:pt>
                <c:pt idx="107" formatCode="0.0">
                  <c:v>427.69999999999936</c:v>
                </c:pt>
                <c:pt idx="108" formatCode="0.0">
                  <c:v>432.77499999999935</c:v>
                </c:pt>
                <c:pt idx="109" formatCode="0.0">
                  <c:v>437.84999999999934</c:v>
                </c:pt>
                <c:pt idx="110" formatCode="0.0">
                  <c:v>442.92499999999933</c:v>
                </c:pt>
                <c:pt idx="111" formatCode="0.0">
                  <c:v>447.99999999999932</c:v>
                </c:pt>
                <c:pt idx="112" formatCode="0.0">
                  <c:v>453.07499999999931</c:v>
                </c:pt>
                <c:pt idx="113" formatCode="0.0">
                  <c:v>458.1499999999993</c:v>
                </c:pt>
                <c:pt idx="114" formatCode="0.0">
                  <c:v>463.22499999999928</c:v>
                </c:pt>
                <c:pt idx="115" formatCode="0.0">
                  <c:v>468.29999999999927</c:v>
                </c:pt>
                <c:pt idx="116" formatCode="0.0">
                  <c:v>473.37499999999926</c:v>
                </c:pt>
                <c:pt idx="117" formatCode="0.0">
                  <c:v>478.44999999999925</c:v>
                </c:pt>
                <c:pt idx="118" formatCode="0.0">
                  <c:v>483.52499999999924</c:v>
                </c:pt>
                <c:pt idx="119" formatCode="0.0">
                  <c:v>488.59999999999923</c:v>
                </c:pt>
                <c:pt idx="120" formatCode="0.0">
                  <c:v>493.67499999999922</c:v>
                </c:pt>
                <c:pt idx="121" formatCode="0.0">
                  <c:v>498.7499999999992</c:v>
                </c:pt>
                <c:pt idx="122" formatCode="0.0">
                  <c:v>503.82499999999919</c:v>
                </c:pt>
                <c:pt idx="123" formatCode="0.0">
                  <c:v>508.89999999999918</c:v>
                </c:pt>
                <c:pt idx="124" formatCode="0.0">
                  <c:v>513.97499999999923</c:v>
                </c:pt>
                <c:pt idx="125" formatCode="0.0">
                  <c:v>519.04999999999927</c:v>
                </c:pt>
                <c:pt idx="126" formatCode="0.0">
                  <c:v>524.12499999999932</c:v>
                </c:pt>
                <c:pt idx="127" formatCode="0.0">
                  <c:v>529.19999999999936</c:v>
                </c:pt>
                <c:pt idx="128" formatCode="0.0">
                  <c:v>534.27499999999941</c:v>
                </c:pt>
                <c:pt idx="129" formatCode="0.0">
                  <c:v>539.34999999999945</c:v>
                </c:pt>
                <c:pt idx="130" formatCode="0.0">
                  <c:v>544.4249999999995</c:v>
                </c:pt>
                <c:pt idx="131" formatCode="0.0">
                  <c:v>549.49999999999955</c:v>
                </c:pt>
                <c:pt idx="132" formatCode="0.0">
                  <c:v>554.57499999999959</c:v>
                </c:pt>
                <c:pt idx="133" formatCode="0.0">
                  <c:v>559.64999999999964</c:v>
                </c:pt>
                <c:pt idx="134" formatCode="0.0">
                  <c:v>564.72499999999968</c:v>
                </c:pt>
                <c:pt idx="135" formatCode="0.0">
                  <c:v>569.79999999999973</c:v>
                </c:pt>
                <c:pt idx="136" formatCode="0.0">
                  <c:v>574.87499999999977</c:v>
                </c:pt>
                <c:pt idx="137" formatCode="0.0">
                  <c:v>579.94999999999982</c:v>
                </c:pt>
                <c:pt idx="138" formatCode="0.0">
                  <c:v>585.02499999999986</c:v>
                </c:pt>
                <c:pt idx="139" formatCode="0.0">
                  <c:v>590.09999999999991</c:v>
                </c:pt>
                <c:pt idx="140" formatCode="0.0">
                  <c:v>595.17499999999995</c:v>
                </c:pt>
                <c:pt idx="141" formatCode="0.0">
                  <c:v>600.25</c:v>
                </c:pt>
              </c:numCache>
            </c:numRef>
          </c:val>
        </c:ser>
        <c:ser>
          <c:idx val="11"/>
          <c:order val="10"/>
          <c:tx>
            <c:strRef>
              <c:f>'[Data Sizing.xlsx]Ramp-Ups'!$B$106:$D$106</c:f>
              <c:strCache>
                <c:ptCount val="1"/>
                <c:pt idx="0">
                  <c:v>Sentinel-2A L2A 0.4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Sizing.xlsx]Ramp-Ups'!$E$106:$EP$106</c:f>
              <c:numCache>
                <c:formatCode>General</c:formatCode>
                <c:ptCount val="142"/>
                <c:pt idx="15" formatCode="0.0">
                  <c:v>0</c:v>
                </c:pt>
                <c:pt idx="16" formatCode="0.0">
                  <c:v>0.2</c:v>
                </c:pt>
                <c:pt idx="17" formatCode="0.0">
                  <c:v>0.60000000000000009</c:v>
                </c:pt>
                <c:pt idx="18" formatCode="0.0">
                  <c:v>1.2000000000000002</c:v>
                </c:pt>
                <c:pt idx="19" formatCode="0.0">
                  <c:v>2.4000000000000004</c:v>
                </c:pt>
                <c:pt idx="20" formatCode="0.0">
                  <c:v>4</c:v>
                </c:pt>
                <c:pt idx="21" formatCode="0.0">
                  <c:v>6</c:v>
                </c:pt>
                <c:pt idx="22" formatCode="0.0">
                  <c:v>8</c:v>
                </c:pt>
                <c:pt idx="23" formatCode="0.0">
                  <c:v>10.4</c:v>
                </c:pt>
                <c:pt idx="24" formatCode="0.0">
                  <c:v>13.200000000000001</c:v>
                </c:pt>
                <c:pt idx="25" formatCode="0.0">
                  <c:v>16.400000000000002</c:v>
                </c:pt>
                <c:pt idx="26" formatCode="0.0">
                  <c:v>20.400000000000002</c:v>
                </c:pt>
                <c:pt idx="27" formatCode="0.0">
                  <c:v>24.800000000000004</c:v>
                </c:pt>
                <c:pt idx="28" formatCode="0.0">
                  <c:v>30.600000000000005</c:v>
                </c:pt>
                <c:pt idx="29" formatCode="0.0">
                  <c:v>36.400000000000006</c:v>
                </c:pt>
                <c:pt idx="30" formatCode="0.0">
                  <c:v>42.2</c:v>
                </c:pt>
                <c:pt idx="31" formatCode="0.0">
                  <c:v>48</c:v>
                </c:pt>
                <c:pt idx="32" formatCode="0.0">
                  <c:v>53.8</c:v>
                </c:pt>
                <c:pt idx="33" formatCode="0.0">
                  <c:v>59.599999999999994</c:v>
                </c:pt>
                <c:pt idx="34" formatCode="0.0">
                  <c:v>65.399999999999991</c:v>
                </c:pt>
                <c:pt idx="35" formatCode="0.0">
                  <c:v>71.199999999999989</c:v>
                </c:pt>
                <c:pt idx="36" formatCode="0.0">
                  <c:v>76.999999999999986</c:v>
                </c:pt>
                <c:pt idx="37" formatCode="0.0">
                  <c:v>82.799999999999983</c:v>
                </c:pt>
                <c:pt idx="38" formatCode="0.0">
                  <c:v>88.59999999999998</c:v>
                </c:pt>
                <c:pt idx="39" formatCode="0.0">
                  <c:v>94.399999999999977</c:v>
                </c:pt>
                <c:pt idx="40" formatCode="0.0">
                  <c:v>100.19999999999997</c:v>
                </c:pt>
                <c:pt idx="41" formatCode="0.0">
                  <c:v>105.99999999999997</c:v>
                </c:pt>
                <c:pt idx="42" formatCode="0.0">
                  <c:v>111.79999999999997</c:v>
                </c:pt>
                <c:pt idx="43" formatCode="0.0">
                  <c:v>117.59999999999997</c:v>
                </c:pt>
                <c:pt idx="44" formatCode="0.0">
                  <c:v>123.39999999999996</c:v>
                </c:pt>
                <c:pt idx="45" formatCode="0.0">
                  <c:v>129.19999999999996</c:v>
                </c:pt>
                <c:pt idx="46" formatCode="0.0">
                  <c:v>134.99999999999997</c:v>
                </c:pt>
                <c:pt idx="47" formatCode="0.0">
                  <c:v>140.79999999999998</c:v>
                </c:pt>
                <c:pt idx="48" formatCode="0.0">
                  <c:v>146.6</c:v>
                </c:pt>
                <c:pt idx="49" formatCode="0.0">
                  <c:v>152.4</c:v>
                </c:pt>
                <c:pt idx="50" formatCode="0.0">
                  <c:v>158.20000000000002</c:v>
                </c:pt>
                <c:pt idx="51" formatCode="0.0">
                  <c:v>164.00000000000003</c:v>
                </c:pt>
                <c:pt idx="52" formatCode="0.0">
                  <c:v>169.80000000000004</c:v>
                </c:pt>
                <c:pt idx="53" formatCode="0.0">
                  <c:v>175.60000000000005</c:v>
                </c:pt>
                <c:pt idx="54" formatCode="0.0">
                  <c:v>181.40000000000006</c:v>
                </c:pt>
                <c:pt idx="55" formatCode="0.0">
                  <c:v>187.20000000000007</c:v>
                </c:pt>
                <c:pt idx="56" formatCode="0.0">
                  <c:v>193.00000000000009</c:v>
                </c:pt>
                <c:pt idx="57" formatCode="0.0">
                  <c:v>198.8000000000001</c:v>
                </c:pt>
                <c:pt idx="58" formatCode="0.0">
                  <c:v>204.60000000000011</c:v>
                </c:pt>
                <c:pt idx="59" formatCode="0.0">
                  <c:v>210.40000000000012</c:v>
                </c:pt>
                <c:pt idx="60" formatCode="0.0">
                  <c:v>216.20000000000013</c:v>
                </c:pt>
                <c:pt idx="61" formatCode="0.0">
                  <c:v>222.00000000000014</c:v>
                </c:pt>
                <c:pt idx="62" formatCode="0.0">
                  <c:v>227.80000000000015</c:v>
                </c:pt>
                <c:pt idx="63" formatCode="0.0">
                  <c:v>233.60000000000016</c:v>
                </c:pt>
                <c:pt idx="64" formatCode="0.0">
                  <c:v>239.40000000000018</c:v>
                </c:pt>
                <c:pt idx="65" formatCode="0.0">
                  <c:v>245.20000000000019</c:v>
                </c:pt>
                <c:pt idx="66" formatCode="0.0">
                  <c:v>251.0000000000002</c:v>
                </c:pt>
                <c:pt idx="67" formatCode="0.0">
                  <c:v>256.80000000000018</c:v>
                </c:pt>
                <c:pt idx="68" formatCode="0.0">
                  <c:v>262.60000000000019</c:v>
                </c:pt>
                <c:pt idx="69" formatCode="0.0">
                  <c:v>268.4000000000002</c:v>
                </c:pt>
                <c:pt idx="70" formatCode="0.0">
                  <c:v>274.20000000000022</c:v>
                </c:pt>
                <c:pt idx="71" formatCode="0.0">
                  <c:v>280.00000000000023</c:v>
                </c:pt>
                <c:pt idx="72" formatCode="0.0">
                  <c:v>285.80000000000024</c:v>
                </c:pt>
                <c:pt idx="73" formatCode="0.0">
                  <c:v>291.60000000000025</c:v>
                </c:pt>
                <c:pt idx="74" formatCode="0.0">
                  <c:v>297.40000000000026</c:v>
                </c:pt>
                <c:pt idx="75" formatCode="0.0">
                  <c:v>303.20000000000027</c:v>
                </c:pt>
                <c:pt idx="76" formatCode="0.0">
                  <c:v>309.00000000000028</c:v>
                </c:pt>
                <c:pt idx="77" formatCode="0.0">
                  <c:v>314.8000000000003</c:v>
                </c:pt>
                <c:pt idx="78" formatCode="0.0">
                  <c:v>320.60000000000031</c:v>
                </c:pt>
                <c:pt idx="79" formatCode="0.0">
                  <c:v>326.40000000000032</c:v>
                </c:pt>
                <c:pt idx="80" formatCode="0.0">
                  <c:v>332.20000000000033</c:v>
                </c:pt>
                <c:pt idx="81" formatCode="0.0">
                  <c:v>338.00000000000034</c:v>
                </c:pt>
                <c:pt idx="82" formatCode="0.0">
                  <c:v>343.80000000000035</c:v>
                </c:pt>
                <c:pt idx="83" formatCode="0.0">
                  <c:v>349.60000000000036</c:v>
                </c:pt>
                <c:pt idx="84" formatCode="0.0">
                  <c:v>355.40000000000038</c:v>
                </c:pt>
                <c:pt idx="85" formatCode="0.0">
                  <c:v>361.20000000000039</c:v>
                </c:pt>
                <c:pt idx="86" formatCode="0.0">
                  <c:v>367.0000000000004</c:v>
                </c:pt>
                <c:pt idx="87" formatCode="0.0">
                  <c:v>372.80000000000041</c:v>
                </c:pt>
                <c:pt idx="88" formatCode="0.0">
                  <c:v>378.60000000000042</c:v>
                </c:pt>
                <c:pt idx="89" formatCode="0.0">
                  <c:v>384.40000000000043</c:v>
                </c:pt>
                <c:pt idx="90" formatCode="0.0">
                  <c:v>390.20000000000044</c:v>
                </c:pt>
                <c:pt idx="91" formatCode="0.0">
                  <c:v>396.00000000000045</c:v>
                </c:pt>
                <c:pt idx="92" formatCode="0.0">
                  <c:v>401.80000000000047</c:v>
                </c:pt>
                <c:pt idx="93" formatCode="0.0">
                  <c:v>407.60000000000048</c:v>
                </c:pt>
                <c:pt idx="94" formatCode="0.0">
                  <c:v>413.40000000000049</c:v>
                </c:pt>
                <c:pt idx="95" formatCode="0.0">
                  <c:v>419.2000000000005</c:v>
                </c:pt>
                <c:pt idx="96" formatCode="0.0">
                  <c:v>425.00000000000051</c:v>
                </c:pt>
                <c:pt idx="97" formatCode="0.0">
                  <c:v>430.80000000000052</c:v>
                </c:pt>
                <c:pt idx="98" formatCode="0.0">
                  <c:v>436.60000000000053</c:v>
                </c:pt>
                <c:pt idx="99" formatCode="0.0">
                  <c:v>442.40000000000055</c:v>
                </c:pt>
                <c:pt idx="100" formatCode="0.0">
                  <c:v>448.20000000000056</c:v>
                </c:pt>
                <c:pt idx="101" formatCode="0.0">
                  <c:v>454.00000000000057</c:v>
                </c:pt>
                <c:pt idx="102" formatCode="0.0">
                  <c:v>459.80000000000058</c:v>
                </c:pt>
                <c:pt idx="103" formatCode="0.0">
                  <c:v>465.60000000000059</c:v>
                </c:pt>
                <c:pt idx="104" formatCode="0.0">
                  <c:v>471.4000000000006</c:v>
                </c:pt>
                <c:pt idx="105" formatCode="0.0">
                  <c:v>477.20000000000061</c:v>
                </c:pt>
                <c:pt idx="106" formatCode="0.0">
                  <c:v>483.00000000000063</c:v>
                </c:pt>
                <c:pt idx="107" formatCode="0.0">
                  <c:v>488.80000000000064</c:v>
                </c:pt>
                <c:pt idx="108" formatCode="0.0">
                  <c:v>494.60000000000065</c:v>
                </c:pt>
                <c:pt idx="109" formatCode="0.0">
                  <c:v>500.40000000000066</c:v>
                </c:pt>
                <c:pt idx="110" formatCode="0.0">
                  <c:v>506.20000000000067</c:v>
                </c:pt>
                <c:pt idx="111" formatCode="0.0">
                  <c:v>512.00000000000068</c:v>
                </c:pt>
                <c:pt idx="112" formatCode="0.0">
                  <c:v>517.80000000000064</c:v>
                </c:pt>
                <c:pt idx="113" formatCode="0.0">
                  <c:v>523.60000000000059</c:v>
                </c:pt>
                <c:pt idx="114" formatCode="0.0">
                  <c:v>529.40000000000055</c:v>
                </c:pt>
                <c:pt idx="115" formatCode="0.0">
                  <c:v>535.2000000000005</c:v>
                </c:pt>
                <c:pt idx="116" formatCode="0.0">
                  <c:v>541.00000000000045</c:v>
                </c:pt>
                <c:pt idx="117" formatCode="0.0">
                  <c:v>546.80000000000041</c:v>
                </c:pt>
                <c:pt idx="118" formatCode="0.0">
                  <c:v>552.60000000000036</c:v>
                </c:pt>
                <c:pt idx="119" formatCode="0.0">
                  <c:v>558.40000000000032</c:v>
                </c:pt>
                <c:pt idx="120" formatCode="0.0">
                  <c:v>564.20000000000027</c:v>
                </c:pt>
                <c:pt idx="121" formatCode="0.0">
                  <c:v>570.00000000000023</c:v>
                </c:pt>
                <c:pt idx="122" formatCode="0.0">
                  <c:v>575.80000000000018</c:v>
                </c:pt>
                <c:pt idx="123" formatCode="0.0">
                  <c:v>581.60000000000014</c:v>
                </c:pt>
                <c:pt idx="124" formatCode="0.0">
                  <c:v>587.40000000000009</c:v>
                </c:pt>
                <c:pt idx="125" formatCode="0.0">
                  <c:v>593.20000000000005</c:v>
                </c:pt>
                <c:pt idx="126" formatCode="0.0">
                  <c:v>599</c:v>
                </c:pt>
                <c:pt idx="127" formatCode="0.0">
                  <c:v>604.79999999999995</c:v>
                </c:pt>
                <c:pt idx="128" formatCode="0.0">
                  <c:v>610.59999999999991</c:v>
                </c:pt>
                <c:pt idx="129" formatCode="0.0">
                  <c:v>616.39999999999986</c:v>
                </c:pt>
                <c:pt idx="130" formatCode="0.0">
                  <c:v>622.19999999999982</c:v>
                </c:pt>
                <c:pt idx="131" formatCode="0.0">
                  <c:v>627.99999999999977</c:v>
                </c:pt>
                <c:pt idx="132" formatCode="0.0">
                  <c:v>633.79999999999973</c:v>
                </c:pt>
                <c:pt idx="133" formatCode="0.0">
                  <c:v>639.59999999999968</c:v>
                </c:pt>
                <c:pt idx="134" formatCode="0.0">
                  <c:v>645.39999999999964</c:v>
                </c:pt>
                <c:pt idx="135" formatCode="0.0">
                  <c:v>651.19999999999959</c:v>
                </c:pt>
                <c:pt idx="136" formatCode="0.0">
                  <c:v>656.99999999999955</c:v>
                </c:pt>
                <c:pt idx="137" formatCode="0.0">
                  <c:v>662.7999999999995</c:v>
                </c:pt>
                <c:pt idx="138" formatCode="0.0">
                  <c:v>668.59999999999945</c:v>
                </c:pt>
                <c:pt idx="139" formatCode="0.0">
                  <c:v>674.39999999999941</c:v>
                </c:pt>
                <c:pt idx="140" formatCode="0.0">
                  <c:v>680.19999999999936</c:v>
                </c:pt>
                <c:pt idx="141" formatCode="0.0">
                  <c:v>685.99999999999932</c:v>
                </c:pt>
              </c:numCache>
            </c:numRef>
          </c:val>
        </c:ser>
        <c:ser>
          <c:idx val="12"/>
          <c:order val="11"/>
          <c:tx>
            <c:strRef>
              <c:f>'[Data Sizing.xlsx]Ramp-Ups'!$B$107:$D$107</c:f>
              <c:strCache>
                <c:ptCount val="1"/>
                <c:pt idx="0">
                  <c:v>Sentinel-2B L1B 0.3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Sizing.xlsx]Ramp-Ups'!$E$107:$EP$107</c:f>
              <c:numCache>
                <c:formatCode>General</c:formatCode>
                <c:ptCount val="142"/>
                <c:pt idx="25" formatCode="0.0">
                  <c:v>0</c:v>
                </c:pt>
                <c:pt idx="26" formatCode="0.0">
                  <c:v>0.125</c:v>
                </c:pt>
                <c:pt idx="27" formatCode="0.0">
                  <c:v>0.375</c:v>
                </c:pt>
                <c:pt idx="28" formatCode="0.0">
                  <c:v>0.75</c:v>
                </c:pt>
                <c:pt idx="29" formatCode="0.0">
                  <c:v>1.5</c:v>
                </c:pt>
                <c:pt idx="30" formatCode="0.0">
                  <c:v>2.5</c:v>
                </c:pt>
                <c:pt idx="31" formatCode="0.0">
                  <c:v>3.75</c:v>
                </c:pt>
                <c:pt idx="32" formatCode="0.0">
                  <c:v>5</c:v>
                </c:pt>
                <c:pt idx="33" formatCode="0.0">
                  <c:v>6.5</c:v>
                </c:pt>
                <c:pt idx="34" formatCode="0.0">
                  <c:v>8.25</c:v>
                </c:pt>
                <c:pt idx="35" formatCode="0.0">
                  <c:v>10.25</c:v>
                </c:pt>
                <c:pt idx="36" formatCode="0.0">
                  <c:v>12.75</c:v>
                </c:pt>
                <c:pt idx="37" formatCode="0.0">
                  <c:v>15.5</c:v>
                </c:pt>
                <c:pt idx="38" formatCode="0.0">
                  <c:v>19.125</c:v>
                </c:pt>
                <c:pt idx="39" formatCode="0.0">
                  <c:v>22.75</c:v>
                </c:pt>
                <c:pt idx="40" formatCode="0.0">
                  <c:v>26.375</c:v>
                </c:pt>
                <c:pt idx="41" formatCode="0.0">
                  <c:v>30</c:v>
                </c:pt>
                <c:pt idx="42" formatCode="0.0">
                  <c:v>33.625</c:v>
                </c:pt>
                <c:pt idx="43" formatCode="0.0">
                  <c:v>37.25</c:v>
                </c:pt>
                <c:pt idx="44" formatCode="0.0">
                  <c:v>40.875</c:v>
                </c:pt>
                <c:pt idx="45" formatCode="0.0">
                  <c:v>44.5</c:v>
                </c:pt>
                <c:pt idx="46" formatCode="0.0">
                  <c:v>48.125</c:v>
                </c:pt>
                <c:pt idx="47" formatCode="0.0">
                  <c:v>51.75</c:v>
                </c:pt>
                <c:pt idx="48" formatCode="0.0">
                  <c:v>55.375</c:v>
                </c:pt>
                <c:pt idx="49" formatCode="0.0">
                  <c:v>59</c:v>
                </c:pt>
                <c:pt idx="50" formatCode="0.0">
                  <c:v>62.625</c:v>
                </c:pt>
                <c:pt idx="51" formatCode="0.0">
                  <c:v>66.25</c:v>
                </c:pt>
                <c:pt idx="52" formatCode="0.0">
                  <c:v>69.875</c:v>
                </c:pt>
                <c:pt idx="53" formatCode="0.0">
                  <c:v>73.5</c:v>
                </c:pt>
                <c:pt idx="54" formatCode="0.0">
                  <c:v>77.125</c:v>
                </c:pt>
                <c:pt idx="55" formatCode="0.0">
                  <c:v>80.75</c:v>
                </c:pt>
                <c:pt idx="56" formatCode="0.0">
                  <c:v>84.375</c:v>
                </c:pt>
                <c:pt idx="57" formatCode="0.0">
                  <c:v>88</c:v>
                </c:pt>
                <c:pt idx="58" formatCode="0.0">
                  <c:v>91.625</c:v>
                </c:pt>
                <c:pt idx="59" formatCode="0.0">
                  <c:v>95.25</c:v>
                </c:pt>
                <c:pt idx="60" formatCode="0.0">
                  <c:v>98.875</c:v>
                </c:pt>
                <c:pt idx="61" formatCode="0.0">
                  <c:v>102.5</c:v>
                </c:pt>
                <c:pt idx="62" formatCode="0.0">
                  <c:v>106.125</c:v>
                </c:pt>
                <c:pt idx="63" formatCode="0.0">
                  <c:v>109.75</c:v>
                </c:pt>
                <c:pt idx="64" formatCode="0.0">
                  <c:v>113.375</c:v>
                </c:pt>
                <c:pt idx="65" formatCode="0.0">
                  <c:v>117</c:v>
                </c:pt>
                <c:pt idx="66" formatCode="0.0">
                  <c:v>120.625</c:v>
                </c:pt>
                <c:pt idx="67" formatCode="0.0">
                  <c:v>124.25</c:v>
                </c:pt>
                <c:pt idx="68" formatCode="0.0">
                  <c:v>127.875</c:v>
                </c:pt>
                <c:pt idx="69" formatCode="0.0">
                  <c:v>131.5</c:v>
                </c:pt>
                <c:pt idx="70" formatCode="0.0">
                  <c:v>135.125</c:v>
                </c:pt>
                <c:pt idx="71" formatCode="0.0">
                  <c:v>138.75</c:v>
                </c:pt>
                <c:pt idx="72" formatCode="0.0">
                  <c:v>142.375</c:v>
                </c:pt>
                <c:pt idx="73" formatCode="0.0">
                  <c:v>146</c:v>
                </c:pt>
                <c:pt idx="74" formatCode="0.0">
                  <c:v>149.625</c:v>
                </c:pt>
                <c:pt idx="75" formatCode="0.0">
                  <c:v>153.25</c:v>
                </c:pt>
                <c:pt idx="76" formatCode="0.0">
                  <c:v>156.875</c:v>
                </c:pt>
                <c:pt idx="77" formatCode="0.0">
                  <c:v>160.5</c:v>
                </c:pt>
                <c:pt idx="78" formatCode="0.0">
                  <c:v>164.125</c:v>
                </c:pt>
                <c:pt idx="79" formatCode="0.0">
                  <c:v>167.75</c:v>
                </c:pt>
                <c:pt idx="80" formatCode="0.0">
                  <c:v>171.375</c:v>
                </c:pt>
                <c:pt idx="81" formatCode="0.0">
                  <c:v>175</c:v>
                </c:pt>
                <c:pt idx="82" formatCode="0.0">
                  <c:v>178.625</c:v>
                </c:pt>
                <c:pt idx="83" formatCode="0.0">
                  <c:v>182.25</c:v>
                </c:pt>
                <c:pt idx="84" formatCode="0.0">
                  <c:v>185.875</c:v>
                </c:pt>
                <c:pt idx="85" formatCode="0.0">
                  <c:v>189.5</c:v>
                </c:pt>
                <c:pt idx="86" formatCode="0.0">
                  <c:v>193.125</c:v>
                </c:pt>
                <c:pt idx="87" formatCode="0.0">
                  <c:v>196.75</c:v>
                </c:pt>
                <c:pt idx="88" formatCode="0.0">
                  <c:v>200.375</c:v>
                </c:pt>
                <c:pt idx="89" formatCode="0.0">
                  <c:v>204</c:v>
                </c:pt>
                <c:pt idx="90" formatCode="0.0">
                  <c:v>207.625</c:v>
                </c:pt>
                <c:pt idx="91" formatCode="0.0">
                  <c:v>211.25</c:v>
                </c:pt>
                <c:pt idx="92" formatCode="0.0">
                  <c:v>214.875</c:v>
                </c:pt>
                <c:pt idx="93" formatCode="0.0">
                  <c:v>218.5</c:v>
                </c:pt>
                <c:pt idx="94" formatCode="0.0">
                  <c:v>222.125</c:v>
                </c:pt>
                <c:pt idx="95" formatCode="0.0">
                  <c:v>225.75</c:v>
                </c:pt>
                <c:pt idx="96" formatCode="0.0">
                  <c:v>229.375</c:v>
                </c:pt>
                <c:pt idx="97" formatCode="0.0">
                  <c:v>233</c:v>
                </c:pt>
                <c:pt idx="98" formatCode="0.0">
                  <c:v>236.625</c:v>
                </c:pt>
                <c:pt idx="99" formatCode="0.0">
                  <c:v>240.25</c:v>
                </c:pt>
                <c:pt idx="100" formatCode="0.0">
                  <c:v>243.875</c:v>
                </c:pt>
                <c:pt idx="101" formatCode="0.0">
                  <c:v>247.5</c:v>
                </c:pt>
                <c:pt idx="102" formatCode="0.0">
                  <c:v>251.125</c:v>
                </c:pt>
                <c:pt idx="103" formatCode="0.0">
                  <c:v>254.75</c:v>
                </c:pt>
                <c:pt idx="104" formatCode="0.0">
                  <c:v>258.375</c:v>
                </c:pt>
                <c:pt idx="105" formatCode="0.0">
                  <c:v>262</c:v>
                </c:pt>
                <c:pt idx="106" formatCode="0.0">
                  <c:v>265.625</c:v>
                </c:pt>
                <c:pt idx="107" formatCode="0.0">
                  <c:v>269.25</c:v>
                </c:pt>
                <c:pt idx="108" formatCode="0.0">
                  <c:v>272.875</c:v>
                </c:pt>
                <c:pt idx="109" formatCode="0.0">
                  <c:v>276.5</c:v>
                </c:pt>
                <c:pt idx="110" formatCode="0.0">
                  <c:v>280.125</c:v>
                </c:pt>
                <c:pt idx="111" formatCode="0.0">
                  <c:v>283.75</c:v>
                </c:pt>
                <c:pt idx="112" formatCode="0.0">
                  <c:v>287.375</c:v>
                </c:pt>
                <c:pt idx="113" formatCode="0.0">
                  <c:v>291</c:v>
                </c:pt>
                <c:pt idx="114" formatCode="0.0">
                  <c:v>294.625</c:v>
                </c:pt>
                <c:pt idx="115" formatCode="0.0">
                  <c:v>298.25</c:v>
                </c:pt>
                <c:pt idx="116" formatCode="0.0">
                  <c:v>301.875</c:v>
                </c:pt>
                <c:pt idx="117" formatCode="0.0">
                  <c:v>305.5</c:v>
                </c:pt>
                <c:pt idx="118" formatCode="0.0">
                  <c:v>309.125</c:v>
                </c:pt>
                <c:pt idx="119" formatCode="0.0">
                  <c:v>312.75</c:v>
                </c:pt>
                <c:pt idx="120" formatCode="0.0">
                  <c:v>316.375</c:v>
                </c:pt>
                <c:pt idx="121" formatCode="0.0">
                  <c:v>320</c:v>
                </c:pt>
                <c:pt idx="122" formatCode="0.0">
                  <c:v>323.625</c:v>
                </c:pt>
                <c:pt idx="123" formatCode="0.0">
                  <c:v>327.25</c:v>
                </c:pt>
                <c:pt idx="124" formatCode="0.0">
                  <c:v>330.875</c:v>
                </c:pt>
                <c:pt idx="125" formatCode="0.0">
                  <c:v>334.5</c:v>
                </c:pt>
                <c:pt idx="126" formatCode="0.0">
                  <c:v>338.125</c:v>
                </c:pt>
                <c:pt idx="127" formatCode="0.0">
                  <c:v>341.75</c:v>
                </c:pt>
                <c:pt idx="128" formatCode="0.0">
                  <c:v>345.375</c:v>
                </c:pt>
                <c:pt idx="129" formatCode="0.0">
                  <c:v>349</c:v>
                </c:pt>
                <c:pt idx="130" formatCode="0.0">
                  <c:v>352.625</c:v>
                </c:pt>
                <c:pt idx="131" formatCode="0.0">
                  <c:v>356.25</c:v>
                </c:pt>
                <c:pt idx="132" formatCode="0.0">
                  <c:v>359.875</c:v>
                </c:pt>
                <c:pt idx="133" formatCode="0.0">
                  <c:v>363.5</c:v>
                </c:pt>
                <c:pt idx="134" formatCode="0.0">
                  <c:v>367.125</c:v>
                </c:pt>
                <c:pt idx="135" formatCode="0.0">
                  <c:v>370.75</c:v>
                </c:pt>
                <c:pt idx="136" formatCode="0.0">
                  <c:v>374.375</c:v>
                </c:pt>
                <c:pt idx="137" formatCode="0.0">
                  <c:v>378</c:v>
                </c:pt>
                <c:pt idx="138" formatCode="0.0">
                  <c:v>381.625</c:v>
                </c:pt>
                <c:pt idx="139" formatCode="0.0">
                  <c:v>385.25</c:v>
                </c:pt>
                <c:pt idx="140" formatCode="0.0">
                  <c:v>388.875</c:v>
                </c:pt>
                <c:pt idx="141" formatCode="0.0">
                  <c:v>392.5</c:v>
                </c:pt>
              </c:numCache>
            </c:numRef>
          </c:val>
        </c:ser>
        <c:ser>
          <c:idx val="13"/>
          <c:order val="12"/>
          <c:tx>
            <c:strRef>
              <c:f>'[Data Sizing.xlsx]Ramp-Ups'!$B$108:$D$108</c:f>
              <c:strCache>
                <c:ptCount val="1"/>
                <c:pt idx="0">
                  <c:v>Sentinel-2B L1C 0.4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Sizing.xlsx]Ramp-Ups'!$E$108:$EP$108</c:f>
              <c:numCache>
                <c:formatCode>General</c:formatCode>
                <c:ptCount val="142"/>
                <c:pt idx="25" formatCode="0.0">
                  <c:v>0</c:v>
                </c:pt>
                <c:pt idx="26" formatCode="0.0">
                  <c:v>0.17499999999999999</c:v>
                </c:pt>
                <c:pt idx="27" formatCode="0.0">
                  <c:v>0.52499999999999991</c:v>
                </c:pt>
                <c:pt idx="28" formatCode="0.0">
                  <c:v>1.0499999999999998</c:v>
                </c:pt>
                <c:pt idx="29" formatCode="0.0">
                  <c:v>2.0999999999999996</c:v>
                </c:pt>
                <c:pt idx="30" formatCode="0.0">
                  <c:v>3.4999999999999996</c:v>
                </c:pt>
                <c:pt idx="31" formatCode="0.0">
                  <c:v>5.25</c:v>
                </c:pt>
                <c:pt idx="32" formatCode="0.0">
                  <c:v>7</c:v>
                </c:pt>
                <c:pt idx="33" formatCode="0.0">
                  <c:v>9.1</c:v>
                </c:pt>
                <c:pt idx="34" formatCode="0.0">
                  <c:v>11.549999999999999</c:v>
                </c:pt>
                <c:pt idx="35" formatCode="0.0">
                  <c:v>14.349999999999998</c:v>
                </c:pt>
                <c:pt idx="36" formatCode="0.0">
                  <c:v>17.849999999999998</c:v>
                </c:pt>
                <c:pt idx="37" formatCode="0.0">
                  <c:v>21.699999999999996</c:v>
                </c:pt>
                <c:pt idx="38" formatCode="0.0">
                  <c:v>26.774999999999995</c:v>
                </c:pt>
                <c:pt idx="39" formatCode="0.0">
                  <c:v>31.849999999999994</c:v>
                </c:pt>
                <c:pt idx="40" formatCode="0.0">
                  <c:v>36.924999999999997</c:v>
                </c:pt>
                <c:pt idx="41" formatCode="0.0">
                  <c:v>42</c:v>
                </c:pt>
                <c:pt idx="42" formatCode="0.0">
                  <c:v>47.075000000000003</c:v>
                </c:pt>
                <c:pt idx="43" formatCode="0.0">
                  <c:v>52.150000000000006</c:v>
                </c:pt>
                <c:pt idx="44" formatCode="0.0">
                  <c:v>57.225000000000009</c:v>
                </c:pt>
                <c:pt idx="45" formatCode="0.0">
                  <c:v>62.300000000000011</c:v>
                </c:pt>
                <c:pt idx="46" formatCode="0.0">
                  <c:v>67.375000000000014</c:v>
                </c:pt>
                <c:pt idx="47" formatCode="0.0">
                  <c:v>72.450000000000017</c:v>
                </c:pt>
                <c:pt idx="48" formatCode="0.0">
                  <c:v>77.52500000000002</c:v>
                </c:pt>
                <c:pt idx="49" formatCode="0.0">
                  <c:v>82.600000000000023</c:v>
                </c:pt>
                <c:pt idx="50" formatCode="0.0">
                  <c:v>87.675000000000026</c:v>
                </c:pt>
                <c:pt idx="51" formatCode="0.0">
                  <c:v>92.750000000000028</c:v>
                </c:pt>
                <c:pt idx="52" formatCode="0.0">
                  <c:v>97.825000000000031</c:v>
                </c:pt>
                <c:pt idx="53" formatCode="0.0">
                  <c:v>102.90000000000003</c:v>
                </c:pt>
                <c:pt idx="54" formatCode="0.0">
                  <c:v>107.97500000000004</c:v>
                </c:pt>
                <c:pt idx="55" formatCode="0.0">
                  <c:v>113.05000000000004</c:v>
                </c:pt>
                <c:pt idx="56" formatCode="0.0">
                  <c:v>118.12500000000004</c:v>
                </c:pt>
                <c:pt idx="57" formatCode="0.0">
                  <c:v>123.20000000000005</c:v>
                </c:pt>
                <c:pt idx="58" formatCode="0.0">
                  <c:v>128.27500000000003</c:v>
                </c:pt>
                <c:pt idx="59" formatCode="0.0">
                  <c:v>133.35000000000002</c:v>
                </c:pt>
                <c:pt idx="60" formatCode="0.0">
                  <c:v>138.42500000000001</c:v>
                </c:pt>
                <c:pt idx="61" formatCode="0.0">
                  <c:v>143.5</c:v>
                </c:pt>
                <c:pt idx="62" formatCode="0.0">
                  <c:v>148.57499999999999</c:v>
                </c:pt>
                <c:pt idx="63" formatCode="0.0">
                  <c:v>153.64999999999998</c:v>
                </c:pt>
                <c:pt idx="64" formatCode="0.0">
                  <c:v>158.72499999999997</c:v>
                </c:pt>
                <c:pt idx="65" formatCode="0.0">
                  <c:v>163.79999999999995</c:v>
                </c:pt>
                <c:pt idx="66" formatCode="0.0">
                  <c:v>168.87499999999994</c:v>
                </c:pt>
                <c:pt idx="67" formatCode="0.0">
                  <c:v>173.94999999999993</c:v>
                </c:pt>
                <c:pt idx="68" formatCode="0.0">
                  <c:v>179.02499999999992</c:v>
                </c:pt>
                <c:pt idx="69" formatCode="0.0">
                  <c:v>184.09999999999991</c:v>
                </c:pt>
                <c:pt idx="70" formatCode="0.0">
                  <c:v>189.1749999999999</c:v>
                </c:pt>
                <c:pt idx="71" formatCode="0.0">
                  <c:v>194.24999999999989</c:v>
                </c:pt>
                <c:pt idx="72" formatCode="0.0">
                  <c:v>199.32499999999987</c:v>
                </c:pt>
                <c:pt idx="73" formatCode="0.0">
                  <c:v>204.39999999999986</c:v>
                </c:pt>
                <c:pt idx="74" formatCode="0.0">
                  <c:v>209.47499999999985</c:v>
                </c:pt>
                <c:pt idx="75" formatCode="0.0">
                  <c:v>214.54999999999984</c:v>
                </c:pt>
                <c:pt idx="76" formatCode="0.0">
                  <c:v>219.62499999999983</c:v>
                </c:pt>
                <c:pt idx="77" formatCode="0.0">
                  <c:v>224.69999999999982</c:v>
                </c:pt>
                <c:pt idx="78" formatCode="0.0">
                  <c:v>229.77499999999981</c:v>
                </c:pt>
                <c:pt idx="79" formatCode="0.0">
                  <c:v>234.8499999999998</c:v>
                </c:pt>
                <c:pt idx="80" formatCode="0.0">
                  <c:v>239.92499999999978</c:v>
                </c:pt>
                <c:pt idx="81" formatCode="0.0">
                  <c:v>244.99999999999977</c:v>
                </c:pt>
                <c:pt idx="82" formatCode="0.0">
                  <c:v>250.07499999999976</c:v>
                </c:pt>
                <c:pt idx="83" formatCode="0.0">
                  <c:v>255.14999999999975</c:v>
                </c:pt>
                <c:pt idx="84" formatCode="0.0">
                  <c:v>260.22499999999974</c:v>
                </c:pt>
                <c:pt idx="85" formatCode="0.0">
                  <c:v>265.29999999999973</c:v>
                </c:pt>
                <c:pt idx="86" formatCode="0.0">
                  <c:v>270.37499999999972</c:v>
                </c:pt>
                <c:pt idx="87" formatCode="0.0">
                  <c:v>275.4499999999997</c:v>
                </c:pt>
                <c:pt idx="88" formatCode="0.0">
                  <c:v>280.52499999999969</c:v>
                </c:pt>
                <c:pt idx="89" formatCode="0.0">
                  <c:v>285.59999999999968</c:v>
                </c:pt>
                <c:pt idx="90" formatCode="0.0">
                  <c:v>290.67499999999967</c:v>
                </c:pt>
                <c:pt idx="91" formatCode="0.0">
                  <c:v>295.74999999999966</c:v>
                </c:pt>
                <c:pt idx="92" formatCode="0.0">
                  <c:v>300.82499999999965</c:v>
                </c:pt>
                <c:pt idx="93" formatCode="0.0">
                  <c:v>305.89999999999964</c:v>
                </c:pt>
                <c:pt idx="94" formatCode="0.0">
                  <c:v>310.97499999999962</c:v>
                </c:pt>
                <c:pt idx="95" formatCode="0.0">
                  <c:v>316.04999999999961</c:v>
                </c:pt>
                <c:pt idx="96" formatCode="0.0">
                  <c:v>321.1249999999996</c:v>
                </c:pt>
                <c:pt idx="97" formatCode="0.0">
                  <c:v>326.19999999999959</c:v>
                </c:pt>
                <c:pt idx="98" formatCode="0.0">
                  <c:v>331.27499999999958</c:v>
                </c:pt>
                <c:pt idx="99" formatCode="0.0">
                  <c:v>336.34999999999957</c:v>
                </c:pt>
                <c:pt idx="100" formatCode="0.0">
                  <c:v>341.42499999999956</c:v>
                </c:pt>
                <c:pt idx="101" formatCode="0.0">
                  <c:v>346.49999999999955</c:v>
                </c:pt>
                <c:pt idx="102" formatCode="0.0">
                  <c:v>351.57499999999953</c:v>
                </c:pt>
                <c:pt idx="103" formatCode="0.0">
                  <c:v>356.64999999999952</c:v>
                </c:pt>
                <c:pt idx="104" formatCode="0.0">
                  <c:v>361.72499999999951</c:v>
                </c:pt>
                <c:pt idx="105" formatCode="0.0">
                  <c:v>366.7999999999995</c:v>
                </c:pt>
                <c:pt idx="106" formatCode="0.0">
                  <c:v>371.87499999999949</c:v>
                </c:pt>
                <c:pt idx="107" formatCode="0.0">
                  <c:v>376.94999999999948</c:v>
                </c:pt>
                <c:pt idx="108" formatCode="0.0">
                  <c:v>382.02499999999947</c:v>
                </c:pt>
                <c:pt idx="109" formatCode="0.0">
                  <c:v>387.09999999999945</c:v>
                </c:pt>
                <c:pt idx="110" formatCode="0.0">
                  <c:v>392.17499999999944</c:v>
                </c:pt>
                <c:pt idx="111" formatCode="0.0">
                  <c:v>397.24999999999943</c:v>
                </c:pt>
                <c:pt idx="112" formatCode="0.0">
                  <c:v>402.32499999999942</c:v>
                </c:pt>
                <c:pt idx="113" formatCode="0.0">
                  <c:v>407.39999999999941</c:v>
                </c:pt>
                <c:pt idx="114" formatCode="0.0">
                  <c:v>412.4749999999994</c:v>
                </c:pt>
                <c:pt idx="115" formatCode="0.0">
                  <c:v>417.54999999999939</c:v>
                </c:pt>
                <c:pt idx="116" formatCode="0.0">
                  <c:v>422.62499999999937</c:v>
                </c:pt>
                <c:pt idx="117" formatCode="0.0">
                  <c:v>427.69999999999936</c:v>
                </c:pt>
                <c:pt idx="118" formatCode="0.0">
                  <c:v>432.77499999999935</c:v>
                </c:pt>
                <c:pt idx="119" formatCode="0.0">
                  <c:v>437.84999999999934</c:v>
                </c:pt>
                <c:pt idx="120" formatCode="0.0">
                  <c:v>442.92499999999933</c:v>
                </c:pt>
                <c:pt idx="121" formatCode="0.0">
                  <c:v>447.99999999999932</c:v>
                </c:pt>
                <c:pt idx="122" formatCode="0.0">
                  <c:v>453.07499999999931</c:v>
                </c:pt>
                <c:pt idx="123" formatCode="0.0">
                  <c:v>458.1499999999993</c:v>
                </c:pt>
                <c:pt idx="124" formatCode="0.0">
                  <c:v>463.22499999999928</c:v>
                </c:pt>
                <c:pt idx="125" formatCode="0.0">
                  <c:v>468.29999999999927</c:v>
                </c:pt>
                <c:pt idx="126" formatCode="0.0">
                  <c:v>473.37499999999926</c:v>
                </c:pt>
                <c:pt idx="127" formatCode="0.0">
                  <c:v>478.44999999999925</c:v>
                </c:pt>
                <c:pt idx="128" formatCode="0.0">
                  <c:v>483.52499999999924</c:v>
                </c:pt>
                <c:pt idx="129" formatCode="0.0">
                  <c:v>488.59999999999923</c:v>
                </c:pt>
                <c:pt idx="130" formatCode="0.0">
                  <c:v>493.67499999999922</c:v>
                </c:pt>
                <c:pt idx="131" formatCode="0.0">
                  <c:v>498.7499999999992</c:v>
                </c:pt>
                <c:pt idx="132" formatCode="0.0">
                  <c:v>503.82499999999919</c:v>
                </c:pt>
                <c:pt idx="133" formatCode="0.0">
                  <c:v>508.89999999999918</c:v>
                </c:pt>
                <c:pt idx="134" formatCode="0.0">
                  <c:v>513.97499999999923</c:v>
                </c:pt>
                <c:pt idx="135" formatCode="0.0">
                  <c:v>519.04999999999927</c:v>
                </c:pt>
                <c:pt idx="136" formatCode="0.0">
                  <c:v>524.12499999999932</c:v>
                </c:pt>
                <c:pt idx="137" formatCode="0.0">
                  <c:v>529.19999999999936</c:v>
                </c:pt>
                <c:pt idx="138" formatCode="0.0">
                  <c:v>534.27499999999941</c:v>
                </c:pt>
                <c:pt idx="139" formatCode="0.0">
                  <c:v>539.34999999999945</c:v>
                </c:pt>
                <c:pt idx="140" formatCode="0.0">
                  <c:v>544.4249999999995</c:v>
                </c:pt>
                <c:pt idx="141" formatCode="0.0">
                  <c:v>549.49999999999955</c:v>
                </c:pt>
              </c:numCache>
            </c:numRef>
          </c:val>
        </c:ser>
        <c:ser>
          <c:idx val="14"/>
          <c:order val="13"/>
          <c:tx>
            <c:strRef>
              <c:f>'[Data Sizing.xlsx]Ramp-Ups'!$B$109:$D$109</c:f>
              <c:strCache>
                <c:ptCount val="1"/>
                <c:pt idx="0">
                  <c:v>Sentinel-2B L2A 0.4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Sizing.xlsx]Ramp-Ups'!$E$109:$EP$109</c:f>
              <c:numCache>
                <c:formatCode>General</c:formatCode>
                <c:ptCount val="142"/>
                <c:pt idx="25" formatCode="0.0">
                  <c:v>0</c:v>
                </c:pt>
                <c:pt idx="26" formatCode="0.0">
                  <c:v>0.2</c:v>
                </c:pt>
                <c:pt idx="27" formatCode="0.0">
                  <c:v>0.60000000000000009</c:v>
                </c:pt>
                <c:pt idx="28" formatCode="0.0">
                  <c:v>1.2000000000000002</c:v>
                </c:pt>
                <c:pt idx="29" formatCode="0.0">
                  <c:v>2.4000000000000004</c:v>
                </c:pt>
                <c:pt idx="30" formatCode="0.0">
                  <c:v>4</c:v>
                </c:pt>
                <c:pt idx="31" formatCode="0.0">
                  <c:v>6</c:v>
                </c:pt>
                <c:pt idx="32" formatCode="0.0">
                  <c:v>8</c:v>
                </c:pt>
                <c:pt idx="33" formatCode="0.0">
                  <c:v>10.4</c:v>
                </c:pt>
                <c:pt idx="34" formatCode="0.0">
                  <c:v>13.200000000000001</c:v>
                </c:pt>
                <c:pt idx="35" formatCode="0.0">
                  <c:v>16.400000000000002</c:v>
                </c:pt>
                <c:pt idx="36" formatCode="0.0">
                  <c:v>20.400000000000002</c:v>
                </c:pt>
                <c:pt idx="37" formatCode="0.0">
                  <c:v>24.800000000000004</c:v>
                </c:pt>
                <c:pt idx="38" formatCode="0.0">
                  <c:v>30.600000000000005</c:v>
                </c:pt>
                <c:pt idx="39" formatCode="0.0">
                  <c:v>36.400000000000006</c:v>
                </c:pt>
                <c:pt idx="40" formatCode="0.0">
                  <c:v>42.2</c:v>
                </c:pt>
                <c:pt idx="41" formatCode="0.0">
                  <c:v>48</c:v>
                </c:pt>
                <c:pt idx="42" formatCode="0.0">
                  <c:v>53.8</c:v>
                </c:pt>
                <c:pt idx="43" formatCode="0.0">
                  <c:v>59.599999999999994</c:v>
                </c:pt>
                <c:pt idx="44" formatCode="0.0">
                  <c:v>65.399999999999991</c:v>
                </c:pt>
                <c:pt idx="45" formatCode="0.0">
                  <c:v>71.199999999999989</c:v>
                </c:pt>
                <c:pt idx="46" formatCode="0.0">
                  <c:v>76.999999999999986</c:v>
                </c:pt>
                <c:pt idx="47" formatCode="0.0">
                  <c:v>82.799999999999983</c:v>
                </c:pt>
                <c:pt idx="48" formatCode="0.0">
                  <c:v>88.59999999999998</c:v>
                </c:pt>
                <c:pt idx="49" formatCode="0.0">
                  <c:v>94.399999999999977</c:v>
                </c:pt>
                <c:pt idx="50" formatCode="0.0">
                  <c:v>100.19999999999997</c:v>
                </c:pt>
                <c:pt idx="51" formatCode="0.0">
                  <c:v>105.99999999999997</c:v>
                </c:pt>
                <c:pt idx="52" formatCode="0.0">
                  <c:v>111.79999999999997</c:v>
                </c:pt>
                <c:pt idx="53" formatCode="0.0">
                  <c:v>117.59999999999997</c:v>
                </c:pt>
                <c:pt idx="54" formatCode="0.0">
                  <c:v>123.39999999999996</c:v>
                </c:pt>
                <c:pt idx="55" formatCode="0.0">
                  <c:v>129.19999999999996</c:v>
                </c:pt>
                <c:pt idx="56" formatCode="0.0">
                  <c:v>134.99999999999997</c:v>
                </c:pt>
                <c:pt idx="57" formatCode="0.0">
                  <c:v>140.79999999999998</c:v>
                </c:pt>
                <c:pt idx="58" formatCode="0.0">
                  <c:v>146.6</c:v>
                </c:pt>
                <c:pt idx="59" formatCode="0.0">
                  <c:v>152.4</c:v>
                </c:pt>
                <c:pt idx="60" formatCode="0.0">
                  <c:v>158.20000000000002</c:v>
                </c:pt>
                <c:pt idx="61" formatCode="0.0">
                  <c:v>164.00000000000003</c:v>
                </c:pt>
                <c:pt idx="62" formatCode="0.0">
                  <c:v>169.80000000000004</c:v>
                </c:pt>
                <c:pt idx="63" formatCode="0.0">
                  <c:v>175.60000000000005</c:v>
                </c:pt>
                <c:pt idx="64" formatCode="0.0">
                  <c:v>181.40000000000006</c:v>
                </c:pt>
                <c:pt idx="65" formatCode="0.0">
                  <c:v>187.20000000000007</c:v>
                </c:pt>
                <c:pt idx="66" formatCode="0.0">
                  <c:v>193.00000000000009</c:v>
                </c:pt>
                <c:pt idx="67" formatCode="0.0">
                  <c:v>198.8000000000001</c:v>
                </c:pt>
                <c:pt idx="68" formatCode="0.0">
                  <c:v>204.60000000000011</c:v>
                </c:pt>
                <c:pt idx="69" formatCode="0.0">
                  <c:v>210.40000000000012</c:v>
                </c:pt>
                <c:pt idx="70" formatCode="0.0">
                  <c:v>216.20000000000013</c:v>
                </c:pt>
                <c:pt idx="71" formatCode="0.0">
                  <c:v>222.00000000000014</c:v>
                </c:pt>
                <c:pt idx="72" formatCode="0.0">
                  <c:v>227.80000000000015</c:v>
                </c:pt>
                <c:pt idx="73" formatCode="0.0">
                  <c:v>233.60000000000016</c:v>
                </c:pt>
                <c:pt idx="74" formatCode="0.0">
                  <c:v>239.40000000000018</c:v>
                </c:pt>
                <c:pt idx="75" formatCode="0.0">
                  <c:v>245.20000000000019</c:v>
                </c:pt>
                <c:pt idx="76" formatCode="0.0">
                  <c:v>251.0000000000002</c:v>
                </c:pt>
                <c:pt idx="77" formatCode="0.0">
                  <c:v>256.80000000000018</c:v>
                </c:pt>
                <c:pt idx="78" formatCode="0.0">
                  <c:v>262.60000000000019</c:v>
                </c:pt>
                <c:pt idx="79" formatCode="0.0">
                  <c:v>268.4000000000002</c:v>
                </c:pt>
                <c:pt idx="80" formatCode="0.0">
                  <c:v>274.20000000000022</c:v>
                </c:pt>
                <c:pt idx="81" formatCode="0.0">
                  <c:v>280.00000000000023</c:v>
                </c:pt>
                <c:pt idx="82" formatCode="0.0">
                  <c:v>285.80000000000024</c:v>
                </c:pt>
                <c:pt idx="83" formatCode="0.0">
                  <c:v>291.60000000000025</c:v>
                </c:pt>
                <c:pt idx="84" formatCode="0.0">
                  <c:v>297.40000000000026</c:v>
                </c:pt>
                <c:pt idx="85" formatCode="0.0">
                  <c:v>303.20000000000027</c:v>
                </c:pt>
                <c:pt idx="86" formatCode="0.0">
                  <c:v>309.00000000000028</c:v>
                </c:pt>
                <c:pt idx="87" formatCode="0.0">
                  <c:v>314.8000000000003</c:v>
                </c:pt>
                <c:pt idx="88" formatCode="0.0">
                  <c:v>320.60000000000031</c:v>
                </c:pt>
                <c:pt idx="89" formatCode="0.0">
                  <c:v>326.40000000000032</c:v>
                </c:pt>
                <c:pt idx="90" formatCode="0.0">
                  <c:v>332.20000000000033</c:v>
                </c:pt>
                <c:pt idx="91" formatCode="0.0">
                  <c:v>338.00000000000034</c:v>
                </c:pt>
                <c:pt idx="92" formatCode="0.0">
                  <c:v>343.80000000000035</c:v>
                </c:pt>
                <c:pt idx="93" formatCode="0.0">
                  <c:v>349.60000000000036</c:v>
                </c:pt>
                <c:pt idx="94" formatCode="0.0">
                  <c:v>355.40000000000038</c:v>
                </c:pt>
                <c:pt idx="95" formatCode="0.0">
                  <c:v>361.20000000000039</c:v>
                </c:pt>
                <c:pt idx="96" formatCode="0.0">
                  <c:v>367.0000000000004</c:v>
                </c:pt>
                <c:pt idx="97" formatCode="0.0">
                  <c:v>372.80000000000041</c:v>
                </c:pt>
                <c:pt idx="98" formatCode="0.0">
                  <c:v>378.60000000000042</c:v>
                </c:pt>
                <c:pt idx="99" formatCode="0.0">
                  <c:v>384.40000000000043</c:v>
                </c:pt>
                <c:pt idx="100" formatCode="0.0">
                  <c:v>390.20000000000044</c:v>
                </c:pt>
                <c:pt idx="101" formatCode="0.0">
                  <c:v>396.00000000000045</c:v>
                </c:pt>
                <c:pt idx="102" formatCode="0.0">
                  <c:v>401.80000000000047</c:v>
                </c:pt>
                <c:pt idx="103" formatCode="0.0">
                  <c:v>407.60000000000048</c:v>
                </c:pt>
                <c:pt idx="104" formatCode="0.0">
                  <c:v>413.40000000000049</c:v>
                </c:pt>
                <c:pt idx="105" formatCode="0.0">
                  <c:v>419.2000000000005</c:v>
                </c:pt>
                <c:pt idx="106" formatCode="0.0">
                  <c:v>425.00000000000051</c:v>
                </c:pt>
                <c:pt idx="107" formatCode="0.0">
                  <c:v>430.80000000000052</c:v>
                </c:pt>
                <c:pt idx="108" formatCode="0.0">
                  <c:v>436.60000000000053</c:v>
                </c:pt>
                <c:pt idx="109" formatCode="0.0">
                  <c:v>442.40000000000055</c:v>
                </c:pt>
                <c:pt idx="110" formatCode="0.0">
                  <c:v>448.20000000000056</c:v>
                </c:pt>
                <c:pt idx="111" formatCode="0.0">
                  <c:v>454.00000000000057</c:v>
                </c:pt>
                <c:pt idx="112" formatCode="0.0">
                  <c:v>459.80000000000058</c:v>
                </c:pt>
                <c:pt idx="113" formatCode="0.0">
                  <c:v>465.60000000000059</c:v>
                </c:pt>
                <c:pt idx="114" formatCode="0.0">
                  <c:v>471.4000000000006</c:v>
                </c:pt>
                <c:pt idx="115" formatCode="0.0">
                  <c:v>477.20000000000061</c:v>
                </c:pt>
                <c:pt idx="116" formatCode="0.0">
                  <c:v>483.00000000000063</c:v>
                </c:pt>
                <c:pt idx="117" formatCode="0.0">
                  <c:v>488.80000000000064</c:v>
                </c:pt>
                <c:pt idx="118" formatCode="0.0">
                  <c:v>494.60000000000065</c:v>
                </c:pt>
                <c:pt idx="119" formatCode="0.0">
                  <c:v>500.40000000000066</c:v>
                </c:pt>
                <c:pt idx="120" formatCode="0.0">
                  <c:v>506.20000000000067</c:v>
                </c:pt>
                <c:pt idx="121" formatCode="0.0">
                  <c:v>512.00000000000068</c:v>
                </c:pt>
                <c:pt idx="122" formatCode="0.0">
                  <c:v>517.80000000000064</c:v>
                </c:pt>
                <c:pt idx="123" formatCode="0.0">
                  <c:v>523.60000000000059</c:v>
                </c:pt>
                <c:pt idx="124" formatCode="0.0">
                  <c:v>529.40000000000055</c:v>
                </c:pt>
                <c:pt idx="125" formatCode="0.0">
                  <c:v>535.2000000000005</c:v>
                </c:pt>
                <c:pt idx="126" formatCode="0.0">
                  <c:v>541.00000000000045</c:v>
                </c:pt>
                <c:pt idx="127" formatCode="0.0">
                  <c:v>546.80000000000041</c:v>
                </c:pt>
                <c:pt idx="128" formatCode="0.0">
                  <c:v>552.60000000000036</c:v>
                </c:pt>
                <c:pt idx="129" formatCode="0.0">
                  <c:v>558.40000000000032</c:v>
                </c:pt>
                <c:pt idx="130" formatCode="0.0">
                  <c:v>564.20000000000027</c:v>
                </c:pt>
                <c:pt idx="131" formatCode="0.0">
                  <c:v>570.00000000000023</c:v>
                </c:pt>
                <c:pt idx="132" formatCode="0.0">
                  <c:v>575.80000000000018</c:v>
                </c:pt>
                <c:pt idx="133" formatCode="0.0">
                  <c:v>581.60000000000014</c:v>
                </c:pt>
                <c:pt idx="134" formatCode="0.0">
                  <c:v>587.40000000000009</c:v>
                </c:pt>
                <c:pt idx="135" formatCode="0.0">
                  <c:v>593.20000000000005</c:v>
                </c:pt>
                <c:pt idx="136" formatCode="0.0">
                  <c:v>599</c:v>
                </c:pt>
                <c:pt idx="137" formatCode="0.0">
                  <c:v>604.79999999999995</c:v>
                </c:pt>
                <c:pt idx="138" formatCode="0.0">
                  <c:v>610.59999999999991</c:v>
                </c:pt>
                <c:pt idx="139" formatCode="0.0">
                  <c:v>616.39999999999986</c:v>
                </c:pt>
                <c:pt idx="140" formatCode="0.0">
                  <c:v>622.19999999999982</c:v>
                </c:pt>
                <c:pt idx="141" formatCode="0.0">
                  <c:v>627.99999999999977</c:v>
                </c:pt>
              </c:numCache>
            </c:numRef>
          </c:val>
        </c:ser>
        <c:ser>
          <c:idx val="15"/>
          <c:order val="14"/>
          <c:tx>
            <c:strRef>
              <c:f>'[Data Sizing.xlsx]Ramp-Ups'!$B$110:$D$110</c:f>
              <c:strCache>
                <c:ptCount val="1"/>
                <c:pt idx="0">
                  <c:v>Sentinel-3A OLCI L1 0.3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Sizing.xlsx]Ramp-Ups'!$E$110:$EP$110</c:f>
              <c:numCache>
                <c:formatCode>General</c:formatCode>
                <c:ptCount val="142"/>
                <c:pt idx="21" formatCode="0.0">
                  <c:v>0</c:v>
                </c:pt>
                <c:pt idx="22" formatCode="0.0">
                  <c:v>0.16479232494559937</c:v>
                </c:pt>
                <c:pt idx="23" formatCode="0.0">
                  <c:v>0.41198081236399842</c:v>
                </c:pt>
                <c:pt idx="24" formatCode="0.0">
                  <c:v>0.65916929978239747</c:v>
                </c:pt>
                <c:pt idx="25" formatCode="0.0">
                  <c:v>1.812715574401593</c:v>
                </c:pt>
                <c:pt idx="26" formatCode="0.0">
                  <c:v>2.9662618490207886</c:v>
                </c:pt>
                <c:pt idx="27" formatCode="0.0">
                  <c:v>4.4493927735311827</c:v>
                </c:pt>
                <c:pt idx="28" formatCode="0.0">
                  <c:v>5.9325236980415772</c:v>
                </c:pt>
                <c:pt idx="29" formatCode="0.0">
                  <c:v>7.74523927244317</c:v>
                </c:pt>
                <c:pt idx="30" formatCode="0.0">
                  <c:v>9.8875394967359611</c:v>
                </c:pt>
                <c:pt idx="31" formatCode="0.0">
                  <c:v>12.194632045974352</c:v>
                </c:pt>
                <c:pt idx="32" formatCode="0.0">
                  <c:v>14.831309245103942</c:v>
                </c:pt>
                <c:pt idx="33" formatCode="0.0">
                  <c:v>17.467986444233532</c:v>
                </c:pt>
                <c:pt idx="34" formatCode="0.0">
                  <c:v>20.104663643363121</c:v>
                </c:pt>
                <c:pt idx="35" formatCode="0.0">
                  <c:v>22.741340842492711</c:v>
                </c:pt>
                <c:pt idx="36" formatCode="0.0">
                  <c:v>25.378018041622301</c:v>
                </c:pt>
                <c:pt idx="37" formatCode="0.0">
                  <c:v>28.014695240751891</c:v>
                </c:pt>
                <c:pt idx="38" formatCode="0.0">
                  <c:v>30.651372439881481</c:v>
                </c:pt>
                <c:pt idx="39" formatCode="0.0">
                  <c:v>33.288049639011071</c:v>
                </c:pt>
                <c:pt idx="40" formatCode="0.0">
                  <c:v>35.924726838140657</c:v>
                </c:pt>
                <c:pt idx="41" formatCode="0.0">
                  <c:v>38.56140403727025</c:v>
                </c:pt>
                <c:pt idx="42" formatCode="0.0">
                  <c:v>41.198081236399844</c:v>
                </c:pt>
                <c:pt idx="43" formatCode="0.0">
                  <c:v>43.834758435529437</c:v>
                </c:pt>
                <c:pt idx="44" formatCode="0.0">
                  <c:v>46.471435634659031</c:v>
                </c:pt>
                <c:pt idx="45" formatCode="0.0">
                  <c:v>49.108112833788624</c:v>
                </c:pt>
                <c:pt idx="46" formatCode="0.0">
                  <c:v>51.744790032918218</c:v>
                </c:pt>
                <c:pt idx="47" formatCode="0.0">
                  <c:v>54.381467232047811</c:v>
                </c:pt>
                <c:pt idx="48" formatCode="0.0">
                  <c:v>57.018144431177404</c:v>
                </c:pt>
                <c:pt idx="49" formatCode="0.0">
                  <c:v>59.654821630306998</c:v>
                </c:pt>
                <c:pt idx="50" formatCode="0.0">
                  <c:v>62.291498829436591</c:v>
                </c:pt>
                <c:pt idx="51" formatCode="0.0">
                  <c:v>64.928176028566185</c:v>
                </c:pt>
                <c:pt idx="52" formatCode="0.0">
                  <c:v>67.564853227695778</c:v>
                </c:pt>
                <c:pt idx="53" formatCode="0.0">
                  <c:v>70.201530426825371</c:v>
                </c:pt>
                <c:pt idx="54" formatCode="0.0">
                  <c:v>72.838207625954965</c:v>
                </c:pt>
                <c:pt idx="55" formatCode="0.0">
                  <c:v>75.474884825084558</c:v>
                </c:pt>
                <c:pt idx="56" formatCode="0.0">
                  <c:v>78.111562024214152</c:v>
                </c:pt>
                <c:pt idx="57" formatCode="0.0">
                  <c:v>80.748239223343745</c:v>
                </c:pt>
                <c:pt idx="58" formatCode="0.0">
                  <c:v>83.384916422473339</c:v>
                </c:pt>
                <c:pt idx="59" formatCode="0.0">
                  <c:v>86.021593621602932</c:v>
                </c:pt>
                <c:pt idx="60" formatCode="0.0">
                  <c:v>88.658270820732525</c:v>
                </c:pt>
                <c:pt idx="61" formatCode="0.0">
                  <c:v>91.294948019862119</c:v>
                </c:pt>
                <c:pt idx="62" formatCode="0.0">
                  <c:v>93.931625218991712</c:v>
                </c:pt>
                <c:pt idx="63" formatCode="0.0">
                  <c:v>96.568302418121306</c:v>
                </c:pt>
                <c:pt idx="64" formatCode="0.0">
                  <c:v>99.204979617250899</c:v>
                </c:pt>
                <c:pt idx="65" formatCode="0.0">
                  <c:v>101.84165681638049</c:v>
                </c:pt>
                <c:pt idx="66" formatCode="0.0">
                  <c:v>104.47833401551009</c:v>
                </c:pt>
                <c:pt idx="67" formatCode="0.0">
                  <c:v>107.11501121463968</c:v>
                </c:pt>
                <c:pt idx="68" formatCode="0.0">
                  <c:v>109.75168841376927</c:v>
                </c:pt>
                <c:pt idx="69" formatCode="0.0">
                  <c:v>112.38836561289887</c:v>
                </c:pt>
                <c:pt idx="70" formatCode="0.0">
                  <c:v>115.02504281202846</c:v>
                </c:pt>
                <c:pt idx="71" formatCode="0.0">
                  <c:v>117.66172001115805</c:v>
                </c:pt>
                <c:pt idx="72" formatCode="0.0">
                  <c:v>120.29839721028765</c:v>
                </c:pt>
                <c:pt idx="73" formatCode="0.0">
                  <c:v>122.93507440941724</c:v>
                </c:pt>
                <c:pt idx="74" formatCode="0.0">
                  <c:v>125.57175160854683</c:v>
                </c:pt>
                <c:pt idx="75" formatCode="0.0">
                  <c:v>128.20842880767643</c:v>
                </c:pt>
                <c:pt idx="76" formatCode="0.0">
                  <c:v>130.84510600680602</c:v>
                </c:pt>
                <c:pt idx="77" formatCode="0.0">
                  <c:v>133.48178320593561</c:v>
                </c:pt>
                <c:pt idx="78" formatCode="0.0">
                  <c:v>136.11846040506521</c:v>
                </c:pt>
                <c:pt idx="79" formatCode="0.0">
                  <c:v>138.7551376041948</c:v>
                </c:pt>
                <c:pt idx="80" formatCode="0.0">
                  <c:v>141.39181480332439</c:v>
                </c:pt>
                <c:pt idx="81" formatCode="0.0">
                  <c:v>144.02849200245399</c:v>
                </c:pt>
                <c:pt idx="82" formatCode="0.0">
                  <c:v>146.66516920158358</c:v>
                </c:pt>
                <c:pt idx="83" formatCode="0.0">
                  <c:v>149.30184640071317</c:v>
                </c:pt>
                <c:pt idx="84" formatCode="0.0">
                  <c:v>151.93852359984277</c:v>
                </c:pt>
                <c:pt idx="85" formatCode="0.0">
                  <c:v>154.57520079897236</c:v>
                </c:pt>
                <c:pt idx="86" formatCode="0.0">
                  <c:v>157.21187799810195</c:v>
                </c:pt>
                <c:pt idx="87" formatCode="0.0">
                  <c:v>159.84855519723155</c:v>
                </c:pt>
                <c:pt idx="88" formatCode="0.0">
                  <c:v>162.48523239636114</c:v>
                </c:pt>
                <c:pt idx="89" formatCode="0.0">
                  <c:v>165.12190959549073</c:v>
                </c:pt>
                <c:pt idx="90" formatCode="0.0">
                  <c:v>167.75858679462033</c:v>
                </c:pt>
                <c:pt idx="91" formatCode="0.0">
                  <c:v>170.39526399374992</c:v>
                </c:pt>
                <c:pt idx="92" formatCode="0.0">
                  <c:v>173.03194119287951</c:v>
                </c:pt>
                <c:pt idx="93" formatCode="0.0">
                  <c:v>175.66861839200911</c:v>
                </c:pt>
                <c:pt idx="94" formatCode="0.0">
                  <c:v>178.3052955911387</c:v>
                </c:pt>
                <c:pt idx="95" formatCode="0.0">
                  <c:v>180.9419727902683</c:v>
                </c:pt>
                <c:pt idx="96" formatCode="0.0">
                  <c:v>183.57864998939789</c:v>
                </c:pt>
                <c:pt idx="97" formatCode="0.0">
                  <c:v>186.21532718852748</c:v>
                </c:pt>
                <c:pt idx="98" formatCode="0.0">
                  <c:v>188.85200438765708</c:v>
                </c:pt>
                <c:pt idx="99" formatCode="0.0">
                  <c:v>191.48868158678667</c:v>
                </c:pt>
                <c:pt idx="100" formatCode="0.0">
                  <c:v>194.12535878591626</c:v>
                </c:pt>
                <c:pt idx="101" formatCode="0.0">
                  <c:v>196.76203598504586</c:v>
                </c:pt>
                <c:pt idx="102" formatCode="0.0">
                  <c:v>199.39871318417545</c:v>
                </c:pt>
                <c:pt idx="103" formatCode="0.0">
                  <c:v>202.03539038330504</c:v>
                </c:pt>
                <c:pt idx="104" formatCode="0.0">
                  <c:v>204.67206758243464</c:v>
                </c:pt>
                <c:pt idx="105" formatCode="0.0">
                  <c:v>207.30874478156423</c:v>
                </c:pt>
                <c:pt idx="106" formatCode="0.0">
                  <c:v>209.94542198069382</c:v>
                </c:pt>
                <c:pt idx="107" formatCode="0.0">
                  <c:v>212.58209917982342</c:v>
                </c:pt>
                <c:pt idx="108" formatCode="0.0">
                  <c:v>215.21877637895301</c:v>
                </c:pt>
                <c:pt idx="109" formatCode="0.0">
                  <c:v>217.8554535780826</c:v>
                </c:pt>
                <c:pt idx="110" formatCode="0.0">
                  <c:v>220.4921307772122</c:v>
                </c:pt>
                <c:pt idx="111" formatCode="0.0">
                  <c:v>223.12880797634179</c:v>
                </c:pt>
                <c:pt idx="112" formatCode="0.0">
                  <c:v>225.76548517547138</c:v>
                </c:pt>
                <c:pt idx="113" formatCode="0.0">
                  <c:v>228.40216237460098</c:v>
                </c:pt>
                <c:pt idx="114" formatCode="0.0">
                  <c:v>231.03883957373057</c:v>
                </c:pt>
                <c:pt idx="115" formatCode="0.0">
                  <c:v>233.67551677286016</c:v>
                </c:pt>
                <c:pt idx="116" formatCode="0.0">
                  <c:v>236.31219397198976</c:v>
                </c:pt>
                <c:pt idx="117" formatCode="0.0">
                  <c:v>238.94887117111935</c:v>
                </c:pt>
                <c:pt idx="118" formatCode="0.0">
                  <c:v>241.58554837024894</c:v>
                </c:pt>
                <c:pt idx="119" formatCode="0.0">
                  <c:v>244.22222556937854</c:v>
                </c:pt>
                <c:pt idx="120" formatCode="0.0">
                  <c:v>246.85890276850813</c:v>
                </c:pt>
                <c:pt idx="121" formatCode="0.0">
                  <c:v>249.49557996763772</c:v>
                </c:pt>
                <c:pt idx="122" formatCode="0.0">
                  <c:v>252.13225716676732</c:v>
                </c:pt>
                <c:pt idx="123" formatCode="0.0">
                  <c:v>254.76893436589691</c:v>
                </c:pt>
                <c:pt idx="124" formatCode="0.0">
                  <c:v>257.4056115650265</c:v>
                </c:pt>
                <c:pt idx="125" formatCode="0.0">
                  <c:v>260.04228876415607</c:v>
                </c:pt>
                <c:pt idx="126" formatCode="0.0">
                  <c:v>262.67896596328563</c:v>
                </c:pt>
                <c:pt idx="127" formatCode="0.0">
                  <c:v>265.3156431624152</c:v>
                </c:pt>
                <c:pt idx="128" formatCode="0.0">
                  <c:v>267.95232036154476</c:v>
                </c:pt>
                <c:pt idx="129" formatCode="0.0">
                  <c:v>270.58899756067433</c:v>
                </c:pt>
                <c:pt idx="130" formatCode="0.0">
                  <c:v>273.22567475980389</c:v>
                </c:pt>
                <c:pt idx="131" formatCode="0.0">
                  <c:v>275.86235195893346</c:v>
                </c:pt>
                <c:pt idx="132" formatCode="0.0">
                  <c:v>278.49902915806302</c:v>
                </c:pt>
                <c:pt idx="133" formatCode="0.0">
                  <c:v>281.13570635719259</c:v>
                </c:pt>
                <c:pt idx="134" formatCode="0.0">
                  <c:v>283.77238355632215</c:v>
                </c:pt>
                <c:pt idx="135" formatCode="0.0">
                  <c:v>286.40906075545172</c:v>
                </c:pt>
                <c:pt idx="136" formatCode="0.0">
                  <c:v>289.04573795458128</c:v>
                </c:pt>
                <c:pt idx="137" formatCode="0.0">
                  <c:v>291.68241515371085</c:v>
                </c:pt>
                <c:pt idx="138" formatCode="0.0">
                  <c:v>294.31909235284041</c:v>
                </c:pt>
                <c:pt idx="139" formatCode="0.0">
                  <c:v>296.95576955196998</c:v>
                </c:pt>
                <c:pt idx="140" formatCode="0.0">
                  <c:v>299.59244675109954</c:v>
                </c:pt>
                <c:pt idx="141" formatCode="0.0">
                  <c:v>302.22912395022911</c:v>
                </c:pt>
              </c:numCache>
            </c:numRef>
          </c:val>
        </c:ser>
        <c:ser>
          <c:idx val="16"/>
          <c:order val="15"/>
          <c:tx>
            <c:strRef>
              <c:f>'[Data Sizing.xlsx]Ramp-Ups'!$B$111:$D$111</c:f>
              <c:strCache>
                <c:ptCount val="1"/>
                <c:pt idx="0">
                  <c:v>Sentinel-3A OLCI L2 Water 0.4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Sizing.xlsx]Ramp-Ups'!$E$111:$EP$111</c:f>
              <c:numCache>
                <c:formatCode>General</c:formatCode>
                <c:ptCount val="142"/>
                <c:pt idx="21" formatCode="0.0">
                  <c:v>0</c:v>
                </c:pt>
                <c:pt idx="22" formatCode="0.0">
                  <c:v>0.21574740985604399</c:v>
                </c:pt>
                <c:pt idx="23" formatCode="0.0">
                  <c:v>0.53936852464010998</c:v>
                </c:pt>
                <c:pt idx="24" formatCode="0.0">
                  <c:v>0.86298963942417595</c:v>
                </c:pt>
                <c:pt idx="25" formatCode="0.0">
                  <c:v>2.373221508416484</c:v>
                </c:pt>
                <c:pt idx="26" formatCode="0.0">
                  <c:v>3.883453377408792</c:v>
                </c:pt>
                <c:pt idx="27" formatCode="0.0">
                  <c:v>5.8251800661131874</c:v>
                </c:pt>
                <c:pt idx="28" formatCode="0.0">
                  <c:v>7.7669067548175832</c:v>
                </c:pt>
                <c:pt idx="29" formatCode="0.0">
                  <c:v>10.140128263234068</c:v>
                </c:pt>
                <c:pt idx="30" formatCode="0.0">
                  <c:v>12.94484459136264</c:v>
                </c:pt>
                <c:pt idx="31" formatCode="0.0">
                  <c:v>15.965308329347256</c:v>
                </c:pt>
                <c:pt idx="32" formatCode="0.0">
                  <c:v>19.417266887043958</c:v>
                </c:pt>
                <c:pt idx="33" formatCode="0.0">
                  <c:v>22.86922544474066</c:v>
                </c:pt>
                <c:pt idx="34" formatCode="0.0">
                  <c:v>26.321184002437363</c:v>
                </c:pt>
                <c:pt idx="35" formatCode="0.0">
                  <c:v>29.773142560134065</c:v>
                </c:pt>
                <c:pt idx="36" formatCode="0.0">
                  <c:v>33.225101117830768</c:v>
                </c:pt>
                <c:pt idx="37" formatCode="0.0">
                  <c:v>36.677059675527474</c:v>
                </c:pt>
                <c:pt idx="38" formatCode="0.0">
                  <c:v>40.12901823322418</c:v>
                </c:pt>
                <c:pt idx="39" formatCode="0.0">
                  <c:v>43.580976790920886</c:v>
                </c:pt>
                <c:pt idx="40" formatCode="0.0">
                  <c:v>47.032935348617592</c:v>
                </c:pt>
                <c:pt idx="41" formatCode="0.0">
                  <c:v>50.484893906314298</c:v>
                </c:pt>
                <c:pt idx="42" formatCode="0.0">
                  <c:v>53.936852464011004</c:v>
                </c:pt>
                <c:pt idx="43" formatCode="0.0">
                  <c:v>57.38881102170771</c:v>
                </c:pt>
                <c:pt idx="44" formatCode="0.0">
                  <c:v>60.840769579404416</c:v>
                </c:pt>
                <c:pt idx="45" formatCode="0.0">
                  <c:v>64.292728137101122</c:v>
                </c:pt>
                <c:pt idx="46" formatCode="0.0">
                  <c:v>67.744686694797821</c:v>
                </c:pt>
                <c:pt idx="47" formatCode="0.0">
                  <c:v>71.19664525249452</c:v>
                </c:pt>
                <c:pt idx="48" formatCode="0.0">
                  <c:v>74.648603810191219</c:v>
                </c:pt>
                <c:pt idx="49" formatCode="0.0">
                  <c:v>78.100562367887918</c:v>
                </c:pt>
                <c:pt idx="50" formatCode="0.0">
                  <c:v>81.552520925584616</c:v>
                </c:pt>
                <c:pt idx="51" formatCode="0.0">
                  <c:v>85.004479483281315</c:v>
                </c:pt>
                <c:pt idx="52" formatCode="0.0">
                  <c:v>88.456438040978014</c:v>
                </c:pt>
                <c:pt idx="53" formatCode="0.0">
                  <c:v>91.908396598674713</c:v>
                </c:pt>
                <c:pt idx="54" formatCode="0.0">
                  <c:v>95.360355156371412</c:v>
                </c:pt>
                <c:pt idx="55" formatCode="0.0">
                  <c:v>98.812313714068111</c:v>
                </c:pt>
                <c:pt idx="56" formatCode="0.0">
                  <c:v>102.26427227176481</c:v>
                </c:pt>
                <c:pt idx="57" formatCode="0.0">
                  <c:v>105.71623082946151</c:v>
                </c:pt>
                <c:pt idx="58" formatCode="0.0">
                  <c:v>109.16818938715821</c:v>
                </c:pt>
                <c:pt idx="59" formatCode="0.0">
                  <c:v>112.62014794485491</c:v>
                </c:pt>
                <c:pt idx="60" formatCode="0.0">
                  <c:v>116.07210650255161</c:v>
                </c:pt>
                <c:pt idx="61" formatCode="0.0">
                  <c:v>119.5240650602483</c:v>
                </c:pt>
                <c:pt idx="62" formatCode="0.0">
                  <c:v>122.976023617945</c:v>
                </c:pt>
                <c:pt idx="63" formatCode="0.0">
                  <c:v>126.4279821756417</c:v>
                </c:pt>
                <c:pt idx="64" formatCode="0.0">
                  <c:v>129.8799407333384</c:v>
                </c:pt>
                <c:pt idx="65" formatCode="0.0">
                  <c:v>133.33189929103511</c:v>
                </c:pt>
                <c:pt idx="66" formatCode="0.0">
                  <c:v>136.78385784873183</c:v>
                </c:pt>
                <c:pt idx="67" formatCode="0.0">
                  <c:v>140.23581640642854</c:v>
                </c:pt>
                <c:pt idx="68" formatCode="0.0">
                  <c:v>143.68777496412525</c:v>
                </c:pt>
                <c:pt idx="69" formatCode="0.0">
                  <c:v>147.13973352182197</c:v>
                </c:pt>
                <c:pt idx="70" formatCode="0.0">
                  <c:v>150.59169207951868</c:v>
                </c:pt>
                <c:pt idx="71" formatCode="0.0">
                  <c:v>154.04365063721539</c:v>
                </c:pt>
                <c:pt idx="72" formatCode="0.0">
                  <c:v>157.49560919491211</c:v>
                </c:pt>
                <c:pt idx="73" formatCode="0.0">
                  <c:v>160.94756775260882</c:v>
                </c:pt>
                <c:pt idx="74" formatCode="0.0">
                  <c:v>164.39952631030553</c:v>
                </c:pt>
                <c:pt idx="75" formatCode="0.0">
                  <c:v>167.85148486800225</c:v>
                </c:pt>
                <c:pt idx="76" formatCode="0.0">
                  <c:v>171.30344342569896</c:v>
                </c:pt>
                <c:pt idx="77" formatCode="0.0">
                  <c:v>174.75540198339567</c:v>
                </c:pt>
                <c:pt idx="78" formatCode="0.0">
                  <c:v>178.20736054109238</c:v>
                </c:pt>
                <c:pt idx="79" formatCode="0.0">
                  <c:v>181.6593190987891</c:v>
                </c:pt>
                <c:pt idx="80" formatCode="0.0">
                  <c:v>185.11127765648581</c:v>
                </c:pt>
                <c:pt idx="81" formatCode="0.0">
                  <c:v>188.56323621418252</c:v>
                </c:pt>
                <c:pt idx="82" formatCode="0.0">
                  <c:v>192.01519477187924</c:v>
                </c:pt>
                <c:pt idx="83" formatCode="0.0">
                  <c:v>195.46715332957595</c:v>
                </c:pt>
                <c:pt idx="84" formatCode="0.0">
                  <c:v>198.91911188727266</c:v>
                </c:pt>
                <c:pt idx="85" formatCode="0.0">
                  <c:v>202.37107044496938</c:v>
                </c:pt>
                <c:pt idx="86" formatCode="0.0">
                  <c:v>205.82302900266609</c:v>
                </c:pt>
                <c:pt idx="87" formatCode="0.0">
                  <c:v>209.2749875603628</c:v>
                </c:pt>
                <c:pt idx="88" formatCode="0.0">
                  <c:v>212.72694611805952</c:v>
                </c:pt>
                <c:pt idx="89" formatCode="0.0">
                  <c:v>216.17890467575623</c:v>
                </c:pt>
                <c:pt idx="90" formatCode="0.0">
                  <c:v>219.63086323345294</c:v>
                </c:pt>
                <c:pt idx="91" formatCode="0.0">
                  <c:v>223.08282179114966</c:v>
                </c:pt>
                <c:pt idx="92" formatCode="0.0">
                  <c:v>226.53478034884637</c:v>
                </c:pt>
                <c:pt idx="93" formatCode="0.0">
                  <c:v>229.98673890654308</c:v>
                </c:pt>
                <c:pt idx="94" formatCode="0.0">
                  <c:v>233.43869746423979</c:v>
                </c:pt>
                <c:pt idx="95" formatCode="0.0">
                  <c:v>236.89065602193651</c:v>
                </c:pt>
                <c:pt idx="96" formatCode="0.0">
                  <c:v>240.34261457963322</c:v>
                </c:pt>
                <c:pt idx="97" formatCode="0.0">
                  <c:v>243.79457313732993</c:v>
                </c:pt>
                <c:pt idx="98" formatCode="0.0">
                  <c:v>247.24653169502665</c:v>
                </c:pt>
                <c:pt idx="99" formatCode="0.0">
                  <c:v>250.69849025272336</c:v>
                </c:pt>
                <c:pt idx="100" formatCode="0.0">
                  <c:v>254.15044881042007</c:v>
                </c:pt>
                <c:pt idx="101" formatCode="0.0">
                  <c:v>257.60240736811676</c:v>
                </c:pt>
                <c:pt idx="102" formatCode="0.0">
                  <c:v>261.05436592581344</c:v>
                </c:pt>
                <c:pt idx="103" formatCode="0.0">
                  <c:v>264.50632448351013</c:v>
                </c:pt>
                <c:pt idx="104" formatCode="0.0">
                  <c:v>267.95828304120681</c:v>
                </c:pt>
                <c:pt idx="105" formatCode="0.0">
                  <c:v>271.4102415989035</c:v>
                </c:pt>
                <c:pt idx="106" formatCode="0.0">
                  <c:v>274.86220015660018</c:v>
                </c:pt>
                <c:pt idx="107" formatCode="0.0">
                  <c:v>278.31415871429687</c:v>
                </c:pt>
                <c:pt idx="108" formatCode="0.0">
                  <c:v>281.76611727199355</c:v>
                </c:pt>
                <c:pt idx="109" formatCode="0.0">
                  <c:v>285.21807582969024</c:v>
                </c:pt>
                <c:pt idx="110" formatCode="0.0">
                  <c:v>288.67003438738692</c:v>
                </c:pt>
                <c:pt idx="111" formatCode="0.0">
                  <c:v>292.1219929450836</c:v>
                </c:pt>
                <c:pt idx="112" formatCode="0.0">
                  <c:v>295.57395150278029</c:v>
                </c:pt>
                <c:pt idx="113" formatCode="0.0">
                  <c:v>299.02591006047697</c:v>
                </c:pt>
                <c:pt idx="114" formatCode="0.0">
                  <c:v>302.47786861817366</c:v>
                </c:pt>
                <c:pt idx="115" formatCode="0.0">
                  <c:v>305.92982717587034</c:v>
                </c:pt>
                <c:pt idx="116" formatCode="0.0">
                  <c:v>309.38178573356703</c:v>
                </c:pt>
                <c:pt idx="117" formatCode="0.0">
                  <c:v>312.83374429126371</c:v>
                </c:pt>
                <c:pt idx="118" formatCode="0.0">
                  <c:v>316.2857028489604</c:v>
                </c:pt>
                <c:pt idx="119" formatCode="0.0">
                  <c:v>319.73766140665708</c:v>
                </c:pt>
                <c:pt idx="120" formatCode="0.0">
                  <c:v>323.18961996435377</c:v>
                </c:pt>
                <c:pt idx="121" formatCode="0.0">
                  <c:v>326.64157852205045</c:v>
                </c:pt>
                <c:pt idx="122" formatCode="0.0">
                  <c:v>330.09353707974714</c:v>
                </c:pt>
                <c:pt idx="123" formatCode="0.0">
                  <c:v>333.54549563744382</c:v>
                </c:pt>
                <c:pt idx="124" formatCode="0.0">
                  <c:v>336.99745419514051</c:v>
                </c:pt>
                <c:pt idx="125" formatCode="0.0">
                  <c:v>340.44941275283719</c:v>
                </c:pt>
                <c:pt idx="126" formatCode="0.0">
                  <c:v>343.90137131053388</c:v>
                </c:pt>
                <c:pt idx="127" formatCode="0.0">
                  <c:v>347.35332986823056</c:v>
                </c:pt>
                <c:pt idx="128" formatCode="0.0">
                  <c:v>350.80528842592724</c:v>
                </c:pt>
                <c:pt idx="129" formatCode="0.0">
                  <c:v>354.25724698362393</c:v>
                </c:pt>
                <c:pt idx="130" formatCode="0.0">
                  <c:v>357.70920554132061</c:v>
                </c:pt>
                <c:pt idx="131" formatCode="0.0">
                  <c:v>361.1611640990173</c:v>
                </c:pt>
                <c:pt idx="132" formatCode="0.0">
                  <c:v>364.61312265671398</c:v>
                </c:pt>
                <c:pt idx="133" formatCode="0.0">
                  <c:v>368.06508121441067</c:v>
                </c:pt>
                <c:pt idx="134" formatCode="0.0">
                  <c:v>371.51703977210735</c:v>
                </c:pt>
                <c:pt idx="135" formatCode="0.0">
                  <c:v>374.96899832980404</c:v>
                </c:pt>
                <c:pt idx="136" formatCode="0.0">
                  <c:v>378.42095688750072</c:v>
                </c:pt>
                <c:pt idx="137" formatCode="0.0">
                  <c:v>381.87291544519741</c:v>
                </c:pt>
                <c:pt idx="138" formatCode="0.0">
                  <c:v>385.32487400289409</c:v>
                </c:pt>
                <c:pt idx="139" formatCode="0.0">
                  <c:v>388.77683256059078</c:v>
                </c:pt>
                <c:pt idx="140" formatCode="0.0">
                  <c:v>392.22879111828746</c:v>
                </c:pt>
                <c:pt idx="141" formatCode="0.0">
                  <c:v>395.68074967598415</c:v>
                </c:pt>
              </c:numCache>
            </c:numRef>
          </c:val>
        </c:ser>
        <c:ser>
          <c:idx val="17"/>
          <c:order val="16"/>
          <c:tx>
            <c:strRef>
              <c:f>'[Data Sizing.xlsx]Ramp-Ups'!$B$112:$D$112</c:f>
              <c:strCache>
                <c:ptCount val="1"/>
                <c:pt idx="0">
                  <c:v>Sentinel-3A OLCI L2 Land 0.1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Sizing.xlsx]Ramp-Ups'!$E$112:$EP$112</c:f>
              <c:numCache>
                <c:formatCode>General</c:formatCode>
                <c:ptCount val="142"/>
                <c:pt idx="21" formatCode="0.0">
                  <c:v>0</c:v>
                </c:pt>
                <c:pt idx="22" formatCode="0.0">
                  <c:v>3.0425983279088735E-2</c:v>
                </c:pt>
                <c:pt idx="23" formatCode="0.0">
                  <c:v>7.6064958197721827E-2</c:v>
                </c:pt>
                <c:pt idx="24" formatCode="0.0">
                  <c:v>0.12170393311635493</c:v>
                </c:pt>
                <c:pt idx="25" formatCode="0.0">
                  <c:v>0.33468581606997605</c:v>
                </c:pt>
                <c:pt idx="26" formatCode="0.0">
                  <c:v>0.54766769902359713</c:v>
                </c:pt>
                <c:pt idx="27" formatCode="0.0">
                  <c:v>0.82150154853539581</c:v>
                </c:pt>
                <c:pt idx="28" formatCode="0.0">
                  <c:v>1.0953353980471945</c:v>
                </c:pt>
                <c:pt idx="29" formatCode="0.0">
                  <c:v>1.4300212141171706</c:v>
                </c:pt>
                <c:pt idx="30" formatCode="0.0">
                  <c:v>1.8255589967453241</c:v>
                </c:pt>
                <c:pt idx="31" formatCode="0.0">
                  <c:v>2.2515227626525665</c:v>
                </c:pt>
                <c:pt idx="32" formatCode="0.0">
                  <c:v>2.7383384951179863</c:v>
                </c:pt>
                <c:pt idx="33" formatCode="0.0">
                  <c:v>3.2251542275834062</c:v>
                </c:pt>
                <c:pt idx="34" formatCode="0.0">
                  <c:v>3.7119699600488261</c:v>
                </c:pt>
                <c:pt idx="35" formatCode="0.0">
                  <c:v>4.1987856925142459</c:v>
                </c:pt>
                <c:pt idx="36" formatCode="0.0">
                  <c:v>4.6856014249796658</c:v>
                </c:pt>
                <c:pt idx="37" formatCode="0.0">
                  <c:v>5.1724171574450857</c:v>
                </c:pt>
                <c:pt idx="38" formatCode="0.0">
                  <c:v>5.6592328899105055</c:v>
                </c:pt>
                <c:pt idx="39" formatCode="0.0">
                  <c:v>6.1460486223759254</c:v>
                </c:pt>
                <c:pt idx="40" formatCode="0.0">
                  <c:v>6.6328643548413453</c:v>
                </c:pt>
                <c:pt idx="41" formatCode="0.0">
                  <c:v>7.1196800873067652</c:v>
                </c:pt>
                <c:pt idx="42" formatCode="0.0">
                  <c:v>7.606495819772185</c:v>
                </c:pt>
                <c:pt idx="43" formatCode="0.0">
                  <c:v>8.0933115522376049</c:v>
                </c:pt>
                <c:pt idx="44" formatCode="0.0">
                  <c:v>8.5801272847030248</c:v>
                </c:pt>
                <c:pt idx="45" formatCode="0.0">
                  <c:v>9.0669430171684446</c:v>
                </c:pt>
                <c:pt idx="46" formatCode="0.0">
                  <c:v>9.5537587496338645</c:v>
                </c:pt>
                <c:pt idx="47" formatCode="0.0">
                  <c:v>10.040574482099284</c:v>
                </c:pt>
                <c:pt idx="48" formatCode="0.0">
                  <c:v>10.527390214564704</c:v>
                </c:pt>
                <c:pt idx="49" formatCode="0.0">
                  <c:v>11.014205947030124</c:v>
                </c:pt>
                <c:pt idx="50" formatCode="0.0">
                  <c:v>11.501021679495544</c:v>
                </c:pt>
                <c:pt idx="51" formatCode="0.0">
                  <c:v>11.987837411960964</c:v>
                </c:pt>
                <c:pt idx="52" formatCode="0.0">
                  <c:v>12.474653144426384</c:v>
                </c:pt>
                <c:pt idx="53" formatCode="0.0">
                  <c:v>12.961468876891804</c:v>
                </c:pt>
                <c:pt idx="54" formatCode="0.0">
                  <c:v>13.448284609357223</c:v>
                </c:pt>
                <c:pt idx="55" formatCode="0.0">
                  <c:v>13.935100341822643</c:v>
                </c:pt>
                <c:pt idx="56" formatCode="0.0">
                  <c:v>14.421916074288063</c:v>
                </c:pt>
                <c:pt idx="57" formatCode="0.0">
                  <c:v>14.908731806753483</c:v>
                </c:pt>
                <c:pt idx="58" formatCode="0.0">
                  <c:v>15.395547539218903</c:v>
                </c:pt>
                <c:pt idx="59" formatCode="0.0">
                  <c:v>15.882363271684323</c:v>
                </c:pt>
                <c:pt idx="60" formatCode="0.0">
                  <c:v>16.369179004149743</c:v>
                </c:pt>
                <c:pt idx="61" formatCode="0.0">
                  <c:v>16.855994736615163</c:v>
                </c:pt>
                <c:pt idx="62" formatCode="0.0">
                  <c:v>17.342810469080582</c:v>
                </c:pt>
                <c:pt idx="63" formatCode="0.0">
                  <c:v>17.829626201546002</c:v>
                </c:pt>
                <c:pt idx="64" formatCode="0.0">
                  <c:v>18.316441934011422</c:v>
                </c:pt>
                <c:pt idx="65" formatCode="0.0">
                  <c:v>18.803257666476842</c:v>
                </c:pt>
                <c:pt idx="66" formatCode="0.0">
                  <c:v>19.290073398942262</c:v>
                </c:pt>
                <c:pt idx="67" formatCode="0.0">
                  <c:v>19.776889131407682</c:v>
                </c:pt>
                <c:pt idx="68" formatCode="0.0">
                  <c:v>20.263704863873102</c:v>
                </c:pt>
                <c:pt idx="69" formatCode="0.0">
                  <c:v>20.750520596338522</c:v>
                </c:pt>
                <c:pt idx="70" formatCode="0.0">
                  <c:v>21.237336328803941</c:v>
                </c:pt>
                <c:pt idx="71" formatCode="0.0">
                  <c:v>21.724152061269361</c:v>
                </c:pt>
                <c:pt idx="72" formatCode="0.0">
                  <c:v>22.210967793734781</c:v>
                </c:pt>
                <c:pt idx="73" formatCode="0.0">
                  <c:v>22.697783526200201</c:v>
                </c:pt>
                <c:pt idx="74" formatCode="0.0">
                  <c:v>23.184599258665621</c:v>
                </c:pt>
                <c:pt idx="75" formatCode="0.0">
                  <c:v>23.671414991131041</c:v>
                </c:pt>
                <c:pt idx="76" formatCode="0.0">
                  <c:v>24.158230723596461</c:v>
                </c:pt>
                <c:pt idx="77" formatCode="0.0">
                  <c:v>24.64504645606188</c:v>
                </c:pt>
                <c:pt idx="78" formatCode="0.0">
                  <c:v>25.1318621885273</c:v>
                </c:pt>
                <c:pt idx="79" formatCode="0.0">
                  <c:v>25.61867792099272</c:v>
                </c:pt>
                <c:pt idx="80" formatCode="0.0">
                  <c:v>26.10549365345814</c:v>
                </c:pt>
                <c:pt idx="81" formatCode="0.0">
                  <c:v>26.59230938592356</c:v>
                </c:pt>
                <c:pt idx="82" formatCode="0.0">
                  <c:v>27.07912511838898</c:v>
                </c:pt>
                <c:pt idx="83" formatCode="0.0">
                  <c:v>27.5659408508544</c:v>
                </c:pt>
                <c:pt idx="84" formatCode="0.0">
                  <c:v>28.05275658331982</c:v>
                </c:pt>
                <c:pt idx="85" formatCode="0.0">
                  <c:v>28.539572315785239</c:v>
                </c:pt>
                <c:pt idx="86" formatCode="0.0">
                  <c:v>29.026388048250659</c:v>
                </c:pt>
                <c:pt idx="87" formatCode="0.0">
                  <c:v>29.513203780716079</c:v>
                </c:pt>
                <c:pt idx="88" formatCode="0.0">
                  <c:v>30.000019513181499</c:v>
                </c:pt>
                <c:pt idx="89" formatCode="0.0">
                  <c:v>30.486835245646919</c:v>
                </c:pt>
                <c:pt idx="90" formatCode="0.0">
                  <c:v>30.973650978112339</c:v>
                </c:pt>
                <c:pt idx="91" formatCode="0.0">
                  <c:v>31.460466710577759</c:v>
                </c:pt>
                <c:pt idx="92" formatCode="0.0">
                  <c:v>31.947282443043179</c:v>
                </c:pt>
                <c:pt idx="93" formatCode="0.0">
                  <c:v>32.434098175508595</c:v>
                </c:pt>
                <c:pt idx="94" formatCode="0.0">
                  <c:v>32.920913907974011</c:v>
                </c:pt>
                <c:pt idx="95" formatCode="0.0">
                  <c:v>33.407729640439427</c:v>
                </c:pt>
                <c:pt idx="96" formatCode="0.0">
                  <c:v>33.894545372904844</c:v>
                </c:pt>
                <c:pt idx="97" formatCode="0.0">
                  <c:v>34.38136110537026</c:v>
                </c:pt>
                <c:pt idx="98" formatCode="0.0">
                  <c:v>34.868176837835676</c:v>
                </c:pt>
                <c:pt idx="99" formatCode="0.0">
                  <c:v>35.354992570301093</c:v>
                </c:pt>
                <c:pt idx="100" formatCode="0.0">
                  <c:v>35.841808302766509</c:v>
                </c:pt>
                <c:pt idx="101" formatCode="0.0">
                  <c:v>36.328624035231925</c:v>
                </c:pt>
                <c:pt idx="102" formatCode="0.0">
                  <c:v>36.815439767697342</c:v>
                </c:pt>
                <c:pt idx="103" formatCode="0.0">
                  <c:v>37.302255500162758</c:v>
                </c:pt>
                <c:pt idx="104" formatCode="0.0">
                  <c:v>37.789071232628174</c:v>
                </c:pt>
                <c:pt idx="105" formatCode="0.0">
                  <c:v>38.275886965093591</c:v>
                </c:pt>
                <c:pt idx="106" formatCode="0.0">
                  <c:v>38.762702697559007</c:v>
                </c:pt>
                <c:pt idx="107" formatCode="0.0">
                  <c:v>39.249518430024423</c:v>
                </c:pt>
                <c:pt idx="108" formatCode="0.0">
                  <c:v>39.73633416248984</c:v>
                </c:pt>
                <c:pt idx="109" formatCode="0.0">
                  <c:v>40.223149894955256</c:v>
                </c:pt>
                <c:pt idx="110" formatCode="0.0">
                  <c:v>40.709965627420672</c:v>
                </c:pt>
                <c:pt idx="111" formatCode="0.0">
                  <c:v>41.196781359886089</c:v>
                </c:pt>
                <c:pt idx="112" formatCode="0.0">
                  <c:v>41.683597092351505</c:v>
                </c:pt>
                <c:pt idx="113" formatCode="0.0">
                  <c:v>42.170412824816921</c:v>
                </c:pt>
                <c:pt idx="114" formatCode="0.0">
                  <c:v>42.657228557282338</c:v>
                </c:pt>
                <c:pt idx="115" formatCode="0.0">
                  <c:v>43.144044289747754</c:v>
                </c:pt>
                <c:pt idx="116" formatCode="0.0">
                  <c:v>43.63086002221317</c:v>
                </c:pt>
                <c:pt idx="117" formatCode="0.0">
                  <c:v>44.117675754678586</c:v>
                </c:pt>
                <c:pt idx="118" formatCode="0.0">
                  <c:v>44.604491487144003</c:v>
                </c:pt>
                <c:pt idx="119" formatCode="0.0">
                  <c:v>45.091307219609419</c:v>
                </c:pt>
                <c:pt idx="120" formatCode="0.0">
                  <c:v>45.578122952074835</c:v>
                </c:pt>
                <c:pt idx="121" formatCode="0.0">
                  <c:v>46.064938684540252</c:v>
                </c:pt>
                <c:pt idx="122" formatCode="0.0">
                  <c:v>46.551754417005668</c:v>
                </c:pt>
                <c:pt idx="123" formatCode="0.0">
                  <c:v>47.038570149471084</c:v>
                </c:pt>
                <c:pt idx="124" formatCode="0.0">
                  <c:v>47.525385881936501</c:v>
                </c:pt>
                <c:pt idx="125" formatCode="0.0">
                  <c:v>48.012201614401917</c:v>
                </c:pt>
                <c:pt idx="126" formatCode="0.0">
                  <c:v>48.499017346867333</c:v>
                </c:pt>
                <c:pt idx="127" formatCode="0.0">
                  <c:v>48.98583307933275</c:v>
                </c:pt>
                <c:pt idx="128" formatCode="0.0">
                  <c:v>49.472648811798166</c:v>
                </c:pt>
                <c:pt idx="129" formatCode="0.0">
                  <c:v>49.959464544263582</c:v>
                </c:pt>
                <c:pt idx="130" formatCode="0.0">
                  <c:v>50.446280276728999</c:v>
                </c:pt>
                <c:pt idx="131" formatCode="0.0">
                  <c:v>50.933096009194415</c:v>
                </c:pt>
                <c:pt idx="132" formatCode="0.0">
                  <c:v>51.419911741659831</c:v>
                </c:pt>
                <c:pt idx="133" formatCode="0.0">
                  <c:v>51.906727474125248</c:v>
                </c:pt>
                <c:pt idx="134" formatCode="0.0">
                  <c:v>52.393543206590664</c:v>
                </c:pt>
                <c:pt idx="135" formatCode="0.0">
                  <c:v>52.88035893905608</c:v>
                </c:pt>
                <c:pt idx="136" formatCode="0.0">
                  <c:v>53.367174671521497</c:v>
                </c:pt>
                <c:pt idx="137" formatCode="0.0">
                  <c:v>53.853990403986913</c:v>
                </c:pt>
                <c:pt idx="138" formatCode="0.0">
                  <c:v>54.340806136452329</c:v>
                </c:pt>
                <c:pt idx="139" formatCode="0.0">
                  <c:v>54.827621868917745</c:v>
                </c:pt>
                <c:pt idx="140" formatCode="0.0">
                  <c:v>55.314437601383162</c:v>
                </c:pt>
                <c:pt idx="141" formatCode="0.0">
                  <c:v>55.801253333848578</c:v>
                </c:pt>
              </c:numCache>
            </c:numRef>
          </c:val>
        </c:ser>
        <c:ser>
          <c:idx val="18"/>
          <c:order val="17"/>
          <c:tx>
            <c:strRef>
              <c:f>'[Data Sizing.xlsx]Ramp-Ups'!$B$113:$D$113</c:f>
              <c:strCache>
                <c:ptCount val="1"/>
                <c:pt idx="0">
                  <c:v>Sentinel-3A SLSTR L1 0.1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Sizing.xlsx]Ramp-Ups'!$E$113:$EP$113</c:f>
              <c:numCache>
                <c:formatCode>General</c:formatCode>
                <c:ptCount val="142"/>
                <c:pt idx="21" formatCode="0.0">
                  <c:v>0</c:v>
                </c:pt>
                <c:pt idx="22" formatCode="0.0">
                  <c:v>2.7089149306125927E-2</c:v>
                </c:pt>
                <c:pt idx="23" formatCode="0.0">
                  <c:v>6.7722873265314815E-2</c:v>
                </c:pt>
                <c:pt idx="24" formatCode="0.0">
                  <c:v>0.10835659722450371</c:v>
                </c:pt>
                <c:pt idx="25" formatCode="0.0">
                  <c:v>0.2979806423673852</c:v>
                </c:pt>
                <c:pt idx="26" formatCode="0.0">
                  <c:v>0.48760468751026664</c:v>
                </c:pt>
                <c:pt idx="27" formatCode="0.0">
                  <c:v>0.73140703126539997</c:v>
                </c:pt>
                <c:pt idx="28" formatCode="0.0">
                  <c:v>0.97520937502053329</c:v>
                </c:pt>
                <c:pt idx="29" formatCode="0.0">
                  <c:v>1.2731900173879185</c:v>
                </c:pt>
                <c:pt idx="30" formatCode="0.0">
                  <c:v>1.6253489583675556</c:v>
                </c:pt>
                <c:pt idx="31" formatCode="0.0">
                  <c:v>2.0045970486533187</c:v>
                </c:pt>
                <c:pt idx="32" formatCode="0.0">
                  <c:v>2.4380234375513337</c:v>
                </c:pt>
                <c:pt idx="33" formatCode="0.0">
                  <c:v>2.8714498264493487</c:v>
                </c:pt>
                <c:pt idx="34" formatCode="0.0">
                  <c:v>3.3048762153473636</c:v>
                </c:pt>
                <c:pt idx="35" formatCode="0.0">
                  <c:v>3.7383026042453786</c:v>
                </c:pt>
                <c:pt idx="36" formatCode="0.0">
                  <c:v>4.1717289931433932</c:v>
                </c:pt>
                <c:pt idx="37" formatCode="0.0">
                  <c:v>4.6051553820414082</c:v>
                </c:pt>
                <c:pt idx="38" formatCode="0.0">
                  <c:v>5.0385817709394232</c:v>
                </c:pt>
                <c:pt idx="39" formatCode="0.0">
                  <c:v>5.4720081598374382</c:v>
                </c:pt>
                <c:pt idx="40" formatCode="0.0">
                  <c:v>5.9054345487354531</c:v>
                </c:pt>
                <c:pt idx="41" formatCode="0.0">
                  <c:v>6.3388609376334681</c:v>
                </c:pt>
                <c:pt idx="42" formatCode="0.0">
                  <c:v>6.7722873265314831</c:v>
                </c:pt>
                <c:pt idx="43" formatCode="0.0">
                  <c:v>7.2057137154294981</c:v>
                </c:pt>
                <c:pt idx="44" formatCode="0.0">
                  <c:v>7.6391401043275131</c:v>
                </c:pt>
                <c:pt idx="45" formatCode="0.0">
                  <c:v>8.0725664932255281</c:v>
                </c:pt>
                <c:pt idx="46" formatCode="0.0">
                  <c:v>8.5059928821235431</c:v>
                </c:pt>
                <c:pt idx="47" formatCode="0.0">
                  <c:v>8.9394192710215581</c:v>
                </c:pt>
                <c:pt idx="48" formatCode="0.0">
                  <c:v>9.3728456599195731</c:v>
                </c:pt>
                <c:pt idx="49" formatCode="0.0">
                  <c:v>9.8062720488175881</c:v>
                </c:pt>
                <c:pt idx="50" formatCode="0.0">
                  <c:v>10.239698437715603</c:v>
                </c:pt>
                <c:pt idx="51" formatCode="0.0">
                  <c:v>10.673124826613618</c:v>
                </c:pt>
                <c:pt idx="52" formatCode="0.0">
                  <c:v>11.106551215511633</c:v>
                </c:pt>
                <c:pt idx="53" formatCode="0.0">
                  <c:v>11.539977604409648</c:v>
                </c:pt>
                <c:pt idx="54" formatCode="0.0">
                  <c:v>11.973403993307663</c:v>
                </c:pt>
                <c:pt idx="55" formatCode="0.0">
                  <c:v>12.406830382205678</c:v>
                </c:pt>
                <c:pt idx="56" formatCode="0.0">
                  <c:v>12.840256771103693</c:v>
                </c:pt>
                <c:pt idx="57" formatCode="0.0">
                  <c:v>13.273683160001708</c:v>
                </c:pt>
                <c:pt idx="58" formatCode="0.0">
                  <c:v>13.707109548899723</c:v>
                </c:pt>
                <c:pt idx="59" formatCode="0.0">
                  <c:v>14.140535937797738</c:v>
                </c:pt>
                <c:pt idx="60" formatCode="0.0">
                  <c:v>14.573962326695753</c:v>
                </c:pt>
                <c:pt idx="61" formatCode="0.0">
                  <c:v>15.007388715593768</c:v>
                </c:pt>
                <c:pt idx="62" formatCode="0.0">
                  <c:v>15.440815104491783</c:v>
                </c:pt>
                <c:pt idx="63" formatCode="0.0">
                  <c:v>15.874241493389798</c:v>
                </c:pt>
                <c:pt idx="64" formatCode="0.0">
                  <c:v>16.307667882287813</c:v>
                </c:pt>
                <c:pt idx="65" formatCode="0.0">
                  <c:v>16.741094271185826</c:v>
                </c:pt>
                <c:pt idx="66" formatCode="0.0">
                  <c:v>17.174520660083839</c:v>
                </c:pt>
                <c:pt idx="67" formatCode="0.0">
                  <c:v>17.607947048981853</c:v>
                </c:pt>
                <c:pt idx="68" formatCode="0.0">
                  <c:v>18.041373437879866</c:v>
                </c:pt>
                <c:pt idx="69" formatCode="0.0">
                  <c:v>18.474799826777879</c:v>
                </c:pt>
                <c:pt idx="70" formatCode="0.0">
                  <c:v>18.908226215675892</c:v>
                </c:pt>
                <c:pt idx="71" formatCode="0.0">
                  <c:v>19.341652604573905</c:v>
                </c:pt>
                <c:pt idx="72" formatCode="0.0">
                  <c:v>19.775078993471919</c:v>
                </c:pt>
                <c:pt idx="73" formatCode="0.0">
                  <c:v>20.208505382369932</c:v>
                </c:pt>
                <c:pt idx="74" formatCode="0.0">
                  <c:v>20.641931771267945</c:v>
                </c:pt>
                <c:pt idx="75" formatCode="0.0">
                  <c:v>21.075358160165958</c:v>
                </c:pt>
                <c:pt idx="76" formatCode="0.0">
                  <c:v>21.508784549063972</c:v>
                </c:pt>
                <c:pt idx="77" formatCode="0.0">
                  <c:v>21.942210937961985</c:v>
                </c:pt>
                <c:pt idx="78" formatCode="0.0">
                  <c:v>22.375637326859998</c:v>
                </c:pt>
                <c:pt idx="79" formatCode="0.0">
                  <c:v>22.809063715758011</c:v>
                </c:pt>
                <c:pt idx="80" formatCode="0.0">
                  <c:v>23.242490104656024</c:v>
                </c:pt>
                <c:pt idx="81" formatCode="0.0">
                  <c:v>23.675916493554038</c:v>
                </c:pt>
                <c:pt idx="82" formatCode="0.0">
                  <c:v>24.109342882452051</c:v>
                </c:pt>
                <c:pt idx="83" formatCode="0.0">
                  <c:v>24.542769271350064</c:v>
                </c:pt>
                <c:pt idx="84" formatCode="0.0">
                  <c:v>24.976195660248077</c:v>
                </c:pt>
                <c:pt idx="85" formatCode="0.0">
                  <c:v>25.40962204914609</c:v>
                </c:pt>
                <c:pt idx="86" formatCode="0.0">
                  <c:v>25.843048438044104</c:v>
                </c:pt>
                <c:pt idx="87" formatCode="0.0">
                  <c:v>26.276474826942117</c:v>
                </c:pt>
                <c:pt idx="88" formatCode="0.0">
                  <c:v>26.70990121584013</c:v>
                </c:pt>
                <c:pt idx="89" formatCode="0.0">
                  <c:v>27.143327604738143</c:v>
                </c:pt>
                <c:pt idx="90" formatCode="0.0">
                  <c:v>27.576753993636157</c:v>
                </c:pt>
                <c:pt idx="91" formatCode="0.0">
                  <c:v>28.01018038253417</c:v>
                </c:pt>
                <c:pt idx="92" formatCode="0.0">
                  <c:v>28.443606771432183</c:v>
                </c:pt>
                <c:pt idx="93" formatCode="0.0">
                  <c:v>28.877033160330196</c:v>
                </c:pt>
                <c:pt idx="94" formatCode="0.0">
                  <c:v>29.310459549228209</c:v>
                </c:pt>
                <c:pt idx="95" formatCode="0.0">
                  <c:v>29.743885938126223</c:v>
                </c:pt>
                <c:pt idx="96" formatCode="0.0">
                  <c:v>30.177312327024236</c:v>
                </c:pt>
                <c:pt idx="97" formatCode="0.0">
                  <c:v>30.610738715922249</c:v>
                </c:pt>
                <c:pt idx="98" formatCode="0.0">
                  <c:v>31.044165104820262</c:v>
                </c:pt>
                <c:pt idx="99" formatCode="0.0">
                  <c:v>31.477591493718275</c:v>
                </c:pt>
                <c:pt idx="100" formatCode="0.0">
                  <c:v>31.911017882616289</c:v>
                </c:pt>
                <c:pt idx="101" formatCode="0.0">
                  <c:v>32.344444271514305</c:v>
                </c:pt>
                <c:pt idx="102" formatCode="0.0">
                  <c:v>32.777870660412319</c:v>
                </c:pt>
                <c:pt idx="103" formatCode="0.0">
                  <c:v>33.211297049310332</c:v>
                </c:pt>
                <c:pt idx="104" formatCode="0.0">
                  <c:v>33.644723438208345</c:v>
                </c:pt>
                <c:pt idx="105" formatCode="0.0">
                  <c:v>34.078149827106358</c:v>
                </c:pt>
                <c:pt idx="106" formatCode="0.0">
                  <c:v>34.511576216004372</c:v>
                </c:pt>
                <c:pt idx="107" formatCode="0.0">
                  <c:v>34.945002604902385</c:v>
                </c:pt>
                <c:pt idx="108" formatCode="0.0">
                  <c:v>35.378428993800398</c:v>
                </c:pt>
                <c:pt idx="109" formatCode="0.0">
                  <c:v>35.811855382698411</c:v>
                </c:pt>
                <c:pt idx="110" formatCode="0.0">
                  <c:v>36.245281771596424</c:v>
                </c:pt>
                <c:pt idx="111" formatCode="0.0">
                  <c:v>36.678708160494438</c:v>
                </c:pt>
                <c:pt idx="112" formatCode="0.0">
                  <c:v>37.112134549392451</c:v>
                </c:pt>
                <c:pt idx="113" formatCode="0.0">
                  <c:v>37.545560938290464</c:v>
                </c:pt>
                <c:pt idx="114" formatCode="0.0">
                  <c:v>37.978987327188477</c:v>
                </c:pt>
                <c:pt idx="115" formatCode="0.0">
                  <c:v>38.41241371608649</c:v>
                </c:pt>
                <c:pt idx="116" formatCode="0.0">
                  <c:v>38.845840104984504</c:v>
                </c:pt>
                <c:pt idx="117" formatCode="0.0">
                  <c:v>39.279266493882517</c:v>
                </c:pt>
                <c:pt idx="118" formatCode="0.0">
                  <c:v>39.71269288278053</c:v>
                </c:pt>
                <c:pt idx="119" formatCode="0.0">
                  <c:v>40.146119271678543</c:v>
                </c:pt>
                <c:pt idx="120" formatCode="0.0">
                  <c:v>40.579545660576557</c:v>
                </c:pt>
                <c:pt idx="121" formatCode="0.0">
                  <c:v>41.01297204947457</c:v>
                </c:pt>
                <c:pt idx="122" formatCode="0.0">
                  <c:v>41.446398438372583</c:v>
                </c:pt>
                <c:pt idx="123" formatCode="0.0">
                  <c:v>41.879824827270596</c:v>
                </c:pt>
                <c:pt idx="124" formatCode="0.0">
                  <c:v>42.313251216168609</c:v>
                </c:pt>
                <c:pt idx="125" formatCode="0.0">
                  <c:v>42.746677605066623</c:v>
                </c:pt>
                <c:pt idx="126" formatCode="0.0">
                  <c:v>43.180103993964636</c:v>
                </c:pt>
                <c:pt idx="127" formatCode="0.0">
                  <c:v>43.613530382862649</c:v>
                </c:pt>
                <c:pt idx="128" formatCode="0.0">
                  <c:v>44.046956771760662</c:v>
                </c:pt>
                <c:pt idx="129" formatCode="0.0">
                  <c:v>44.480383160658675</c:v>
                </c:pt>
                <c:pt idx="130" formatCode="0.0">
                  <c:v>44.913809549556689</c:v>
                </c:pt>
                <c:pt idx="131" formatCode="0.0">
                  <c:v>45.347235938454702</c:v>
                </c:pt>
                <c:pt idx="132" formatCode="0.0">
                  <c:v>45.780662327352715</c:v>
                </c:pt>
                <c:pt idx="133" formatCode="0.0">
                  <c:v>46.214088716250728</c:v>
                </c:pt>
                <c:pt idx="134" formatCode="0.0">
                  <c:v>46.647515105148742</c:v>
                </c:pt>
                <c:pt idx="135" formatCode="0.0">
                  <c:v>47.080941494046755</c:v>
                </c:pt>
                <c:pt idx="136" formatCode="0.0">
                  <c:v>47.514367882944768</c:v>
                </c:pt>
                <c:pt idx="137" formatCode="0.0">
                  <c:v>47.947794271842781</c:v>
                </c:pt>
                <c:pt idx="138" formatCode="0.0">
                  <c:v>48.381220660740794</c:v>
                </c:pt>
                <c:pt idx="139" formatCode="0.0">
                  <c:v>48.814647049638808</c:v>
                </c:pt>
                <c:pt idx="140" formatCode="0.0">
                  <c:v>49.248073438536821</c:v>
                </c:pt>
                <c:pt idx="141" formatCode="0.0">
                  <c:v>49.681499827434834</c:v>
                </c:pt>
              </c:numCache>
            </c:numRef>
          </c:val>
        </c:ser>
        <c:ser>
          <c:idx val="19"/>
          <c:order val="18"/>
          <c:tx>
            <c:strRef>
              <c:f>'[Data Sizing.xlsx]Ramp-Ups'!$B$114:$D$114</c:f>
              <c:strCache>
                <c:ptCount val="1"/>
                <c:pt idx="0">
                  <c:v>Sentinel-3A SLSTR Water 0.0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Sizing.xlsx]Ramp-Ups'!$E$114:$EP$114</c:f>
              <c:numCache>
                <c:formatCode>General</c:formatCode>
                <c:ptCount val="142"/>
                <c:pt idx="21" formatCode="0.0">
                  <c:v>0</c:v>
                </c:pt>
                <c:pt idx="22" formatCode="0.0">
                  <c:v>1.3797799467537696E-2</c:v>
                </c:pt>
                <c:pt idx="23" formatCode="0.0">
                  <c:v>3.4494498668844242E-2</c:v>
                </c:pt>
                <c:pt idx="24" formatCode="0.0">
                  <c:v>5.5191197870150782E-2</c:v>
                </c:pt>
                <c:pt idx="25" formatCode="0.0">
                  <c:v>0.15177579414291464</c:v>
                </c:pt>
                <c:pt idx="26" formatCode="0.0">
                  <c:v>0.24836039041567851</c:v>
                </c:pt>
                <c:pt idx="27" formatCode="0.0">
                  <c:v>0.37254058562351777</c:v>
                </c:pt>
                <c:pt idx="28" formatCode="0.0">
                  <c:v>0.49672078083135707</c:v>
                </c:pt>
                <c:pt idx="29" formatCode="0.0">
                  <c:v>0.64849657497427171</c:v>
                </c:pt>
                <c:pt idx="30" formatCode="0.0">
                  <c:v>0.82786796805226182</c:v>
                </c:pt>
                <c:pt idx="31" formatCode="0.0">
                  <c:v>1.0210371605977895</c:v>
                </c:pt>
                <c:pt idx="32" formatCode="0.0">
                  <c:v>1.2418019520783927</c:v>
                </c:pt>
                <c:pt idx="33" formatCode="0.0">
                  <c:v>1.462566743558996</c:v>
                </c:pt>
                <c:pt idx="34" formatCode="0.0">
                  <c:v>1.6833315350395992</c:v>
                </c:pt>
                <c:pt idx="35" formatCode="0.0">
                  <c:v>1.9040963265202024</c:v>
                </c:pt>
                <c:pt idx="36" formatCode="0.0">
                  <c:v>2.1248611180008057</c:v>
                </c:pt>
                <c:pt idx="37" formatCode="0.0">
                  <c:v>2.3456259094814089</c:v>
                </c:pt>
                <c:pt idx="38" formatCode="0.0">
                  <c:v>2.5663907009620122</c:v>
                </c:pt>
                <c:pt idx="39" formatCode="0.0">
                  <c:v>2.7871554924426154</c:v>
                </c:pt>
                <c:pt idx="40" formatCode="0.0">
                  <c:v>3.0079202839232186</c:v>
                </c:pt>
                <c:pt idx="41" formatCode="0.0">
                  <c:v>3.2286850754038219</c:v>
                </c:pt>
                <c:pt idx="42" formatCode="0.0">
                  <c:v>3.4494498668844251</c:v>
                </c:pt>
                <c:pt idx="43" formatCode="0.0">
                  <c:v>3.6702146583650284</c:v>
                </c:pt>
                <c:pt idx="44" formatCode="0.0">
                  <c:v>3.8909794498456316</c:v>
                </c:pt>
                <c:pt idx="45" formatCode="0.0">
                  <c:v>4.1117442413262344</c:v>
                </c:pt>
                <c:pt idx="46" formatCode="0.0">
                  <c:v>4.3325090328068372</c:v>
                </c:pt>
                <c:pt idx="47" formatCode="0.0">
                  <c:v>4.55327382428744</c:v>
                </c:pt>
                <c:pt idx="48" formatCode="0.0">
                  <c:v>4.7740386157680428</c:v>
                </c:pt>
                <c:pt idx="49" formatCode="0.0">
                  <c:v>4.9948034072486456</c:v>
                </c:pt>
                <c:pt idx="50" formatCode="0.0">
                  <c:v>5.2155681987292484</c:v>
                </c:pt>
                <c:pt idx="51" formatCode="0.0">
                  <c:v>5.4363329902098512</c:v>
                </c:pt>
                <c:pt idx="52" formatCode="0.0">
                  <c:v>5.657097781690454</c:v>
                </c:pt>
                <c:pt idx="53" formatCode="0.0">
                  <c:v>5.8778625731710568</c:v>
                </c:pt>
                <c:pt idx="54" formatCode="0.0">
                  <c:v>6.0986273646516596</c:v>
                </c:pt>
                <c:pt idx="55" formatCode="0.0">
                  <c:v>6.3193921561322624</c:v>
                </c:pt>
                <c:pt idx="56" formatCode="0.0">
                  <c:v>6.5401569476128651</c:v>
                </c:pt>
                <c:pt idx="57" formatCode="0.0">
                  <c:v>6.7609217390934679</c:v>
                </c:pt>
                <c:pt idx="58" formatCode="0.0">
                  <c:v>6.9816865305740707</c:v>
                </c:pt>
                <c:pt idx="59" formatCode="0.0">
                  <c:v>7.2024513220546735</c:v>
                </c:pt>
                <c:pt idx="60" formatCode="0.0">
                  <c:v>7.4232161135352763</c:v>
                </c:pt>
                <c:pt idx="61" formatCode="0.0">
                  <c:v>7.6439809050158791</c:v>
                </c:pt>
                <c:pt idx="62" formatCode="0.0">
                  <c:v>7.8647456964964819</c:v>
                </c:pt>
                <c:pt idx="63" formatCode="0.0">
                  <c:v>8.0855104879770856</c:v>
                </c:pt>
                <c:pt idx="64" formatCode="0.0">
                  <c:v>8.3062752794576884</c:v>
                </c:pt>
                <c:pt idx="65" formatCode="0.0">
                  <c:v>8.5270400709382912</c:v>
                </c:pt>
                <c:pt idx="66" formatCode="0.0">
                  <c:v>8.747804862418894</c:v>
                </c:pt>
                <c:pt idx="67" formatCode="0.0">
                  <c:v>8.9685696538994968</c:v>
                </c:pt>
                <c:pt idx="68" formatCode="0.0">
                  <c:v>9.1893344453800996</c:v>
                </c:pt>
                <c:pt idx="69" formatCode="0.0">
                  <c:v>9.4100992368607024</c:v>
                </c:pt>
                <c:pt idx="70" formatCode="0.0">
                  <c:v>9.6308640283413052</c:v>
                </c:pt>
                <c:pt idx="71" formatCode="0.0">
                  <c:v>9.851628819821908</c:v>
                </c:pt>
                <c:pt idx="72" formatCode="0.0">
                  <c:v>10.072393611302511</c:v>
                </c:pt>
                <c:pt idx="73" formatCode="0.0">
                  <c:v>10.293158402783114</c:v>
                </c:pt>
                <c:pt idx="74" formatCode="0.0">
                  <c:v>10.513923194263716</c:v>
                </c:pt>
                <c:pt idx="75" formatCode="0.0">
                  <c:v>10.734687985744319</c:v>
                </c:pt>
                <c:pt idx="76" formatCode="0.0">
                  <c:v>10.955452777224922</c:v>
                </c:pt>
                <c:pt idx="77" formatCode="0.0">
                  <c:v>11.176217568705525</c:v>
                </c:pt>
                <c:pt idx="78" formatCode="0.0">
                  <c:v>11.396982360186128</c:v>
                </c:pt>
                <c:pt idx="79" formatCode="0.0">
                  <c:v>11.61774715166673</c:v>
                </c:pt>
                <c:pt idx="80" formatCode="0.0">
                  <c:v>11.838511943147333</c:v>
                </c:pt>
                <c:pt idx="81" formatCode="0.0">
                  <c:v>12.059276734627936</c:v>
                </c:pt>
                <c:pt idx="82" formatCode="0.0">
                  <c:v>12.280041526108539</c:v>
                </c:pt>
                <c:pt idx="83" formatCode="0.0">
                  <c:v>12.500806317589142</c:v>
                </c:pt>
                <c:pt idx="84" formatCode="0.0">
                  <c:v>12.721571109069744</c:v>
                </c:pt>
                <c:pt idx="85" formatCode="0.0">
                  <c:v>12.942335900550347</c:v>
                </c:pt>
                <c:pt idx="86" formatCode="0.0">
                  <c:v>13.16310069203095</c:v>
                </c:pt>
                <c:pt idx="87" formatCode="0.0">
                  <c:v>13.383865483511553</c:v>
                </c:pt>
                <c:pt idx="88" formatCode="0.0">
                  <c:v>13.604630274992155</c:v>
                </c:pt>
                <c:pt idx="89" formatCode="0.0">
                  <c:v>13.825395066472758</c:v>
                </c:pt>
                <c:pt idx="90" formatCode="0.0">
                  <c:v>14.046159857953361</c:v>
                </c:pt>
                <c:pt idx="91" formatCode="0.0">
                  <c:v>14.266924649433964</c:v>
                </c:pt>
                <c:pt idx="92" formatCode="0.0">
                  <c:v>14.487689440914567</c:v>
                </c:pt>
                <c:pt idx="93" formatCode="0.0">
                  <c:v>14.708454232395169</c:v>
                </c:pt>
                <c:pt idx="94" formatCode="0.0">
                  <c:v>14.929219023875772</c:v>
                </c:pt>
                <c:pt idx="95" formatCode="0.0">
                  <c:v>15.149983815356375</c:v>
                </c:pt>
                <c:pt idx="96" formatCode="0.0">
                  <c:v>15.370748606836978</c:v>
                </c:pt>
                <c:pt idx="97" formatCode="0.0">
                  <c:v>15.591513398317581</c:v>
                </c:pt>
                <c:pt idx="98" formatCode="0.0">
                  <c:v>15.812278189798183</c:v>
                </c:pt>
                <c:pt idx="99" formatCode="0.0">
                  <c:v>16.033042981278786</c:v>
                </c:pt>
                <c:pt idx="100" formatCode="0.0">
                  <c:v>16.253807772759391</c:v>
                </c:pt>
                <c:pt idx="101" formatCode="0.0">
                  <c:v>16.474572564239995</c:v>
                </c:pt>
                <c:pt idx="102" formatCode="0.0">
                  <c:v>16.6953373557206</c:v>
                </c:pt>
                <c:pt idx="103" formatCode="0.0">
                  <c:v>16.916102147201205</c:v>
                </c:pt>
                <c:pt idx="104" formatCode="0.0">
                  <c:v>17.136866938681809</c:v>
                </c:pt>
                <c:pt idx="105" formatCode="0.0">
                  <c:v>17.357631730162414</c:v>
                </c:pt>
                <c:pt idx="106" formatCode="0.0">
                  <c:v>17.578396521643018</c:v>
                </c:pt>
                <c:pt idx="107" formatCode="0.0">
                  <c:v>17.799161313123623</c:v>
                </c:pt>
                <c:pt idx="108" formatCode="0.0">
                  <c:v>18.019926104604227</c:v>
                </c:pt>
                <c:pt idx="109" formatCode="0.0">
                  <c:v>18.240690896084832</c:v>
                </c:pt>
                <c:pt idx="110" formatCode="0.0">
                  <c:v>18.461455687565437</c:v>
                </c:pt>
                <c:pt idx="111" formatCode="0.0">
                  <c:v>18.682220479046041</c:v>
                </c:pt>
                <c:pt idx="112" formatCode="0.0">
                  <c:v>18.902985270526646</c:v>
                </c:pt>
                <c:pt idx="113" formatCode="0.0">
                  <c:v>19.12375006200725</c:v>
                </c:pt>
                <c:pt idx="114" formatCode="0.0">
                  <c:v>19.344514853487855</c:v>
                </c:pt>
                <c:pt idx="115" formatCode="0.0">
                  <c:v>19.565279644968459</c:v>
                </c:pt>
                <c:pt idx="116" formatCode="0.0">
                  <c:v>19.786044436449064</c:v>
                </c:pt>
                <c:pt idx="117" formatCode="0.0">
                  <c:v>20.006809227929669</c:v>
                </c:pt>
                <c:pt idx="118" formatCode="0.0">
                  <c:v>20.227574019410273</c:v>
                </c:pt>
                <c:pt idx="119" formatCode="0.0">
                  <c:v>20.448338810890878</c:v>
                </c:pt>
                <c:pt idx="120" formatCode="0.0">
                  <c:v>20.669103602371482</c:v>
                </c:pt>
                <c:pt idx="121" formatCode="0.0">
                  <c:v>20.889868393852087</c:v>
                </c:pt>
                <c:pt idx="122" formatCode="0.0">
                  <c:v>21.110633185332691</c:v>
                </c:pt>
                <c:pt idx="123" formatCode="0.0">
                  <c:v>21.331397976813296</c:v>
                </c:pt>
                <c:pt idx="124" formatCode="0.0">
                  <c:v>21.552162768293901</c:v>
                </c:pt>
                <c:pt idx="125" formatCode="0.0">
                  <c:v>21.772927559774505</c:v>
                </c:pt>
                <c:pt idx="126" formatCode="0.0">
                  <c:v>21.99369235125511</c:v>
                </c:pt>
                <c:pt idx="127" formatCode="0.0">
                  <c:v>22.214457142735714</c:v>
                </c:pt>
                <c:pt idx="128" formatCode="0.0">
                  <c:v>22.435221934216319</c:v>
                </c:pt>
                <c:pt idx="129" formatCode="0.0">
                  <c:v>22.655986725696923</c:v>
                </c:pt>
                <c:pt idx="130" formatCode="0.0">
                  <c:v>22.876751517177528</c:v>
                </c:pt>
                <c:pt idx="131" formatCode="0.0">
                  <c:v>23.097516308658133</c:v>
                </c:pt>
                <c:pt idx="132" formatCode="0.0">
                  <c:v>23.318281100138737</c:v>
                </c:pt>
                <c:pt idx="133" formatCode="0.0">
                  <c:v>23.539045891619342</c:v>
                </c:pt>
                <c:pt idx="134" formatCode="0.0">
                  <c:v>23.759810683099946</c:v>
                </c:pt>
                <c:pt idx="135" formatCode="0.0">
                  <c:v>23.980575474580551</c:v>
                </c:pt>
                <c:pt idx="136" formatCode="0.0">
                  <c:v>24.201340266061155</c:v>
                </c:pt>
                <c:pt idx="137" formatCode="0.0">
                  <c:v>24.42210505754176</c:v>
                </c:pt>
                <c:pt idx="138" formatCode="0.0">
                  <c:v>24.642869849022365</c:v>
                </c:pt>
                <c:pt idx="139" formatCode="0.0">
                  <c:v>24.863634640502969</c:v>
                </c:pt>
                <c:pt idx="140" formatCode="0.0">
                  <c:v>25.084399431983574</c:v>
                </c:pt>
                <c:pt idx="141" formatCode="0.0">
                  <c:v>25.305164223464178</c:v>
                </c:pt>
              </c:numCache>
            </c:numRef>
          </c:val>
        </c:ser>
        <c:ser>
          <c:idx val="20"/>
          <c:order val="19"/>
          <c:tx>
            <c:strRef>
              <c:f>'[Data Sizing.xlsx]Ramp-Ups'!$B$115:$D$115</c:f>
              <c:strCache>
                <c:ptCount val="1"/>
                <c:pt idx="0">
                  <c:v>Sentinel-3A SLSTR Land 0.0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Sizing.xlsx]Ramp-Ups'!$E$115:$EP$115</c:f>
              <c:numCache>
                <c:formatCode>General</c:formatCode>
                <c:ptCount val="142"/>
                <c:pt idx="21" formatCode="0.0">
                  <c:v>0</c:v>
                </c:pt>
                <c:pt idx="22" formatCode="0.0">
                  <c:v>1.3157181958524857E-2</c:v>
                </c:pt>
                <c:pt idx="23" formatCode="0.0">
                  <c:v>3.2892954896312138E-2</c:v>
                </c:pt>
                <c:pt idx="24" formatCode="0.0">
                  <c:v>5.2628727834099422E-2</c:v>
                </c:pt>
                <c:pt idx="25" formatCode="0.0">
                  <c:v>0.14472900154377341</c:v>
                </c:pt>
                <c:pt idx="26" formatCode="0.0">
                  <c:v>0.23682927525344741</c:v>
                </c:pt>
                <c:pt idx="27" formatCode="0.0">
                  <c:v>0.3552439128801711</c:v>
                </c:pt>
                <c:pt idx="28" formatCode="0.0">
                  <c:v>0.47365855050689482</c:v>
                </c:pt>
                <c:pt idx="29" formatCode="0.0">
                  <c:v>0.61838755205066831</c:v>
                </c:pt>
                <c:pt idx="30" formatCode="0.0">
                  <c:v>0.78943091751149141</c:v>
                </c:pt>
                <c:pt idx="31" formatCode="0.0">
                  <c:v>0.97363146493083941</c:v>
                </c:pt>
                <c:pt idx="32" formatCode="0.0">
                  <c:v>1.1841463762672371</c:v>
                </c:pt>
                <c:pt idx="33" formatCode="0.0">
                  <c:v>1.3946612876036348</c:v>
                </c:pt>
                <c:pt idx="34" formatCode="0.0">
                  <c:v>1.6051761989400326</c:v>
                </c:pt>
                <c:pt idx="35" formatCode="0.0">
                  <c:v>1.8156911102764304</c:v>
                </c:pt>
                <c:pt idx="36" formatCode="0.0">
                  <c:v>2.0262060216128281</c:v>
                </c:pt>
                <c:pt idx="37" formatCode="0.0">
                  <c:v>2.2367209329492259</c:v>
                </c:pt>
                <c:pt idx="38" formatCode="0.0">
                  <c:v>2.4472358442856237</c:v>
                </c:pt>
                <c:pt idx="39" formatCode="0.0">
                  <c:v>2.6577507556220215</c:v>
                </c:pt>
                <c:pt idx="40" formatCode="0.0">
                  <c:v>2.8682656669584192</c:v>
                </c:pt>
                <c:pt idx="41" formatCode="0.0">
                  <c:v>3.078780578294817</c:v>
                </c:pt>
                <c:pt idx="42" formatCode="0.0">
                  <c:v>3.2892954896312148</c:v>
                </c:pt>
                <c:pt idx="43" formatCode="0.0">
                  <c:v>3.4998104009676125</c:v>
                </c:pt>
                <c:pt idx="44" formatCode="0.0">
                  <c:v>3.7103253123040103</c:v>
                </c:pt>
                <c:pt idx="45" formatCode="0.0">
                  <c:v>3.9208402236404081</c:v>
                </c:pt>
                <c:pt idx="46" formatCode="0.0">
                  <c:v>4.1313551349768058</c:v>
                </c:pt>
                <c:pt idx="47" formatCode="0.0">
                  <c:v>4.3418700463132032</c:v>
                </c:pt>
                <c:pt idx="48" formatCode="0.0">
                  <c:v>4.5523849576496005</c:v>
                </c:pt>
                <c:pt idx="49" formatCode="0.0">
                  <c:v>4.7628998689859978</c:v>
                </c:pt>
                <c:pt idx="50" formatCode="0.0">
                  <c:v>4.9734147803223951</c:v>
                </c:pt>
                <c:pt idx="51" formatCode="0.0">
                  <c:v>5.1839296916587925</c:v>
                </c:pt>
                <c:pt idx="52" formatCode="0.0">
                  <c:v>5.3944446029951898</c:v>
                </c:pt>
                <c:pt idx="53" formatCode="0.0">
                  <c:v>5.6049595143315871</c:v>
                </c:pt>
                <c:pt idx="54" formatCode="0.0">
                  <c:v>5.8154744256679844</c:v>
                </c:pt>
                <c:pt idx="55" formatCode="0.0">
                  <c:v>6.0259893370043818</c:v>
                </c:pt>
                <c:pt idx="56" formatCode="0.0">
                  <c:v>6.2365042483407791</c:v>
                </c:pt>
                <c:pt idx="57" formatCode="0.0">
                  <c:v>6.4470191596771764</c:v>
                </c:pt>
                <c:pt idx="58" formatCode="0.0">
                  <c:v>6.6575340710135738</c:v>
                </c:pt>
                <c:pt idx="59" formatCode="0.0">
                  <c:v>6.8680489823499711</c:v>
                </c:pt>
                <c:pt idx="60" formatCode="0.0">
                  <c:v>7.0785638936863684</c:v>
                </c:pt>
                <c:pt idx="61" formatCode="0.0">
                  <c:v>7.2890788050227657</c:v>
                </c:pt>
                <c:pt idx="62" formatCode="0.0">
                  <c:v>7.4995937163591631</c:v>
                </c:pt>
                <c:pt idx="63" formatCode="0.0">
                  <c:v>7.7101086276955604</c:v>
                </c:pt>
                <c:pt idx="64" formatCode="0.0">
                  <c:v>7.9206235390319577</c:v>
                </c:pt>
                <c:pt idx="65" formatCode="0.0">
                  <c:v>8.1311384503683559</c:v>
                </c:pt>
                <c:pt idx="66" formatCode="0.0">
                  <c:v>8.3416533617047541</c:v>
                </c:pt>
                <c:pt idx="67" formatCode="0.0">
                  <c:v>8.5521682730411523</c:v>
                </c:pt>
                <c:pt idx="68" formatCode="0.0">
                  <c:v>8.7626831843775506</c:v>
                </c:pt>
                <c:pt idx="69" formatCode="0.0">
                  <c:v>8.9731980957139488</c:v>
                </c:pt>
                <c:pt idx="70" formatCode="0.0">
                  <c:v>9.183713007050347</c:v>
                </c:pt>
                <c:pt idx="71" formatCode="0.0">
                  <c:v>9.3942279183867452</c:v>
                </c:pt>
                <c:pt idx="72" formatCode="0.0">
                  <c:v>9.6047428297231434</c:v>
                </c:pt>
                <c:pt idx="73" formatCode="0.0">
                  <c:v>9.8152577410595416</c:v>
                </c:pt>
                <c:pt idx="74" formatCode="0.0">
                  <c:v>10.02577265239594</c:v>
                </c:pt>
                <c:pt idx="75" formatCode="0.0">
                  <c:v>10.236287563732338</c:v>
                </c:pt>
                <c:pt idx="76" formatCode="0.0">
                  <c:v>10.446802475068736</c:v>
                </c:pt>
                <c:pt idx="77" formatCode="0.0">
                  <c:v>10.657317386405134</c:v>
                </c:pt>
                <c:pt idx="78" formatCode="0.0">
                  <c:v>10.867832297741533</c:v>
                </c:pt>
                <c:pt idx="79" formatCode="0.0">
                  <c:v>11.078347209077931</c:v>
                </c:pt>
                <c:pt idx="80" formatCode="0.0">
                  <c:v>11.288862120414329</c:v>
                </c:pt>
                <c:pt idx="81" formatCode="0.0">
                  <c:v>11.499377031750727</c:v>
                </c:pt>
                <c:pt idx="82" formatCode="0.0">
                  <c:v>11.709891943087126</c:v>
                </c:pt>
                <c:pt idx="83" formatCode="0.0">
                  <c:v>11.920406854423524</c:v>
                </c:pt>
                <c:pt idx="84" formatCode="0.0">
                  <c:v>12.130921765759922</c:v>
                </c:pt>
                <c:pt idx="85" formatCode="0.0">
                  <c:v>12.34143667709632</c:v>
                </c:pt>
                <c:pt idx="86" formatCode="0.0">
                  <c:v>12.551951588432718</c:v>
                </c:pt>
                <c:pt idx="87" formatCode="0.0">
                  <c:v>12.762466499769117</c:v>
                </c:pt>
                <c:pt idx="88" formatCode="0.0">
                  <c:v>12.972981411105515</c:v>
                </c:pt>
                <c:pt idx="89" formatCode="0.0">
                  <c:v>13.183496322441913</c:v>
                </c:pt>
                <c:pt idx="90" formatCode="0.0">
                  <c:v>13.394011233778311</c:v>
                </c:pt>
                <c:pt idx="91" formatCode="0.0">
                  <c:v>13.604526145114709</c:v>
                </c:pt>
                <c:pt idx="92" formatCode="0.0">
                  <c:v>13.815041056451108</c:v>
                </c:pt>
                <c:pt idx="93" formatCode="0.0">
                  <c:v>14.025555967787506</c:v>
                </c:pt>
                <c:pt idx="94" formatCode="0.0">
                  <c:v>14.236070879123904</c:v>
                </c:pt>
                <c:pt idx="95" formatCode="0.0">
                  <c:v>14.446585790460302</c:v>
                </c:pt>
                <c:pt idx="96" formatCode="0.0">
                  <c:v>14.657100701796701</c:v>
                </c:pt>
                <c:pt idx="97" formatCode="0.0">
                  <c:v>14.867615613133099</c:v>
                </c:pt>
                <c:pt idx="98" formatCode="0.0">
                  <c:v>15.078130524469497</c:v>
                </c:pt>
                <c:pt idx="99" formatCode="0.0">
                  <c:v>15.288645435805895</c:v>
                </c:pt>
                <c:pt idx="100" formatCode="0.0">
                  <c:v>15.499160347142293</c:v>
                </c:pt>
                <c:pt idx="101" formatCode="0.0">
                  <c:v>15.709675258478692</c:v>
                </c:pt>
                <c:pt idx="102" formatCode="0.0">
                  <c:v>15.92019016981509</c:v>
                </c:pt>
                <c:pt idx="103" formatCode="0.0">
                  <c:v>16.130705081151486</c:v>
                </c:pt>
                <c:pt idx="104" formatCode="0.0">
                  <c:v>16.341219992487883</c:v>
                </c:pt>
                <c:pt idx="105" formatCode="0.0">
                  <c:v>16.551734903824279</c:v>
                </c:pt>
                <c:pt idx="106" formatCode="0.0">
                  <c:v>16.762249815160676</c:v>
                </c:pt>
                <c:pt idx="107" formatCode="0.0">
                  <c:v>16.972764726497072</c:v>
                </c:pt>
                <c:pt idx="108" formatCode="0.0">
                  <c:v>17.183279637833468</c:v>
                </c:pt>
                <c:pt idx="109" formatCode="0.0">
                  <c:v>17.393794549169865</c:v>
                </c:pt>
                <c:pt idx="110" formatCode="0.0">
                  <c:v>17.604309460506261</c:v>
                </c:pt>
                <c:pt idx="111" formatCode="0.0">
                  <c:v>17.814824371842658</c:v>
                </c:pt>
                <c:pt idx="112" formatCode="0.0">
                  <c:v>18.025339283179054</c:v>
                </c:pt>
                <c:pt idx="113" formatCode="0.0">
                  <c:v>18.235854194515451</c:v>
                </c:pt>
                <c:pt idx="114" formatCode="0.0">
                  <c:v>18.446369105851847</c:v>
                </c:pt>
                <c:pt idx="115" formatCode="0.0">
                  <c:v>18.656884017188244</c:v>
                </c:pt>
                <c:pt idx="116" formatCode="0.0">
                  <c:v>18.86739892852464</c:v>
                </c:pt>
                <c:pt idx="117" formatCode="0.0">
                  <c:v>19.077913839861036</c:v>
                </c:pt>
                <c:pt idx="118" formatCode="0.0">
                  <c:v>19.288428751197433</c:v>
                </c:pt>
                <c:pt idx="119" formatCode="0.0">
                  <c:v>19.498943662533829</c:v>
                </c:pt>
                <c:pt idx="120" formatCode="0.0">
                  <c:v>19.709458573870226</c:v>
                </c:pt>
                <c:pt idx="121" formatCode="0.0">
                  <c:v>19.919973485206622</c:v>
                </c:pt>
                <c:pt idx="122" formatCode="0.0">
                  <c:v>20.130488396543019</c:v>
                </c:pt>
                <c:pt idx="123" formatCode="0.0">
                  <c:v>20.341003307879415</c:v>
                </c:pt>
                <c:pt idx="124" formatCode="0.0">
                  <c:v>20.551518219215811</c:v>
                </c:pt>
                <c:pt idx="125" formatCode="0.0">
                  <c:v>20.762033130552208</c:v>
                </c:pt>
                <c:pt idx="126" formatCode="0.0">
                  <c:v>20.972548041888604</c:v>
                </c:pt>
                <c:pt idx="127" formatCode="0.0">
                  <c:v>21.183062953225001</c:v>
                </c:pt>
                <c:pt idx="128" formatCode="0.0">
                  <c:v>21.393577864561397</c:v>
                </c:pt>
                <c:pt idx="129" formatCode="0.0">
                  <c:v>21.604092775897794</c:v>
                </c:pt>
                <c:pt idx="130" formatCode="0.0">
                  <c:v>21.81460768723419</c:v>
                </c:pt>
                <c:pt idx="131" formatCode="0.0">
                  <c:v>22.025122598570587</c:v>
                </c:pt>
                <c:pt idx="132" formatCode="0.0">
                  <c:v>22.235637509906983</c:v>
                </c:pt>
                <c:pt idx="133" formatCode="0.0">
                  <c:v>22.446152421243379</c:v>
                </c:pt>
                <c:pt idx="134" formatCode="0.0">
                  <c:v>22.656667332579776</c:v>
                </c:pt>
                <c:pt idx="135" formatCode="0.0">
                  <c:v>22.867182243916172</c:v>
                </c:pt>
                <c:pt idx="136" formatCode="0.0">
                  <c:v>23.077697155252569</c:v>
                </c:pt>
                <c:pt idx="137" formatCode="0.0">
                  <c:v>23.288212066588965</c:v>
                </c:pt>
                <c:pt idx="138" formatCode="0.0">
                  <c:v>23.498726977925362</c:v>
                </c:pt>
                <c:pt idx="139" formatCode="0.0">
                  <c:v>23.709241889261758</c:v>
                </c:pt>
                <c:pt idx="140" formatCode="0.0">
                  <c:v>23.919756800598154</c:v>
                </c:pt>
                <c:pt idx="141" formatCode="0.0">
                  <c:v>24.130271711934551</c:v>
                </c:pt>
              </c:numCache>
            </c:numRef>
          </c:val>
        </c:ser>
        <c:ser>
          <c:idx val="21"/>
          <c:order val="20"/>
          <c:tx>
            <c:strRef>
              <c:f>'[Data Sizing.xlsx]Ramp-Ups'!$B$116:$D$116</c:f>
              <c:strCache>
                <c:ptCount val="1"/>
                <c:pt idx="0">
                  <c:v>Sentinel-3A SRAL L1+L2 0.1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Sizing.xlsx]Ramp-Ups'!$E$116:$EP$116</c:f>
              <c:numCache>
                <c:formatCode>General</c:formatCode>
                <c:ptCount val="142"/>
                <c:pt idx="21" formatCode="0.0">
                  <c:v>0</c:v>
                </c:pt>
                <c:pt idx="22" formatCode="0.0">
                  <c:v>3.4990151187079314E-2</c:v>
                </c:pt>
                <c:pt idx="23" formatCode="0.0">
                  <c:v>8.7475377967698276E-2</c:v>
                </c:pt>
                <c:pt idx="24" formatCode="0.0">
                  <c:v>0.13996060474831723</c:v>
                </c:pt>
                <c:pt idx="25" formatCode="0.0">
                  <c:v>0.38489166305787242</c:v>
                </c:pt>
                <c:pt idx="26" formatCode="0.0">
                  <c:v>0.62982272136742767</c:v>
                </c:pt>
                <c:pt idx="27" formatCode="0.0">
                  <c:v>0.94473408205114151</c:v>
                </c:pt>
                <c:pt idx="28" formatCode="0.0">
                  <c:v>1.2596454427348553</c:v>
                </c:pt>
                <c:pt idx="29" formatCode="0.0">
                  <c:v>1.6445371057927278</c:v>
                </c:pt>
                <c:pt idx="30" formatCode="0.0">
                  <c:v>2.0994090712247591</c:v>
                </c:pt>
                <c:pt idx="31" formatCode="0.0">
                  <c:v>2.5892711878438694</c:v>
                </c:pt>
                <c:pt idx="32" formatCode="0.0">
                  <c:v>3.1491136068371386</c:v>
                </c:pt>
                <c:pt idx="33" formatCode="0.0">
                  <c:v>3.7089560258304077</c:v>
                </c:pt>
                <c:pt idx="34" formatCode="0.0">
                  <c:v>4.2687984448236769</c:v>
                </c:pt>
                <c:pt idx="35" formatCode="0.0">
                  <c:v>4.828640863816946</c:v>
                </c:pt>
                <c:pt idx="36" formatCode="0.0">
                  <c:v>5.3884832828102152</c:v>
                </c:pt>
                <c:pt idx="37" formatCode="0.0">
                  <c:v>5.9483257018034843</c:v>
                </c:pt>
                <c:pt idx="38" formatCode="0.0">
                  <c:v>6.5081681207967534</c:v>
                </c:pt>
                <c:pt idx="39" formatCode="0.0">
                  <c:v>7.0680105397900226</c:v>
                </c:pt>
                <c:pt idx="40" formatCode="0.0">
                  <c:v>7.6278529587832917</c:v>
                </c:pt>
                <c:pt idx="41" formatCode="0.0">
                  <c:v>8.18769537777656</c:v>
                </c:pt>
                <c:pt idx="42" formatCode="0.0">
                  <c:v>8.7475377967698282</c:v>
                </c:pt>
                <c:pt idx="43" formatCode="0.0">
                  <c:v>9.3073802157630965</c:v>
                </c:pt>
                <c:pt idx="44" formatCode="0.0">
                  <c:v>9.8672226347563647</c:v>
                </c:pt>
                <c:pt idx="45" formatCode="0.0">
                  <c:v>10.427065053749633</c:v>
                </c:pt>
                <c:pt idx="46" formatCode="0.0">
                  <c:v>10.986907472742901</c:v>
                </c:pt>
                <c:pt idx="47" formatCode="0.0">
                  <c:v>11.54674989173617</c:v>
                </c:pt>
                <c:pt idx="48" formatCode="0.0">
                  <c:v>12.106592310729438</c:v>
                </c:pt>
                <c:pt idx="49" formatCode="0.0">
                  <c:v>12.666434729722706</c:v>
                </c:pt>
                <c:pt idx="50" formatCode="0.0">
                  <c:v>13.226277148715974</c:v>
                </c:pt>
                <c:pt idx="51" formatCode="0.0">
                  <c:v>13.786119567709243</c:v>
                </c:pt>
                <c:pt idx="52" formatCode="0.0">
                  <c:v>14.345961986702511</c:v>
                </c:pt>
                <c:pt idx="53" formatCode="0.0">
                  <c:v>14.905804405695779</c:v>
                </c:pt>
                <c:pt idx="54" formatCode="0.0">
                  <c:v>15.465646824689047</c:v>
                </c:pt>
                <c:pt idx="55" formatCode="0.0">
                  <c:v>16.025489243682316</c:v>
                </c:pt>
                <c:pt idx="56" formatCode="0.0">
                  <c:v>16.585331662675586</c:v>
                </c:pt>
                <c:pt idx="57" formatCode="0.0">
                  <c:v>17.145174081668856</c:v>
                </c:pt>
                <c:pt idx="58" formatCode="0.0">
                  <c:v>17.705016500662126</c:v>
                </c:pt>
                <c:pt idx="59" formatCode="0.0">
                  <c:v>18.264858919655396</c:v>
                </c:pt>
                <c:pt idx="60" formatCode="0.0">
                  <c:v>18.824701338648666</c:v>
                </c:pt>
                <c:pt idx="61" formatCode="0.0">
                  <c:v>19.384543757641936</c:v>
                </c:pt>
                <c:pt idx="62" formatCode="0.0">
                  <c:v>19.944386176635206</c:v>
                </c:pt>
                <c:pt idx="63" formatCode="0.0">
                  <c:v>20.504228595628476</c:v>
                </c:pt>
                <c:pt idx="64" formatCode="0.0">
                  <c:v>21.064071014621746</c:v>
                </c:pt>
                <c:pt idx="65" formatCode="0.0">
                  <c:v>21.623913433615016</c:v>
                </c:pt>
                <c:pt idx="66" formatCode="0.0">
                  <c:v>22.183755852608286</c:v>
                </c:pt>
                <c:pt idx="67" formatCode="0.0">
                  <c:v>22.743598271601556</c:v>
                </c:pt>
                <c:pt idx="68" formatCode="0.0">
                  <c:v>23.303440690594826</c:v>
                </c:pt>
                <c:pt idx="69" formatCode="0.0">
                  <c:v>23.863283109588096</c:v>
                </c:pt>
                <c:pt idx="70" formatCode="0.0">
                  <c:v>24.423125528581366</c:v>
                </c:pt>
                <c:pt idx="71" formatCode="0.0">
                  <c:v>24.982967947574636</c:v>
                </c:pt>
                <c:pt idx="72" formatCode="0.0">
                  <c:v>25.542810366567906</c:v>
                </c:pt>
                <c:pt idx="73" formatCode="0.0">
                  <c:v>26.102652785561176</c:v>
                </c:pt>
                <c:pt idx="74" formatCode="0.0">
                  <c:v>26.662495204554446</c:v>
                </c:pt>
                <c:pt idx="75" formatCode="0.0">
                  <c:v>27.222337623547716</c:v>
                </c:pt>
                <c:pt idx="76" formatCode="0.0">
                  <c:v>27.782180042540986</c:v>
                </c:pt>
                <c:pt idx="77" formatCode="0.0">
                  <c:v>28.342022461534256</c:v>
                </c:pt>
                <c:pt idx="78" formatCode="0.0">
                  <c:v>28.901864880527526</c:v>
                </c:pt>
                <c:pt idx="79" formatCode="0.0">
                  <c:v>29.461707299520796</c:v>
                </c:pt>
                <c:pt idx="80" formatCode="0.0">
                  <c:v>30.021549718514066</c:v>
                </c:pt>
                <c:pt idx="81" formatCode="0.0">
                  <c:v>30.581392137507336</c:v>
                </c:pt>
                <c:pt idx="82" formatCode="0.0">
                  <c:v>31.141234556500606</c:v>
                </c:pt>
                <c:pt idx="83" formatCode="0.0">
                  <c:v>31.701076975493876</c:v>
                </c:pt>
                <c:pt idx="84" formatCode="0.0">
                  <c:v>32.260919394487146</c:v>
                </c:pt>
                <c:pt idx="85" formatCode="0.0">
                  <c:v>32.820761813480416</c:v>
                </c:pt>
                <c:pt idx="86" formatCode="0.0">
                  <c:v>33.380604232473686</c:v>
                </c:pt>
                <c:pt idx="87" formatCode="0.0">
                  <c:v>33.940446651466956</c:v>
                </c:pt>
                <c:pt idx="88" formatCode="0.0">
                  <c:v>34.500289070460227</c:v>
                </c:pt>
                <c:pt idx="89" formatCode="0.0">
                  <c:v>35.060131489453497</c:v>
                </c:pt>
                <c:pt idx="90" formatCode="0.0">
                  <c:v>35.619973908446767</c:v>
                </c:pt>
                <c:pt idx="91" formatCode="0.0">
                  <c:v>36.179816327440037</c:v>
                </c:pt>
                <c:pt idx="92" formatCode="0.0">
                  <c:v>36.739658746433307</c:v>
                </c:pt>
                <c:pt idx="93" formatCode="0.0">
                  <c:v>37.299501165426577</c:v>
                </c:pt>
                <c:pt idx="94" formatCode="0.0">
                  <c:v>37.859343584419847</c:v>
                </c:pt>
                <c:pt idx="95" formatCode="0.0">
                  <c:v>38.419186003413117</c:v>
                </c:pt>
                <c:pt idx="96" formatCode="0.0">
                  <c:v>38.979028422406387</c:v>
                </c:pt>
                <c:pt idx="97" formatCode="0.0">
                  <c:v>39.538870841399657</c:v>
                </c:pt>
                <c:pt idx="98" formatCode="0.0">
                  <c:v>40.098713260392927</c:v>
                </c:pt>
                <c:pt idx="99" formatCode="0.0">
                  <c:v>40.658555679386197</c:v>
                </c:pt>
                <c:pt idx="100" formatCode="0.0">
                  <c:v>41.218398098379467</c:v>
                </c:pt>
                <c:pt idx="101" formatCode="0.0">
                  <c:v>41.778240517372737</c:v>
                </c:pt>
                <c:pt idx="102" formatCode="0.0">
                  <c:v>42.338082936366007</c:v>
                </c:pt>
                <c:pt idx="103" formatCode="0.0">
                  <c:v>42.897925355359277</c:v>
                </c:pt>
                <c:pt idx="104" formatCode="0.0">
                  <c:v>43.457767774352547</c:v>
                </c:pt>
                <c:pt idx="105" formatCode="0.0">
                  <c:v>44.017610193345817</c:v>
                </c:pt>
                <c:pt idx="106" formatCode="0.0">
                  <c:v>44.577452612339087</c:v>
                </c:pt>
                <c:pt idx="107" formatCode="0.0">
                  <c:v>45.137295031332357</c:v>
                </c:pt>
                <c:pt idx="108" formatCode="0.0">
                  <c:v>45.697137450325627</c:v>
                </c:pt>
                <c:pt idx="109" formatCode="0.0">
                  <c:v>46.256979869318897</c:v>
                </c:pt>
                <c:pt idx="110" formatCode="0.0">
                  <c:v>46.816822288312167</c:v>
                </c:pt>
                <c:pt idx="111" formatCode="0.0">
                  <c:v>47.376664707305437</c:v>
                </c:pt>
                <c:pt idx="112" formatCode="0.0">
                  <c:v>47.936507126298707</c:v>
                </c:pt>
                <c:pt idx="113" formatCode="0.0">
                  <c:v>48.496349545291977</c:v>
                </c:pt>
                <c:pt idx="114" formatCode="0.0">
                  <c:v>49.056191964285247</c:v>
                </c:pt>
                <c:pt idx="115" formatCode="0.0">
                  <c:v>49.616034383278517</c:v>
                </c:pt>
                <c:pt idx="116" formatCode="0.0">
                  <c:v>50.175876802271787</c:v>
                </c:pt>
                <c:pt idx="117" formatCode="0.0">
                  <c:v>50.735719221265057</c:v>
                </c:pt>
                <c:pt idx="118" formatCode="0.0">
                  <c:v>51.295561640258327</c:v>
                </c:pt>
                <c:pt idx="119" formatCode="0.0">
                  <c:v>51.855404059251597</c:v>
                </c:pt>
                <c:pt idx="120" formatCode="0.0">
                  <c:v>52.415246478244867</c:v>
                </c:pt>
                <c:pt idx="121" formatCode="0.0">
                  <c:v>52.975088897238138</c:v>
                </c:pt>
                <c:pt idx="122" formatCode="0.0">
                  <c:v>53.534931316231408</c:v>
                </c:pt>
                <c:pt idx="123" formatCode="0.0">
                  <c:v>54.094773735224678</c:v>
                </c:pt>
                <c:pt idx="124" formatCode="0.0">
                  <c:v>54.654616154217948</c:v>
                </c:pt>
                <c:pt idx="125" formatCode="0.0">
                  <c:v>55.214458573211218</c:v>
                </c:pt>
                <c:pt idx="126" formatCode="0.0">
                  <c:v>55.774300992204488</c:v>
                </c:pt>
                <c:pt idx="127" formatCode="0.0">
                  <c:v>56.334143411197758</c:v>
                </c:pt>
                <c:pt idx="128" formatCode="0.0">
                  <c:v>56.893985830191028</c:v>
                </c:pt>
                <c:pt idx="129" formatCode="0.0">
                  <c:v>57.453828249184298</c:v>
                </c:pt>
                <c:pt idx="130" formatCode="0.0">
                  <c:v>58.013670668177568</c:v>
                </c:pt>
                <c:pt idx="131" formatCode="0.0">
                  <c:v>58.573513087170838</c:v>
                </c:pt>
                <c:pt idx="132" formatCode="0.0">
                  <c:v>59.133355506164108</c:v>
                </c:pt>
                <c:pt idx="133" formatCode="0.0">
                  <c:v>59.693197925157378</c:v>
                </c:pt>
                <c:pt idx="134" formatCode="0.0">
                  <c:v>60.253040344150648</c:v>
                </c:pt>
                <c:pt idx="135" formatCode="0.0">
                  <c:v>60.812882763143918</c:v>
                </c:pt>
                <c:pt idx="136" formatCode="0.0">
                  <c:v>61.372725182137188</c:v>
                </c:pt>
                <c:pt idx="137" formatCode="0.0">
                  <c:v>61.932567601130458</c:v>
                </c:pt>
                <c:pt idx="138" formatCode="0.0">
                  <c:v>62.492410020123728</c:v>
                </c:pt>
                <c:pt idx="139" formatCode="0.0">
                  <c:v>63.052252439116998</c:v>
                </c:pt>
                <c:pt idx="140" formatCode="0.0">
                  <c:v>63.612094858110268</c:v>
                </c:pt>
                <c:pt idx="141" formatCode="0.0">
                  <c:v>64.171937277103538</c:v>
                </c:pt>
              </c:numCache>
            </c:numRef>
          </c:val>
        </c:ser>
        <c:ser>
          <c:idx val="22"/>
          <c:order val="21"/>
          <c:tx>
            <c:strRef>
              <c:f>'[Data Sizing.xlsx]Ramp-Ups'!$B$117:$D$117</c:f>
              <c:strCache>
                <c:ptCount val="1"/>
                <c:pt idx="0">
                  <c:v>Sentinel-3B OLCI L1 0.3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Sizing.xlsx]Ramp-Ups'!$E$117:$EP$117</c:f>
              <c:numCache>
                <c:formatCode>General</c:formatCode>
                <c:ptCount val="142"/>
                <c:pt idx="33" formatCode="0.0">
                  <c:v>0</c:v>
                </c:pt>
                <c:pt idx="34" formatCode="0.0">
                  <c:v>0.16479232494559937</c:v>
                </c:pt>
                <c:pt idx="35" formatCode="0.0">
                  <c:v>0.41198081236399842</c:v>
                </c:pt>
                <c:pt idx="36" formatCode="0.0">
                  <c:v>0.65916929978239747</c:v>
                </c:pt>
                <c:pt idx="37" formatCode="0.0">
                  <c:v>1.812715574401593</c:v>
                </c:pt>
                <c:pt idx="38" formatCode="0.0">
                  <c:v>2.9662618490207886</c:v>
                </c:pt>
                <c:pt idx="39" formatCode="0.0">
                  <c:v>4.4493927735311827</c:v>
                </c:pt>
                <c:pt idx="40" formatCode="0.0">
                  <c:v>5.9325236980415772</c:v>
                </c:pt>
                <c:pt idx="41" formatCode="0.0">
                  <c:v>7.74523927244317</c:v>
                </c:pt>
                <c:pt idx="42" formatCode="0.0">
                  <c:v>9.8875394967359611</c:v>
                </c:pt>
                <c:pt idx="43" formatCode="0.0">
                  <c:v>12.194632045974352</c:v>
                </c:pt>
                <c:pt idx="44" formatCode="0.0">
                  <c:v>14.831309245103942</c:v>
                </c:pt>
                <c:pt idx="45" formatCode="0.0">
                  <c:v>17.467986444233532</c:v>
                </c:pt>
                <c:pt idx="46" formatCode="0.0">
                  <c:v>20.104663643363121</c:v>
                </c:pt>
                <c:pt idx="47" formatCode="0.0">
                  <c:v>22.741340842492711</c:v>
                </c:pt>
                <c:pt idx="48" formatCode="0.0">
                  <c:v>25.378018041622301</c:v>
                </c:pt>
                <c:pt idx="49" formatCode="0.0">
                  <c:v>28.014695240751891</c:v>
                </c:pt>
                <c:pt idx="50" formatCode="0.0">
                  <c:v>30.651372439881481</c:v>
                </c:pt>
                <c:pt idx="51" formatCode="0.0">
                  <c:v>33.288049639011071</c:v>
                </c:pt>
                <c:pt idx="52" formatCode="0.0">
                  <c:v>35.924726838140657</c:v>
                </c:pt>
                <c:pt idx="53" formatCode="0.0">
                  <c:v>38.56140403727025</c:v>
                </c:pt>
                <c:pt idx="54" formatCode="0.0">
                  <c:v>41.198081236399844</c:v>
                </c:pt>
                <c:pt idx="55" formatCode="0.0">
                  <c:v>43.834758435529437</c:v>
                </c:pt>
                <c:pt idx="56" formatCode="0.0">
                  <c:v>46.471435634659031</c:v>
                </c:pt>
                <c:pt idx="57" formatCode="0.0">
                  <c:v>49.108112833788624</c:v>
                </c:pt>
                <c:pt idx="58" formatCode="0.0">
                  <c:v>51.744790032918218</c:v>
                </c:pt>
                <c:pt idx="59" formatCode="0.0">
                  <c:v>54.381467232047811</c:v>
                </c:pt>
                <c:pt idx="60" formatCode="0.0">
                  <c:v>57.018144431177404</c:v>
                </c:pt>
                <c:pt idx="61" formatCode="0.0">
                  <c:v>59.654821630306998</c:v>
                </c:pt>
                <c:pt idx="62" formatCode="0.0">
                  <c:v>62.291498829436591</c:v>
                </c:pt>
                <c:pt idx="63" formatCode="0.0">
                  <c:v>64.928176028566185</c:v>
                </c:pt>
                <c:pt idx="64" formatCode="0.0">
                  <c:v>67.564853227695778</c:v>
                </c:pt>
                <c:pt idx="65" formatCode="0.0">
                  <c:v>70.201530426825371</c:v>
                </c:pt>
                <c:pt idx="66" formatCode="0.0">
                  <c:v>72.838207625954965</c:v>
                </c:pt>
                <c:pt idx="67" formatCode="0.0">
                  <c:v>75.474884825084558</c:v>
                </c:pt>
                <c:pt idx="68" formatCode="0.0">
                  <c:v>78.111562024214152</c:v>
                </c:pt>
                <c:pt idx="69" formatCode="0.0">
                  <c:v>80.748239223343745</c:v>
                </c:pt>
                <c:pt idx="70" formatCode="0.0">
                  <c:v>83.384916422473339</c:v>
                </c:pt>
                <c:pt idx="71" formatCode="0.0">
                  <c:v>86.021593621602932</c:v>
                </c:pt>
                <c:pt idx="72" formatCode="0.0">
                  <c:v>88.658270820732525</c:v>
                </c:pt>
                <c:pt idx="73" formatCode="0.0">
                  <c:v>91.294948019862119</c:v>
                </c:pt>
                <c:pt idx="74" formatCode="0.0">
                  <c:v>93.931625218991712</c:v>
                </c:pt>
                <c:pt idx="75" formatCode="0.0">
                  <c:v>96.568302418121306</c:v>
                </c:pt>
                <c:pt idx="76" formatCode="0.0">
                  <c:v>99.204979617250899</c:v>
                </c:pt>
                <c:pt idx="77" formatCode="0.0">
                  <c:v>101.84165681638049</c:v>
                </c:pt>
                <c:pt idx="78" formatCode="0.0">
                  <c:v>104.47833401551009</c:v>
                </c:pt>
                <c:pt idx="79" formatCode="0.0">
                  <c:v>107.11501121463968</c:v>
                </c:pt>
                <c:pt idx="80" formatCode="0.0">
                  <c:v>109.75168841376927</c:v>
                </c:pt>
                <c:pt idx="81" formatCode="0.0">
                  <c:v>112.38836561289887</c:v>
                </c:pt>
                <c:pt idx="82" formatCode="0.0">
                  <c:v>115.02504281202846</c:v>
                </c:pt>
                <c:pt idx="83" formatCode="0.0">
                  <c:v>117.66172001115805</c:v>
                </c:pt>
                <c:pt idx="84" formatCode="0.0">
                  <c:v>120.29839721028765</c:v>
                </c:pt>
                <c:pt idx="85" formatCode="0.0">
                  <c:v>122.93507440941724</c:v>
                </c:pt>
                <c:pt idx="86" formatCode="0.0">
                  <c:v>125.57175160854683</c:v>
                </c:pt>
                <c:pt idx="87" formatCode="0.0">
                  <c:v>128.20842880767643</c:v>
                </c:pt>
                <c:pt idx="88" formatCode="0.0">
                  <c:v>130.84510600680602</c:v>
                </c:pt>
                <c:pt idx="89" formatCode="0.0">
                  <c:v>133.48178320593561</c:v>
                </c:pt>
                <c:pt idx="90" formatCode="0.0">
                  <c:v>136.11846040506521</c:v>
                </c:pt>
                <c:pt idx="91" formatCode="0.0">
                  <c:v>138.7551376041948</c:v>
                </c:pt>
                <c:pt idx="92" formatCode="0.0">
                  <c:v>141.39181480332439</c:v>
                </c:pt>
                <c:pt idx="93" formatCode="0.0">
                  <c:v>144.02849200245399</c:v>
                </c:pt>
                <c:pt idx="94" formatCode="0.0">
                  <c:v>146.66516920158358</c:v>
                </c:pt>
                <c:pt idx="95" formatCode="0.0">
                  <c:v>149.30184640071317</c:v>
                </c:pt>
                <c:pt idx="96" formatCode="0.0">
                  <c:v>151.93852359984277</c:v>
                </c:pt>
                <c:pt idx="97" formatCode="0.0">
                  <c:v>154.57520079897236</c:v>
                </c:pt>
                <c:pt idx="98" formatCode="0.0">
                  <c:v>157.21187799810195</c:v>
                </c:pt>
                <c:pt idx="99" formatCode="0.0">
                  <c:v>159.84855519723155</c:v>
                </c:pt>
                <c:pt idx="100" formatCode="0.0">
                  <c:v>162.48523239636114</c:v>
                </c:pt>
                <c:pt idx="101" formatCode="0.0">
                  <c:v>165.12190959549073</c:v>
                </c:pt>
                <c:pt idx="102" formatCode="0.0">
                  <c:v>167.75858679462033</c:v>
                </c:pt>
                <c:pt idx="103" formatCode="0.0">
                  <c:v>170.39526399374992</c:v>
                </c:pt>
                <c:pt idx="104" formatCode="0.0">
                  <c:v>173.03194119287951</c:v>
                </c:pt>
                <c:pt idx="105" formatCode="0.0">
                  <c:v>175.66861839200911</c:v>
                </c:pt>
                <c:pt idx="106" formatCode="0.0">
                  <c:v>178.3052955911387</c:v>
                </c:pt>
                <c:pt idx="107" formatCode="0.0">
                  <c:v>180.9419727902683</c:v>
                </c:pt>
                <c:pt idx="108" formatCode="0.0">
                  <c:v>183.57864998939789</c:v>
                </c:pt>
                <c:pt idx="109" formatCode="0.0">
                  <c:v>186.21532718852748</c:v>
                </c:pt>
                <c:pt idx="110" formatCode="0.0">
                  <c:v>188.85200438765708</c:v>
                </c:pt>
                <c:pt idx="111" formatCode="0.0">
                  <c:v>191.48868158678667</c:v>
                </c:pt>
                <c:pt idx="112" formatCode="0.0">
                  <c:v>194.12535878591626</c:v>
                </c:pt>
                <c:pt idx="113" formatCode="0.0">
                  <c:v>196.76203598504586</c:v>
                </c:pt>
                <c:pt idx="114" formatCode="0.0">
                  <c:v>199.39871318417545</c:v>
                </c:pt>
                <c:pt idx="115" formatCode="0.0">
                  <c:v>202.03539038330504</c:v>
                </c:pt>
                <c:pt idx="116" formatCode="0.0">
                  <c:v>204.67206758243464</c:v>
                </c:pt>
                <c:pt idx="117" formatCode="0.0">
                  <c:v>207.30874478156423</c:v>
                </c:pt>
                <c:pt idx="118" formatCode="0.0">
                  <c:v>209.94542198069382</c:v>
                </c:pt>
                <c:pt idx="119" formatCode="0.0">
                  <c:v>212.58209917982342</c:v>
                </c:pt>
                <c:pt idx="120" formatCode="0.0">
                  <c:v>215.21877637895301</c:v>
                </c:pt>
                <c:pt idx="121" formatCode="0.0">
                  <c:v>217.8554535780826</c:v>
                </c:pt>
                <c:pt idx="122" formatCode="0.0">
                  <c:v>220.4921307772122</c:v>
                </c:pt>
                <c:pt idx="123" formatCode="0.0">
                  <c:v>223.12880797634179</c:v>
                </c:pt>
                <c:pt idx="124" formatCode="0.0">
                  <c:v>225.76548517547138</c:v>
                </c:pt>
                <c:pt idx="125" formatCode="0.0">
                  <c:v>228.40216237460098</c:v>
                </c:pt>
                <c:pt idx="126" formatCode="0.0">
                  <c:v>231.03883957373057</c:v>
                </c:pt>
                <c:pt idx="127" formatCode="0.0">
                  <c:v>233.67551677286016</c:v>
                </c:pt>
                <c:pt idx="128" formatCode="0.0">
                  <c:v>236.31219397198976</c:v>
                </c:pt>
                <c:pt idx="129" formatCode="0.0">
                  <c:v>238.94887117111935</c:v>
                </c:pt>
                <c:pt idx="130" formatCode="0.0">
                  <c:v>241.58554837024894</c:v>
                </c:pt>
                <c:pt idx="131" formatCode="0.0">
                  <c:v>244.22222556937854</c:v>
                </c:pt>
                <c:pt idx="132" formatCode="0.0">
                  <c:v>246.85890276850813</c:v>
                </c:pt>
                <c:pt idx="133" formatCode="0.0">
                  <c:v>249.49557996763772</c:v>
                </c:pt>
                <c:pt idx="134" formatCode="0.0">
                  <c:v>252.13225716676732</c:v>
                </c:pt>
                <c:pt idx="135" formatCode="0.0">
                  <c:v>254.76893436589691</c:v>
                </c:pt>
                <c:pt idx="136" formatCode="0.0">
                  <c:v>257.4056115650265</c:v>
                </c:pt>
                <c:pt idx="137" formatCode="0.0">
                  <c:v>260.04228876415607</c:v>
                </c:pt>
                <c:pt idx="138" formatCode="0.0">
                  <c:v>262.67896596328563</c:v>
                </c:pt>
                <c:pt idx="139" formatCode="0.0">
                  <c:v>265.3156431624152</c:v>
                </c:pt>
                <c:pt idx="140" formatCode="0.0">
                  <c:v>267.95232036154476</c:v>
                </c:pt>
                <c:pt idx="141" formatCode="0.0">
                  <c:v>270.58899756067433</c:v>
                </c:pt>
              </c:numCache>
            </c:numRef>
          </c:val>
        </c:ser>
        <c:ser>
          <c:idx val="23"/>
          <c:order val="22"/>
          <c:tx>
            <c:strRef>
              <c:f>'[Data Sizing.xlsx]Ramp-Ups'!$B$118:$D$118</c:f>
              <c:strCache>
                <c:ptCount val="1"/>
                <c:pt idx="0">
                  <c:v>Sentinel-3B OLCI L2 Water 0.4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Sizing.xlsx]Ramp-Ups'!$E$118:$EP$118</c:f>
              <c:numCache>
                <c:formatCode>General</c:formatCode>
                <c:ptCount val="142"/>
                <c:pt idx="33" formatCode="0.0">
                  <c:v>0</c:v>
                </c:pt>
                <c:pt idx="34" formatCode="0.0">
                  <c:v>0.21574740985604399</c:v>
                </c:pt>
                <c:pt idx="35" formatCode="0.0">
                  <c:v>0.53936852464010998</c:v>
                </c:pt>
                <c:pt idx="36" formatCode="0.0">
                  <c:v>0.86298963942417595</c:v>
                </c:pt>
                <c:pt idx="37" formatCode="0.0">
                  <c:v>2.373221508416484</c:v>
                </c:pt>
                <c:pt idx="38" formatCode="0.0">
                  <c:v>3.883453377408792</c:v>
                </c:pt>
                <c:pt idx="39" formatCode="0.0">
                  <c:v>5.8251800661131874</c:v>
                </c:pt>
                <c:pt idx="40" formatCode="0.0">
                  <c:v>7.7669067548175832</c:v>
                </c:pt>
                <c:pt idx="41" formatCode="0.0">
                  <c:v>10.140128263234068</c:v>
                </c:pt>
                <c:pt idx="42" formatCode="0.0">
                  <c:v>12.94484459136264</c:v>
                </c:pt>
                <c:pt idx="43" formatCode="0.0">
                  <c:v>15.965308329347256</c:v>
                </c:pt>
                <c:pt idx="44" formatCode="0.0">
                  <c:v>19.417266887043958</c:v>
                </c:pt>
                <c:pt idx="45" formatCode="0.0">
                  <c:v>22.86922544474066</c:v>
                </c:pt>
                <c:pt idx="46" formatCode="0.0">
                  <c:v>26.321184002437363</c:v>
                </c:pt>
                <c:pt idx="47" formatCode="0.0">
                  <c:v>29.773142560134065</c:v>
                </c:pt>
                <c:pt idx="48" formatCode="0.0">
                  <c:v>33.225101117830768</c:v>
                </c:pt>
                <c:pt idx="49" formatCode="0.0">
                  <c:v>36.677059675527474</c:v>
                </c:pt>
                <c:pt idx="50" formatCode="0.0">
                  <c:v>40.12901823322418</c:v>
                </c:pt>
                <c:pt idx="51" formatCode="0.0">
                  <c:v>43.580976790920886</c:v>
                </c:pt>
                <c:pt idx="52" formatCode="0.0">
                  <c:v>47.032935348617592</c:v>
                </c:pt>
                <c:pt idx="53" formatCode="0.0">
                  <c:v>50.484893906314298</c:v>
                </c:pt>
                <c:pt idx="54" formatCode="0.0">
                  <c:v>53.936852464011004</c:v>
                </c:pt>
                <c:pt idx="55" formatCode="0.0">
                  <c:v>57.38881102170771</c:v>
                </c:pt>
                <c:pt idx="56" formatCode="0.0">
                  <c:v>60.840769579404416</c:v>
                </c:pt>
                <c:pt idx="57" formatCode="0.0">
                  <c:v>64.292728137101122</c:v>
                </c:pt>
                <c:pt idx="58" formatCode="0.0">
                  <c:v>67.744686694797821</c:v>
                </c:pt>
                <c:pt idx="59" formatCode="0.0">
                  <c:v>71.19664525249452</c:v>
                </c:pt>
                <c:pt idx="60" formatCode="0.0">
                  <c:v>74.648603810191219</c:v>
                </c:pt>
                <c:pt idx="61" formatCode="0.0">
                  <c:v>78.100562367887918</c:v>
                </c:pt>
                <c:pt idx="62" formatCode="0.0">
                  <c:v>81.552520925584616</c:v>
                </c:pt>
                <c:pt idx="63" formatCode="0.0">
                  <c:v>85.004479483281315</c:v>
                </c:pt>
                <c:pt idx="64" formatCode="0.0">
                  <c:v>88.456438040978014</c:v>
                </c:pt>
                <c:pt idx="65" formatCode="0.0">
                  <c:v>91.908396598674713</c:v>
                </c:pt>
                <c:pt idx="66" formatCode="0.0">
                  <c:v>95.360355156371412</c:v>
                </c:pt>
                <c:pt idx="67" formatCode="0.0">
                  <c:v>98.812313714068111</c:v>
                </c:pt>
                <c:pt idx="68" formatCode="0.0">
                  <c:v>102.26427227176481</c:v>
                </c:pt>
                <c:pt idx="69" formatCode="0.0">
                  <c:v>105.71623082946151</c:v>
                </c:pt>
                <c:pt idx="70" formatCode="0.0">
                  <c:v>109.16818938715821</c:v>
                </c:pt>
                <c:pt idx="71" formatCode="0.0">
                  <c:v>112.62014794485491</c:v>
                </c:pt>
                <c:pt idx="72" formatCode="0.0">
                  <c:v>116.07210650255161</c:v>
                </c:pt>
                <c:pt idx="73" formatCode="0.0">
                  <c:v>119.5240650602483</c:v>
                </c:pt>
                <c:pt idx="74" formatCode="0.0">
                  <c:v>122.976023617945</c:v>
                </c:pt>
                <c:pt idx="75" formatCode="0.0">
                  <c:v>126.4279821756417</c:v>
                </c:pt>
                <c:pt idx="76" formatCode="0.0">
                  <c:v>129.8799407333384</c:v>
                </c:pt>
                <c:pt idx="77" formatCode="0.0">
                  <c:v>133.33189929103511</c:v>
                </c:pt>
                <c:pt idx="78" formatCode="0.0">
                  <c:v>136.78385784873183</c:v>
                </c:pt>
                <c:pt idx="79" formatCode="0.0">
                  <c:v>140.23581640642854</c:v>
                </c:pt>
                <c:pt idx="80" formatCode="0.0">
                  <c:v>143.68777496412525</c:v>
                </c:pt>
                <c:pt idx="81" formatCode="0.0">
                  <c:v>147.13973352182197</c:v>
                </c:pt>
                <c:pt idx="82" formatCode="0.0">
                  <c:v>150.59169207951868</c:v>
                </c:pt>
                <c:pt idx="83" formatCode="0.0">
                  <c:v>154.04365063721539</c:v>
                </c:pt>
                <c:pt idx="84" formatCode="0.0">
                  <c:v>157.49560919491211</c:v>
                </c:pt>
                <c:pt idx="85" formatCode="0.0">
                  <c:v>160.94756775260882</c:v>
                </c:pt>
                <c:pt idx="86" formatCode="0.0">
                  <c:v>164.39952631030553</c:v>
                </c:pt>
                <c:pt idx="87" formatCode="0.0">
                  <c:v>167.85148486800225</c:v>
                </c:pt>
                <c:pt idx="88" formatCode="0.0">
                  <c:v>171.30344342569896</c:v>
                </c:pt>
                <c:pt idx="89" formatCode="0.0">
                  <c:v>174.75540198339567</c:v>
                </c:pt>
                <c:pt idx="90" formatCode="0.0">
                  <c:v>178.20736054109238</c:v>
                </c:pt>
                <c:pt idx="91" formatCode="0.0">
                  <c:v>181.6593190987891</c:v>
                </c:pt>
                <c:pt idx="92" formatCode="0.0">
                  <c:v>185.11127765648581</c:v>
                </c:pt>
                <c:pt idx="93" formatCode="0.0">
                  <c:v>188.56323621418252</c:v>
                </c:pt>
                <c:pt idx="94" formatCode="0.0">
                  <c:v>192.01519477187924</c:v>
                </c:pt>
                <c:pt idx="95" formatCode="0.0">
                  <c:v>195.46715332957595</c:v>
                </c:pt>
                <c:pt idx="96" formatCode="0.0">
                  <c:v>198.91911188727266</c:v>
                </c:pt>
                <c:pt idx="97" formatCode="0.0">
                  <c:v>202.37107044496938</c:v>
                </c:pt>
                <c:pt idx="98" formatCode="0.0">
                  <c:v>205.82302900266609</c:v>
                </c:pt>
                <c:pt idx="99" formatCode="0.0">
                  <c:v>209.2749875603628</c:v>
                </c:pt>
                <c:pt idx="100" formatCode="0.0">
                  <c:v>212.72694611805952</c:v>
                </c:pt>
                <c:pt idx="101" formatCode="0.0">
                  <c:v>216.17890467575623</c:v>
                </c:pt>
                <c:pt idx="102" formatCode="0.0">
                  <c:v>219.63086323345294</c:v>
                </c:pt>
                <c:pt idx="103" formatCode="0.0">
                  <c:v>223.08282179114966</c:v>
                </c:pt>
                <c:pt idx="104" formatCode="0.0">
                  <c:v>226.53478034884637</c:v>
                </c:pt>
                <c:pt idx="105" formatCode="0.0">
                  <c:v>229.98673890654308</c:v>
                </c:pt>
                <c:pt idx="106" formatCode="0.0">
                  <c:v>233.43869746423979</c:v>
                </c:pt>
                <c:pt idx="107" formatCode="0.0">
                  <c:v>236.89065602193651</c:v>
                </c:pt>
                <c:pt idx="108" formatCode="0.0">
                  <c:v>240.34261457963322</c:v>
                </c:pt>
                <c:pt idx="109" formatCode="0.0">
                  <c:v>243.79457313732993</c:v>
                </c:pt>
                <c:pt idx="110" formatCode="0.0">
                  <c:v>247.24653169502665</c:v>
                </c:pt>
                <c:pt idx="111" formatCode="0.0">
                  <c:v>250.69849025272336</c:v>
                </c:pt>
                <c:pt idx="112" formatCode="0.0">
                  <c:v>254.15044881042007</c:v>
                </c:pt>
                <c:pt idx="113" formatCode="0.0">
                  <c:v>257.60240736811676</c:v>
                </c:pt>
                <c:pt idx="114" formatCode="0.0">
                  <c:v>261.05436592581344</c:v>
                </c:pt>
                <c:pt idx="115" formatCode="0.0">
                  <c:v>264.50632448351013</c:v>
                </c:pt>
                <c:pt idx="116" formatCode="0.0">
                  <c:v>267.95828304120681</c:v>
                </c:pt>
                <c:pt idx="117" formatCode="0.0">
                  <c:v>271.4102415989035</c:v>
                </c:pt>
                <c:pt idx="118" formatCode="0.0">
                  <c:v>274.86220015660018</c:v>
                </c:pt>
                <c:pt idx="119" formatCode="0.0">
                  <c:v>278.31415871429687</c:v>
                </c:pt>
                <c:pt idx="120" formatCode="0.0">
                  <c:v>281.76611727199355</c:v>
                </c:pt>
                <c:pt idx="121" formatCode="0.0">
                  <c:v>285.21807582969024</c:v>
                </c:pt>
                <c:pt idx="122" formatCode="0.0">
                  <c:v>288.67003438738692</c:v>
                </c:pt>
                <c:pt idx="123" formatCode="0.0">
                  <c:v>292.1219929450836</c:v>
                </c:pt>
                <c:pt idx="124" formatCode="0.0">
                  <c:v>295.57395150278029</c:v>
                </c:pt>
                <c:pt idx="125" formatCode="0.0">
                  <c:v>299.02591006047697</c:v>
                </c:pt>
                <c:pt idx="126" formatCode="0.0">
                  <c:v>302.47786861817366</c:v>
                </c:pt>
                <c:pt idx="127" formatCode="0.0">
                  <c:v>305.92982717587034</c:v>
                </c:pt>
                <c:pt idx="128" formatCode="0.0">
                  <c:v>309.38178573356703</c:v>
                </c:pt>
                <c:pt idx="129" formatCode="0.0">
                  <c:v>312.83374429126371</c:v>
                </c:pt>
                <c:pt idx="130" formatCode="0.0">
                  <c:v>316.2857028489604</c:v>
                </c:pt>
                <c:pt idx="131" formatCode="0.0">
                  <c:v>319.73766140665708</c:v>
                </c:pt>
                <c:pt idx="132" formatCode="0.0">
                  <c:v>323.18961996435377</c:v>
                </c:pt>
                <c:pt idx="133" formatCode="0.0">
                  <c:v>326.64157852205045</c:v>
                </c:pt>
                <c:pt idx="134" formatCode="0.0">
                  <c:v>330.09353707974714</c:v>
                </c:pt>
                <c:pt idx="135" formatCode="0.0">
                  <c:v>333.54549563744382</c:v>
                </c:pt>
                <c:pt idx="136" formatCode="0.0">
                  <c:v>336.99745419514051</c:v>
                </c:pt>
                <c:pt idx="137" formatCode="0.0">
                  <c:v>340.44941275283719</c:v>
                </c:pt>
                <c:pt idx="138" formatCode="0.0">
                  <c:v>343.90137131053388</c:v>
                </c:pt>
                <c:pt idx="139" formatCode="0.0">
                  <c:v>347.35332986823056</c:v>
                </c:pt>
                <c:pt idx="140" formatCode="0.0">
                  <c:v>350.80528842592724</c:v>
                </c:pt>
                <c:pt idx="141" formatCode="0.0">
                  <c:v>354.25724698362393</c:v>
                </c:pt>
              </c:numCache>
            </c:numRef>
          </c:val>
        </c:ser>
        <c:ser>
          <c:idx val="24"/>
          <c:order val="23"/>
          <c:tx>
            <c:strRef>
              <c:f>'[Data Sizing.xlsx]Ramp-Ups'!$B$119:$D$119</c:f>
              <c:strCache>
                <c:ptCount val="1"/>
                <c:pt idx="0">
                  <c:v>Sentinel-3B OLCI L2 Land 0.1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Sizing.xlsx]Ramp-Ups'!$E$119:$EP$119</c:f>
              <c:numCache>
                <c:formatCode>General</c:formatCode>
                <c:ptCount val="142"/>
                <c:pt idx="33" formatCode="0.0">
                  <c:v>0</c:v>
                </c:pt>
                <c:pt idx="34" formatCode="0.0">
                  <c:v>3.0425983279088735E-2</c:v>
                </c:pt>
                <c:pt idx="35" formatCode="0.0">
                  <c:v>7.6064958197721827E-2</c:v>
                </c:pt>
                <c:pt idx="36" formatCode="0.0">
                  <c:v>0.12170393311635493</c:v>
                </c:pt>
                <c:pt idx="37" formatCode="0.0">
                  <c:v>0.33468581606997605</c:v>
                </c:pt>
                <c:pt idx="38" formatCode="0.0">
                  <c:v>0.54766769902359713</c:v>
                </c:pt>
                <c:pt idx="39" formatCode="0.0">
                  <c:v>0.82150154853539581</c:v>
                </c:pt>
                <c:pt idx="40" formatCode="0.0">
                  <c:v>1.0953353980471945</c:v>
                </c:pt>
                <c:pt idx="41" formatCode="0.0">
                  <c:v>1.4300212141171706</c:v>
                </c:pt>
                <c:pt idx="42" formatCode="0.0">
                  <c:v>1.8255589967453241</c:v>
                </c:pt>
                <c:pt idx="43" formatCode="0.0">
                  <c:v>2.2515227626525665</c:v>
                </c:pt>
                <c:pt idx="44" formatCode="0.0">
                  <c:v>2.7383384951179863</c:v>
                </c:pt>
                <c:pt idx="45" formatCode="0.0">
                  <c:v>3.2251542275834062</c:v>
                </c:pt>
                <c:pt idx="46" formatCode="0.0">
                  <c:v>3.7119699600488261</c:v>
                </c:pt>
                <c:pt idx="47" formatCode="0.0">
                  <c:v>4.1987856925142459</c:v>
                </c:pt>
                <c:pt idx="48" formatCode="0.0">
                  <c:v>4.6856014249796658</c:v>
                </c:pt>
                <c:pt idx="49" formatCode="0.0">
                  <c:v>5.1724171574450857</c:v>
                </c:pt>
                <c:pt idx="50" formatCode="0.0">
                  <c:v>5.6592328899105055</c:v>
                </c:pt>
                <c:pt idx="51" formatCode="0.0">
                  <c:v>6.1460486223759254</c:v>
                </c:pt>
                <c:pt idx="52" formatCode="0.0">
                  <c:v>6.6328643548413453</c:v>
                </c:pt>
                <c:pt idx="53" formatCode="0.0">
                  <c:v>7.1196800873067652</c:v>
                </c:pt>
                <c:pt idx="54" formatCode="0.0">
                  <c:v>7.606495819772185</c:v>
                </c:pt>
                <c:pt idx="55" formatCode="0.0">
                  <c:v>8.0933115522376049</c:v>
                </c:pt>
                <c:pt idx="56" formatCode="0.0">
                  <c:v>8.5801272847030248</c:v>
                </c:pt>
                <c:pt idx="57" formatCode="0.0">
                  <c:v>9.0669430171684446</c:v>
                </c:pt>
                <c:pt idx="58" formatCode="0.0">
                  <c:v>9.5537587496338645</c:v>
                </c:pt>
                <c:pt idx="59" formatCode="0.0">
                  <c:v>10.040574482099284</c:v>
                </c:pt>
                <c:pt idx="60" formatCode="0.0">
                  <c:v>10.527390214564704</c:v>
                </c:pt>
                <c:pt idx="61" formatCode="0.0">
                  <c:v>11.014205947030124</c:v>
                </c:pt>
                <c:pt idx="62" formatCode="0.0">
                  <c:v>11.501021679495544</c:v>
                </c:pt>
                <c:pt idx="63" formatCode="0.0">
                  <c:v>11.987837411960964</c:v>
                </c:pt>
                <c:pt idx="64" formatCode="0.0">
                  <c:v>12.474653144426384</c:v>
                </c:pt>
                <c:pt idx="65" formatCode="0.0">
                  <c:v>12.961468876891804</c:v>
                </c:pt>
                <c:pt idx="66" formatCode="0.0">
                  <c:v>13.448284609357223</c:v>
                </c:pt>
                <c:pt idx="67" formatCode="0.0">
                  <c:v>13.935100341822643</c:v>
                </c:pt>
                <c:pt idx="68" formatCode="0.0">
                  <c:v>14.421916074288063</c:v>
                </c:pt>
                <c:pt idx="69" formatCode="0.0">
                  <c:v>14.908731806753483</c:v>
                </c:pt>
                <c:pt idx="70" formatCode="0.0">
                  <c:v>15.395547539218903</c:v>
                </c:pt>
                <c:pt idx="71" formatCode="0.0">
                  <c:v>15.882363271684323</c:v>
                </c:pt>
                <c:pt idx="72" formatCode="0.0">
                  <c:v>16.369179004149743</c:v>
                </c:pt>
                <c:pt idx="73" formatCode="0.0">
                  <c:v>16.855994736615163</c:v>
                </c:pt>
                <c:pt idx="74" formatCode="0.0">
                  <c:v>17.342810469080582</c:v>
                </c:pt>
                <c:pt idx="75" formatCode="0.0">
                  <c:v>17.829626201546002</c:v>
                </c:pt>
                <c:pt idx="76" formatCode="0.0">
                  <c:v>18.316441934011422</c:v>
                </c:pt>
                <c:pt idx="77" formatCode="0.0">
                  <c:v>18.803257666476842</c:v>
                </c:pt>
                <c:pt idx="78" formatCode="0.0">
                  <c:v>19.290073398942262</c:v>
                </c:pt>
                <c:pt idx="79" formatCode="0.0">
                  <c:v>19.776889131407682</c:v>
                </c:pt>
                <c:pt idx="80" formatCode="0.0">
                  <c:v>20.263704863873102</c:v>
                </c:pt>
                <c:pt idx="81" formatCode="0.0">
                  <c:v>20.750520596338522</c:v>
                </c:pt>
                <c:pt idx="82" formatCode="0.0">
                  <c:v>21.237336328803941</c:v>
                </c:pt>
                <c:pt idx="83" formatCode="0.0">
                  <c:v>21.724152061269361</c:v>
                </c:pt>
                <c:pt idx="84" formatCode="0.0">
                  <c:v>22.210967793734781</c:v>
                </c:pt>
                <c:pt idx="85" formatCode="0.0">
                  <c:v>22.697783526200201</c:v>
                </c:pt>
                <c:pt idx="86" formatCode="0.0">
                  <c:v>23.184599258665621</c:v>
                </c:pt>
                <c:pt idx="87" formatCode="0.0">
                  <c:v>23.671414991131041</c:v>
                </c:pt>
                <c:pt idx="88" formatCode="0.0">
                  <c:v>24.158230723596461</c:v>
                </c:pt>
                <c:pt idx="89" formatCode="0.0">
                  <c:v>24.64504645606188</c:v>
                </c:pt>
                <c:pt idx="90" formatCode="0.0">
                  <c:v>25.1318621885273</c:v>
                </c:pt>
                <c:pt idx="91" formatCode="0.0">
                  <c:v>25.61867792099272</c:v>
                </c:pt>
                <c:pt idx="92" formatCode="0.0">
                  <c:v>26.10549365345814</c:v>
                </c:pt>
                <c:pt idx="93" formatCode="0.0">
                  <c:v>26.59230938592356</c:v>
                </c:pt>
                <c:pt idx="94" formatCode="0.0">
                  <c:v>27.07912511838898</c:v>
                </c:pt>
                <c:pt idx="95" formatCode="0.0">
                  <c:v>27.5659408508544</c:v>
                </c:pt>
                <c:pt idx="96" formatCode="0.0">
                  <c:v>28.05275658331982</c:v>
                </c:pt>
                <c:pt idx="97" formatCode="0.0">
                  <c:v>28.539572315785239</c:v>
                </c:pt>
                <c:pt idx="98" formatCode="0.0">
                  <c:v>29.026388048250659</c:v>
                </c:pt>
                <c:pt idx="99" formatCode="0.0">
                  <c:v>29.513203780716079</c:v>
                </c:pt>
                <c:pt idx="100" formatCode="0.0">
                  <c:v>30.000019513181499</c:v>
                </c:pt>
                <c:pt idx="101" formatCode="0.0">
                  <c:v>30.486835245646919</c:v>
                </c:pt>
                <c:pt idx="102" formatCode="0.0">
                  <c:v>30.973650978112339</c:v>
                </c:pt>
                <c:pt idx="103" formatCode="0.0">
                  <c:v>31.460466710577759</c:v>
                </c:pt>
                <c:pt idx="104" formatCode="0.0">
                  <c:v>31.947282443043179</c:v>
                </c:pt>
                <c:pt idx="105" formatCode="0.0">
                  <c:v>32.434098175508595</c:v>
                </c:pt>
                <c:pt idx="106" formatCode="0.0">
                  <c:v>32.920913907974011</c:v>
                </c:pt>
                <c:pt idx="107" formatCode="0.0">
                  <c:v>33.407729640439427</c:v>
                </c:pt>
                <c:pt idx="108" formatCode="0.0">
                  <c:v>33.894545372904844</c:v>
                </c:pt>
                <c:pt idx="109" formatCode="0.0">
                  <c:v>34.38136110537026</c:v>
                </c:pt>
                <c:pt idx="110" formatCode="0.0">
                  <c:v>34.868176837835676</c:v>
                </c:pt>
                <c:pt idx="111" formatCode="0.0">
                  <c:v>35.354992570301093</c:v>
                </c:pt>
                <c:pt idx="112" formatCode="0.0">
                  <c:v>35.841808302766509</c:v>
                </c:pt>
                <c:pt idx="113" formatCode="0.0">
                  <c:v>36.328624035231925</c:v>
                </c:pt>
                <c:pt idx="114" formatCode="0.0">
                  <c:v>36.815439767697342</c:v>
                </c:pt>
                <c:pt idx="115" formatCode="0.0">
                  <c:v>37.302255500162758</c:v>
                </c:pt>
                <c:pt idx="116" formatCode="0.0">
                  <c:v>37.789071232628174</c:v>
                </c:pt>
                <c:pt idx="117" formatCode="0.0">
                  <c:v>38.275886965093591</c:v>
                </c:pt>
                <c:pt idx="118" formatCode="0.0">
                  <c:v>38.762702697559007</c:v>
                </c:pt>
                <c:pt idx="119" formatCode="0.0">
                  <c:v>39.249518430024423</c:v>
                </c:pt>
                <c:pt idx="120" formatCode="0.0">
                  <c:v>39.73633416248984</c:v>
                </c:pt>
                <c:pt idx="121" formatCode="0.0">
                  <c:v>40.223149894955256</c:v>
                </c:pt>
                <c:pt idx="122" formatCode="0.0">
                  <c:v>40.709965627420672</c:v>
                </c:pt>
                <c:pt idx="123" formatCode="0.0">
                  <c:v>41.196781359886089</c:v>
                </c:pt>
                <c:pt idx="124" formatCode="0.0">
                  <c:v>41.683597092351505</c:v>
                </c:pt>
                <c:pt idx="125" formatCode="0.0">
                  <c:v>42.170412824816921</c:v>
                </c:pt>
                <c:pt idx="126" formatCode="0.0">
                  <c:v>42.657228557282338</c:v>
                </c:pt>
                <c:pt idx="127" formatCode="0.0">
                  <c:v>43.144044289747754</c:v>
                </c:pt>
                <c:pt idx="128" formatCode="0.0">
                  <c:v>43.63086002221317</c:v>
                </c:pt>
                <c:pt idx="129" formatCode="0.0">
                  <c:v>44.117675754678586</c:v>
                </c:pt>
                <c:pt idx="130" formatCode="0.0">
                  <c:v>44.604491487144003</c:v>
                </c:pt>
                <c:pt idx="131" formatCode="0.0">
                  <c:v>45.091307219609419</c:v>
                </c:pt>
                <c:pt idx="132" formatCode="0.0">
                  <c:v>45.578122952074835</c:v>
                </c:pt>
                <c:pt idx="133" formatCode="0.0">
                  <c:v>46.064938684540252</c:v>
                </c:pt>
                <c:pt idx="134" formatCode="0.0">
                  <c:v>46.551754417005668</c:v>
                </c:pt>
                <c:pt idx="135" formatCode="0.0">
                  <c:v>47.038570149471084</c:v>
                </c:pt>
                <c:pt idx="136" formatCode="0.0">
                  <c:v>47.525385881936501</c:v>
                </c:pt>
                <c:pt idx="137" formatCode="0.0">
                  <c:v>48.012201614401917</c:v>
                </c:pt>
                <c:pt idx="138" formatCode="0.0">
                  <c:v>48.499017346867333</c:v>
                </c:pt>
                <c:pt idx="139" formatCode="0.0">
                  <c:v>48.98583307933275</c:v>
                </c:pt>
                <c:pt idx="140" formatCode="0.0">
                  <c:v>49.472648811798166</c:v>
                </c:pt>
                <c:pt idx="141" formatCode="0.0">
                  <c:v>49.959464544263582</c:v>
                </c:pt>
              </c:numCache>
            </c:numRef>
          </c:val>
        </c:ser>
        <c:ser>
          <c:idx val="25"/>
          <c:order val="24"/>
          <c:tx>
            <c:strRef>
              <c:f>'[Data Sizing.xlsx]Ramp-Ups'!$B$120:$D$120</c:f>
              <c:strCache>
                <c:ptCount val="1"/>
                <c:pt idx="0">
                  <c:v>Sentinel-3B SLSTR L1 0.1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Sizing.xlsx]Ramp-Ups'!$E$120:$EP$120</c:f>
              <c:numCache>
                <c:formatCode>General</c:formatCode>
                <c:ptCount val="142"/>
                <c:pt idx="33" formatCode="0.0">
                  <c:v>0</c:v>
                </c:pt>
                <c:pt idx="34" formatCode="0.0">
                  <c:v>2.7089149306125927E-2</c:v>
                </c:pt>
                <c:pt idx="35" formatCode="0.0">
                  <c:v>6.7722873265314815E-2</c:v>
                </c:pt>
                <c:pt idx="36" formatCode="0.0">
                  <c:v>0.10835659722450371</c:v>
                </c:pt>
                <c:pt idx="37" formatCode="0.0">
                  <c:v>0.2979806423673852</c:v>
                </c:pt>
                <c:pt idx="38" formatCode="0.0">
                  <c:v>0.48760468751026664</c:v>
                </c:pt>
                <c:pt idx="39" formatCode="0.0">
                  <c:v>0.73140703126539997</c:v>
                </c:pt>
                <c:pt idx="40" formatCode="0.0">
                  <c:v>0.97520937502053329</c:v>
                </c:pt>
                <c:pt idx="41" formatCode="0.0">
                  <c:v>1.2731900173879185</c:v>
                </c:pt>
                <c:pt idx="42" formatCode="0.0">
                  <c:v>1.6253489583675556</c:v>
                </c:pt>
                <c:pt idx="43" formatCode="0.0">
                  <c:v>2.0045970486533187</c:v>
                </c:pt>
                <c:pt idx="44" formatCode="0.0">
                  <c:v>2.4380234375513337</c:v>
                </c:pt>
                <c:pt idx="45" formatCode="0.0">
                  <c:v>2.8714498264493487</c:v>
                </c:pt>
                <c:pt idx="46" formatCode="0.0">
                  <c:v>3.3048762153473636</c:v>
                </c:pt>
                <c:pt idx="47" formatCode="0.0">
                  <c:v>3.7383026042453786</c:v>
                </c:pt>
                <c:pt idx="48" formatCode="0.0">
                  <c:v>4.1717289931433932</c:v>
                </c:pt>
                <c:pt idx="49" formatCode="0.0">
                  <c:v>4.6051553820414082</c:v>
                </c:pt>
                <c:pt idx="50" formatCode="0.0">
                  <c:v>5.0385817709394232</c:v>
                </c:pt>
                <c:pt idx="51" formatCode="0.0">
                  <c:v>5.4720081598374382</c:v>
                </c:pt>
                <c:pt idx="52" formatCode="0.0">
                  <c:v>5.9054345487354531</c:v>
                </c:pt>
                <c:pt idx="53" formatCode="0.0">
                  <c:v>6.3388609376334681</c:v>
                </c:pt>
                <c:pt idx="54" formatCode="0.0">
                  <c:v>6.7722873265314831</c:v>
                </c:pt>
                <c:pt idx="55" formatCode="0.0">
                  <c:v>7.2057137154294981</c:v>
                </c:pt>
                <c:pt idx="56" formatCode="0.0">
                  <c:v>7.6391401043275131</c:v>
                </c:pt>
                <c:pt idx="57" formatCode="0.0">
                  <c:v>8.0725664932255281</c:v>
                </c:pt>
                <c:pt idx="58" formatCode="0.0">
                  <c:v>8.5059928821235431</c:v>
                </c:pt>
                <c:pt idx="59" formatCode="0.0">
                  <c:v>8.9394192710215581</c:v>
                </c:pt>
                <c:pt idx="60" formatCode="0.0">
                  <c:v>9.3728456599195731</c:v>
                </c:pt>
                <c:pt idx="61" formatCode="0.0">
                  <c:v>9.8062720488175881</c:v>
                </c:pt>
                <c:pt idx="62" formatCode="0.0">
                  <c:v>10.239698437715603</c:v>
                </c:pt>
                <c:pt idx="63" formatCode="0.0">
                  <c:v>10.673124826613618</c:v>
                </c:pt>
                <c:pt idx="64" formatCode="0.0">
                  <c:v>11.106551215511633</c:v>
                </c:pt>
                <c:pt idx="65" formatCode="0.0">
                  <c:v>11.539977604409648</c:v>
                </c:pt>
                <c:pt idx="66" formatCode="0.0">
                  <c:v>11.973403993307663</c:v>
                </c:pt>
                <c:pt idx="67" formatCode="0.0">
                  <c:v>12.406830382205678</c:v>
                </c:pt>
                <c:pt idx="68" formatCode="0.0">
                  <c:v>12.840256771103693</c:v>
                </c:pt>
                <c:pt idx="69" formatCode="0.0">
                  <c:v>13.273683160001708</c:v>
                </c:pt>
                <c:pt idx="70" formatCode="0.0">
                  <c:v>13.707109548899723</c:v>
                </c:pt>
                <c:pt idx="71" formatCode="0.0">
                  <c:v>14.140535937797738</c:v>
                </c:pt>
                <c:pt idx="72" formatCode="0.0">
                  <c:v>14.573962326695753</c:v>
                </c:pt>
                <c:pt idx="73" formatCode="0.0">
                  <c:v>15.007388715593768</c:v>
                </c:pt>
                <c:pt idx="74" formatCode="0.0">
                  <c:v>15.440815104491783</c:v>
                </c:pt>
                <c:pt idx="75" formatCode="0.0">
                  <c:v>15.874241493389798</c:v>
                </c:pt>
                <c:pt idx="76" formatCode="0.0">
                  <c:v>16.307667882287813</c:v>
                </c:pt>
                <c:pt idx="77" formatCode="0.0">
                  <c:v>16.741094271185826</c:v>
                </c:pt>
                <c:pt idx="78" formatCode="0.0">
                  <c:v>17.174520660083839</c:v>
                </c:pt>
                <c:pt idx="79" formatCode="0.0">
                  <c:v>17.607947048981853</c:v>
                </c:pt>
                <c:pt idx="80" formatCode="0.0">
                  <c:v>18.041373437879866</c:v>
                </c:pt>
                <c:pt idx="81" formatCode="0.0">
                  <c:v>18.474799826777879</c:v>
                </c:pt>
                <c:pt idx="82" formatCode="0.0">
                  <c:v>18.908226215675892</c:v>
                </c:pt>
                <c:pt idx="83" formatCode="0.0">
                  <c:v>19.341652604573905</c:v>
                </c:pt>
                <c:pt idx="84" formatCode="0.0">
                  <c:v>19.775078993471919</c:v>
                </c:pt>
                <c:pt idx="85" formatCode="0.0">
                  <c:v>20.208505382369932</c:v>
                </c:pt>
                <c:pt idx="86" formatCode="0.0">
                  <c:v>20.641931771267945</c:v>
                </c:pt>
                <c:pt idx="87" formatCode="0.0">
                  <c:v>21.075358160165958</c:v>
                </c:pt>
                <c:pt idx="88" formatCode="0.0">
                  <c:v>21.508784549063972</c:v>
                </c:pt>
                <c:pt idx="89" formatCode="0.0">
                  <c:v>21.942210937961985</c:v>
                </c:pt>
                <c:pt idx="90" formatCode="0.0">
                  <c:v>22.375637326859998</c:v>
                </c:pt>
                <c:pt idx="91" formatCode="0.0">
                  <c:v>22.809063715758011</c:v>
                </c:pt>
                <c:pt idx="92" formatCode="0.0">
                  <c:v>23.242490104656024</c:v>
                </c:pt>
                <c:pt idx="93" formatCode="0.0">
                  <c:v>23.675916493554038</c:v>
                </c:pt>
                <c:pt idx="94" formatCode="0.0">
                  <c:v>24.109342882452051</c:v>
                </c:pt>
                <c:pt idx="95" formatCode="0.0">
                  <c:v>24.542769271350064</c:v>
                </c:pt>
                <c:pt idx="96" formatCode="0.0">
                  <c:v>24.976195660248077</c:v>
                </c:pt>
                <c:pt idx="97" formatCode="0.0">
                  <c:v>25.40962204914609</c:v>
                </c:pt>
                <c:pt idx="98" formatCode="0.0">
                  <c:v>25.843048438044104</c:v>
                </c:pt>
                <c:pt idx="99" formatCode="0.0">
                  <c:v>26.276474826942117</c:v>
                </c:pt>
                <c:pt idx="100" formatCode="0.0">
                  <c:v>26.70990121584013</c:v>
                </c:pt>
                <c:pt idx="101" formatCode="0.0">
                  <c:v>27.143327604738143</c:v>
                </c:pt>
                <c:pt idx="102" formatCode="0.0">
                  <c:v>27.576753993636157</c:v>
                </c:pt>
                <c:pt idx="103" formatCode="0.0">
                  <c:v>28.01018038253417</c:v>
                </c:pt>
                <c:pt idx="104" formatCode="0.0">
                  <c:v>28.443606771432183</c:v>
                </c:pt>
                <c:pt idx="105" formatCode="0.0">
                  <c:v>28.877033160330196</c:v>
                </c:pt>
                <c:pt idx="106" formatCode="0.0">
                  <c:v>29.310459549228209</c:v>
                </c:pt>
                <c:pt idx="107" formatCode="0.0">
                  <c:v>29.743885938126223</c:v>
                </c:pt>
                <c:pt idx="108" formatCode="0.0">
                  <c:v>30.177312327024236</c:v>
                </c:pt>
                <c:pt idx="109" formatCode="0.0">
                  <c:v>30.610738715922249</c:v>
                </c:pt>
                <c:pt idx="110" formatCode="0.0">
                  <c:v>31.044165104820262</c:v>
                </c:pt>
                <c:pt idx="111" formatCode="0.0">
                  <c:v>31.477591493718275</c:v>
                </c:pt>
                <c:pt idx="112" formatCode="0.0">
                  <c:v>31.911017882616289</c:v>
                </c:pt>
                <c:pt idx="113" formatCode="0.0">
                  <c:v>32.344444271514305</c:v>
                </c:pt>
                <c:pt idx="114" formatCode="0.0">
                  <c:v>32.777870660412319</c:v>
                </c:pt>
                <c:pt idx="115" formatCode="0.0">
                  <c:v>33.211297049310332</c:v>
                </c:pt>
                <c:pt idx="116" formatCode="0.0">
                  <c:v>33.644723438208345</c:v>
                </c:pt>
                <c:pt idx="117" formatCode="0.0">
                  <c:v>34.078149827106358</c:v>
                </c:pt>
                <c:pt idx="118" formatCode="0.0">
                  <c:v>34.511576216004372</c:v>
                </c:pt>
                <c:pt idx="119" formatCode="0.0">
                  <c:v>34.945002604902385</c:v>
                </c:pt>
                <c:pt idx="120" formatCode="0.0">
                  <c:v>35.378428993800398</c:v>
                </c:pt>
                <c:pt idx="121" formatCode="0.0">
                  <c:v>35.811855382698411</c:v>
                </c:pt>
                <c:pt idx="122" formatCode="0.0">
                  <c:v>36.245281771596424</c:v>
                </c:pt>
                <c:pt idx="123" formatCode="0.0">
                  <c:v>36.678708160494438</c:v>
                </c:pt>
                <c:pt idx="124" formatCode="0.0">
                  <c:v>37.112134549392451</c:v>
                </c:pt>
                <c:pt idx="125" formatCode="0.0">
                  <c:v>37.545560938290464</c:v>
                </c:pt>
                <c:pt idx="126" formatCode="0.0">
                  <c:v>37.978987327188477</c:v>
                </c:pt>
                <c:pt idx="127" formatCode="0.0">
                  <c:v>38.41241371608649</c:v>
                </c:pt>
                <c:pt idx="128" formatCode="0.0">
                  <c:v>38.845840104984504</c:v>
                </c:pt>
                <c:pt idx="129" formatCode="0.0">
                  <c:v>39.279266493882517</c:v>
                </c:pt>
                <c:pt idx="130" formatCode="0.0">
                  <c:v>39.71269288278053</c:v>
                </c:pt>
                <c:pt idx="131" formatCode="0.0">
                  <c:v>40.146119271678543</c:v>
                </c:pt>
                <c:pt idx="132" formatCode="0.0">
                  <c:v>40.579545660576557</c:v>
                </c:pt>
                <c:pt idx="133" formatCode="0.0">
                  <c:v>41.01297204947457</c:v>
                </c:pt>
                <c:pt idx="134" formatCode="0.0">
                  <c:v>41.446398438372583</c:v>
                </c:pt>
                <c:pt idx="135" formatCode="0.0">
                  <c:v>41.879824827270596</c:v>
                </c:pt>
                <c:pt idx="136" formatCode="0.0">
                  <c:v>42.313251216168609</c:v>
                </c:pt>
                <c:pt idx="137" formatCode="0.0">
                  <c:v>42.746677605066623</c:v>
                </c:pt>
                <c:pt idx="138" formatCode="0.0">
                  <c:v>43.180103993964636</c:v>
                </c:pt>
                <c:pt idx="139" formatCode="0.0">
                  <c:v>43.613530382862649</c:v>
                </c:pt>
                <c:pt idx="140" formatCode="0.0">
                  <c:v>44.046956771760662</c:v>
                </c:pt>
                <c:pt idx="141" formatCode="0.0">
                  <c:v>44.480383160658675</c:v>
                </c:pt>
              </c:numCache>
            </c:numRef>
          </c:val>
        </c:ser>
        <c:ser>
          <c:idx val="26"/>
          <c:order val="25"/>
          <c:tx>
            <c:strRef>
              <c:f>'[Data Sizing.xlsx]Ramp-Ups'!$B$121:$D$121</c:f>
              <c:strCache>
                <c:ptCount val="1"/>
                <c:pt idx="0">
                  <c:v>Sentinel-3B SLSTR Water 0.0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Sizing.xlsx]Ramp-Ups'!$E$121:$EP$121</c:f>
              <c:numCache>
                <c:formatCode>General</c:formatCode>
                <c:ptCount val="142"/>
                <c:pt idx="33" formatCode="0.0">
                  <c:v>0</c:v>
                </c:pt>
                <c:pt idx="34" formatCode="0.0">
                  <c:v>1.3797799467537696E-2</c:v>
                </c:pt>
                <c:pt idx="35" formatCode="0.0">
                  <c:v>3.4494498668844242E-2</c:v>
                </c:pt>
                <c:pt idx="36" formatCode="0.0">
                  <c:v>5.5191197870150782E-2</c:v>
                </c:pt>
                <c:pt idx="37" formatCode="0.0">
                  <c:v>0.15177579414291464</c:v>
                </c:pt>
                <c:pt idx="38" formatCode="0.0">
                  <c:v>0.24836039041567851</c:v>
                </c:pt>
                <c:pt idx="39" formatCode="0.0">
                  <c:v>0.37254058562351777</c:v>
                </c:pt>
                <c:pt idx="40" formatCode="0.0">
                  <c:v>0.49672078083135707</c:v>
                </c:pt>
                <c:pt idx="41" formatCode="0.0">
                  <c:v>0.64849657497427171</c:v>
                </c:pt>
                <c:pt idx="42" formatCode="0.0">
                  <c:v>0.82786796805226182</c:v>
                </c:pt>
                <c:pt idx="43" formatCode="0.0">
                  <c:v>1.0210371605977895</c:v>
                </c:pt>
                <c:pt idx="44" formatCode="0.0">
                  <c:v>1.2418019520783927</c:v>
                </c:pt>
                <c:pt idx="45" formatCode="0.0">
                  <c:v>1.462566743558996</c:v>
                </c:pt>
                <c:pt idx="46" formatCode="0.0">
                  <c:v>1.6833315350395992</c:v>
                </c:pt>
                <c:pt idx="47" formatCode="0.0">
                  <c:v>1.9040963265202024</c:v>
                </c:pt>
                <c:pt idx="48" formatCode="0.0">
                  <c:v>2.1248611180008057</c:v>
                </c:pt>
                <c:pt idx="49" formatCode="0.0">
                  <c:v>2.3456259094814089</c:v>
                </c:pt>
                <c:pt idx="50" formatCode="0.0">
                  <c:v>2.5663907009620122</c:v>
                </c:pt>
                <c:pt idx="51" formatCode="0.0">
                  <c:v>2.7871554924426154</c:v>
                </c:pt>
                <c:pt idx="52" formatCode="0.0">
                  <c:v>3.0079202839232186</c:v>
                </c:pt>
                <c:pt idx="53" formatCode="0.0">
                  <c:v>3.2286850754038219</c:v>
                </c:pt>
                <c:pt idx="54" formatCode="0.0">
                  <c:v>3.4494498668844251</c:v>
                </c:pt>
                <c:pt idx="55" formatCode="0.0">
                  <c:v>3.6702146583650284</c:v>
                </c:pt>
                <c:pt idx="56" formatCode="0.0">
                  <c:v>3.8909794498456316</c:v>
                </c:pt>
                <c:pt idx="57" formatCode="0.0">
                  <c:v>4.1117442413262344</c:v>
                </c:pt>
                <c:pt idx="58" formatCode="0.0">
                  <c:v>4.3325090328068372</c:v>
                </c:pt>
                <c:pt idx="59" formatCode="0.0">
                  <c:v>4.55327382428744</c:v>
                </c:pt>
                <c:pt idx="60" formatCode="0.0">
                  <c:v>4.7740386157680428</c:v>
                </c:pt>
                <c:pt idx="61" formatCode="0.0">
                  <c:v>4.9948034072486456</c:v>
                </c:pt>
                <c:pt idx="62" formatCode="0.0">
                  <c:v>5.2155681987292484</c:v>
                </c:pt>
                <c:pt idx="63" formatCode="0.0">
                  <c:v>5.4363329902098512</c:v>
                </c:pt>
                <c:pt idx="64" formatCode="0.0">
                  <c:v>5.657097781690454</c:v>
                </c:pt>
                <c:pt idx="65" formatCode="0.0">
                  <c:v>5.8778625731710568</c:v>
                </c:pt>
                <c:pt idx="66" formatCode="0.0">
                  <c:v>6.0986273646516596</c:v>
                </c:pt>
                <c:pt idx="67" formatCode="0.0">
                  <c:v>6.3193921561322624</c:v>
                </c:pt>
                <c:pt idx="68" formatCode="0.0">
                  <c:v>6.5401569476128651</c:v>
                </c:pt>
                <c:pt idx="69" formatCode="0.0">
                  <c:v>6.7609217390934679</c:v>
                </c:pt>
                <c:pt idx="70" formatCode="0.0">
                  <c:v>6.9816865305740707</c:v>
                </c:pt>
                <c:pt idx="71" formatCode="0.0">
                  <c:v>7.2024513220546735</c:v>
                </c:pt>
                <c:pt idx="72" formatCode="0.0">
                  <c:v>7.4232161135352763</c:v>
                </c:pt>
                <c:pt idx="73" formatCode="0.0">
                  <c:v>7.6439809050158791</c:v>
                </c:pt>
                <c:pt idx="74" formatCode="0.0">
                  <c:v>7.8647456964964819</c:v>
                </c:pt>
                <c:pt idx="75" formatCode="0.0">
                  <c:v>8.0855104879770856</c:v>
                </c:pt>
                <c:pt idx="76" formatCode="0.0">
                  <c:v>8.3062752794576884</c:v>
                </c:pt>
                <c:pt idx="77" formatCode="0.0">
                  <c:v>8.5270400709382912</c:v>
                </c:pt>
                <c:pt idx="78" formatCode="0.0">
                  <c:v>8.747804862418894</c:v>
                </c:pt>
                <c:pt idx="79" formatCode="0.0">
                  <c:v>8.9685696538994968</c:v>
                </c:pt>
                <c:pt idx="80" formatCode="0.0">
                  <c:v>9.1893344453800996</c:v>
                </c:pt>
                <c:pt idx="81" formatCode="0.0">
                  <c:v>9.4100992368607024</c:v>
                </c:pt>
                <c:pt idx="82" formatCode="0.0">
                  <c:v>9.6308640283413052</c:v>
                </c:pt>
                <c:pt idx="83" formatCode="0.0">
                  <c:v>9.851628819821908</c:v>
                </c:pt>
                <c:pt idx="84" formatCode="0.0">
                  <c:v>10.072393611302511</c:v>
                </c:pt>
                <c:pt idx="85" formatCode="0.0">
                  <c:v>10.293158402783114</c:v>
                </c:pt>
                <c:pt idx="86" formatCode="0.0">
                  <c:v>10.513923194263716</c:v>
                </c:pt>
                <c:pt idx="87" formatCode="0.0">
                  <c:v>10.734687985744319</c:v>
                </c:pt>
                <c:pt idx="88" formatCode="0.0">
                  <c:v>10.955452777224922</c:v>
                </c:pt>
                <c:pt idx="89" formatCode="0.0">
                  <c:v>11.176217568705525</c:v>
                </c:pt>
                <c:pt idx="90" formatCode="0.0">
                  <c:v>11.396982360186128</c:v>
                </c:pt>
                <c:pt idx="91" formatCode="0.0">
                  <c:v>11.61774715166673</c:v>
                </c:pt>
                <c:pt idx="92" formatCode="0.0">
                  <c:v>11.838511943147333</c:v>
                </c:pt>
                <c:pt idx="93" formatCode="0.0">
                  <c:v>12.059276734627936</c:v>
                </c:pt>
                <c:pt idx="94" formatCode="0.0">
                  <c:v>12.280041526108539</c:v>
                </c:pt>
                <c:pt idx="95" formatCode="0.0">
                  <c:v>12.500806317589142</c:v>
                </c:pt>
                <c:pt idx="96" formatCode="0.0">
                  <c:v>12.721571109069744</c:v>
                </c:pt>
                <c:pt idx="97" formatCode="0.0">
                  <c:v>12.942335900550347</c:v>
                </c:pt>
                <c:pt idx="98" formatCode="0.0">
                  <c:v>13.16310069203095</c:v>
                </c:pt>
                <c:pt idx="99" formatCode="0.0">
                  <c:v>13.383865483511553</c:v>
                </c:pt>
                <c:pt idx="100" formatCode="0.0">
                  <c:v>13.604630274992155</c:v>
                </c:pt>
                <c:pt idx="101" formatCode="0.0">
                  <c:v>13.825395066472758</c:v>
                </c:pt>
                <c:pt idx="102" formatCode="0.0">
                  <c:v>14.046159857953361</c:v>
                </c:pt>
                <c:pt idx="103" formatCode="0.0">
                  <c:v>14.266924649433964</c:v>
                </c:pt>
                <c:pt idx="104" formatCode="0.0">
                  <c:v>14.487689440914567</c:v>
                </c:pt>
                <c:pt idx="105" formatCode="0.0">
                  <c:v>14.708454232395169</c:v>
                </c:pt>
                <c:pt idx="106" formatCode="0.0">
                  <c:v>14.929219023875772</c:v>
                </c:pt>
                <c:pt idx="107" formatCode="0.0">
                  <c:v>15.149983815356375</c:v>
                </c:pt>
                <c:pt idx="108" formatCode="0.0">
                  <c:v>15.370748606836978</c:v>
                </c:pt>
                <c:pt idx="109" formatCode="0.0">
                  <c:v>15.591513398317581</c:v>
                </c:pt>
                <c:pt idx="110" formatCode="0.0">
                  <c:v>15.812278189798183</c:v>
                </c:pt>
                <c:pt idx="111" formatCode="0.0">
                  <c:v>16.033042981278786</c:v>
                </c:pt>
                <c:pt idx="112" formatCode="0.0">
                  <c:v>16.253807772759391</c:v>
                </c:pt>
                <c:pt idx="113" formatCode="0.0">
                  <c:v>16.474572564239995</c:v>
                </c:pt>
                <c:pt idx="114" formatCode="0.0">
                  <c:v>16.6953373557206</c:v>
                </c:pt>
                <c:pt idx="115" formatCode="0.0">
                  <c:v>16.916102147201205</c:v>
                </c:pt>
                <c:pt idx="116" formatCode="0.0">
                  <c:v>17.136866938681809</c:v>
                </c:pt>
                <c:pt idx="117" formatCode="0.0">
                  <c:v>17.357631730162414</c:v>
                </c:pt>
                <c:pt idx="118" formatCode="0.0">
                  <c:v>17.578396521643018</c:v>
                </c:pt>
                <c:pt idx="119" formatCode="0.0">
                  <c:v>17.799161313123623</c:v>
                </c:pt>
                <c:pt idx="120" formatCode="0.0">
                  <c:v>18.019926104604227</c:v>
                </c:pt>
                <c:pt idx="121" formatCode="0.0">
                  <c:v>18.240690896084832</c:v>
                </c:pt>
                <c:pt idx="122" formatCode="0.0">
                  <c:v>18.461455687565437</c:v>
                </c:pt>
                <c:pt idx="123" formatCode="0.0">
                  <c:v>18.682220479046041</c:v>
                </c:pt>
                <c:pt idx="124" formatCode="0.0">
                  <c:v>18.902985270526646</c:v>
                </c:pt>
                <c:pt idx="125" formatCode="0.0">
                  <c:v>19.12375006200725</c:v>
                </c:pt>
                <c:pt idx="126" formatCode="0.0">
                  <c:v>19.344514853487855</c:v>
                </c:pt>
                <c:pt idx="127" formatCode="0.0">
                  <c:v>19.565279644968459</c:v>
                </c:pt>
                <c:pt idx="128" formatCode="0.0">
                  <c:v>19.786044436449064</c:v>
                </c:pt>
                <c:pt idx="129" formatCode="0.0">
                  <c:v>20.006809227929669</c:v>
                </c:pt>
                <c:pt idx="130" formatCode="0.0">
                  <c:v>20.227574019410273</c:v>
                </c:pt>
                <c:pt idx="131" formatCode="0.0">
                  <c:v>20.448338810890878</c:v>
                </c:pt>
                <c:pt idx="132" formatCode="0.0">
                  <c:v>20.669103602371482</c:v>
                </c:pt>
                <c:pt idx="133" formatCode="0.0">
                  <c:v>20.889868393852087</c:v>
                </c:pt>
                <c:pt idx="134" formatCode="0.0">
                  <c:v>21.110633185332691</c:v>
                </c:pt>
                <c:pt idx="135" formatCode="0.0">
                  <c:v>21.331397976813296</c:v>
                </c:pt>
                <c:pt idx="136" formatCode="0.0">
                  <c:v>21.552162768293901</c:v>
                </c:pt>
                <c:pt idx="137" formatCode="0.0">
                  <c:v>21.772927559774505</c:v>
                </c:pt>
                <c:pt idx="138" formatCode="0.0">
                  <c:v>21.99369235125511</c:v>
                </c:pt>
                <c:pt idx="139" formatCode="0.0">
                  <c:v>22.214457142735714</c:v>
                </c:pt>
                <c:pt idx="140" formatCode="0.0">
                  <c:v>22.435221934216319</c:v>
                </c:pt>
                <c:pt idx="141" formatCode="0.0">
                  <c:v>22.655986725696923</c:v>
                </c:pt>
              </c:numCache>
            </c:numRef>
          </c:val>
        </c:ser>
        <c:ser>
          <c:idx val="27"/>
          <c:order val="26"/>
          <c:tx>
            <c:strRef>
              <c:f>'[Data Sizing.xlsx]Ramp-Ups'!$B$122:$D$122</c:f>
              <c:strCache>
                <c:ptCount val="1"/>
                <c:pt idx="0">
                  <c:v>Sentinel-3B SLSTR Land 0.0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Sizing.xlsx]Ramp-Ups'!$E$122:$EP$122</c:f>
              <c:numCache>
                <c:formatCode>General</c:formatCode>
                <c:ptCount val="142"/>
                <c:pt idx="33" formatCode="0.0">
                  <c:v>0</c:v>
                </c:pt>
                <c:pt idx="34" formatCode="0.0">
                  <c:v>1.3157181958524857E-2</c:v>
                </c:pt>
                <c:pt idx="35" formatCode="0.0">
                  <c:v>3.2892954896312138E-2</c:v>
                </c:pt>
                <c:pt idx="36" formatCode="0.0">
                  <c:v>5.2628727834099422E-2</c:v>
                </c:pt>
                <c:pt idx="37" formatCode="0.0">
                  <c:v>0.14472900154377341</c:v>
                </c:pt>
                <c:pt idx="38" formatCode="0.0">
                  <c:v>0.23682927525344741</c:v>
                </c:pt>
                <c:pt idx="39" formatCode="0.0">
                  <c:v>0.3552439128801711</c:v>
                </c:pt>
                <c:pt idx="40" formatCode="0.0">
                  <c:v>0.47365855050689482</c:v>
                </c:pt>
                <c:pt idx="41" formatCode="0.0">
                  <c:v>0.61838755205066831</c:v>
                </c:pt>
                <c:pt idx="42" formatCode="0.0">
                  <c:v>0.78943091751149141</c:v>
                </c:pt>
                <c:pt idx="43" formatCode="0.0">
                  <c:v>0.97363146493083941</c:v>
                </c:pt>
                <c:pt idx="44" formatCode="0.0">
                  <c:v>1.1841463762672371</c:v>
                </c:pt>
                <c:pt idx="45" formatCode="0.0">
                  <c:v>1.3946612876036348</c:v>
                </c:pt>
                <c:pt idx="46" formatCode="0.0">
                  <c:v>1.6051761989400326</c:v>
                </c:pt>
                <c:pt idx="47" formatCode="0.0">
                  <c:v>1.8156911102764304</c:v>
                </c:pt>
                <c:pt idx="48" formatCode="0.0">
                  <c:v>2.0262060216128281</c:v>
                </c:pt>
                <c:pt idx="49" formatCode="0.0">
                  <c:v>2.2367209329492259</c:v>
                </c:pt>
                <c:pt idx="50" formatCode="0.0">
                  <c:v>2.4472358442856237</c:v>
                </c:pt>
                <c:pt idx="51" formatCode="0.0">
                  <c:v>2.6577507556220215</c:v>
                </c:pt>
                <c:pt idx="52" formatCode="0.0">
                  <c:v>2.8682656669584192</c:v>
                </c:pt>
                <c:pt idx="53" formatCode="0.0">
                  <c:v>3.078780578294817</c:v>
                </c:pt>
                <c:pt idx="54" formatCode="0.0">
                  <c:v>3.2892954896312148</c:v>
                </c:pt>
                <c:pt idx="55" formatCode="0.0">
                  <c:v>3.4998104009676125</c:v>
                </c:pt>
                <c:pt idx="56" formatCode="0.0">
                  <c:v>3.7103253123040103</c:v>
                </c:pt>
                <c:pt idx="57" formatCode="0.0">
                  <c:v>3.9208402236404081</c:v>
                </c:pt>
                <c:pt idx="58" formatCode="0.0">
                  <c:v>4.1313551349768058</c:v>
                </c:pt>
                <c:pt idx="59" formatCode="0.0">
                  <c:v>4.3418700463132032</c:v>
                </c:pt>
                <c:pt idx="60" formatCode="0.0">
                  <c:v>4.5523849576496005</c:v>
                </c:pt>
                <c:pt idx="61" formatCode="0.0">
                  <c:v>4.7628998689859978</c:v>
                </c:pt>
                <c:pt idx="62" formatCode="0.0">
                  <c:v>4.9734147803223951</c:v>
                </c:pt>
                <c:pt idx="63" formatCode="0.0">
                  <c:v>5.1839296916587925</c:v>
                </c:pt>
                <c:pt idx="64" formatCode="0.0">
                  <c:v>5.3944446029951898</c:v>
                </c:pt>
                <c:pt idx="65" formatCode="0.0">
                  <c:v>5.6049595143315871</c:v>
                </c:pt>
                <c:pt idx="66" formatCode="0.0">
                  <c:v>5.8154744256679844</c:v>
                </c:pt>
                <c:pt idx="67" formatCode="0.0">
                  <c:v>6.0259893370043818</c:v>
                </c:pt>
                <c:pt idx="68" formatCode="0.0">
                  <c:v>6.2365042483407791</c:v>
                </c:pt>
                <c:pt idx="69" formatCode="0.0">
                  <c:v>6.4470191596771764</c:v>
                </c:pt>
                <c:pt idx="70" formatCode="0.0">
                  <c:v>6.6575340710135738</c:v>
                </c:pt>
                <c:pt idx="71" formatCode="0.0">
                  <c:v>6.8680489823499711</c:v>
                </c:pt>
                <c:pt idx="72" formatCode="0.0">
                  <c:v>7.0785638936863684</c:v>
                </c:pt>
                <c:pt idx="73" formatCode="0.0">
                  <c:v>7.2890788050227657</c:v>
                </c:pt>
                <c:pt idx="74" formatCode="0.0">
                  <c:v>7.4995937163591631</c:v>
                </c:pt>
                <c:pt idx="75" formatCode="0.0">
                  <c:v>7.7101086276955604</c:v>
                </c:pt>
                <c:pt idx="76" formatCode="0.0">
                  <c:v>7.9206235390319577</c:v>
                </c:pt>
                <c:pt idx="77" formatCode="0.0">
                  <c:v>8.1311384503683559</c:v>
                </c:pt>
                <c:pt idx="78" formatCode="0.0">
                  <c:v>8.3416533617047541</c:v>
                </c:pt>
                <c:pt idx="79" formatCode="0.0">
                  <c:v>8.5521682730411523</c:v>
                </c:pt>
                <c:pt idx="80" formatCode="0.0">
                  <c:v>8.7626831843775506</c:v>
                </c:pt>
                <c:pt idx="81" formatCode="0.0">
                  <c:v>8.9731980957139488</c:v>
                </c:pt>
                <c:pt idx="82" formatCode="0.0">
                  <c:v>9.183713007050347</c:v>
                </c:pt>
                <c:pt idx="83" formatCode="0.0">
                  <c:v>9.3942279183867452</c:v>
                </c:pt>
                <c:pt idx="84" formatCode="0.0">
                  <c:v>9.6047428297231434</c:v>
                </c:pt>
                <c:pt idx="85" formatCode="0.0">
                  <c:v>9.8152577410595416</c:v>
                </c:pt>
                <c:pt idx="86" formatCode="0.0">
                  <c:v>10.02577265239594</c:v>
                </c:pt>
                <c:pt idx="87" formatCode="0.0">
                  <c:v>10.236287563732338</c:v>
                </c:pt>
                <c:pt idx="88" formatCode="0.0">
                  <c:v>10.446802475068736</c:v>
                </c:pt>
                <c:pt idx="89" formatCode="0.0">
                  <c:v>10.657317386405134</c:v>
                </c:pt>
                <c:pt idx="90" formatCode="0.0">
                  <c:v>10.867832297741533</c:v>
                </c:pt>
                <c:pt idx="91" formatCode="0.0">
                  <c:v>11.078347209077931</c:v>
                </c:pt>
                <c:pt idx="92" formatCode="0.0">
                  <c:v>11.288862120414329</c:v>
                </c:pt>
                <c:pt idx="93" formatCode="0.0">
                  <c:v>11.499377031750727</c:v>
                </c:pt>
                <c:pt idx="94" formatCode="0.0">
                  <c:v>11.709891943087126</c:v>
                </c:pt>
                <c:pt idx="95" formatCode="0.0">
                  <c:v>11.920406854423524</c:v>
                </c:pt>
                <c:pt idx="96" formatCode="0.0">
                  <c:v>12.130921765759922</c:v>
                </c:pt>
                <c:pt idx="97" formatCode="0.0">
                  <c:v>12.34143667709632</c:v>
                </c:pt>
                <c:pt idx="98" formatCode="0.0">
                  <c:v>12.551951588432718</c:v>
                </c:pt>
                <c:pt idx="99" formatCode="0.0">
                  <c:v>12.762466499769117</c:v>
                </c:pt>
                <c:pt idx="100" formatCode="0.0">
                  <c:v>12.972981411105515</c:v>
                </c:pt>
                <c:pt idx="101" formatCode="0.0">
                  <c:v>13.183496322441913</c:v>
                </c:pt>
                <c:pt idx="102" formatCode="0.0">
                  <c:v>13.394011233778311</c:v>
                </c:pt>
                <c:pt idx="103" formatCode="0.0">
                  <c:v>13.604526145114709</c:v>
                </c:pt>
                <c:pt idx="104" formatCode="0.0">
                  <c:v>13.815041056451108</c:v>
                </c:pt>
                <c:pt idx="105" formatCode="0.0">
                  <c:v>14.025555967787506</c:v>
                </c:pt>
                <c:pt idx="106" formatCode="0.0">
                  <c:v>14.236070879123904</c:v>
                </c:pt>
                <c:pt idx="107" formatCode="0.0">
                  <c:v>14.446585790460302</c:v>
                </c:pt>
                <c:pt idx="108" formatCode="0.0">
                  <c:v>14.657100701796701</c:v>
                </c:pt>
                <c:pt idx="109" formatCode="0.0">
                  <c:v>14.867615613133099</c:v>
                </c:pt>
                <c:pt idx="110" formatCode="0.0">
                  <c:v>15.078130524469497</c:v>
                </c:pt>
                <c:pt idx="111" formatCode="0.0">
                  <c:v>15.288645435805895</c:v>
                </c:pt>
                <c:pt idx="112" formatCode="0.0">
                  <c:v>15.499160347142293</c:v>
                </c:pt>
                <c:pt idx="113" formatCode="0.0">
                  <c:v>15.709675258478692</c:v>
                </c:pt>
                <c:pt idx="114" formatCode="0.0">
                  <c:v>15.92019016981509</c:v>
                </c:pt>
                <c:pt idx="115" formatCode="0.0">
                  <c:v>16.130705081151486</c:v>
                </c:pt>
                <c:pt idx="116" formatCode="0.0">
                  <c:v>16.341219992487883</c:v>
                </c:pt>
                <c:pt idx="117" formatCode="0.0">
                  <c:v>16.551734903824279</c:v>
                </c:pt>
                <c:pt idx="118" formatCode="0.0">
                  <c:v>16.762249815160676</c:v>
                </c:pt>
                <c:pt idx="119" formatCode="0.0">
                  <c:v>16.972764726497072</c:v>
                </c:pt>
                <c:pt idx="120" formatCode="0.0">
                  <c:v>17.183279637833468</c:v>
                </c:pt>
                <c:pt idx="121" formatCode="0.0">
                  <c:v>17.393794549169865</c:v>
                </c:pt>
                <c:pt idx="122" formatCode="0.0">
                  <c:v>17.604309460506261</c:v>
                </c:pt>
                <c:pt idx="123" formatCode="0.0">
                  <c:v>17.814824371842658</c:v>
                </c:pt>
                <c:pt idx="124" formatCode="0.0">
                  <c:v>18.025339283179054</c:v>
                </c:pt>
                <c:pt idx="125" formatCode="0.0">
                  <c:v>18.235854194515451</c:v>
                </c:pt>
                <c:pt idx="126" formatCode="0.0">
                  <c:v>18.446369105851847</c:v>
                </c:pt>
                <c:pt idx="127" formatCode="0.0">
                  <c:v>18.656884017188244</c:v>
                </c:pt>
                <c:pt idx="128" formatCode="0.0">
                  <c:v>18.86739892852464</c:v>
                </c:pt>
                <c:pt idx="129" formatCode="0.0">
                  <c:v>19.077913839861036</c:v>
                </c:pt>
                <c:pt idx="130" formatCode="0.0">
                  <c:v>19.288428751197433</c:v>
                </c:pt>
                <c:pt idx="131" formatCode="0.0">
                  <c:v>19.498943662533829</c:v>
                </c:pt>
                <c:pt idx="132" formatCode="0.0">
                  <c:v>19.709458573870226</c:v>
                </c:pt>
                <c:pt idx="133" formatCode="0.0">
                  <c:v>19.919973485206622</c:v>
                </c:pt>
                <c:pt idx="134" formatCode="0.0">
                  <c:v>20.130488396543019</c:v>
                </c:pt>
                <c:pt idx="135" formatCode="0.0">
                  <c:v>20.341003307879415</c:v>
                </c:pt>
                <c:pt idx="136" formatCode="0.0">
                  <c:v>20.551518219215811</c:v>
                </c:pt>
                <c:pt idx="137" formatCode="0.0">
                  <c:v>20.762033130552208</c:v>
                </c:pt>
                <c:pt idx="138" formatCode="0.0">
                  <c:v>20.972548041888604</c:v>
                </c:pt>
                <c:pt idx="139" formatCode="0.0">
                  <c:v>21.183062953225001</c:v>
                </c:pt>
                <c:pt idx="140" formatCode="0.0">
                  <c:v>21.393577864561397</c:v>
                </c:pt>
                <c:pt idx="141" formatCode="0.0">
                  <c:v>21.604092775897794</c:v>
                </c:pt>
              </c:numCache>
            </c:numRef>
          </c:val>
        </c:ser>
        <c:ser>
          <c:idx val="28"/>
          <c:order val="27"/>
          <c:tx>
            <c:strRef>
              <c:f>'[Data Sizing.xlsx]Ramp-Ups'!$B$123:$D$123</c:f>
              <c:strCache>
                <c:ptCount val="1"/>
                <c:pt idx="0">
                  <c:v>Sentinel-3B SRAL L1+L2 0.1</c:v>
                </c:pt>
              </c:strCache>
            </c:strRef>
          </c:tx>
          <c:cat>
            <c:numRef>
              <c:f>'[Data Sizing.xlsx]Ramp-Ups'!$E$94:$EP$94</c:f>
              <c:numCache>
                <c:formatCode>General</c:formatCode>
                <c:ptCount val="142"/>
                <c:pt idx="0">
                  <c:v>2014</c:v>
                </c:pt>
                <c:pt idx="10">
                  <c:v>2015</c:v>
                </c:pt>
                <c:pt idx="22">
                  <c:v>2016</c:v>
                </c:pt>
                <c:pt idx="34">
                  <c:v>2017</c:v>
                </c:pt>
                <c:pt idx="46">
                  <c:v>2018</c:v>
                </c:pt>
                <c:pt idx="58">
                  <c:v>2019</c:v>
                </c:pt>
                <c:pt idx="70">
                  <c:v>2020</c:v>
                </c:pt>
                <c:pt idx="82">
                  <c:v>2021</c:v>
                </c:pt>
                <c:pt idx="94">
                  <c:v>2022</c:v>
                </c:pt>
                <c:pt idx="106">
                  <c:v>2023</c:v>
                </c:pt>
                <c:pt idx="118">
                  <c:v>2024</c:v>
                </c:pt>
                <c:pt idx="130">
                  <c:v>2025</c:v>
                </c:pt>
              </c:numCache>
            </c:numRef>
          </c:cat>
          <c:val>
            <c:numRef>
              <c:f>'[Data Sizing.xlsx]Ramp-Ups'!$E$123:$EP$123</c:f>
              <c:numCache>
                <c:formatCode>General</c:formatCode>
                <c:ptCount val="142"/>
                <c:pt idx="33" formatCode="0.0">
                  <c:v>0</c:v>
                </c:pt>
                <c:pt idx="34" formatCode="0.0">
                  <c:v>3.4990151187079314E-2</c:v>
                </c:pt>
                <c:pt idx="35" formatCode="0.0">
                  <c:v>8.7475377967698276E-2</c:v>
                </c:pt>
                <c:pt idx="36" formatCode="0.0">
                  <c:v>0.13996060474831723</c:v>
                </c:pt>
                <c:pt idx="37" formatCode="0.0">
                  <c:v>0.38489166305787242</c:v>
                </c:pt>
                <c:pt idx="38" formatCode="0.0">
                  <c:v>0.62982272136742767</c:v>
                </c:pt>
                <c:pt idx="39" formatCode="0.0">
                  <c:v>0.94473408205114151</c:v>
                </c:pt>
                <c:pt idx="40" formatCode="0.0">
                  <c:v>1.2596454427348553</c:v>
                </c:pt>
                <c:pt idx="41" formatCode="0.0">
                  <c:v>1.6445371057927278</c:v>
                </c:pt>
                <c:pt idx="42" formatCode="0.0">
                  <c:v>2.0994090712247591</c:v>
                </c:pt>
                <c:pt idx="43" formatCode="0.0">
                  <c:v>2.5892711878438694</c:v>
                </c:pt>
                <c:pt idx="44" formatCode="0.0">
                  <c:v>3.1491136068371386</c:v>
                </c:pt>
                <c:pt idx="45" formatCode="0.0">
                  <c:v>3.7089560258304077</c:v>
                </c:pt>
                <c:pt idx="46" formatCode="0.0">
                  <c:v>4.2687984448236769</c:v>
                </c:pt>
                <c:pt idx="47" formatCode="0.0">
                  <c:v>4.828640863816946</c:v>
                </c:pt>
                <c:pt idx="48" formatCode="0.0">
                  <c:v>5.3884832828102152</c:v>
                </c:pt>
                <c:pt idx="49" formatCode="0.0">
                  <c:v>5.9483257018034843</c:v>
                </c:pt>
                <c:pt idx="50" formatCode="0.0">
                  <c:v>6.5081681207967534</c:v>
                </c:pt>
                <c:pt idx="51" formatCode="0.0">
                  <c:v>7.0680105397900226</c:v>
                </c:pt>
                <c:pt idx="52" formatCode="0.0">
                  <c:v>7.6278529587832917</c:v>
                </c:pt>
                <c:pt idx="53" formatCode="0.0">
                  <c:v>8.18769537777656</c:v>
                </c:pt>
                <c:pt idx="54" formatCode="0.0">
                  <c:v>8.7475377967698282</c:v>
                </c:pt>
                <c:pt idx="55" formatCode="0.0">
                  <c:v>9.3073802157630965</c:v>
                </c:pt>
                <c:pt idx="56" formatCode="0.0">
                  <c:v>9.8672226347563647</c:v>
                </c:pt>
                <c:pt idx="57" formatCode="0.0">
                  <c:v>10.427065053749633</c:v>
                </c:pt>
                <c:pt idx="58" formatCode="0.0">
                  <c:v>10.986907472742901</c:v>
                </c:pt>
                <c:pt idx="59" formatCode="0.0">
                  <c:v>11.54674989173617</c:v>
                </c:pt>
                <c:pt idx="60" formatCode="0.0">
                  <c:v>12.106592310729438</c:v>
                </c:pt>
                <c:pt idx="61" formatCode="0.0">
                  <c:v>12.666434729722706</c:v>
                </c:pt>
                <c:pt idx="62" formatCode="0.0">
                  <c:v>13.226277148715974</c:v>
                </c:pt>
                <c:pt idx="63" formatCode="0.0">
                  <c:v>13.786119567709243</c:v>
                </c:pt>
                <c:pt idx="64" formatCode="0.0">
                  <c:v>14.345961986702511</c:v>
                </c:pt>
                <c:pt idx="65" formatCode="0.0">
                  <c:v>14.905804405695779</c:v>
                </c:pt>
                <c:pt idx="66" formatCode="0.0">
                  <c:v>15.465646824689047</c:v>
                </c:pt>
                <c:pt idx="67" formatCode="0.0">
                  <c:v>16.025489243682316</c:v>
                </c:pt>
                <c:pt idx="68" formatCode="0.0">
                  <c:v>16.585331662675586</c:v>
                </c:pt>
                <c:pt idx="69" formatCode="0.0">
                  <c:v>17.145174081668856</c:v>
                </c:pt>
                <c:pt idx="70" formatCode="0.0">
                  <c:v>17.705016500662126</c:v>
                </c:pt>
                <c:pt idx="71" formatCode="0.0">
                  <c:v>18.264858919655396</c:v>
                </c:pt>
                <c:pt idx="72" formatCode="0.0">
                  <c:v>18.824701338648666</c:v>
                </c:pt>
                <c:pt idx="73" formatCode="0.0">
                  <c:v>19.384543757641936</c:v>
                </c:pt>
                <c:pt idx="74" formatCode="0.0">
                  <c:v>19.944386176635206</c:v>
                </c:pt>
                <c:pt idx="75" formatCode="0.0">
                  <c:v>20.504228595628476</c:v>
                </c:pt>
                <c:pt idx="76" formatCode="0.0">
                  <c:v>21.064071014621746</c:v>
                </c:pt>
                <c:pt idx="77" formatCode="0.0">
                  <c:v>21.623913433615016</c:v>
                </c:pt>
                <c:pt idx="78" formatCode="0.0">
                  <c:v>22.183755852608286</c:v>
                </c:pt>
                <c:pt idx="79" formatCode="0.0">
                  <c:v>22.743598271601556</c:v>
                </c:pt>
                <c:pt idx="80" formatCode="0.0">
                  <c:v>23.303440690594826</c:v>
                </c:pt>
                <c:pt idx="81" formatCode="0.0">
                  <c:v>23.863283109588096</c:v>
                </c:pt>
                <c:pt idx="82" formatCode="0.0">
                  <c:v>24.423125528581366</c:v>
                </c:pt>
                <c:pt idx="83" formatCode="0.0">
                  <c:v>24.982967947574636</c:v>
                </c:pt>
                <c:pt idx="84" formatCode="0.0">
                  <c:v>25.542810366567906</c:v>
                </c:pt>
                <c:pt idx="85" formatCode="0.0">
                  <c:v>26.102652785561176</c:v>
                </c:pt>
                <c:pt idx="86" formatCode="0.0">
                  <c:v>26.662495204554446</c:v>
                </c:pt>
                <c:pt idx="87" formatCode="0.0">
                  <c:v>27.222337623547716</c:v>
                </c:pt>
                <c:pt idx="88" formatCode="0.0">
                  <c:v>27.782180042540986</c:v>
                </c:pt>
                <c:pt idx="89" formatCode="0.0">
                  <c:v>28.342022461534256</c:v>
                </c:pt>
                <c:pt idx="90" formatCode="0.0">
                  <c:v>28.901864880527526</c:v>
                </c:pt>
                <c:pt idx="91" formatCode="0.0">
                  <c:v>29.461707299520796</c:v>
                </c:pt>
                <c:pt idx="92" formatCode="0.0">
                  <c:v>30.021549718514066</c:v>
                </c:pt>
                <c:pt idx="93" formatCode="0.0">
                  <c:v>30.581392137507336</c:v>
                </c:pt>
                <c:pt idx="94" formatCode="0.0">
                  <c:v>31.141234556500606</c:v>
                </c:pt>
                <c:pt idx="95" formatCode="0.0">
                  <c:v>31.701076975493876</c:v>
                </c:pt>
                <c:pt idx="96" formatCode="0.0">
                  <c:v>32.260919394487146</c:v>
                </c:pt>
                <c:pt idx="97" formatCode="0.0">
                  <c:v>32.820761813480416</c:v>
                </c:pt>
                <c:pt idx="98" formatCode="0.0">
                  <c:v>33.380604232473686</c:v>
                </c:pt>
                <c:pt idx="99" formatCode="0.0">
                  <c:v>33.940446651466956</c:v>
                </c:pt>
                <c:pt idx="100" formatCode="0.0">
                  <c:v>34.500289070460227</c:v>
                </c:pt>
                <c:pt idx="101" formatCode="0.0">
                  <c:v>35.060131489453497</c:v>
                </c:pt>
                <c:pt idx="102" formatCode="0.0">
                  <c:v>35.619973908446767</c:v>
                </c:pt>
                <c:pt idx="103" formatCode="0.0">
                  <c:v>36.179816327440037</c:v>
                </c:pt>
                <c:pt idx="104" formatCode="0.0">
                  <c:v>36.739658746433307</c:v>
                </c:pt>
                <c:pt idx="105" formatCode="0.0">
                  <c:v>37.299501165426577</c:v>
                </c:pt>
                <c:pt idx="106" formatCode="0.0">
                  <c:v>37.859343584419847</c:v>
                </c:pt>
                <c:pt idx="107" formatCode="0.0">
                  <c:v>38.419186003413117</c:v>
                </c:pt>
                <c:pt idx="108" formatCode="0.0">
                  <c:v>38.979028422406387</c:v>
                </c:pt>
                <c:pt idx="109" formatCode="0.0">
                  <c:v>39.538870841399657</c:v>
                </c:pt>
                <c:pt idx="110" formatCode="0.0">
                  <c:v>40.098713260392927</c:v>
                </c:pt>
                <c:pt idx="111" formatCode="0.0">
                  <c:v>40.658555679386197</c:v>
                </c:pt>
                <c:pt idx="112" formatCode="0.0">
                  <c:v>41.218398098379467</c:v>
                </c:pt>
                <c:pt idx="113" formatCode="0.0">
                  <c:v>41.778240517372737</c:v>
                </c:pt>
                <c:pt idx="114" formatCode="0.0">
                  <c:v>42.338082936366007</c:v>
                </c:pt>
                <c:pt idx="115" formatCode="0.0">
                  <c:v>42.897925355359277</c:v>
                </c:pt>
                <c:pt idx="116" formatCode="0.0">
                  <c:v>43.457767774352547</c:v>
                </c:pt>
                <c:pt idx="117" formatCode="0.0">
                  <c:v>44.017610193345817</c:v>
                </c:pt>
                <c:pt idx="118" formatCode="0.0">
                  <c:v>44.577452612339087</c:v>
                </c:pt>
                <c:pt idx="119" formatCode="0.0">
                  <c:v>45.137295031332357</c:v>
                </c:pt>
                <c:pt idx="120" formatCode="0.0">
                  <c:v>45.697137450325627</c:v>
                </c:pt>
                <c:pt idx="121" formatCode="0.0">
                  <c:v>46.256979869318897</c:v>
                </c:pt>
                <c:pt idx="122" formatCode="0.0">
                  <c:v>46.816822288312167</c:v>
                </c:pt>
                <c:pt idx="123" formatCode="0.0">
                  <c:v>47.376664707305437</c:v>
                </c:pt>
                <c:pt idx="124" formatCode="0.0">
                  <c:v>47.936507126298707</c:v>
                </c:pt>
                <c:pt idx="125" formatCode="0.0">
                  <c:v>48.496349545291977</c:v>
                </c:pt>
                <c:pt idx="126" formatCode="0.0">
                  <c:v>49.056191964285247</c:v>
                </c:pt>
                <c:pt idx="127" formatCode="0.0">
                  <c:v>49.616034383278517</c:v>
                </c:pt>
                <c:pt idx="128" formatCode="0.0">
                  <c:v>50.175876802271787</c:v>
                </c:pt>
                <c:pt idx="129" formatCode="0.0">
                  <c:v>50.735719221265057</c:v>
                </c:pt>
                <c:pt idx="130" formatCode="0.0">
                  <c:v>51.295561640258327</c:v>
                </c:pt>
                <c:pt idx="131" formatCode="0.0">
                  <c:v>51.855404059251597</c:v>
                </c:pt>
                <c:pt idx="132" formatCode="0.0">
                  <c:v>52.415246478244867</c:v>
                </c:pt>
                <c:pt idx="133" formatCode="0.0">
                  <c:v>52.975088897238138</c:v>
                </c:pt>
                <c:pt idx="134" formatCode="0.0">
                  <c:v>53.534931316231408</c:v>
                </c:pt>
                <c:pt idx="135" formatCode="0.0">
                  <c:v>54.094773735224678</c:v>
                </c:pt>
                <c:pt idx="136" formatCode="0.0">
                  <c:v>54.654616154217948</c:v>
                </c:pt>
                <c:pt idx="137" formatCode="0.0">
                  <c:v>55.214458573211218</c:v>
                </c:pt>
                <c:pt idx="138" formatCode="0.0">
                  <c:v>55.774300992204488</c:v>
                </c:pt>
                <c:pt idx="139" formatCode="0.0">
                  <c:v>56.334143411197758</c:v>
                </c:pt>
                <c:pt idx="140" formatCode="0.0">
                  <c:v>56.893985830191028</c:v>
                </c:pt>
                <c:pt idx="141" formatCode="0.0">
                  <c:v>57.453828249184298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16576"/>
        <c:axId val="37826944"/>
      </c:areaChart>
      <c:catAx>
        <c:axId val="37816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 smtClean="0"/>
                  <a:t>Year</a:t>
                </a:r>
                <a:endParaRPr lang="en-A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826944"/>
        <c:crosses val="autoZero"/>
        <c:auto val="1"/>
        <c:lblAlgn val="ctr"/>
        <c:lblOffset val="100"/>
        <c:noMultiLvlLbl val="0"/>
      </c:catAx>
      <c:valAx>
        <c:axId val="37826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 dirty="0" smtClean="0"/>
                  <a:t>TB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81657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" y="744538"/>
            <a:ext cx="39687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A48CDD-808B-4F16-9C5C-FA0EB0B1C8A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1640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351598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60550"/>
            <a:ext cx="2057400" cy="2622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60550"/>
            <a:ext cx="6022975" cy="2622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28541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Corner Reflectors for AGOS and support of SAR calibration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202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318301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206926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149449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299137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165705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181907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234527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3140121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352901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199753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54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55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482850"/>
            <a:ext cx="4038600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2482850"/>
            <a:ext cx="4038600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483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828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177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12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119122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177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96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60550"/>
            <a:ext cx="2057400" cy="101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60550"/>
            <a:ext cx="6022975" cy="101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180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409825"/>
            <a:ext cx="4038600" cy="207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2409825"/>
            <a:ext cx="4038600" cy="207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18042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127198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95750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195182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277696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333428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09825"/>
            <a:ext cx="8229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5084763"/>
            <a:ext cx="8208962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700" b="1">
                <a:solidFill>
                  <a:srgbClr val="4D4D4D"/>
                </a:solidFill>
              </a:defRPr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Corner Reflectors for AGOS and support of SAR calibration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8285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4363" y="1860550"/>
            <a:ext cx="7916862" cy="556179"/>
          </a:xfrm>
        </p:spPr>
        <p:txBody>
          <a:bodyPr/>
          <a:lstStyle/>
          <a:p>
            <a:r>
              <a:rPr lang="en-AU" dirty="0" smtClean="0"/>
              <a:t>Capacity (and Capability) Building at GA</a:t>
            </a:r>
            <a:endParaRPr lang="en-AU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1188" y="2482850"/>
            <a:ext cx="7916862" cy="402291"/>
          </a:xfrm>
        </p:spPr>
        <p:txBody>
          <a:bodyPr/>
          <a:lstStyle/>
          <a:p>
            <a:r>
              <a:rPr lang="en-AU" dirty="0" smtClean="0"/>
              <a:t>WGCAPD-5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92613" y="6459538"/>
            <a:ext cx="4751387" cy="414337"/>
          </a:xfrm>
        </p:spPr>
        <p:txBody>
          <a:bodyPr/>
          <a:lstStyle/>
          <a:p>
            <a:r>
              <a:rPr lang="en-AU" smtClean="0"/>
              <a:t>Corner Reflectors for AGOS and support of SAR calibration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01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488950"/>
          </a:xfrm>
        </p:spPr>
        <p:txBody>
          <a:bodyPr/>
          <a:lstStyle/>
          <a:p>
            <a:r>
              <a:rPr lang="en-AU" dirty="0" smtClean="0"/>
              <a:t>About GA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6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National geological survey and national mapping agency.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Six value streams: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Building Australia’s resources wealth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Securing Australia’s water resources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Ensuring community safety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Managing Australia’s marine jurisdiction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Providing fundamental geographic information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Building geoscience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 smtClean="0"/>
              <a:t>Steward of the nation’s geological, geophysical and geographical data and information: get the data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 smtClean="0"/>
              <a:t>Capacity building is led by our Community Safety and Earth Monitoring Division.  It is an integrated approach.</a:t>
            </a:r>
            <a:endParaRPr lang="en-AU" sz="2000" dirty="0" smtClean="0"/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Corner Reflectors for AGOS and support of SAR calibration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043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88950"/>
          </a:xfrm>
        </p:spPr>
        <p:txBody>
          <a:bodyPr/>
          <a:lstStyle/>
          <a:p>
            <a:r>
              <a:rPr lang="en-AU" dirty="0" smtClean="0"/>
              <a:t>Focus activities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256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1" dirty="0" err="1" smtClean="0"/>
              <a:t>DataCube</a:t>
            </a:r>
            <a:r>
              <a:rPr lang="en-AU" sz="2800" dirty="0" smtClean="0"/>
              <a:t> – lowering technical barriers to analysis of satellite remote sensing data at continental and regional scales.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1" dirty="0" smtClean="0"/>
              <a:t>Copernicus Data Hub</a:t>
            </a:r>
            <a:r>
              <a:rPr lang="en-AU" sz="2800" dirty="0" smtClean="0"/>
              <a:t> – enhancing access to Sentinels data in the South East Asia and South Pacific 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1" dirty="0" smtClean="0"/>
              <a:t>PNG Study</a:t>
            </a:r>
            <a:r>
              <a:rPr lang="en-AU" sz="2800" dirty="0" smtClean="0"/>
              <a:t> – a roadmap for PNG to apply geoscience to support societal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1" dirty="0" smtClean="0"/>
              <a:t>APEC EMO</a:t>
            </a:r>
            <a:r>
              <a:rPr lang="en-AU" sz="2800" dirty="0" smtClean="0"/>
              <a:t> – a regional political mandate for application of Earth observation to societal challenges.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Corner Reflectors for AGOS and support of SAR calibration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63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67" y="44624"/>
            <a:ext cx="7417849" cy="400110"/>
          </a:xfrm>
        </p:spPr>
        <p:txBody>
          <a:bodyPr/>
          <a:lstStyle/>
          <a:p>
            <a:r>
              <a:rPr lang="en-AU" sz="2000" dirty="0" smtClean="0"/>
              <a:t>Australia’s Regional Copernicus Data Access/Analysis Hub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4762872" cy="39017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AU" sz="1700" b="1" dirty="0" smtClean="0"/>
              <a:t>An integrated ‘Team Australia’ approach to</a:t>
            </a:r>
          </a:p>
          <a:p>
            <a:pPr algn="ctr"/>
            <a:r>
              <a:rPr lang="en-AU" sz="1700" dirty="0" smtClean="0"/>
              <a:t>Support government information requirements</a:t>
            </a:r>
            <a:r>
              <a:rPr lang="en-AU" sz="1700" dirty="0"/>
              <a:t>.</a:t>
            </a:r>
          </a:p>
          <a:p>
            <a:pPr algn="ctr"/>
            <a:r>
              <a:rPr lang="en-AU" sz="1700" dirty="0" smtClean="0"/>
              <a:t>Support </a:t>
            </a:r>
            <a:r>
              <a:rPr lang="en-AU" sz="1700" dirty="0"/>
              <a:t>the broader objective of enhancing access to satellite Earth observation data by research, industry and civil </a:t>
            </a:r>
            <a:r>
              <a:rPr lang="en-AU" sz="1700" dirty="0" smtClean="0"/>
              <a:t>society.</a:t>
            </a:r>
            <a:endParaRPr lang="en-AU" sz="1700" dirty="0"/>
          </a:p>
          <a:p>
            <a:pPr algn="ctr"/>
            <a:r>
              <a:rPr lang="en-AU" sz="1700" dirty="0" smtClean="0"/>
              <a:t>Facilitate </a:t>
            </a:r>
            <a:r>
              <a:rPr lang="en-AU" sz="1700" dirty="0"/>
              <a:t>collaboration between Australians, Europeans and inhabitants of the South-East Asia-South Pacific region in exploitation of Earth observation data.</a:t>
            </a:r>
          </a:p>
          <a:p>
            <a:pPr algn="ctr"/>
            <a:r>
              <a:rPr lang="en-AU" sz="2000" b="1" dirty="0" smtClean="0"/>
              <a:t>Benefits for: Australia, the region, EC/ESA/EUMETSAT, and the global satellite EO community.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AU" sz="1700" dirty="0"/>
          </a:p>
        </p:txBody>
      </p:sp>
      <p:pic>
        <p:nvPicPr>
          <p:cNvPr id="5" name="Picture 4" descr="C:\Users\u98219\Desktop\SAA_16002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2"/>
          <a:stretch/>
        </p:blipFill>
        <p:spPr bwMode="auto">
          <a:xfrm>
            <a:off x="5112568" y="980728"/>
            <a:ext cx="3936182" cy="325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68" y="5653311"/>
            <a:ext cx="1547664" cy="584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6" y="4917162"/>
            <a:ext cx="1296144" cy="6433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040560" y="4445359"/>
            <a:ext cx="1584176" cy="37151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Partners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875130" y="4443279"/>
            <a:ext cx="3081185" cy="371513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Consortium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40" y="4945019"/>
            <a:ext cx="658209" cy="658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44" y="4945019"/>
            <a:ext cx="682433" cy="68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2"/>
          <a:stretch/>
        </p:blipFill>
        <p:spPr>
          <a:xfrm>
            <a:off x="1847320" y="5733146"/>
            <a:ext cx="517250" cy="4978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9"/>
          <a:stretch/>
        </p:blipFill>
        <p:spPr>
          <a:xfrm>
            <a:off x="2454932" y="5731503"/>
            <a:ext cx="880123" cy="497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40" y="4914029"/>
            <a:ext cx="1051245" cy="6952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47" y="5704693"/>
            <a:ext cx="1499469" cy="54895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6732240" y="4440403"/>
            <a:ext cx="2170483" cy="37151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Collaborators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31" y="4924406"/>
            <a:ext cx="1040795" cy="7285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4" y="5748165"/>
            <a:ext cx="946346" cy="4003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37" y="4869160"/>
            <a:ext cx="533769" cy="5006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76" y="5757906"/>
            <a:ext cx="761541" cy="3906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107505" y="4445359"/>
            <a:ext cx="1656184" cy="37151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Supporting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2" y="4885344"/>
            <a:ext cx="1056434" cy="732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68" y="5471474"/>
            <a:ext cx="611673" cy="2431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0" y="5783384"/>
            <a:ext cx="837430" cy="365158"/>
          </a:xfrm>
          <a:prstGeom prst="rect">
            <a:avLst/>
          </a:prstGeom>
        </p:spPr>
      </p:pic>
      <p:pic>
        <p:nvPicPr>
          <p:cNvPr id="1026" name="Picture 2" descr="http://www.nesdis.noaa.gov/news_archives/NESDISNews/images/EUMETSAT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134" r="6463" b="18799"/>
          <a:stretch/>
        </p:blipFill>
        <p:spPr bwMode="auto">
          <a:xfrm>
            <a:off x="1022671" y="5712468"/>
            <a:ext cx="669009" cy="4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 bwMode="auto">
          <a:xfrm>
            <a:off x="5292080" y="537207"/>
            <a:ext cx="3600400" cy="37151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All Sentinel Products For</a:t>
            </a:r>
          </a:p>
        </p:txBody>
      </p:sp>
    </p:spTree>
    <p:extLst>
      <p:ext uri="{BB962C8B-B14F-4D97-AF65-F5344CB8AC3E}">
        <p14:creationId xmlns:p14="http://schemas.microsoft.com/office/powerpoint/2010/main" val="105422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4270996" y="2045212"/>
            <a:ext cx="1642461" cy="390406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Partnerships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100" b="1" dirty="0" smtClean="0"/>
              <a:t>(pay-per-use)</a:t>
            </a:r>
            <a:endParaRPr kumimoji="0" lang="en-AU" sz="11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98567" y="60808"/>
            <a:ext cx="74178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2000" kern="0" dirty="0" smtClean="0"/>
              <a:t>Australia’s Regional Copernicus Data Access/Analysis Hub</a:t>
            </a:r>
            <a:endParaRPr lang="en-AU" sz="2000" kern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95536" y="2276872"/>
            <a:ext cx="4608512" cy="30963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Master    Repository (NCI)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23528" y="548680"/>
            <a:ext cx="1657209" cy="91193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ESA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err="1" smtClean="0">
                <a:solidFill>
                  <a:schemeClr val="bg1"/>
                </a:solidFill>
              </a:rPr>
              <a:t>IntHub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33137" y="548680"/>
            <a:ext cx="2439888" cy="91193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EUMETCAST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/>
                </a:solidFill>
              </a:rPr>
              <a:t>Terrestrial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7777" y="5517232"/>
            <a:ext cx="3752175" cy="773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Operationa</a:t>
            </a:r>
            <a:r>
              <a:rPr lang="en-AU" b="1" dirty="0" smtClean="0">
                <a:solidFill>
                  <a:schemeClr val="bg1"/>
                </a:solidFill>
              </a:rPr>
              <a:t>l Products</a:t>
            </a:r>
            <a:endParaRPr kumimoji="0" lang="en-A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Deep National Archives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200" b="1" dirty="0" smtClean="0">
                <a:solidFill>
                  <a:schemeClr val="bg1"/>
                </a:solidFill>
              </a:rPr>
              <a:t>(Government Systems)</a:t>
            </a:r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3568" y="1628800"/>
            <a:ext cx="3384376" cy="52241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GEANT/AARNET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1187624" y="1340768"/>
            <a:ext cx="251516" cy="1440160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3491880" y="1340768"/>
            <a:ext cx="251516" cy="1440160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7584" y="2780928"/>
            <a:ext cx="3312368" cy="58695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Original Format Data Files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dirty="0" smtClean="0"/>
              <a:t>(HSM Storage)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19672" y="3850155"/>
            <a:ext cx="2520280" cy="58695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Analysis-Ready</a:t>
            </a:r>
            <a:r>
              <a:rPr kumimoji="0" lang="en-A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</a:t>
            </a:r>
          </a:p>
          <a:p>
            <a:r>
              <a:rPr lang="en-AU" sz="1400" dirty="0" smtClean="0"/>
              <a:t>(Lustre/spinning disk)</a:t>
            </a:r>
            <a:endParaRPr lang="en-AU" sz="1400" dirty="0"/>
          </a:p>
        </p:txBody>
      </p:sp>
      <p:sp>
        <p:nvSpPr>
          <p:cNvPr id="17" name="Down Arrow 16"/>
          <p:cNvSpPr/>
          <p:nvPr/>
        </p:nvSpPr>
        <p:spPr bwMode="auto">
          <a:xfrm>
            <a:off x="2696955" y="3367885"/>
            <a:ext cx="251516" cy="457159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80736" y="4745029"/>
            <a:ext cx="2879295" cy="55617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Cloud and HPC</a:t>
            </a:r>
            <a:b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A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en-A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Petascale</a:t>
            </a:r>
            <a:r>
              <a:rPr kumimoji="0" lang="en-A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152132" y="3370669"/>
            <a:ext cx="251516" cy="2146563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Snip Diagonal Corner Rectangle 22"/>
          <p:cNvSpPr/>
          <p:nvPr/>
        </p:nvSpPr>
        <p:spPr bwMode="auto">
          <a:xfrm>
            <a:off x="2037141" y="3461022"/>
            <a:ext cx="1584176" cy="18400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8000" tIns="18000" rIns="18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Agreed Standards</a:t>
            </a:r>
          </a:p>
        </p:txBody>
      </p:sp>
      <p:sp>
        <p:nvSpPr>
          <p:cNvPr id="24" name="Rectangle 23"/>
          <p:cNvSpPr/>
          <p:nvPr/>
        </p:nvSpPr>
        <p:spPr bwMode="auto">
          <a:xfrm rot="5400000">
            <a:off x="4169700" y="3811305"/>
            <a:ext cx="1140573" cy="62400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Interoperable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Services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100" dirty="0" smtClean="0">
                <a:solidFill>
                  <a:schemeClr val="bg1"/>
                </a:solidFill>
              </a:rPr>
              <a:t>(e.g. </a:t>
            </a:r>
            <a:r>
              <a:rPr lang="en-AU" sz="1100" dirty="0" err="1" smtClean="0">
                <a:solidFill>
                  <a:schemeClr val="bg1"/>
                </a:solidFill>
              </a:rPr>
              <a:t>Thredds</a:t>
            </a:r>
            <a:r>
              <a:rPr lang="en-AU" sz="1100" dirty="0" smtClean="0">
                <a:solidFill>
                  <a:schemeClr val="bg1"/>
                </a:solidFill>
              </a:rPr>
              <a:t>)</a:t>
            </a:r>
            <a:endParaRPr kumimoji="0" lang="en-A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6200000">
            <a:off x="4170445" y="3987573"/>
            <a:ext cx="251516" cy="312119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5400000">
            <a:off x="4169699" y="2608835"/>
            <a:ext cx="1140573" cy="62400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Regional</a:t>
            </a:r>
            <a:b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Portal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100" dirty="0" smtClean="0">
                <a:solidFill>
                  <a:schemeClr val="bg1"/>
                </a:solidFill>
              </a:rPr>
              <a:t>(a la ‘</a:t>
            </a:r>
            <a:r>
              <a:rPr lang="en-AU" sz="1100" dirty="0" err="1" smtClean="0">
                <a:solidFill>
                  <a:schemeClr val="bg1"/>
                </a:solidFill>
              </a:rPr>
              <a:t>SciHub</a:t>
            </a:r>
            <a:r>
              <a:rPr lang="en-AU" sz="1100" dirty="0" smtClean="0">
                <a:solidFill>
                  <a:schemeClr val="bg1"/>
                </a:solidFill>
              </a:rPr>
              <a:t>’)</a:t>
            </a:r>
            <a:endParaRPr kumimoji="0" lang="en-A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6200000">
            <a:off x="4170446" y="2918346"/>
            <a:ext cx="251516" cy="312119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Up-Down Arrow 27"/>
          <p:cNvSpPr/>
          <p:nvPr/>
        </p:nvSpPr>
        <p:spPr bwMode="auto">
          <a:xfrm>
            <a:off x="4608004" y="4549580"/>
            <a:ext cx="216024" cy="288032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Up-Down Arrow 18"/>
          <p:cNvSpPr/>
          <p:nvPr/>
        </p:nvSpPr>
        <p:spPr bwMode="auto">
          <a:xfrm>
            <a:off x="3696829" y="4335938"/>
            <a:ext cx="216024" cy="501674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6200000">
            <a:off x="5872225" y="1990764"/>
            <a:ext cx="251516" cy="190487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6200000">
            <a:off x="5865174" y="3178413"/>
            <a:ext cx="251516" cy="1890774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6200000">
            <a:off x="6279563" y="5095556"/>
            <a:ext cx="251516" cy="98736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Snip Same Side Corner Rectangle 33"/>
          <p:cNvSpPr/>
          <p:nvPr/>
        </p:nvSpPr>
        <p:spPr bwMode="auto">
          <a:xfrm>
            <a:off x="6928224" y="5316329"/>
            <a:ext cx="2044356" cy="704959"/>
          </a:xfrm>
          <a:prstGeom prst="snip2Same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Industry Exploitation</a:t>
            </a:r>
          </a:p>
        </p:txBody>
      </p:sp>
      <p:sp>
        <p:nvSpPr>
          <p:cNvPr id="35" name="Up-Down Arrow 34"/>
          <p:cNvSpPr/>
          <p:nvPr/>
        </p:nvSpPr>
        <p:spPr bwMode="auto">
          <a:xfrm rot="5400000">
            <a:off x="6308809" y="5338256"/>
            <a:ext cx="216024" cy="1008326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6" name="Up-Down Arrow 35"/>
          <p:cNvSpPr/>
          <p:nvPr/>
        </p:nvSpPr>
        <p:spPr bwMode="auto">
          <a:xfrm rot="5400000">
            <a:off x="5790054" y="3794908"/>
            <a:ext cx="216024" cy="2076498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7" name="Snip Same Side Corner Rectangle 36"/>
          <p:cNvSpPr/>
          <p:nvPr/>
        </p:nvSpPr>
        <p:spPr bwMode="auto">
          <a:xfrm>
            <a:off x="6936316" y="3789040"/>
            <a:ext cx="2036264" cy="1307037"/>
          </a:xfrm>
          <a:prstGeom prst="snip2Same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R&amp;D for: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100" dirty="0" smtClean="0"/>
              <a:t>Research/Academia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effectLst/>
              </a:rPr>
              <a:t>Civil Society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100" dirty="0" smtClean="0"/>
              <a:t>Government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effectLst/>
              </a:rPr>
              <a:t>Industry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100" dirty="0" smtClean="0"/>
              <a:t>Australia and Region</a:t>
            </a:r>
            <a:endParaRPr kumimoji="0" lang="en-AU" sz="11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0" name="Snip Same Side Corner Rectangle 39"/>
          <p:cNvSpPr/>
          <p:nvPr/>
        </p:nvSpPr>
        <p:spPr bwMode="auto">
          <a:xfrm>
            <a:off x="6950418" y="2337987"/>
            <a:ext cx="2036264" cy="1091013"/>
          </a:xfrm>
          <a:prstGeom prst="snip2Same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Delivery for: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dirty="0" smtClean="0"/>
              <a:t>Australia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effectLst/>
              </a:rPr>
              <a:t>Region</a:t>
            </a:r>
          </a:p>
        </p:txBody>
      </p:sp>
      <p:sp>
        <p:nvSpPr>
          <p:cNvPr id="43" name="Up-Down Arrow 42"/>
          <p:cNvSpPr/>
          <p:nvPr/>
        </p:nvSpPr>
        <p:spPr bwMode="auto">
          <a:xfrm>
            <a:off x="1619672" y="4437112"/>
            <a:ext cx="216024" cy="1080120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1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5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9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551986"/>
              </p:ext>
            </p:extLst>
          </p:nvPr>
        </p:nvGraphicFramePr>
        <p:xfrm>
          <a:off x="323528" y="260648"/>
          <a:ext cx="8247987" cy="595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V="1">
            <a:off x="4355976" y="3356992"/>
            <a:ext cx="0" cy="22322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043608" y="3356992"/>
            <a:ext cx="3312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300192" y="1412776"/>
            <a:ext cx="0" cy="4104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043608" y="1436232"/>
            <a:ext cx="52727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4716016" y="188640"/>
            <a:ext cx="1224136" cy="6480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Papua New Guinea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2800" dirty="0" smtClean="0"/>
          </a:p>
          <a:p>
            <a:r>
              <a:rPr lang="en-AU" sz="2800" dirty="0" smtClean="0"/>
              <a:t>Subsistence economy</a:t>
            </a:r>
          </a:p>
          <a:p>
            <a:r>
              <a:rPr lang="en-AU" sz="2800" dirty="0" smtClean="0"/>
              <a:t>Poverty issues</a:t>
            </a:r>
          </a:p>
          <a:p>
            <a:r>
              <a:rPr lang="en-AU" sz="2800" dirty="0" smtClean="0"/>
              <a:t>Governance challenges</a:t>
            </a:r>
          </a:p>
          <a:p>
            <a:r>
              <a:rPr lang="en-AU" sz="2800" dirty="0" smtClean="0"/>
              <a:t>Major drought</a:t>
            </a:r>
          </a:p>
          <a:p>
            <a:r>
              <a:rPr lang="en-AU" sz="2800" dirty="0" smtClean="0"/>
              <a:t>Exposed to disasters</a:t>
            </a:r>
          </a:p>
          <a:p>
            <a:r>
              <a:rPr lang="en-AU" sz="2800" dirty="0" smtClean="0"/>
              <a:t>Our closest neighbour</a:t>
            </a:r>
            <a:endParaRPr lang="en-A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Corner Reflectors for AGOS and support of SAR calibration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65" y="1707560"/>
            <a:ext cx="3851460" cy="380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3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5754"/>
            <a:ext cx="8229600" cy="488950"/>
          </a:xfrm>
        </p:spPr>
        <p:txBody>
          <a:bodyPr/>
          <a:lstStyle/>
          <a:p>
            <a:r>
              <a:rPr lang="en-AU" dirty="0" smtClean="0"/>
              <a:t>Approach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9091"/>
            <a:ext cx="8229600" cy="5256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/>
              <a:t>In support of </a:t>
            </a:r>
            <a:r>
              <a:rPr lang="en-AU" sz="2600" dirty="0" err="1" smtClean="0"/>
              <a:t>AusAID</a:t>
            </a:r>
            <a:endParaRPr lang="en-AU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/>
              <a:t>Multi-disciplinary: minerals, natural hazards, land </a:t>
            </a:r>
            <a:r>
              <a:rPr lang="en-AU" sz="2600" dirty="0" err="1" smtClean="0"/>
              <a:t>mgmt</a:t>
            </a:r>
            <a:endParaRPr lang="en-AU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/>
              <a:t>In-country engagement, respectful of local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/>
              <a:t>Remote sensing as 1 part of the whole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/>
              <a:t>Providing an holistic multi-year roadmap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/>
              <a:t>Focussed on products that will ‘get used’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/>
              <a:t>Emphasis on data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/>
              <a:t>Multi-disciplinary training on the ground</a:t>
            </a:r>
            <a:endParaRPr lang="en-AU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Corner Reflectors for AGOS and support of SAR calibration</a:t>
            </a:r>
            <a:endParaRPr lang="en-AU" dirty="0"/>
          </a:p>
        </p:txBody>
      </p:sp>
      <p:pic>
        <p:nvPicPr>
          <p:cNvPr id="2050" name="Picture 2" descr="http://www.ajds.org.au/wp-content/uploads/2012/09/aus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49" y="116632"/>
            <a:ext cx="3072339" cy="138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88950"/>
          </a:xfrm>
        </p:spPr>
        <p:txBody>
          <a:bodyPr/>
          <a:lstStyle/>
          <a:p>
            <a:r>
              <a:rPr lang="en-AU" dirty="0" smtClean="0"/>
              <a:t>APEC Earth and Marine Observation Project (EMO)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1059"/>
            <a:ext cx="6192688" cy="5256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 smtClean="0"/>
              <a:t>Asia-Pacific Economic Cooperation forum.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 smtClean="0"/>
              <a:t>South-East Asia and South Pacific are hugely exposed to food security, natural disaster and other issues.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 smtClean="0"/>
              <a:t>EMO is Australian Government-led.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 smtClean="0"/>
              <a:t>Co-sponsored by USA, Japan, China,      Viet Nam and the Philippines.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 smtClean="0"/>
              <a:t>Seeks to establish a clear political mandate for use of remote sensing to tackle big </a:t>
            </a:r>
            <a:r>
              <a:rPr lang="en-AU" sz="2300" b="1" i="1" dirty="0" smtClean="0"/>
              <a:t>regional</a:t>
            </a:r>
            <a:r>
              <a:rPr lang="en-AU" sz="2300" dirty="0" smtClean="0"/>
              <a:t> challenges: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 smtClean="0"/>
              <a:t>Seeks to establish cooperation on: R&amp;D, Data infrastructure, </a:t>
            </a:r>
            <a:r>
              <a:rPr lang="en-AU" sz="2300" dirty="0" err="1" smtClean="0"/>
              <a:t>comms</a:t>
            </a:r>
            <a:r>
              <a:rPr lang="en-AU" sz="2300" dirty="0" smtClean="0"/>
              <a:t>, cross-border apps, </a:t>
            </a:r>
            <a:r>
              <a:rPr lang="en-AU" sz="2300" dirty="0" err="1" smtClean="0"/>
              <a:t>etc</a:t>
            </a:r>
            <a:endParaRPr lang="en-AU" sz="23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Corner Reflectors for AGOS and support of SAR calibration</a:t>
            </a:r>
            <a:endParaRPr lang="en-A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32" y="1340768"/>
            <a:ext cx="2734944" cy="16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ata.gov.au/uploads/group/2015-10-06-051317.357334DIIS-stack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76" y="3573016"/>
            <a:ext cx="2640804" cy="21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3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 Template White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 Template White</Template>
  <TotalTime>8045</TotalTime>
  <Words>525</Words>
  <Application>Microsoft Office PowerPoint</Application>
  <PresentationFormat>On-screen Show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GA Template White</vt:lpstr>
      <vt:lpstr>GA White Pages</vt:lpstr>
      <vt:lpstr>GA Internal Title Slide</vt:lpstr>
      <vt:lpstr>Capacity (and Capability) Building at GA</vt:lpstr>
      <vt:lpstr>About GA</vt:lpstr>
      <vt:lpstr>Focus activities</vt:lpstr>
      <vt:lpstr>Australia’s Regional Copernicus Data Access/Analysis Hub</vt:lpstr>
      <vt:lpstr>PowerPoint Presentation</vt:lpstr>
      <vt:lpstr>PowerPoint Presentation</vt:lpstr>
      <vt:lpstr>Papua New Guinea</vt:lpstr>
      <vt:lpstr>Approach</vt:lpstr>
      <vt:lpstr>APEC Earth and Marine Observation Project (EMO)</vt:lpstr>
    </vt:vector>
  </TitlesOfParts>
  <Company>Geoscience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Data and Analysis Hub negotiations -----INTERNAL GA POSITION-----</dc:title>
  <cp:lastModifiedBy>Ross Jonathon</cp:lastModifiedBy>
  <cp:revision>441</cp:revision>
  <cp:lastPrinted>2015-10-01T04:53:35Z</cp:lastPrinted>
  <dcterms:created xsi:type="dcterms:W3CDTF">2013-07-01T04:32:42Z</dcterms:created>
  <dcterms:modified xsi:type="dcterms:W3CDTF">2016-03-31T15:31:02Z</dcterms:modified>
</cp:coreProperties>
</file>