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63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154" autoAdjust="0"/>
  </p:normalViewPr>
  <p:slideViewPr>
    <p:cSldViewPr>
      <p:cViewPr varScale="1">
        <p:scale>
          <a:sx n="62" d="100"/>
          <a:sy n="62" d="100"/>
        </p:scale>
        <p:origin x="53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Title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Name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#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17672818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Main points</a:t>
            </a:r>
          </a:p>
          <a:p>
            <a:pPr indent="-231775"/>
            <a:r>
              <a:rPr lang="en-US" sz="1800" dirty="0"/>
              <a:t>Supporting points</a:t>
            </a:r>
          </a:p>
          <a:p>
            <a:pPr indent="-231775"/>
            <a:endParaRPr lang="en-US" dirty="0"/>
          </a:p>
          <a:p>
            <a:pPr indent="-231775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228600"/>
            <a:ext cx="5867400" cy="533400"/>
          </a:xfrm>
        </p:spPr>
        <p:txBody>
          <a:bodyPr anchor="ctr"/>
          <a:lstStyle/>
          <a:p>
            <a:r>
              <a:rPr lang="en-US" sz="3200" dirty="0">
                <a:solidFill>
                  <a:srgbClr val="FFFFFF"/>
                </a:solidFill>
              </a:rPr>
              <a:t>Title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928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9318</TotalTime>
  <Words>41</Words>
  <Application>Microsoft Office PowerPoint</Application>
  <PresentationFormat>Apresentação na tela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1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Title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Hilcea Ferreira</cp:lastModifiedBy>
  <cp:revision>63</cp:revision>
  <dcterms:modified xsi:type="dcterms:W3CDTF">2018-02-21T19:44:57Z</dcterms:modified>
</cp:coreProperties>
</file>