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63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04" autoAdjust="0"/>
  </p:normalViewPr>
  <p:slideViewPr>
    <p:cSldViewPr>
      <p:cViewPr>
        <p:scale>
          <a:sx n="82" d="100"/>
          <a:sy n="82" d="100"/>
        </p:scale>
        <p:origin x="1944" y="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Title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nl-NL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Mark Noort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lang="nl-NL" sz="1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11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17672818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GEO capacity building baseline and needs assessment + regular review</a:t>
            </a:r>
            <a:endParaRPr lang="en-US" b="1" dirty="0"/>
          </a:p>
          <a:p>
            <a:pPr indent="-231775"/>
            <a:r>
              <a:rPr lang="en-US" sz="1800" dirty="0" smtClean="0"/>
              <a:t>Status: input requested &amp; provided; baseline not complete yet</a:t>
            </a:r>
          </a:p>
          <a:p>
            <a:pPr indent="-231775"/>
            <a:r>
              <a:rPr lang="en-US" sz="1800" dirty="0" smtClean="0"/>
              <a:t>Discussion: how to cope with continuous need for data gathering</a:t>
            </a:r>
          </a:p>
          <a:p>
            <a:pPr marL="0" indent="0">
              <a:buNone/>
            </a:pPr>
            <a:r>
              <a:rPr lang="en-US" sz="1800" b="1" dirty="0" smtClean="0"/>
              <a:t>GEOCAB </a:t>
            </a:r>
            <a:r>
              <a:rPr lang="en-US" sz="1800" b="1" dirty="0"/>
              <a:t>capacity building </a:t>
            </a:r>
            <a:r>
              <a:rPr lang="en-US" sz="1800" b="1" dirty="0" smtClean="0"/>
              <a:t>resource facility</a:t>
            </a:r>
            <a:endParaRPr lang="en-US" sz="1800" b="1" dirty="0"/>
          </a:p>
          <a:p>
            <a:pPr indent="-231775"/>
            <a:r>
              <a:rPr lang="en-US" sz="1800" dirty="0"/>
              <a:t>Status: </a:t>
            </a:r>
            <a:r>
              <a:rPr lang="en-US" sz="1800" dirty="0" smtClean="0"/>
              <a:t>over 2,000 resources stored, integration with GEOSS portal</a:t>
            </a:r>
            <a:endParaRPr lang="en-US" sz="1800" dirty="0"/>
          </a:p>
          <a:p>
            <a:pPr indent="-231775"/>
            <a:r>
              <a:rPr lang="en-US" sz="1800" dirty="0"/>
              <a:t>Discussion: </a:t>
            </a:r>
            <a:r>
              <a:rPr lang="en-US" sz="1800" dirty="0" smtClean="0"/>
              <a:t>no human/financial resources for maintenance or upgrading, offline?</a:t>
            </a:r>
          </a:p>
          <a:p>
            <a:pPr marL="0" indent="0">
              <a:buNone/>
            </a:pPr>
            <a:r>
              <a:rPr lang="en-US" sz="1800" b="1" dirty="0" smtClean="0"/>
              <a:t>Link with GEO regional initiatives &amp; matchmaking</a:t>
            </a:r>
            <a:endParaRPr lang="en-US" sz="1800" b="1" dirty="0"/>
          </a:p>
          <a:p>
            <a:pPr indent="-231775"/>
            <a:r>
              <a:rPr lang="en-US" sz="1800" dirty="0"/>
              <a:t>Status: </a:t>
            </a:r>
            <a:r>
              <a:rPr lang="en-US" sz="1800" dirty="0" smtClean="0"/>
              <a:t>events organized for </a:t>
            </a:r>
            <a:r>
              <a:rPr lang="en-US" sz="1800" dirty="0" err="1" smtClean="0"/>
              <a:t>AmeriGEOSS</a:t>
            </a:r>
            <a:r>
              <a:rPr lang="en-US" sz="1800" dirty="0" smtClean="0"/>
              <a:t>, </a:t>
            </a:r>
            <a:r>
              <a:rPr lang="en-US" sz="1800" dirty="0" err="1" smtClean="0"/>
              <a:t>AfriGEOSS</a:t>
            </a:r>
            <a:r>
              <a:rPr lang="en-US" sz="1800" dirty="0" smtClean="0"/>
              <a:t> CB events planned</a:t>
            </a:r>
            <a:endParaRPr lang="en-US" sz="1800" dirty="0"/>
          </a:p>
          <a:p>
            <a:pPr indent="-231775"/>
            <a:r>
              <a:rPr lang="en-US" sz="1800" dirty="0"/>
              <a:t>Discussion: </a:t>
            </a:r>
            <a:r>
              <a:rPr lang="en-US" sz="1800" dirty="0" smtClean="0"/>
              <a:t>finding the right way to coordinate, communicate and collaborate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Organizing capacity building coordination events</a:t>
            </a:r>
            <a:endParaRPr lang="en-US" sz="1800" b="1" dirty="0"/>
          </a:p>
          <a:p>
            <a:pPr indent="-231775"/>
            <a:r>
              <a:rPr lang="en-US" sz="1800" dirty="0"/>
              <a:t>Status: </a:t>
            </a:r>
            <a:r>
              <a:rPr lang="en-US" sz="1800" dirty="0" smtClean="0"/>
              <a:t>several meetings organized + NASA/ITC event in GEO week 2018</a:t>
            </a:r>
            <a:endParaRPr lang="en-US" sz="1800" dirty="0"/>
          </a:p>
          <a:p>
            <a:pPr indent="-231775"/>
            <a:r>
              <a:rPr lang="en-US" sz="1800" dirty="0"/>
              <a:t>Discussion: how to </a:t>
            </a:r>
            <a:r>
              <a:rPr lang="en-US" sz="1800" dirty="0" smtClean="0"/>
              <a:t>continue, starting with next WPS?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General</a:t>
            </a:r>
            <a:endParaRPr lang="en-US" sz="1800" b="1" dirty="0"/>
          </a:p>
          <a:p>
            <a:pPr indent="-231775"/>
            <a:r>
              <a:rPr lang="en-US" sz="1800" dirty="0" smtClean="0"/>
              <a:t>The perennial problem: looking for a match between resources and ambition</a:t>
            </a:r>
            <a:endParaRPr lang="en-US" sz="1800" dirty="0"/>
          </a:p>
          <a:p>
            <a:pPr indent="-231775"/>
            <a:r>
              <a:rPr lang="en-US" sz="1800" dirty="0"/>
              <a:t>Discussion: how to </a:t>
            </a:r>
            <a:r>
              <a:rPr lang="en-US" sz="1800" dirty="0" smtClean="0"/>
              <a:t>maximize impact in an efficient and effective way – prominent role CEOS </a:t>
            </a:r>
            <a:r>
              <a:rPr lang="en-US" sz="1800" dirty="0" err="1" smtClean="0"/>
              <a:t>WGCapD</a:t>
            </a:r>
            <a:r>
              <a:rPr lang="en-US" sz="1800" dirty="0" smtClean="0"/>
              <a:t>?</a:t>
            </a:r>
            <a:endParaRPr lang="en-US" sz="1800" dirty="0"/>
          </a:p>
          <a:p>
            <a:pPr marL="111125" indent="0">
              <a:buNone/>
            </a:pPr>
            <a:endParaRPr lang="en-US" sz="1800" dirty="0"/>
          </a:p>
          <a:p>
            <a:pPr indent="-231775"/>
            <a:endParaRPr lang="en-US" dirty="0"/>
          </a:p>
          <a:p>
            <a:pPr indent="-231775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867400" cy="533400"/>
          </a:xfrm>
        </p:spPr>
        <p:txBody>
          <a:bodyPr anchor="ctr"/>
          <a:lstStyle/>
          <a:p>
            <a:r>
              <a:rPr lang="en-US" sz="3200" dirty="0" smtClean="0">
                <a:solidFill>
                  <a:srgbClr val="FFFFFF"/>
                </a:solidFill>
              </a:rPr>
              <a:t>GEO capacity building coordination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382" y="2590800"/>
            <a:ext cx="1371600" cy="577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135" y="1904172"/>
            <a:ext cx="790093" cy="45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928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9338</TotalTime>
  <Words>190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Title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66</cp:revision>
  <dcterms:modified xsi:type="dcterms:W3CDTF">2018-03-06T12:06:00Z</dcterms:modified>
</cp:coreProperties>
</file>