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1" r:id="rId2"/>
    <p:sldId id="263" r:id="rId3"/>
    <p:sldId id="272" r:id="rId4"/>
    <p:sldId id="273" r:id="rId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data-impact.com/agpac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geo.org/initiatives/geo-for-all/in-your-research/" TargetMode="External"/><Relationship Id="rId4" Type="http://schemas.openxmlformats.org/officeDocument/2006/relationships/hyperlink" Target="https://www.osgeo.org/initiatives/geo-for-all/for-your-class-project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live.osgeo.org/en/overview/overview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sgeo.org/initiatives/geo-for-all/in-your-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534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Capacity Development in Open data and </a:t>
            </a:r>
            <a:r>
              <a:rPr lang="en-US" sz="4200" b="1" dirty="0" err="1" smtClean="0">
                <a:solidFill>
                  <a:srgbClr val="FFFFFF"/>
                </a:solidFill>
              </a:rPr>
              <a:t>AgriGIS</a:t>
            </a:r>
            <a:r>
              <a:rPr lang="en-US" dirty="0" smtClean="0"/>
              <a:t> 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Suchith Anand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Global Open Data for Agriculture and Nutrition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How </a:t>
            </a:r>
            <a:r>
              <a:rPr lang="en-US" dirty="0">
                <a:solidFill>
                  <a:schemeClr val="tx1"/>
                </a:solidFill>
              </a:rPr>
              <a:t>can we build Capacity Development synergies to  ensure Zero Hunger for all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Need for multidisciplinary inputs as well as local practices into the capacity development process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training programs and platforms used should be </a:t>
            </a:r>
            <a:r>
              <a:rPr lang="en-US" dirty="0" err="1">
                <a:solidFill>
                  <a:schemeClr val="tx1"/>
                </a:solidFill>
              </a:rPr>
              <a:t>focussed</a:t>
            </a:r>
            <a:r>
              <a:rPr lang="en-US" dirty="0">
                <a:solidFill>
                  <a:schemeClr val="tx1"/>
                </a:solidFill>
              </a:rPr>
              <a:t> on reducing digital divides so that researchers in developing countries can also benefit.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Capacity development 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 descr="godan_in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247686"/>
            <a:ext cx="5029199" cy="26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Pack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551"/>
          <a:stretch>
            <a:fillRect/>
          </a:stretch>
        </p:blipFill>
        <p:spPr>
          <a:xfrm>
            <a:off x="0" y="1143000"/>
            <a:ext cx="9144000" cy="5334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 err="1" smtClean="0"/>
              <a:t>AgPack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example of </a:t>
            </a:r>
            <a:r>
              <a:rPr lang="en-US" dirty="0" smtClean="0"/>
              <a:t>open data Capacity building 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6488668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http://data-impact.com/agpack</a:t>
            </a:r>
            <a:r>
              <a:rPr lang="en-US" u="sng" dirty="0" smtClean="0">
                <a:hlinkClick r:id="rId3"/>
              </a:rPr>
              <a:t>/</a:t>
            </a:r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2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err="1" smtClean="0"/>
              <a:t>Teaching</a:t>
            </a:r>
            <a:r>
              <a:rPr lang="en-US" u="sng" dirty="0" err="1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://www.osgeo.org/initiatives/geo-for-all/in-your-classroom/ </a:t>
            </a:r>
          </a:p>
          <a:p>
            <a:r>
              <a:rPr lang="sk-SK" dirty="0"/>
              <a:t> </a:t>
            </a:r>
            <a:r>
              <a:rPr lang="sk-SK" b="1" dirty="0" smtClean="0"/>
              <a:t>Research</a:t>
            </a:r>
            <a:r>
              <a:rPr lang="sk-SK" u="sng" dirty="0" smtClean="0">
                <a:hlinkClick r:id="rId3"/>
              </a:rPr>
              <a:t>https</a:t>
            </a:r>
            <a:r>
              <a:rPr lang="sk-SK" u="sng" dirty="0">
                <a:hlinkClick r:id="rId3"/>
              </a:rPr>
              <a:t>://www.osgeo.org/initiatives/geo-for-all/in-your-research/ </a:t>
            </a:r>
          </a:p>
          <a:p>
            <a:r>
              <a:rPr lang="sk-SK" dirty="0"/>
              <a:t> </a:t>
            </a:r>
            <a:r>
              <a:rPr lang="sk-SK" b="1" dirty="0" smtClean="0"/>
              <a:t>Projects</a:t>
            </a:r>
            <a:r>
              <a:rPr lang="sk-SK" u="sng" dirty="0" smtClean="0">
                <a:hlinkClick r:id="rId4"/>
              </a:rPr>
              <a:t>https</a:t>
            </a:r>
            <a:r>
              <a:rPr lang="sk-SK" u="sng" dirty="0">
                <a:hlinkClick r:id="rId4"/>
              </a:rPr>
              <a:t>://www.osgeo.org/initiatives/geo-for-all/for-your-class-project/ </a:t>
            </a:r>
          </a:p>
          <a:p>
            <a:endParaRPr lang="sk-SK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Open tools and resources for </a:t>
            </a:r>
            <a:r>
              <a:rPr lang="en-US" dirty="0" err="1" smtClean="0"/>
              <a:t>AgriGIS</a:t>
            </a:r>
            <a:r>
              <a:rPr lang="en-US" dirty="0" smtClean="0"/>
              <a:t> capacity development</a:t>
            </a:r>
            <a:endParaRPr lang="en-US" dirty="0"/>
          </a:p>
        </p:txBody>
      </p:sp>
      <p:pic>
        <p:nvPicPr>
          <p:cNvPr id="4" name="Picture 3" descr="OSGeoLiv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62399"/>
            <a:ext cx="5257800" cy="2895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6" y="4359019"/>
            <a:ext cx="37318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OSGeo</a:t>
            </a:r>
            <a:r>
              <a:rPr lang="en-US" sz="1400" dirty="0" smtClean="0"/>
              <a:t> Live is self</a:t>
            </a:r>
            <a:r>
              <a:rPr lang="en-US" sz="1400" dirty="0"/>
              <a:t>-contained bootable DVD, USB thumb drive or Virtual Machine based on </a:t>
            </a:r>
            <a:r>
              <a:rPr lang="en-US" sz="1400" dirty="0" err="1"/>
              <a:t>Lubuntu</a:t>
            </a:r>
            <a:r>
              <a:rPr lang="en-US" sz="1400" dirty="0"/>
              <a:t>, that allows you to try a wide variety of open source geospatial software without installing anything. It is composed entirely of free software, allowing it to be freely distributed, duplicated and passed around. </a:t>
            </a:r>
            <a:endParaRPr lang="en-US" sz="1400" dirty="0" smtClean="0"/>
          </a:p>
          <a:p>
            <a:r>
              <a:rPr lang="en-US" sz="1400" dirty="0" smtClean="0"/>
              <a:t>See </a:t>
            </a:r>
            <a:r>
              <a:rPr lang="en-US" sz="1400" dirty="0"/>
              <a:t>all contents at </a:t>
            </a:r>
            <a:r>
              <a:rPr lang="en-US" sz="1400" u="sng" dirty="0">
                <a:hlinkClick r:id="rId6"/>
              </a:rPr>
              <a:t>https://live.osgeo.org/en/overview/overview.html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1456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9362</TotalTime>
  <Words>180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Capacity Development in Open data and AgriGIS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71</cp:revision>
  <dcterms:modified xsi:type="dcterms:W3CDTF">2018-03-05T21:10:15Z</dcterms:modified>
</cp:coreProperties>
</file>