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 id="2147483942" r:id="rId5"/>
    <p:sldMasterId id="2147483954" r:id="rId6"/>
    <p:sldMasterId id="2147483965" r:id="rId7"/>
  </p:sldMasterIdLst>
  <p:notesMasterIdLst>
    <p:notesMasterId r:id="rId14"/>
  </p:notesMasterIdLst>
  <p:handoutMasterIdLst>
    <p:handoutMasterId r:id="rId15"/>
  </p:handoutMasterIdLst>
  <p:sldIdLst>
    <p:sldId id="700" r:id="rId8"/>
    <p:sldId id="703" r:id="rId9"/>
    <p:sldId id="714" r:id="rId10"/>
    <p:sldId id="718" r:id="rId11"/>
    <p:sldId id="715" r:id="rId12"/>
    <p:sldId id="716" r:id="rId13"/>
  </p:sldIdLst>
  <p:sldSz cx="9144000" cy="5143500" type="screen16x9"/>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FF19"/>
    <a:srgbClr val="0098DB"/>
    <a:srgbClr val="00549F"/>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6000" autoAdjust="0"/>
    <p:restoredTop sz="98746" autoAdjust="0"/>
  </p:normalViewPr>
  <p:slideViewPr>
    <p:cSldViewPr snapToGrid="0">
      <p:cViewPr varScale="1">
        <p:scale>
          <a:sx n="90" d="100"/>
          <a:sy n="90" d="100"/>
        </p:scale>
        <p:origin x="200" y="52"/>
      </p:cViewPr>
      <p:guideLst>
        <p:guide orient="horz" pos="1620"/>
        <p:guide pos="2880"/>
      </p:guideLst>
    </p:cSldViewPr>
  </p:slideViewPr>
  <p:notesTextViewPr>
    <p:cViewPr>
      <p:scale>
        <a:sx n="100" d="100"/>
        <a:sy n="100" d="100"/>
      </p:scale>
      <p:origin x="0" y="0"/>
    </p:cViewPr>
  </p:notesTextViewPr>
  <p:sorterViewPr>
    <p:cViewPr varScale="1">
      <p:scale>
        <a:sx n="100" d="100"/>
        <a:sy n="100" d="100"/>
      </p:scale>
      <p:origin x="0" y="24808"/>
    </p:cViewPr>
  </p:sorter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5" Type="http://schemas.openxmlformats.org/officeDocument/2006/relationships/slideMaster" Target="slideMasters/slideMaster2.xml"/><Relationship Id="rId15"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‹nº›</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3/7/2018</a:t>
            </a:fld>
            <a:endParaRPr lang="en-US" dirty="0"/>
          </a:p>
        </p:txBody>
      </p:sp>
      <p:sp>
        <p:nvSpPr>
          <p:cNvPr id="11268"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‹nº›</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xfrm>
            <a:off x="461963" y="693738"/>
            <a:ext cx="6161087" cy="3465512"/>
          </a:xfrm>
          <a:ln/>
        </p:spPr>
      </p:sp>
      <p:sp>
        <p:nvSpPr>
          <p:cNvPr id="164867"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CBE38A-3485-8B42-87A8-5F91A09DA48A}" type="slidenum">
              <a:rPr lang="en-US" smtClean="0"/>
              <a:t>4</a:t>
            </a:fld>
            <a:endParaRPr lang="en-US"/>
          </a:p>
        </p:txBody>
      </p:sp>
    </p:spTree>
    <p:extLst>
      <p:ext uri="{BB962C8B-B14F-4D97-AF65-F5344CB8AC3E}">
        <p14:creationId xmlns:p14="http://schemas.microsoft.com/office/powerpoint/2010/main" val="2582225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936477" eaLnBrk="0" hangingPunct="0">
              <a:defRPr sz="2400">
                <a:solidFill>
                  <a:schemeClr val="tx1"/>
                </a:solidFill>
                <a:latin typeface="Times New Roman" charset="0"/>
                <a:ea typeface="ＭＳ Ｐゴシック" charset="0"/>
                <a:cs typeface="ＭＳ Ｐゴシック" charset="0"/>
              </a:defRPr>
            </a:lvl1pPr>
            <a:lvl2pPr marL="758255" indent="-291636" defTabSz="936477" eaLnBrk="0" hangingPunct="0">
              <a:defRPr sz="2400">
                <a:solidFill>
                  <a:schemeClr val="tx1"/>
                </a:solidFill>
                <a:latin typeface="Times New Roman" charset="0"/>
                <a:ea typeface="ＭＳ Ｐゴシック" charset="0"/>
              </a:defRPr>
            </a:lvl2pPr>
            <a:lvl3pPr marL="1166546" indent="-233309" defTabSz="936477" eaLnBrk="0" hangingPunct="0">
              <a:defRPr sz="2400">
                <a:solidFill>
                  <a:schemeClr val="tx1"/>
                </a:solidFill>
                <a:latin typeface="Times New Roman" charset="0"/>
                <a:ea typeface="ＭＳ Ｐゴシック" charset="0"/>
              </a:defRPr>
            </a:lvl3pPr>
            <a:lvl4pPr marL="1633164" indent="-233309" defTabSz="936477" eaLnBrk="0" hangingPunct="0">
              <a:defRPr sz="2400">
                <a:solidFill>
                  <a:schemeClr val="tx1"/>
                </a:solidFill>
                <a:latin typeface="Times New Roman" charset="0"/>
                <a:ea typeface="ＭＳ Ｐゴシック" charset="0"/>
              </a:defRPr>
            </a:lvl4pPr>
            <a:lvl5pPr marL="2099782" indent="-233309" defTabSz="936477" eaLnBrk="0" hangingPunct="0">
              <a:defRPr sz="2400">
                <a:solidFill>
                  <a:schemeClr val="tx1"/>
                </a:solidFill>
                <a:latin typeface="Times New Roman" charset="0"/>
                <a:ea typeface="ＭＳ Ｐゴシック" charset="0"/>
              </a:defRPr>
            </a:lvl5pPr>
            <a:lvl6pPr marL="2566401" indent="-233309" defTabSz="936477" eaLnBrk="0" fontAlgn="base" hangingPunct="0">
              <a:spcBef>
                <a:spcPct val="0"/>
              </a:spcBef>
              <a:spcAft>
                <a:spcPct val="0"/>
              </a:spcAft>
              <a:defRPr sz="2400">
                <a:solidFill>
                  <a:schemeClr val="tx1"/>
                </a:solidFill>
                <a:latin typeface="Times New Roman" charset="0"/>
                <a:ea typeface="ＭＳ Ｐゴシック" charset="0"/>
              </a:defRPr>
            </a:lvl6pPr>
            <a:lvl7pPr marL="3033019" indent="-233309" defTabSz="936477" eaLnBrk="0" fontAlgn="base" hangingPunct="0">
              <a:spcBef>
                <a:spcPct val="0"/>
              </a:spcBef>
              <a:spcAft>
                <a:spcPct val="0"/>
              </a:spcAft>
              <a:defRPr sz="2400">
                <a:solidFill>
                  <a:schemeClr val="tx1"/>
                </a:solidFill>
                <a:latin typeface="Times New Roman" charset="0"/>
                <a:ea typeface="ＭＳ Ｐゴシック" charset="0"/>
              </a:defRPr>
            </a:lvl7pPr>
            <a:lvl8pPr marL="3499637" indent="-233309" defTabSz="936477" eaLnBrk="0" fontAlgn="base" hangingPunct="0">
              <a:spcBef>
                <a:spcPct val="0"/>
              </a:spcBef>
              <a:spcAft>
                <a:spcPct val="0"/>
              </a:spcAft>
              <a:defRPr sz="2400">
                <a:solidFill>
                  <a:schemeClr val="tx1"/>
                </a:solidFill>
                <a:latin typeface="Times New Roman" charset="0"/>
                <a:ea typeface="ＭＳ Ｐゴシック" charset="0"/>
              </a:defRPr>
            </a:lvl8pPr>
            <a:lvl9pPr marL="3966256" indent="-233309" defTabSz="936477"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8A9C632-9012-FE48-BF08-6CCB8080BAC5}" type="slidenum">
              <a:rPr lang="en-US" sz="1200">
                <a:solidFill>
                  <a:srgbClr val="000000"/>
                </a:solidFill>
                <a:latin typeface="Arial" charset="0"/>
              </a:rPr>
              <a:pPr>
                <a:defRPr/>
              </a:pPr>
              <a:t>5</a:t>
            </a:fld>
            <a:endParaRPr lang="en-US" sz="1200">
              <a:solidFill>
                <a:srgbClr val="000000"/>
              </a:solidFill>
              <a:latin typeface="Arial" charset="0"/>
            </a:endParaRPr>
          </a:p>
        </p:txBody>
      </p:sp>
      <p:sp>
        <p:nvSpPr>
          <p:cNvPr id="115715" name="Rectangle 2"/>
          <p:cNvSpPr>
            <a:spLocks noGrp="1" noRot="1" noChangeAspect="1" noChangeArrowheads="1" noTextEdit="1"/>
          </p:cNvSpPr>
          <p:nvPr>
            <p:ph type="sldImg"/>
          </p:nvPr>
        </p:nvSpPr>
        <p:spPr>
          <a:xfrm>
            <a:off x="466725" y="693738"/>
            <a:ext cx="6156325" cy="3463925"/>
          </a:xfrm>
          <a:ln/>
        </p:spPr>
      </p:sp>
      <p:sp>
        <p:nvSpPr>
          <p:cNvPr id="33796" name="Rectangle 3"/>
          <p:cNvSpPr>
            <a:spLocks noGrp="1" noChangeArrowheads="1"/>
          </p:cNvSpPr>
          <p:nvPr>
            <p:ph type="body" idx="1"/>
          </p:nvPr>
        </p:nvSpPr>
        <p:spPr>
          <a:xfrm>
            <a:off x="905311" y="4436798"/>
            <a:ext cx="5202660" cy="4157360"/>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p>
            <a:pPr marL="349964" indent="-349964">
              <a:spcBef>
                <a:spcPct val="0"/>
              </a:spcBef>
              <a:buFont typeface="Arial"/>
              <a:buChar char="•"/>
              <a:defRPr/>
            </a:pPr>
            <a:r>
              <a:rPr lang="en-US" sz="2900" dirty="0">
                <a:latin typeface="Times New Roman" charset="0"/>
              </a:rPr>
              <a:t>This idea is based on active collaboration over the last 5-8 years with the main International Development Banks (World Bank, Asian Development Bank, International Fund for Agricultural Development, </a:t>
            </a:r>
            <a:r>
              <a:rPr lang="en-US" sz="2900" dirty="0" err="1">
                <a:latin typeface="Times New Roman" charset="0"/>
              </a:rPr>
              <a:t>etc</a:t>
            </a:r>
            <a:r>
              <a:rPr lang="en-US" sz="2900" dirty="0">
                <a:latin typeface="Times New Roman" charset="0"/>
              </a:rPr>
              <a:t>),</a:t>
            </a:r>
          </a:p>
          <a:p>
            <a:pPr marL="349964" indent="-349964">
              <a:spcBef>
                <a:spcPct val="0"/>
              </a:spcBef>
              <a:buFont typeface="Arial"/>
              <a:buChar char="•"/>
              <a:defRPr/>
            </a:pPr>
            <a:endParaRPr lang="en-US" sz="2900" dirty="0">
              <a:latin typeface="Times New Roman" charset="0"/>
            </a:endParaRPr>
          </a:p>
          <a:p>
            <a:pPr marL="349964" indent="-349964">
              <a:spcBef>
                <a:spcPct val="0"/>
              </a:spcBef>
              <a:buFont typeface="Arial"/>
              <a:buChar char="•"/>
              <a:defRPr/>
            </a:pPr>
            <a:r>
              <a:rPr lang="en-US" sz="2900" dirty="0">
                <a:latin typeface="Times New Roman" charset="0"/>
              </a:rPr>
              <a:t>The opportunity is to establish EO-based information as ‘best-practice’ environmental information in the planning, implementation and monitoring of Bank ODA project activities in the developing countries (typically large infrastructure developments),</a:t>
            </a:r>
          </a:p>
          <a:p>
            <a:pPr marL="349964" indent="-349964">
              <a:spcBef>
                <a:spcPct val="0"/>
              </a:spcBef>
              <a:buFont typeface="Arial"/>
              <a:buChar char="•"/>
              <a:defRPr/>
            </a:pPr>
            <a:endParaRPr lang="en-US" sz="2900" dirty="0">
              <a:latin typeface="Times New Roman" charset="0"/>
            </a:endParaRPr>
          </a:p>
          <a:p>
            <a:pPr marL="349964" indent="-349964">
              <a:spcBef>
                <a:spcPct val="0"/>
              </a:spcBef>
              <a:buFont typeface="Arial"/>
              <a:buChar char="•"/>
              <a:defRPr/>
            </a:pPr>
            <a:r>
              <a:rPr lang="en-US" sz="2900" dirty="0">
                <a:latin typeface="Times New Roman" charset="0"/>
              </a:rPr>
              <a:t>More than 65 small-scale demonstrations of EO-based environmental information have been carried out in support of actual Bank development projects (the impact and benefits of using EO are documented in the reports on the right of the slide),</a:t>
            </a:r>
          </a:p>
          <a:p>
            <a:pPr marL="349964" indent="-349964">
              <a:spcBef>
                <a:spcPct val="0"/>
              </a:spcBef>
              <a:buFont typeface="Arial"/>
              <a:buChar char="•"/>
              <a:defRPr/>
            </a:pPr>
            <a:endParaRPr lang="en-US" sz="2900" dirty="0">
              <a:latin typeface="Times New Roman" charset="0"/>
            </a:endParaRPr>
          </a:p>
          <a:p>
            <a:pPr marL="349964" indent="-349964">
              <a:spcBef>
                <a:spcPct val="0"/>
              </a:spcBef>
              <a:buFont typeface="Arial"/>
              <a:buChar char="•"/>
              <a:defRPr/>
            </a:pPr>
            <a:r>
              <a:rPr lang="en-US" sz="2900" dirty="0">
                <a:latin typeface="Times New Roman" charset="0"/>
              </a:rPr>
              <a:t>This has raised significant interest from the Banks to engage in larger-scale, longer-term activities to transfer EO information into their working practices (</a:t>
            </a:r>
            <a:r>
              <a:rPr lang="en-US" sz="2900" dirty="0" err="1">
                <a:latin typeface="Times New Roman" charset="0"/>
              </a:rPr>
              <a:t>MoI</a:t>
            </a:r>
            <a:r>
              <a:rPr lang="en-US" sz="2900" dirty="0">
                <a:latin typeface="Times New Roman" charset="0"/>
              </a:rPr>
              <a:t> 5-year agreements in place, signatures : WB Dec 2015, ADB Nov 2016),</a:t>
            </a:r>
          </a:p>
          <a:p>
            <a:pPr marL="349964" indent="-349964">
              <a:spcBef>
                <a:spcPct val="0"/>
              </a:spcBef>
              <a:buFont typeface="Arial"/>
              <a:buChar char="•"/>
              <a:defRPr/>
            </a:pPr>
            <a:endParaRPr lang="en-US" sz="2900" dirty="0">
              <a:latin typeface="Times New Roman" charset="0"/>
            </a:endParaRPr>
          </a:p>
          <a:p>
            <a:pPr marL="349964" indent="-349964">
              <a:spcBef>
                <a:spcPct val="0"/>
              </a:spcBef>
              <a:buFont typeface="Arial"/>
              <a:buChar char="•"/>
              <a:defRPr/>
            </a:pPr>
            <a:r>
              <a:rPr lang="en-US" sz="2900" dirty="0">
                <a:latin typeface="Times New Roman" charset="0"/>
              </a:rPr>
              <a:t>There are also first signs of the Banks using their own resources for integrating EO-based information into their activities (e.g. 2 M US$ action from the Global Environment Facility GEF for Forest mapping in the context of REDD+)</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a:lstStyle>
            <a:lvl1pPr defTabSz="936477" eaLnBrk="0" hangingPunct="0">
              <a:defRPr sz="2400">
                <a:solidFill>
                  <a:schemeClr val="tx1"/>
                </a:solidFill>
                <a:latin typeface="Times New Roman" charset="0"/>
                <a:ea typeface="ＭＳ Ｐゴシック" charset="0"/>
                <a:cs typeface="ＭＳ Ｐゴシック" charset="0"/>
              </a:defRPr>
            </a:lvl1pPr>
            <a:lvl2pPr marL="758255" indent="-291636" defTabSz="936477" eaLnBrk="0" hangingPunct="0">
              <a:defRPr sz="2400">
                <a:solidFill>
                  <a:schemeClr val="tx1"/>
                </a:solidFill>
                <a:latin typeface="Times New Roman" charset="0"/>
                <a:ea typeface="ＭＳ Ｐゴシック" charset="0"/>
              </a:defRPr>
            </a:lvl2pPr>
            <a:lvl3pPr marL="1166546" indent="-233309" defTabSz="936477" eaLnBrk="0" hangingPunct="0">
              <a:defRPr sz="2400">
                <a:solidFill>
                  <a:schemeClr val="tx1"/>
                </a:solidFill>
                <a:latin typeface="Times New Roman" charset="0"/>
                <a:ea typeface="ＭＳ Ｐゴシック" charset="0"/>
              </a:defRPr>
            </a:lvl3pPr>
            <a:lvl4pPr marL="1633164" indent="-233309" defTabSz="936477" eaLnBrk="0" hangingPunct="0">
              <a:defRPr sz="2400">
                <a:solidFill>
                  <a:schemeClr val="tx1"/>
                </a:solidFill>
                <a:latin typeface="Times New Roman" charset="0"/>
                <a:ea typeface="ＭＳ Ｐゴシック" charset="0"/>
              </a:defRPr>
            </a:lvl4pPr>
            <a:lvl5pPr marL="2099782" indent="-233309" defTabSz="936477" eaLnBrk="0" hangingPunct="0">
              <a:defRPr sz="2400">
                <a:solidFill>
                  <a:schemeClr val="tx1"/>
                </a:solidFill>
                <a:latin typeface="Times New Roman" charset="0"/>
                <a:ea typeface="ＭＳ Ｐゴシック" charset="0"/>
              </a:defRPr>
            </a:lvl5pPr>
            <a:lvl6pPr marL="2566401" indent="-233309" defTabSz="936477" eaLnBrk="0" fontAlgn="base" hangingPunct="0">
              <a:spcBef>
                <a:spcPct val="0"/>
              </a:spcBef>
              <a:spcAft>
                <a:spcPct val="0"/>
              </a:spcAft>
              <a:defRPr sz="2400">
                <a:solidFill>
                  <a:schemeClr val="tx1"/>
                </a:solidFill>
                <a:latin typeface="Times New Roman" charset="0"/>
                <a:ea typeface="ＭＳ Ｐゴシック" charset="0"/>
              </a:defRPr>
            </a:lvl6pPr>
            <a:lvl7pPr marL="3033019" indent="-233309" defTabSz="936477" eaLnBrk="0" fontAlgn="base" hangingPunct="0">
              <a:spcBef>
                <a:spcPct val="0"/>
              </a:spcBef>
              <a:spcAft>
                <a:spcPct val="0"/>
              </a:spcAft>
              <a:defRPr sz="2400">
                <a:solidFill>
                  <a:schemeClr val="tx1"/>
                </a:solidFill>
                <a:latin typeface="Times New Roman" charset="0"/>
                <a:ea typeface="ＭＳ Ｐゴシック" charset="0"/>
              </a:defRPr>
            </a:lvl7pPr>
            <a:lvl8pPr marL="3499637" indent="-233309" defTabSz="936477" eaLnBrk="0" fontAlgn="base" hangingPunct="0">
              <a:spcBef>
                <a:spcPct val="0"/>
              </a:spcBef>
              <a:spcAft>
                <a:spcPct val="0"/>
              </a:spcAft>
              <a:defRPr sz="2400">
                <a:solidFill>
                  <a:schemeClr val="tx1"/>
                </a:solidFill>
                <a:latin typeface="Times New Roman" charset="0"/>
                <a:ea typeface="ＭＳ Ｐゴシック" charset="0"/>
              </a:defRPr>
            </a:lvl8pPr>
            <a:lvl9pPr marL="3966256" indent="-233309" defTabSz="936477"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fld id="{88A9C632-9012-FE48-BF08-6CCB8080BAC5}" type="slidenum">
              <a:rPr lang="en-US" sz="1200">
                <a:solidFill>
                  <a:srgbClr val="000000"/>
                </a:solidFill>
                <a:latin typeface="Arial" charset="0"/>
              </a:rPr>
              <a:pPr>
                <a:defRPr/>
              </a:pPr>
              <a:t>6</a:t>
            </a:fld>
            <a:endParaRPr lang="en-US" sz="1200">
              <a:solidFill>
                <a:srgbClr val="000000"/>
              </a:solidFill>
              <a:latin typeface="Arial" charset="0"/>
            </a:endParaRPr>
          </a:p>
        </p:txBody>
      </p:sp>
      <p:sp>
        <p:nvSpPr>
          <p:cNvPr id="115715" name="Rectangle 2"/>
          <p:cNvSpPr>
            <a:spLocks noGrp="1" noRot="1" noChangeAspect="1" noChangeArrowheads="1" noTextEdit="1"/>
          </p:cNvSpPr>
          <p:nvPr>
            <p:ph type="sldImg"/>
          </p:nvPr>
        </p:nvSpPr>
        <p:spPr>
          <a:xfrm>
            <a:off x="466725" y="693738"/>
            <a:ext cx="6156325" cy="3463925"/>
          </a:xfrm>
          <a:ln/>
        </p:spPr>
      </p:sp>
      <p:sp>
        <p:nvSpPr>
          <p:cNvPr id="33796" name="Rectangle 3"/>
          <p:cNvSpPr>
            <a:spLocks noGrp="1" noChangeArrowheads="1"/>
          </p:cNvSpPr>
          <p:nvPr>
            <p:ph type="body" idx="1"/>
          </p:nvPr>
        </p:nvSpPr>
        <p:spPr>
          <a:xfrm>
            <a:off x="905311" y="4436798"/>
            <a:ext cx="5202660" cy="4157360"/>
          </a:xfrm>
          <a:extLs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xmlns="" val="1"/>
            </a:ext>
          </a:extLst>
        </p:spPr>
        <p:txBody>
          <a:bodyPr/>
          <a:lstStyle/>
          <a:p>
            <a:pPr marL="349964" indent="-349964">
              <a:spcBef>
                <a:spcPct val="0"/>
              </a:spcBef>
              <a:buFont typeface="Arial"/>
              <a:buChar char="•"/>
              <a:defRPr/>
            </a:pPr>
            <a:r>
              <a:rPr lang="en-US" sz="2900" dirty="0">
                <a:latin typeface="Times New Roman" charset="0"/>
              </a:rPr>
              <a:t>Fully establishing the use EO in the Bank community and working processes will require a dedicated program of work. There is a very timely opportunity now to position the European EO services sector and take full advantage of the investments already made in Europe. These are the ESA, EU, EUMETSAT and National space missions, together with the ESA and EC activities in the development of EO-based information services over the last decade.</a:t>
            </a:r>
          </a:p>
          <a:p>
            <a:pPr marL="349964" indent="-349964">
              <a:spcBef>
                <a:spcPct val="0"/>
              </a:spcBef>
              <a:buFont typeface="Arial"/>
              <a:buChar char="•"/>
              <a:defRPr/>
            </a:pPr>
            <a:endParaRPr lang="en-US" sz="2900" dirty="0">
              <a:latin typeface="Times New Roman" charset="0"/>
            </a:endParaRPr>
          </a:p>
          <a:p>
            <a:pPr marL="349964" indent="-349964">
              <a:spcBef>
                <a:spcPct val="0"/>
              </a:spcBef>
              <a:buFont typeface="Arial"/>
              <a:buChar char="•"/>
              <a:defRPr/>
            </a:pPr>
            <a:r>
              <a:rPr lang="en-US" sz="2900" dirty="0">
                <a:latin typeface="Times New Roman" charset="0"/>
              </a:rPr>
              <a:t>This complete program of work (Phase 1 : Consolidate requirements, Engage Stakeholders, Phase 2 : Mainstream &amp; Transfer EO) was specified in detail (more than 100 pages) to the ESA EO </a:t>
            </a:r>
            <a:r>
              <a:rPr lang="en-US" sz="2900" dirty="0" err="1">
                <a:latin typeface="Times New Roman" charset="0"/>
              </a:rPr>
              <a:t>Programme</a:t>
            </a:r>
            <a:r>
              <a:rPr lang="en-US" sz="2900" dirty="0">
                <a:latin typeface="Times New Roman" charset="0"/>
              </a:rPr>
              <a:t> Board (PB-EO paper) in February 2014. Phase 1 activities would require 25 </a:t>
            </a:r>
            <a:r>
              <a:rPr lang="en-US" sz="2900" dirty="0" err="1">
                <a:latin typeface="Times New Roman" charset="0"/>
              </a:rPr>
              <a:t>Meuro</a:t>
            </a:r>
            <a:r>
              <a:rPr lang="en-US" sz="2900" dirty="0">
                <a:latin typeface="Times New Roman" charset="0"/>
              </a:rPr>
              <a:t> (for all 10 thematic areas), and Phase-2 is approximately 65 </a:t>
            </a:r>
            <a:r>
              <a:rPr lang="en-US" sz="2900" dirty="0" err="1">
                <a:latin typeface="Times New Roman" charset="0"/>
              </a:rPr>
              <a:t>Meuro</a:t>
            </a:r>
            <a:r>
              <a:rPr lang="en-US" sz="2900" dirty="0">
                <a:latin typeface="Times New Roman" charset="0"/>
              </a:rPr>
              <a:t> (</a:t>
            </a:r>
            <a:r>
              <a:rPr lang="en-US" sz="2900" dirty="0" err="1">
                <a:latin typeface="Times New Roman" charset="0"/>
              </a:rPr>
              <a:t>i.e</a:t>
            </a:r>
            <a:r>
              <a:rPr lang="en-US" sz="2900" dirty="0">
                <a:latin typeface="Times New Roman" charset="0"/>
              </a:rPr>
              <a:t> 91 </a:t>
            </a:r>
            <a:r>
              <a:rPr lang="en-US" sz="2900" dirty="0" err="1">
                <a:latin typeface="Times New Roman" charset="0"/>
              </a:rPr>
              <a:t>Meuro</a:t>
            </a:r>
            <a:r>
              <a:rPr lang="en-US" sz="2900" dirty="0">
                <a:latin typeface="Times New Roman" charset="0"/>
              </a:rPr>
              <a:t> in total). The Phase-2 activities should be carried out with alignment of activities financed by the Banks (these could be capacity-building activities in the developing countries).</a:t>
            </a:r>
          </a:p>
          <a:p>
            <a:pPr marL="349964" indent="-349964">
              <a:spcBef>
                <a:spcPct val="0"/>
              </a:spcBef>
              <a:buFont typeface="Arial"/>
              <a:buChar char="•"/>
              <a:defRPr/>
            </a:pPr>
            <a:endParaRPr lang="en-US" sz="2900" dirty="0">
              <a:latin typeface="Times New Roman" charset="0"/>
            </a:endParaRPr>
          </a:p>
          <a:p>
            <a:pPr marL="349964" indent="-349964">
              <a:spcBef>
                <a:spcPct val="0"/>
              </a:spcBef>
              <a:buFont typeface="Arial"/>
              <a:buChar char="•"/>
              <a:defRPr/>
            </a:pPr>
            <a:r>
              <a:rPr lang="en-US" sz="2900" dirty="0">
                <a:latin typeface="Times New Roman" charset="0"/>
              </a:rPr>
              <a:t>Additional subscriptions were made to EOEP-4 at the C-MIN14 to get started on Phase-1 in 3 domains (Urban, Water, Agriculture). The EOEP-5 program has a dedicated element (25 </a:t>
            </a:r>
            <a:r>
              <a:rPr lang="en-US" sz="2900" dirty="0" err="1">
                <a:latin typeface="Times New Roman" charset="0"/>
              </a:rPr>
              <a:t>Meuro</a:t>
            </a:r>
            <a:r>
              <a:rPr lang="en-US" sz="2900" dirty="0">
                <a:latin typeface="Times New Roman" charset="0"/>
              </a:rPr>
              <a:t>) to start the Phase-1 work for the remaining 7 thematic areas.</a:t>
            </a:r>
          </a:p>
          <a:p>
            <a:pPr marL="349964" indent="-349964">
              <a:spcBef>
                <a:spcPct val="0"/>
              </a:spcBef>
              <a:buFont typeface="Arial"/>
              <a:buChar char="•"/>
              <a:defRPr/>
            </a:pPr>
            <a:endParaRPr lang="en-US" sz="2900" dirty="0">
              <a:latin typeface="Times New Roman" charset="0"/>
            </a:endParaRPr>
          </a:p>
          <a:p>
            <a:pPr marL="349964" indent="-349964">
              <a:spcBef>
                <a:spcPct val="0"/>
              </a:spcBef>
              <a:buFont typeface="Arial"/>
              <a:buChar char="•"/>
              <a:defRPr/>
            </a:pPr>
            <a:r>
              <a:rPr lang="en-US" sz="2900" dirty="0">
                <a:latin typeface="Times New Roman" charset="0"/>
              </a:rPr>
              <a:t>The idea is to go to the C-MIN19 with a proposal for a new element in </a:t>
            </a:r>
            <a:r>
              <a:rPr lang="en-US" sz="2900" dirty="0" err="1">
                <a:latin typeface="Times New Roman" charset="0"/>
              </a:rPr>
              <a:t>EarthWatch</a:t>
            </a:r>
            <a:r>
              <a:rPr lang="en-US" sz="2900" dirty="0">
                <a:latin typeface="Times New Roman" charset="0"/>
              </a:rPr>
              <a:t> at 65 </a:t>
            </a:r>
            <a:r>
              <a:rPr lang="en-US" sz="2900" dirty="0" err="1">
                <a:latin typeface="Times New Roman" charset="0"/>
              </a:rPr>
              <a:t>Meuro</a:t>
            </a:r>
            <a:r>
              <a:rPr lang="en-US" sz="2900" dirty="0">
                <a:latin typeface="Times New Roman" charset="0"/>
              </a:rPr>
              <a:t> to implement Phase-2 activities. In parallel, ESA (D-EOP) is in contact with OECD in order to explore if such a </a:t>
            </a:r>
            <a:r>
              <a:rPr lang="en-US" sz="2900" dirty="0" err="1">
                <a:latin typeface="Times New Roman" charset="0"/>
              </a:rPr>
              <a:t>programme</a:t>
            </a:r>
            <a:r>
              <a:rPr lang="en-US" sz="2900" dirty="0">
                <a:latin typeface="Times New Roman" charset="0"/>
              </a:rPr>
              <a:t> of work could be officially accredited as ‘ODA compliant’. This would allow additional sources of financing in ESA Member States to be used for an ESA </a:t>
            </a:r>
            <a:r>
              <a:rPr lang="en-US" sz="2900" dirty="0" err="1">
                <a:latin typeface="Times New Roman" charset="0"/>
              </a:rPr>
              <a:t>programme</a:t>
            </a:r>
            <a:r>
              <a:rPr lang="en-US" sz="2900" dirty="0">
                <a:latin typeface="Times New Roman" charset="0"/>
              </a:rPr>
              <a:t> (i.e. Ministries of Overseas Development/Aid).</a:t>
            </a:r>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png"/><Relationship Id="rId21" Type="http://schemas.openxmlformats.org/officeDocument/2006/relationships/image" Target="../media/image22.png"/><Relationship Id="rId7" Type="http://schemas.openxmlformats.org/officeDocument/2006/relationships/image" Target="../media/image8.png"/><Relationship Id="rId12" Type="http://schemas.openxmlformats.org/officeDocument/2006/relationships/image" Target="../media/image13.png"/><Relationship Id="rId17" Type="http://schemas.openxmlformats.org/officeDocument/2006/relationships/image" Target="../media/image18.png"/><Relationship Id="rId25" Type="http://schemas.openxmlformats.org/officeDocument/2006/relationships/image" Target="../media/image26.png"/><Relationship Id="rId2" Type="http://schemas.openxmlformats.org/officeDocument/2006/relationships/image" Target="../media/image28.png"/><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24" Type="http://schemas.openxmlformats.org/officeDocument/2006/relationships/image" Target="../media/image25.png"/><Relationship Id="rId5" Type="http://schemas.openxmlformats.org/officeDocument/2006/relationships/image" Target="../media/image6.png"/><Relationship Id="rId15" Type="http://schemas.openxmlformats.org/officeDocument/2006/relationships/image" Target="../media/image16.png"/><Relationship Id="rId23" Type="http://schemas.openxmlformats.org/officeDocument/2006/relationships/image" Target="../media/image24.png"/><Relationship Id="rId10" Type="http://schemas.openxmlformats.org/officeDocument/2006/relationships/image" Target="../media/image11.png"/><Relationship Id="rId19"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9.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18" Type="http://schemas.openxmlformats.org/officeDocument/2006/relationships/image" Target="../media/image44.png"/><Relationship Id="rId26" Type="http://schemas.openxmlformats.org/officeDocument/2006/relationships/image" Target="../media/image52.png"/><Relationship Id="rId3" Type="http://schemas.openxmlformats.org/officeDocument/2006/relationships/image" Target="../media/image29.png"/><Relationship Id="rId21" Type="http://schemas.openxmlformats.org/officeDocument/2006/relationships/image" Target="../media/image47.png"/><Relationship Id="rId7" Type="http://schemas.openxmlformats.org/officeDocument/2006/relationships/image" Target="../media/image34.png"/><Relationship Id="rId12" Type="http://schemas.openxmlformats.org/officeDocument/2006/relationships/image" Target="../media/image38.png"/><Relationship Id="rId17" Type="http://schemas.openxmlformats.org/officeDocument/2006/relationships/image" Target="../media/image43.png"/><Relationship Id="rId25" Type="http://schemas.openxmlformats.org/officeDocument/2006/relationships/image" Target="../media/image51.png"/><Relationship Id="rId2" Type="http://schemas.openxmlformats.org/officeDocument/2006/relationships/image" Target="../media/image30.jpeg"/><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Master" Target="../slideMasters/slideMaster1.xml"/><Relationship Id="rId6" Type="http://schemas.openxmlformats.org/officeDocument/2006/relationships/image" Target="../media/image33.png"/><Relationship Id="rId11" Type="http://schemas.openxmlformats.org/officeDocument/2006/relationships/image" Target="../media/image37.png"/><Relationship Id="rId24" Type="http://schemas.openxmlformats.org/officeDocument/2006/relationships/image" Target="../media/image50.png"/><Relationship Id="rId5" Type="http://schemas.openxmlformats.org/officeDocument/2006/relationships/image" Target="../media/image32.png"/><Relationship Id="rId15" Type="http://schemas.openxmlformats.org/officeDocument/2006/relationships/image" Target="../media/image41.png"/><Relationship Id="rId23" Type="http://schemas.openxmlformats.org/officeDocument/2006/relationships/image" Target="../media/image49.png"/><Relationship Id="rId28" Type="http://schemas.openxmlformats.org/officeDocument/2006/relationships/image" Target="../media/image28.png"/><Relationship Id="rId10" Type="http://schemas.openxmlformats.org/officeDocument/2006/relationships/image" Target="../media/image36.png"/><Relationship Id="rId19" Type="http://schemas.openxmlformats.org/officeDocument/2006/relationships/image" Target="../media/image45.png"/><Relationship Id="rId4" Type="http://schemas.openxmlformats.org/officeDocument/2006/relationships/image" Target="../media/image31.png"/><Relationship Id="rId9" Type="http://schemas.openxmlformats.org/officeDocument/2006/relationships/image" Target="../media/image8.png"/><Relationship Id="rId14" Type="http://schemas.openxmlformats.org/officeDocument/2006/relationships/image" Target="../media/image40.png"/><Relationship Id="rId22" Type="http://schemas.openxmlformats.org/officeDocument/2006/relationships/image" Target="../media/image48.png"/><Relationship Id="rId27" Type="http://schemas.openxmlformats.org/officeDocument/2006/relationships/image" Target="../media/image5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77.png"/><Relationship Id="rId21" Type="http://schemas.openxmlformats.org/officeDocument/2006/relationships/image" Target="../media/image70.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image" Target="../media/image76.jpe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Master" Target="../slideMasters/slideMaster3.xml"/><Relationship Id="rId6" Type="http://schemas.openxmlformats.org/officeDocument/2006/relationships/image" Target="../media/image56.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8.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2.png"/><Relationship Id="rId18" Type="http://schemas.openxmlformats.org/officeDocument/2006/relationships/image" Target="../media/image67.png"/><Relationship Id="rId26" Type="http://schemas.openxmlformats.org/officeDocument/2006/relationships/image" Target="../media/image75.png"/><Relationship Id="rId3" Type="http://schemas.openxmlformats.org/officeDocument/2006/relationships/image" Target="../media/image77.png"/><Relationship Id="rId21" Type="http://schemas.openxmlformats.org/officeDocument/2006/relationships/image" Target="../media/image70.png"/><Relationship Id="rId7" Type="http://schemas.openxmlformats.org/officeDocument/2006/relationships/image" Target="../media/image57.png"/><Relationship Id="rId12" Type="http://schemas.openxmlformats.org/officeDocument/2006/relationships/image" Target="../media/image61.png"/><Relationship Id="rId17" Type="http://schemas.openxmlformats.org/officeDocument/2006/relationships/image" Target="../media/image66.png"/><Relationship Id="rId25" Type="http://schemas.openxmlformats.org/officeDocument/2006/relationships/image" Target="../media/image74.png"/><Relationship Id="rId2" Type="http://schemas.openxmlformats.org/officeDocument/2006/relationships/image" Target="../media/image76.jpeg"/><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Master" Target="../slideMasters/slideMaster4.xml"/><Relationship Id="rId6" Type="http://schemas.openxmlformats.org/officeDocument/2006/relationships/image" Target="../media/image56.png"/><Relationship Id="rId11" Type="http://schemas.openxmlformats.org/officeDocument/2006/relationships/image" Target="../media/image60.png"/><Relationship Id="rId24" Type="http://schemas.openxmlformats.org/officeDocument/2006/relationships/image" Target="../media/image73.png"/><Relationship Id="rId5" Type="http://schemas.openxmlformats.org/officeDocument/2006/relationships/image" Target="../media/image5.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55.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png"/><Relationship Id="rId27" Type="http://schemas.openxmlformats.org/officeDocument/2006/relationships/image" Target="../media/image78.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2"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2" name="Group 61"/>
          <p:cNvGrpSpPr/>
          <p:nvPr userDrawn="1"/>
        </p:nvGrpSpPr>
        <p:grpSpPr>
          <a:xfrm>
            <a:off x="172269" y="4908007"/>
            <a:ext cx="6826666" cy="111519"/>
            <a:chOff x="172269" y="6621494"/>
            <a:chExt cx="6826666" cy="111519"/>
          </a:xfrm>
        </p:grpSpPr>
        <p:pic>
          <p:nvPicPr>
            <p:cNvPr id="63" name="Picture 62" descr="a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4" name="Picture 63" descr="be.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5" name="Picture 64" descr="ca.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6" name="Picture 65" descr="ch.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7" name="Picture 66" descr="cz.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8" name="Picture 67" descr="de.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9" name="Picture 68" descr="dk.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0" name="Picture 69" descr="e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1" name="Picture 70" descr="es.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2" name="Picture 71" descr="fi.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3" name="Picture 72" descr="fr.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4" name="Picture 73" descr="g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5" name="Picture 74" descr="hu.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6" name="Picture 75" descr="i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7" name="Picture 76" descr="it.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8" name="Picture 77" descr="lu.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9" name="Picture 78" descr="nl.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0" name="Picture 79" descr="no.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1" name="Picture 80" descr="p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2" name="Picture 81" descr="pt.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3" name="Picture 82" descr="ro.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4" name="Picture 83" descr="se.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5" name="Picture 84" descr="uk.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6" name="Picture 85" descr="si.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9" name="Picture 8"/>
          <p:cNvPicPr>
            <a:picLocks noChangeAspect="1"/>
          </p:cNvPicPr>
          <p:nvPr userDrawn="1"/>
        </p:nvPicPr>
        <p:blipFill rotWithShape="1">
          <a:blip r:embed="rId27"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982532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32" name="Picture 31" descr="16950723446_e7d8e1bfb9_o.jpg"/>
          <p:cNvPicPr>
            <a:picLocks noChangeAspect="1"/>
          </p:cNvPicPr>
          <p:nvPr userDrawn="1"/>
        </p:nvPicPr>
        <p:blipFill rotWithShape="1">
          <a:blip r:embed="rId2" cstate="print">
            <a:extLst>
              <a:ext uri="{28A0092B-C50C-407E-A947-70E740481C1C}">
                <a14:useLocalDpi xmlns:a14="http://schemas.microsoft.com/office/drawing/2010/main" val="0"/>
              </a:ext>
            </a:extLst>
          </a:blip>
          <a:srcRect l="28852" b="48267"/>
          <a:stretch/>
        </p:blipFill>
        <p:spPr>
          <a:xfrm rot="5400000">
            <a:off x="2000251" y="-2000251"/>
            <a:ext cx="5143501" cy="9144001"/>
          </a:xfrm>
          <a:prstGeom prst="rect">
            <a:avLst/>
          </a:prstGeom>
        </p:spPr>
      </p:pic>
      <p:pic>
        <p:nvPicPr>
          <p:cNvPr id="33" name="Picture 32"/>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56323" name="Rectangle 2"/>
          <p:cNvSpPr>
            <a:spLocks noGrp="1" noChangeArrowheads="1"/>
          </p:cNvSpPr>
          <p:nvPr>
            <p:ph type="subTitle" idx="1"/>
          </p:nvPr>
        </p:nvSpPr>
        <p:spPr>
          <a:xfrm>
            <a:off x="425935" y="2759990"/>
            <a:ext cx="7948800" cy="421975"/>
          </a:xfrm>
          <a:solidFill>
            <a:srgbClr val="0070C0"/>
          </a:solidFill>
        </p:spPr>
        <p:txBody>
          <a:bodyPr wrap="square">
            <a:spAutoFit/>
          </a:bodyPr>
          <a:lstStyle>
            <a:lvl1pPr marL="0" indent="0">
              <a:buFont typeface="Verdana" pitchFamily="34" charset="0"/>
              <a:buNone/>
              <a:defRPr sz="1800">
                <a:solidFill>
                  <a:schemeClr val="bg1"/>
                </a:solidFill>
              </a:defRPr>
            </a:lvl1pPr>
          </a:lstStyle>
          <a:p>
            <a:pPr lvl="0"/>
            <a:r>
              <a:rPr lang="en-US" noProof="0" dirty="0"/>
              <a:t>Click to edit Master subtitle style</a:t>
            </a:r>
            <a:endParaRPr lang="en-GB" noProof="0" dirty="0"/>
          </a:p>
        </p:txBody>
      </p:sp>
      <p:sp>
        <p:nvSpPr>
          <p:cNvPr id="56325" name="Rectangle 6"/>
          <p:cNvSpPr>
            <a:spLocks noGrp="1" noChangeArrowheads="1"/>
          </p:cNvSpPr>
          <p:nvPr>
            <p:ph type="ctrTitle"/>
          </p:nvPr>
        </p:nvSpPr>
        <p:spPr>
          <a:xfrm>
            <a:off x="306489" y="1585865"/>
            <a:ext cx="7947025" cy="584775"/>
          </a:xfrm>
          <a:prstGeom prst="rect">
            <a:avLst/>
          </a:prstGeom>
        </p:spPr>
        <p:txBody>
          <a:bodyPr/>
          <a:lstStyle>
            <a:lvl1pPr>
              <a:defRPr sz="3200">
                <a:solidFill>
                  <a:schemeClr val="bg1">
                    <a:lumMod val="95000"/>
                  </a:schemeClr>
                </a:solidFill>
              </a:defRPr>
            </a:lvl1pPr>
          </a:lstStyle>
          <a:p>
            <a:pPr lvl="0"/>
            <a:r>
              <a:rPr lang="en-US" noProof="0" dirty="0"/>
              <a:t>Click to edit Master title style</a:t>
            </a:r>
            <a:endParaRPr lang="en-GB" noProof="0" dirty="0"/>
          </a:p>
        </p:txBody>
      </p:sp>
      <p:pic>
        <p:nvPicPr>
          <p:cNvPr id="56344" name="Picture 24" descr="PPT_Header02" hidden="1"/>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
            <a:ext cx="9144000" cy="903685"/>
          </a:xfrm>
          <a:prstGeom prst="rect">
            <a:avLst/>
          </a:prstGeom>
          <a:noFill/>
          <a:extLst>
            <a:ext uri="{909E8E84-426E-40dd-AFC4-6F175D3DCCD1}">
              <a14:hiddenFill xmlns:a14="http://schemas.microsoft.com/office/drawing/2010/main" xmlns="">
                <a:solidFill>
                  <a:srgbClr val="FFFFFF"/>
                </a:solidFill>
              </a14:hiddenFill>
            </a:ext>
          </a:extLst>
        </p:spPr>
      </p:pic>
      <p:sp>
        <p:nvSpPr>
          <p:cNvPr id="34" name="Text Box 38"/>
          <p:cNvSpPr txBox="1">
            <a:spLocks noChangeArrowheads="1"/>
          </p:cNvSpPr>
          <p:nvPr userDrawn="1"/>
        </p:nvSpPr>
        <p:spPr bwMode="auto">
          <a:xfrm>
            <a:off x="162824" y="4571669"/>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spAutoFit/>
          </a:bodyPr>
          <a:lstStyle/>
          <a:p>
            <a:pPr algn="l">
              <a:spcBef>
                <a:spcPct val="50000"/>
              </a:spcBef>
            </a:pPr>
            <a:r>
              <a:rPr lang="en-US" sz="800" noProof="0" dirty="0">
                <a:solidFill>
                  <a:schemeClr val="bg1">
                    <a:lumMod val="85000"/>
                  </a:schemeClr>
                </a:solidFill>
              </a:rPr>
              <a:t>ESA UNCLASSIFIED - For Official Use</a:t>
            </a:r>
            <a:endParaRPr lang="en-GB" sz="800" noProof="0" dirty="0">
              <a:solidFill>
                <a:schemeClr val="bg1">
                  <a:lumMod val="85000"/>
                </a:schemeClr>
              </a:solidFill>
            </a:endParaRPr>
          </a:p>
        </p:txBody>
      </p:sp>
      <p:grpSp>
        <p:nvGrpSpPr>
          <p:cNvPr id="35" name="Group 34"/>
          <p:cNvGrpSpPr/>
          <p:nvPr userDrawn="1"/>
        </p:nvGrpSpPr>
        <p:grpSpPr>
          <a:xfrm>
            <a:off x="171656" y="4905803"/>
            <a:ext cx="6436141" cy="111519"/>
            <a:chOff x="171652" y="6621093"/>
            <a:chExt cx="6436141" cy="111519"/>
          </a:xfrm>
        </p:grpSpPr>
        <p:pic>
          <p:nvPicPr>
            <p:cNvPr id="36" name="Picture 35"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1652" y="6624268"/>
              <a:ext cx="163906" cy="108344"/>
            </a:xfrm>
            <a:prstGeom prst="rect">
              <a:avLst/>
            </a:prstGeom>
            <a:ln>
              <a:noFill/>
            </a:ln>
          </p:spPr>
        </p:pic>
        <p:pic>
          <p:nvPicPr>
            <p:cNvPr id="37" name="Picture 36"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180" y="6624268"/>
              <a:ext cx="163906" cy="108344"/>
            </a:xfrm>
            <a:prstGeom prst="rect">
              <a:avLst/>
            </a:prstGeom>
            <a:ln>
              <a:noFill/>
            </a:ln>
          </p:spPr>
        </p:pic>
        <p:pic>
          <p:nvPicPr>
            <p:cNvPr id="39" name="Picture 38"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443887" y="6621093"/>
              <a:ext cx="163906" cy="108344"/>
            </a:xfrm>
            <a:prstGeom prst="rect">
              <a:avLst/>
            </a:prstGeom>
            <a:ln>
              <a:noFill/>
            </a:ln>
          </p:spPr>
        </p:pic>
        <p:pic>
          <p:nvPicPr>
            <p:cNvPr id="40" name="Picture 39"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8225" y="6624268"/>
              <a:ext cx="163906" cy="108344"/>
            </a:xfrm>
            <a:prstGeom prst="rect">
              <a:avLst/>
            </a:prstGeom>
            <a:ln>
              <a:noFill/>
            </a:ln>
          </p:spPr>
        </p:pic>
        <p:pic>
          <p:nvPicPr>
            <p:cNvPr id="41" name="Picture 40"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0914" y="6624268"/>
              <a:ext cx="163906" cy="108344"/>
            </a:xfrm>
            <a:prstGeom prst="rect">
              <a:avLst/>
            </a:prstGeom>
            <a:ln>
              <a:noFill/>
            </a:ln>
          </p:spPr>
        </p:pic>
        <p:pic>
          <p:nvPicPr>
            <p:cNvPr id="42" name="Picture 41"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29855" y="6624268"/>
              <a:ext cx="163906" cy="108344"/>
            </a:xfrm>
            <a:prstGeom prst="rect">
              <a:avLst/>
            </a:prstGeom>
            <a:ln>
              <a:noFill/>
            </a:ln>
          </p:spPr>
        </p:pic>
        <p:pic>
          <p:nvPicPr>
            <p:cNvPr id="43" name="Picture 42"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149" y="6624268"/>
              <a:ext cx="163906" cy="108344"/>
            </a:xfrm>
            <a:prstGeom prst="rect">
              <a:avLst/>
            </a:prstGeom>
            <a:ln>
              <a:noFill/>
            </a:ln>
          </p:spPr>
        </p:pic>
        <p:pic>
          <p:nvPicPr>
            <p:cNvPr id="44" name="Picture 43"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7681" y="6624268"/>
              <a:ext cx="163906" cy="108344"/>
            </a:xfrm>
            <a:prstGeom prst="rect">
              <a:avLst/>
            </a:prstGeom>
            <a:ln>
              <a:noFill/>
            </a:ln>
          </p:spPr>
        </p:pic>
        <p:pic>
          <p:nvPicPr>
            <p:cNvPr id="45" name="Picture 44"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9705" y="6624268"/>
              <a:ext cx="163906" cy="108344"/>
            </a:xfrm>
            <a:prstGeom prst="rect">
              <a:avLst/>
            </a:prstGeom>
            <a:ln>
              <a:noFill/>
            </a:ln>
          </p:spPr>
        </p:pic>
        <p:pic>
          <p:nvPicPr>
            <p:cNvPr id="46" name="Picture 45"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339" y="6624268"/>
              <a:ext cx="163906" cy="108344"/>
            </a:xfrm>
            <a:prstGeom prst="rect">
              <a:avLst/>
            </a:prstGeom>
            <a:ln>
              <a:noFill/>
            </a:ln>
          </p:spPr>
        </p:pic>
        <p:pic>
          <p:nvPicPr>
            <p:cNvPr id="47" name="Picture 46"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8698" y="6624268"/>
              <a:ext cx="163906" cy="108344"/>
            </a:xfrm>
            <a:prstGeom prst="rect">
              <a:avLst/>
            </a:prstGeom>
            <a:ln>
              <a:noFill/>
            </a:ln>
          </p:spPr>
        </p:pic>
        <p:pic>
          <p:nvPicPr>
            <p:cNvPr id="48" name="Picture 47"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216" y="6624268"/>
              <a:ext cx="163906" cy="108344"/>
            </a:xfrm>
            <a:prstGeom prst="rect">
              <a:avLst/>
            </a:prstGeom>
            <a:ln>
              <a:noFill/>
            </a:ln>
          </p:spPr>
        </p:pic>
        <p:pic>
          <p:nvPicPr>
            <p:cNvPr id="49" name="Picture 48"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4578" y="6624268"/>
              <a:ext cx="163906" cy="108344"/>
            </a:xfrm>
            <a:prstGeom prst="rect">
              <a:avLst/>
            </a:prstGeom>
            <a:ln>
              <a:noFill/>
            </a:ln>
          </p:spPr>
        </p:pic>
        <p:pic>
          <p:nvPicPr>
            <p:cNvPr id="50" name="Picture 49"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1938" y="6624268"/>
              <a:ext cx="163906" cy="108344"/>
            </a:xfrm>
            <a:prstGeom prst="rect">
              <a:avLst/>
            </a:prstGeom>
            <a:ln>
              <a:noFill/>
            </a:ln>
          </p:spPr>
        </p:pic>
        <p:pic>
          <p:nvPicPr>
            <p:cNvPr id="51" name="Picture 50"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296" y="6624268"/>
              <a:ext cx="163906" cy="108344"/>
            </a:xfrm>
            <a:prstGeom prst="rect">
              <a:avLst/>
            </a:prstGeom>
            <a:ln>
              <a:noFill/>
            </a:ln>
          </p:spPr>
        </p:pic>
        <p:pic>
          <p:nvPicPr>
            <p:cNvPr id="52" name="Picture 51"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7855" y="6624268"/>
              <a:ext cx="163906" cy="108344"/>
            </a:xfrm>
            <a:prstGeom prst="rect">
              <a:avLst/>
            </a:prstGeom>
            <a:ln>
              <a:noFill/>
            </a:ln>
          </p:spPr>
        </p:pic>
        <p:pic>
          <p:nvPicPr>
            <p:cNvPr id="53" name="Picture 52"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012" y="6624268"/>
              <a:ext cx="163906" cy="108344"/>
            </a:xfrm>
            <a:prstGeom prst="rect">
              <a:avLst/>
            </a:prstGeom>
            <a:ln>
              <a:noFill/>
            </a:ln>
          </p:spPr>
        </p:pic>
        <p:pic>
          <p:nvPicPr>
            <p:cNvPr id="54" name="Picture 53"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2770" y="6624268"/>
              <a:ext cx="163906" cy="108344"/>
            </a:xfrm>
            <a:prstGeom prst="rect">
              <a:avLst/>
            </a:prstGeom>
            <a:ln>
              <a:noFill/>
            </a:ln>
          </p:spPr>
        </p:pic>
        <p:pic>
          <p:nvPicPr>
            <p:cNvPr id="55" name="Picture 54"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8830" y="6624268"/>
              <a:ext cx="163906" cy="108344"/>
            </a:xfrm>
            <a:prstGeom prst="rect">
              <a:avLst/>
            </a:prstGeom>
            <a:ln>
              <a:noFill/>
            </a:ln>
          </p:spPr>
        </p:pic>
        <p:pic>
          <p:nvPicPr>
            <p:cNvPr id="56" name="Picture 55"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8686" y="6624268"/>
              <a:ext cx="163906" cy="108344"/>
            </a:xfrm>
            <a:prstGeom prst="rect">
              <a:avLst/>
            </a:prstGeom>
            <a:ln>
              <a:noFill/>
            </a:ln>
          </p:spPr>
        </p:pic>
        <p:pic>
          <p:nvPicPr>
            <p:cNvPr id="57" name="Picture 56"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19843" y="6624268"/>
              <a:ext cx="163906" cy="108344"/>
            </a:xfrm>
            <a:prstGeom prst="rect">
              <a:avLst/>
            </a:prstGeom>
            <a:ln>
              <a:noFill/>
            </a:ln>
          </p:spPr>
        </p:pic>
        <p:pic>
          <p:nvPicPr>
            <p:cNvPr id="58" name="Picture 57"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8359" y="6624268"/>
              <a:ext cx="163906" cy="108344"/>
            </a:xfrm>
            <a:prstGeom prst="rect">
              <a:avLst/>
            </a:prstGeom>
            <a:ln>
              <a:noFill/>
            </a:ln>
          </p:spPr>
        </p:pic>
        <p:pic>
          <p:nvPicPr>
            <p:cNvPr id="59" name="Picture 58"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3093" y="6624268"/>
              <a:ext cx="163906" cy="108344"/>
            </a:xfrm>
            <a:prstGeom prst="rect">
              <a:avLst/>
            </a:prstGeom>
            <a:ln>
              <a:noFill/>
            </a:ln>
          </p:spPr>
        </p:pic>
      </p:grpSp>
      <p:pic>
        <p:nvPicPr>
          <p:cNvPr id="60" name="Picture 59"/>
          <p:cNvPicPr>
            <a:picLocks noChangeAspect="1"/>
          </p:cNvPicPr>
          <p:nvPr userDrawn="1"/>
        </p:nvPicPr>
        <p:blipFill rotWithShape="1">
          <a:blip r:embed="rId28" cstate="print">
            <a:extLst>
              <a:ext uri="{28A0092B-C50C-407E-A947-70E740481C1C}">
                <a14:useLocalDpi xmlns:a14="http://schemas.microsoft.com/office/drawing/2010/main" val="0"/>
              </a:ext>
            </a:extLst>
          </a:blip>
          <a:srcRect t="83098" b="-5313"/>
          <a:stretch/>
        </p:blipFill>
        <p:spPr>
          <a:xfrm>
            <a:off x="7794689" y="4916130"/>
            <a:ext cx="1196912" cy="144000"/>
          </a:xfrm>
          <a:prstGeom prst="rect">
            <a:avLst/>
          </a:prstGeom>
        </p:spPr>
      </p:pic>
      <p:cxnSp>
        <p:nvCxnSpPr>
          <p:cNvPr id="61" name="Straight Connector 60"/>
          <p:cNvCxnSpPr/>
          <p:nvPr userDrawn="1"/>
        </p:nvCxnSpPr>
        <p:spPr>
          <a:xfrm>
            <a:off x="165933"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5495651"/>
      </p:ext>
    </p:extLst>
  </p:cSld>
  <p:clrMapOvr>
    <a:masterClrMapping/>
  </p:clrMapOvr>
  <p:hf sldNum="0" hd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p>
            <a:r>
              <a:rPr lang="en-US"/>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BA811F6-F8FC-4415-824A-5BE78E652D2C}" type="datetimeFigureOut">
              <a:rPr lang="en-GB" smtClean="0">
                <a:solidFill>
                  <a:prstClr val="black">
                    <a:tint val="75000"/>
                  </a:prstClr>
                </a:solidFill>
              </a:rPr>
              <a:pPr/>
              <a:t>07/03/2018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6AB017F-0582-4B84-9C90-57D7BC7CDFE8}"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021074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A811F6-F8FC-4415-824A-5BE78E652D2C}" type="datetimeFigureOut">
              <a:rPr lang="en-GB" smtClean="0">
                <a:solidFill>
                  <a:prstClr val="black">
                    <a:tint val="75000"/>
                  </a:prstClr>
                </a:solidFill>
              </a:rPr>
              <a:pPr/>
              <a:t>07/03/2018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6AB017F-0582-4B84-9C90-57D7BC7CDFE8}"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36875417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5"/>
            <a:ext cx="7772400" cy="1022350"/>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179638"/>
            <a:ext cx="7772400"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BA811F6-F8FC-4415-824A-5BE78E652D2C}" type="datetimeFigureOut">
              <a:rPr lang="en-GB" smtClean="0">
                <a:solidFill>
                  <a:prstClr val="black">
                    <a:tint val="75000"/>
                  </a:prstClr>
                </a:solidFill>
              </a:rPr>
              <a:pPr/>
              <a:t>07/03/2018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6AB017F-0582-4B84-9C90-57D7BC7CDFE8}"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41844909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200150"/>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BA811F6-F8FC-4415-824A-5BE78E652D2C}" type="datetimeFigureOut">
              <a:rPr lang="en-GB" smtClean="0">
                <a:solidFill>
                  <a:prstClr val="black">
                    <a:tint val="75000"/>
                  </a:prstClr>
                </a:solidFill>
              </a:rPr>
              <a:pPr/>
              <a:t>07/03/2018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6AB017F-0582-4B84-9C90-57D7BC7CDFE8}"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2416874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BA811F6-F8FC-4415-824A-5BE78E652D2C}" type="datetimeFigureOut">
              <a:rPr lang="en-GB" smtClean="0">
                <a:solidFill>
                  <a:prstClr val="black">
                    <a:tint val="75000"/>
                  </a:prstClr>
                </a:solidFill>
              </a:rPr>
              <a:pPr/>
              <a:t>07/03/2018</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fld id="{D6AB017F-0582-4B84-9C90-57D7BC7CDFE8}"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950132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7BA811F6-F8FC-4415-824A-5BE78E652D2C}" type="datetimeFigureOut">
              <a:rPr lang="en-GB" smtClean="0">
                <a:solidFill>
                  <a:prstClr val="black">
                    <a:tint val="75000"/>
                  </a:prstClr>
                </a:solidFill>
              </a:rPr>
              <a:pPr/>
              <a:t>07/03/2018</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fld id="{D6AB017F-0582-4B84-9C90-57D7BC7CDFE8}"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39964841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A811F6-F8FC-4415-824A-5BE78E652D2C}" type="datetimeFigureOut">
              <a:rPr lang="en-GB" smtClean="0">
                <a:solidFill>
                  <a:prstClr val="black">
                    <a:tint val="75000"/>
                  </a:prstClr>
                </a:solidFill>
              </a:rPr>
              <a:pPr/>
              <a:t>07/03/2018</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fld id="{D6AB017F-0582-4B84-9C90-57D7BC7CDFE8}"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19393041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04788"/>
            <a:ext cx="5111750" cy="43894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A811F6-F8FC-4415-824A-5BE78E652D2C}" type="datetimeFigureOut">
              <a:rPr lang="en-GB" smtClean="0">
                <a:solidFill>
                  <a:prstClr val="black">
                    <a:tint val="75000"/>
                  </a:prstClr>
                </a:solidFill>
              </a:rPr>
              <a:pPr/>
              <a:t>07/03/2018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6AB017F-0582-4B84-9C90-57D7BC7CDFE8}"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099413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1188019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BA811F6-F8FC-4415-824A-5BE78E652D2C}" type="datetimeFigureOut">
              <a:rPr lang="en-GB" smtClean="0">
                <a:solidFill>
                  <a:prstClr val="black">
                    <a:tint val="75000"/>
                  </a:prstClr>
                </a:solidFill>
              </a:rPr>
              <a:pPr/>
              <a:t>07/03/2018</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fld id="{D6AB017F-0582-4B84-9C90-57D7BC7CDFE8}"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18543847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A811F6-F8FC-4415-824A-5BE78E652D2C}" type="datetimeFigureOut">
              <a:rPr lang="en-GB" smtClean="0">
                <a:solidFill>
                  <a:prstClr val="black">
                    <a:tint val="75000"/>
                  </a:prstClr>
                </a:solidFill>
              </a:rPr>
              <a:pPr/>
              <a:t>07/03/2018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6AB017F-0582-4B84-9C90-57D7BC7CDFE8}"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602559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5"/>
            <a:ext cx="2057400" cy="438785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06375"/>
            <a:ext cx="6019800" cy="43878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BA811F6-F8FC-4415-824A-5BE78E652D2C}" type="datetimeFigureOut">
              <a:rPr lang="en-GB" smtClean="0">
                <a:solidFill>
                  <a:prstClr val="black">
                    <a:tint val="75000"/>
                  </a:prstClr>
                </a:solidFill>
              </a:rPr>
              <a:pPr/>
              <a:t>07/03/2018</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6AB017F-0582-4B84-9C90-57D7BC7CDFE8}"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28245607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3"/>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8" y="1856096"/>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822032"/>
            <a:ext cx="5016500" cy="21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4" tIns="45717" rIns="91434" bIns="45717">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2"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sp>
        <p:nvSpPr>
          <p:cNvPr id="10" name="Text Box 58"/>
          <p:cNvSpPr txBox="1">
            <a:spLocks noChangeArrowheads="1"/>
          </p:cNvSpPr>
          <p:nvPr userDrawn="1"/>
        </p:nvSpPr>
        <p:spPr bwMode="auto">
          <a:xfrm>
            <a:off x="162825" y="4566694"/>
            <a:ext cx="5016500" cy="21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5717" rIns="91434" bIns="45717" anchor="b">
            <a:spAutoFit/>
          </a:bodyPr>
          <a:lstStyle/>
          <a:p>
            <a:pPr>
              <a:spcBef>
                <a:spcPct val="50000"/>
              </a:spcBef>
            </a:pPr>
            <a:r>
              <a:rPr lang="en-US" sz="800">
                <a:solidFill>
                  <a:srgbClr val="FFFFFF">
                    <a:lumMod val="85000"/>
                  </a:srgbClr>
                </a:solidFill>
              </a:rPr>
              <a:t>ESA UNCLASSIFIED - For Official Use</a:t>
            </a:r>
            <a:endParaRPr lang="en-GB" sz="800" dirty="0">
              <a:solidFill>
                <a:srgbClr val="FFFFFF">
                  <a:lumMod val="85000"/>
                </a:srgbClr>
              </a:solidFill>
            </a:endParaRPr>
          </a:p>
        </p:txBody>
      </p:sp>
      <p:grpSp>
        <p:nvGrpSpPr>
          <p:cNvPr id="11" name="Group 10"/>
          <p:cNvGrpSpPr/>
          <p:nvPr userDrawn="1"/>
        </p:nvGrpSpPr>
        <p:grpSpPr>
          <a:xfrm>
            <a:off x="171655" y="4905803"/>
            <a:ext cx="6436141" cy="111519"/>
            <a:chOff x="171652" y="6621093"/>
            <a:chExt cx="6436141" cy="111519"/>
          </a:xfrm>
        </p:grpSpPr>
        <p:pic>
          <p:nvPicPr>
            <p:cNvPr id="12" name="Picture 11" descr="a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13" name="Picture 12" descr="b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14" name="Picture 13" descr="ca.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43887" y="6621093"/>
              <a:ext cx="163906" cy="108344"/>
            </a:xfrm>
            <a:prstGeom prst="rect">
              <a:avLst/>
            </a:prstGeom>
            <a:ln>
              <a:noFill/>
            </a:ln>
          </p:spPr>
        </p:pic>
        <p:pic>
          <p:nvPicPr>
            <p:cNvPr id="15" name="Picture 14" descr="ch.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16" name="Picture 15" descr="cz.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17" name="Picture 16" descr="de.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18" name="Picture 17" descr="dk.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19" name="Picture 18" descr="e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20" name="Picture 19" descr="es.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21" name="Picture 20" descr="f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22" name="Picture 21" descr="fr.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23" name="Picture 22" descr="g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24" name="Picture 23" descr="hu.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25" name="Picture 24" descr="ie.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26" name="Picture 25" descr="it.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27" name="Picture 26" descr="lu.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28" name="Picture 27" descr="nl.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29" name="Picture 28" descr="no.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30" name="Picture 29" descr="pl.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31" name="Picture 30" descr="pt.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32" name="Picture 31" descr="ro.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33" name="Picture 32" descr="se.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34" name="Picture 33" descr="uk.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35" name="Picture 34"/>
          <p:cNvPicPr>
            <a:picLocks noChangeAspect="1"/>
          </p:cNvPicPr>
          <p:nvPr userDrawn="1"/>
        </p:nvPicPr>
        <p:blipFill rotWithShape="1">
          <a:blip r:embed="rId27" cstate="screen">
            <a:extLst>
              <a:ext uri="{28A0092B-C50C-407E-A947-70E740481C1C}">
                <a14:useLocalDpi xmlns:a14="http://schemas.microsoft.com/office/drawing/2010/main"/>
              </a:ext>
            </a:extLst>
          </a:blip>
          <a:srcRect b="-31434"/>
          <a:stretch/>
        </p:blipFill>
        <p:spPr>
          <a:xfrm>
            <a:off x="7789120" y="489942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0347317"/>
      </p:ext>
    </p:extLst>
  </p:cSld>
  <p:clrMapOvr>
    <a:masterClrMapping/>
  </p:clrMapOvr>
  <p:hf sldNum="0" hd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2170772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5"/>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noProof="0"/>
              <a:t>Click to edit Master text styles</a:t>
            </a:r>
          </a:p>
        </p:txBody>
      </p:sp>
    </p:spTree>
    <p:extLst>
      <p:ext uri="{BB962C8B-B14F-4D97-AF65-F5344CB8AC3E}">
        <p14:creationId xmlns:p14="http://schemas.microsoft.com/office/powerpoint/2010/main" val="9824121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35229066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6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4"/>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377303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0"/>
            <a:ext cx="7174846" cy="430887"/>
          </a:xfrm>
          <a:prstGeom prst="rect">
            <a:avLst/>
          </a:prstGeom>
          <a:noFill/>
          <a:ln>
            <a:noFill/>
          </a:ln>
          <a:extLst/>
        </p:spPr>
        <p:txBody>
          <a:bodyPr vert="horz" wrap="square" lIns="91434" tIns="45717" rIns="91434" bIns="4571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011573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1019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a:prstGeom prst="rect">
            <a:avLst/>
          </a:prstGeo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19503125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4"/>
            <a:ext cx="2846388" cy="3243263"/>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noProof="0"/>
              <a:t>Click to edit Master text styles</a:t>
            </a:r>
          </a:p>
        </p:txBody>
      </p:sp>
      <p:sp>
        <p:nvSpPr>
          <p:cNvPr id="5" name="Title 1"/>
          <p:cNvSpPr>
            <a:spLocks noGrp="1"/>
          </p:cNvSpPr>
          <p:nvPr>
            <p:ph type="title"/>
          </p:nvPr>
        </p:nvSpPr>
        <p:spPr>
          <a:xfrm>
            <a:off x="143088"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1660433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31"/>
            <a:ext cx="5932800" cy="311621"/>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r>
              <a:rPr lang="en-US"/>
              <a:t>Drag picture to placeholder or click icon to add</a:t>
            </a:r>
            <a:endParaRPr lang="en-GB" dirty="0"/>
          </a:p>
        </p:txBody>
      </p:sp>
      <p:sp>
        <p:nvSpPr>
          <p:cNvPr id="4" name="Text Placeholder 3"/>
          <p:cNvSpPr>
            <a:spLocks noGrp="1"/>
          </p:cNvSpPr>
          <p:nvPr>
            <p:ph type="body" sz="half" idx="2"/>
          </p:nvPr>
        </p:nvSpPr>
        <p:spPr>
          <a:xfrm>
            <a:off x="1602000" y="4029079"/>
            <a:ext cx="5932800" cy="464345"/>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noProof="0"/>
              <a:t>Click to edit Master text styles</a:t>
            </a:r>
          </a:p>
        </p:txBody>
      </p:sp>
    </p:spTree>
    <p:extLst>
      <p:ext uri="{BB962C8B-B14F-4D97-AF65-F5344CB8AC3E}">
        <p14:creationId xmlns:p14="http://schemas.microsoft.com/office/powerpoint/2010/main" val="35592528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6323" name="Rectangle 2"/>
          <p:cNvSpPr>
            <a:spLocks noGrp="1" noChangeArrowheads="1"/>
          </p:cNvSpPr>
          <p:nvPr>
            <p:ph type="subTitle" idx="1"/>
          </p:nvPr>
        </p:nvSpPr>
        <p:spPr>
          <a:xfrm>
            <a:off x="614361" y="2914653"/>
            <a:ext cx="7948800" cy="421975"/>
          </a:xfrm>
        </p:spPr>
        <p:txBody>
          <a:bodyPr wrap="square">
            <a:spAutoFit/>
          </a:bodyPr>
          <a:lstStyle>
            <a:lvl1pPr marL="0" indent="0">
              <a:buFont typeface="Verdana" pitchFamily="34" charset="0"/>
              <a:buNone/>
              <a:defRPr sz="1800"/>
            </a:lvl1pPr>
          </a:lstStyle>
          <a:p>
            <a:pPr lvl="0"/>
            <a:r>
              <a:rPr lang="en-US" noProof="0"/>
              <a:t>Click to edit Master subtitle style</a:t>
            </a:r>
            <a:endParaRPr lang="en-GB" noProof="0" dirty="0"/>
          </a:p>
        </p:txBody>
      </p:sp>
      <p:sp>
        <p:nvSpPr>
          <p:cNvPr id="56325" name="Rectangle 6"/>
          <p:cNvSpPr>
            <a:spLocks noGrp="1" noChangeArrowheads="1"/>
          </p:cNvSpPr>
          <p:nvPr>
            <p:ph type="ctrTitle"/>
          </p:nvPr>
        </p:nvSpPr>
        <p:spPr>
          <a:xfrm>
            <a:off x="587378" y="1856096"/>
            <a:ext cx="7947025" cy="584775"/>
          </a:xfrm>
          <a:prstGeom prst="rect">
            <a:avLst/>
          </a:prstGeom>
        </p:spPr>
        <p:txBody>
          <a:bodyPr/>
          <a:lstStyle>
            <a:lvl1pPr>
              <a:defRPr sz="3200">
                <a:solidFill>
                  <a:schemeClr val="accent1"/>
                </a:solidFill>
              </a:defRPr>
            </a:lvl1pPr>
          </a:lstStyle>
          <a:p>
            <a:pPr lvl="0"/>
            <a:r>
              <a:rPr lang="en-US" noProof="0"/>
              <a:t>Click to edit Master title style</a:t>
            </a:r>
            <a:endParaRPr lang="en-GB" noProof="0" dirty="0"/>
          </a:p>
        </p:txBody>
      </p:sp>
      <p:sp>
        <p:nvSpPr>
          <p:cNvPr id="56347" name="Text Box 27"/>
          <p:cNvSpPr txBox="1">
            <a:spLocks noChangeArrowheads="1"/>
          </p:cNvSpPr>
          <p:nvPr userDrawn="1"/>
        </p:nvSpPr>
        <p:spPr bwMode="auto">
          <a:xfrm>
            <a:off x="631825" y="4822032"/>
            <a:ext cx="5016500" cy="21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4" tIns="45717" rIns="91434" bIns="45717">
            <a:spAutoFit/>
          </a:bodyPr>
          <a:lstStyle/>
          <a:p>
            <a:pPr>
              <a:spcBef>
                <a:spcPct val="50000"/>
              </a:spcBef>
            </a:pPr>
            <a:endParaRPr lang="en-GB" sz="800" dirty="0">
              <a:solidFill>
                <a:srgbClr val="000000"/>
              </a:solidFill>
            </a:endParaRPr>
          </a:p>
        </p:txBody>
      </p:sp>
      <p:pic>
        <p:nvPicPr>
          <p:cNvPr id="8" name="Picture 7" descr="16950723446_e7d8e1bfb9_o.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rot="5400000">
            <a:off x="2000252" y="-2000251"/>
            <a:ext cx="5143501" cy="9144001"/>
          </a:xfrm>
          <a:prstGeom prst="rect">
            <a:avLst/>
          </a:prstGeom>
        </p:spPr>
      </p:pic>
      <p:pic>
        <p:nvPicPr>
          <p:cNvPr id="9" name="Picture 8"/>
          <p:cNvPicPr>
            <a:picLocks noChangeAspect="1"/>
          </p:cNvPicPr>
          <p:nvPr userDrawn="1"/>
        </p:nvPicPr>
        <p:blipFill rotWithShape="1">
          <a:blip r:embed="rId3" cstate="screen">
            <a:extLst>
              <a:ext uri="{28A0092B-C50C-407E-A947-70E740481C1C}">
                <a14:useLocalDpi xmlns:a14="http://schemas.microsoft.com/office/drawing/2010/main"/>
              </a:ext>
            </a:extLst>
          </a:blip>
          <a:srcRect t="-3"/>
          <a:stretch/>
        </p:blipFill>
        <p:spPr>
          <a:xfrm>
            <a:off x="7787919" y="156199"/>
            <a:ext cx="1210456" cy="468000"/>
          </a:xfrm>
          <a:prstGeom prst="rect">
            <a:avLst/>
          </a:prstGeom>
        </p:spPr>
      </p:pic>
      <p:sp>
        <p:nvSpPr>
          <p:cNvPr id="10" name="Text Box 58"/>
          <p:cNvSpPr txBox="1">
            <a:spLocks noChangeArrowheads="1"/>
          </p:cNvSpPr>
          <p:nvPr userDrawn="1"/>
        </p:nvSpPr>
        <p:spPr bwMode="auto">
          <a:xfrm>
            <a:off x="162825" y="4566694"/>
            <a:ext cx="5016500" cy="21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5717" rIns="91434" bIns="45717" anchor="b">
            <a:spAutoFit/>
          </a:bodyPr>
          <a:lstStyle/>
          <a:p>
            <a:pPr>
              <a:spcBef>
                <a:spcPct val="50000"/>
              </a:spcBef>
            </a:pPr>
            <a:r>
              <a:rPr lang="en-US" sz="800">
                <a:solidFill>
                  <a:srgbClr val="FFFFFF">
                    <a:lumMod val="85000"/>
                  </a:srgbClr>
                </a:solidFill>
              </a:rPr>
              <a:t>ESA UNCLASSIFIED - For Official Use</a:t>
            </a:r>
            <a:endParaRPr lang="en-GB" sz="800" dirty="0">
              <a:solidFill>
                <a:srgbClr val="FFFFFF">
                  <a:lumMod val="85000"/>
                </a:srgbClr>
              </a:solidFill>
            </a:endParaRPr>
          </a:p>
        </p:txBody>
      </p:sp>
      <p:grpSp>
        <p:nvGrpSpPr>
          <p:cNvPr id="11" name="Group 10"/>
          <p:cNvGrpSpPr/>
          <p:nvPr userDrawn="1"/>
        </p:nvGrpSpPr>
        <p:grpSpPr>
          <a:xfrm>
            <a:off x="171655" y="4905803"/>
            <a:ext cx="6436141" cy="111519"/>
            <a:chOff x="171652" y="6621093"/>
            <a:chExt cx="6436141" cy="111519"/>
          </a:xfrm>
        </p:grpSpPr>
        <p:pic>
          <p:nvPicPr>
            <p:cNvPr id="12" name="Picture 11" descr="a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13" name="Picture 12" descr="b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14" name="Picture 13" descr="ca.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43887" y="6621093"/>
              <a:ext cx="163906" cy="108344"/>
            </a:xfrm>
            <a:prstGeom prst="rect">
              <a:avLst/>
            </a:prstGeom>
            <a:ln>
              <a:noFill/>
            </a:ln>
          </p:spPr>
        </p:pic>
        <p:pic>
          <p:nvPicPr>
            <p:cNvPr id="15" name="Picture 14" descr="ch.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16" name="Picture 15" descr="cz.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17" name="Picture 16" descr="de.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18" name="Picture 17" descr="dk.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19" name="Picture 18" descr="e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20" name="Picture 19" descr="es.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21" name="Picture 20" descr="f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22" name="Picture 21" descr="fr.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23" name="Picture 22" descr="g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24" name="Picture 23" descr="hu.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25" name="Picture 24" descr="ie.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26" name="Picture 25" descr="it.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27" name="Picture 26" descr="lu.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28" name="Picture 27" descr="nl.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29" name="Picture 28" descr="no.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30" name="Picture 29" descr="pl.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31" name="Picture 30" descr="pt.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32" name="Picture 31" descr="ro.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33" name="Picture 32" descr="se.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34" name="Picture 33" descr="uk.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pic>
        <p:nvPicPr>
          <p:cNvPr id="35" name="Picture 34"/>
          <p:cNvPicPr>
            <a:picLocks noChangeAspect="1"/>
          </p:cNvPicPr>
          <p:nvPr userDrawn="1"/>
        </p:nvPicPr>
        <p:blipFill rotWithShape="1">
          <a:blip r:embed="rId27" cstate="screen">
            <a:extLst>
              <a:ext uri="{28A0092B-C50C-407E-A947-70E740481C1C}">
                <a14:useLocalDpi xmlns:a14="http://schemas.microsoft.com/office/drawing/2010/main"/>
              </a:ext>
            </a:extLst>
          </a:blip>
          <a:srcRect b="-31434"/>
          <a:stretch/>
        </p:blipFill>
        <p:spPr>
          <a:xfrm>
            <a:off x="7789120" y="489942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8105930"/>
      </p:ext>
    </p:extLst>
  </p:cSld>
  <p:clrMapOvr>
    <a:masterClrMapping/>
  </p:clrMapOvr>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3293876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5"/>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3"/>
            <a:ext cx="7789050" cy="1125140"/>
          </a:xfrm>
        </p:spPr>
        <p:txBody>
          <a:bodyPr anchor="b"/>
          <a:lstStyle>
            <a:lvl1pPr marL="0" indent="0">
              <a:buNone/>
              <a:defRPr sz="2000"/>
            </a:lvl1pPr>
            <a:lvl2pPr marL="457166" indent="0">
              <a:buNone/>
              <a:defRPr sz="1800"/>
            </a:lvl2pPr>
            <a:lvl3pPr marL="914333" indent="0">
              <a:buNone/>
              <a:defRPr sz="1600"/>
            </a:lvl3pPr>
            <a:lvl4pPr marL="1371498" indent="0">
              <a:buNone/>
              <a:defRPr sz="1400"/>
            </a:lvl4pPr>
            <a:lvl5pPr marL="1828664" indent="0">
              <a:buNone/>
              <a:defRPr sz="1400"/>
            </a:lvl5pPr>
            <a:lvl6pPr marL="2285829" indent="0">
              <a:buNone/>
              <a:defRPr sz="1400"/>
            </a:lvl6pPr>
            <a:lvl7pPr marL="2742995" indent="0">
              <a:buNone/>
              <a:defRPr sz="1400"/>
            </a:lvl7pPr>
            <a:lvl8pPr marL="3200160" indent="0">
              <a:buNone/>
              <a:defRPr sz="1400"/>
            </a:lvl8pPr>
            <a:lvl9pPr marL="3657326" indent="0">
              <a:buNone/>
              <a:defRPr sz="1400"/>
            </a:lvl9pPr>
          </a:lstStyle>
          <a:p>
            <a:pPr lvl="0"/>
            <a:r>
              <a:rPr lang="en-US" noProof="0"/>
              <a:t>Click to edit Master text styles</a:t>
            </a:r>
          </a:p>
        </p:txBody>
      </p:sp>
    </p:spTree>
    <p:extLst>
      <p:ext uri="{BB962C8B-B14F-4D97-AF65-F5344CB8AC3E}">
        <p14:creationId xmlns:p14="http://schemas.microsoft.com/office/powerpoint/2010/main" val="3207718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2"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26461022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6" y="1250156"/>
            <a:ext cx="3896416" cy="371493"/>
          </a:xfrm>
        </p:spPr>
        <p:txBody>
          <a:bodyPr anchor="b"/>
          <a:lstStyle>
            <a:lvl1pPr marL="0" indent="0">
              <a:buNone/>
              <a:defRPr sz="1600" b="1"/>
            </a:lvl1pPr>
            <a:lvl2pPr marL="457166" indent="0">
              <a:buNone/>
              <a:defRPr sz="2000" b="1"/>
            </a:lvl2pPr>
            <a:lvl3pPr marL="914333" indent="0">
              <a:buNone/>
              <a:defRPr sz="1800" b="1"/>
            </a:lvl3pPr>
            <a:lvl4pPr marL="1371498" indent="0">
              <a:buNone/>
              <a:defRPr sz="1600" b="1"/>
            </a:lvl4pPr>
            <a:lvl5pPr marL="1828664" indent="0">
              <a:buNone/>
              <a:defRPr sz="1600" b="1"/>
            </a:lvl5pPr>
            <a:lvl6pPr marL="2285829" indent="0">
              <a:buNone/>
              <a:defRPr sz="1600" b="1"/>
            </a:lvl6pPr>
            <a:lvl7pPr marL="2742995" indent="0">
              <a:buNone/>
              <a:defRPr sz="1600" b="1"/>
            </a:lvl7pPr>
            <a:lvl8pPr marL="3200160" indent="0">
              <a:buNone/>
              <a:defRPr sz="1600" b="1"/>
            </a:lvl8pPr>
            <a:lvl9pPr marL="3657326"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60"/>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4"/>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8"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22760153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8" y="149150"/>
            <a:ext cx="7174846" cy="430887"/>
          </a:xfrm>
          <a:prstGeom prst="rect">
            <a:avLst/>
          </a:prstGeom>
          <a:noFill/>
          <a:ln>
            <a:noFill/>
          </a:ln>
          <a:extLst/>
        </p:spPr>
        <p:txBody>
          <a:bodyPr vert="horz" wrap="square" lIns="91434" tIns="45717" rIns="91434" bIns="45717"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3571453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23330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6" y="1250160"/>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4"/>
            <a:ext cx="2846388" cy="3243263"/>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noProof="0"/>
              <a:t>Click to edit Master text styles</a:t>
            </a:r>
          </a:p>
        </p:txBody>
      </p:sp>
      <p:sp>
        <p:nvSpPr>
          <p:cNvPr id="5" name="Title 1"/>
          <p:cNvSpPr>
            <a:spLocks noGrp="1"/>
          </p:cNvSpPr>
          <p:nvPr>
            <p:ph type="title"/>
          </p:nvPr>
        </p:nvSpPr>
        <p:spPr>
          <a:xfrm>
            <a:off x="143088" y="149150"/>
            <a:ext cx="7174846"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1398261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086" y="149150"/>
            <a:ext cx="7174846" cy="430887"/>
          </a:xfrm>
          <a:prstGeom prst="rect">
            <a:avLst/>
          </a:prstGeom>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986723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1031"/>
            <a:ext cx="5932800" cy="311621"/>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7"/>
            <a:ext cx="5932488" cy="2543176"/>
          </a:xfrm>
        </p:spPr>
        <p:txBody>
          <a:bodyPr/>
          <a:lstStyle>
            <a:lvl1pPr marL="0" indent="0">
              <a:buNone/>
              <a:defRPr sz="1400"/>
            </a:lvl1pPr>
            <a:lvl2pPr marL="457166" indent="0">
              <a:buNone/>
              <a:defRPr sz="2800"/>
            </a:lvl2pPr>
            <a:lvl3pPr marL="914333" indent="0">
              <a:buNone/>
              <a:defRPr sz="2400"/>
            </a:lvl3pPr>
            <a:lvl4pPr marL="1371498" indent="0">
              <a:buNone/>
              <a:defRPr sz="2000"/>
            </a:lvl4pPr>
            <a:lvl5pPr marL="1828664" indent="0">
              <a:buNone/>
              <a:defRPr sz="2000"/>
            </a:lvl5pPr>
            <a:lvl6pPr marL="2285829" indent="0">
              <a:buNone/>
              <a:defRPr sz="2000"/>
            </a:lvl6pPr>
            <a:lvl7pPr marL="2742995" indent="0">
              <a:buNone/>
              <a:defRPr sz="2000"/>
            </a:lvl7pPr>
            <a:lvl8pPr marL="3200160" indent="0">
              <a:buNone/>
              <a:defRPr sz="2000"/>
            </a:lvl8pPr>
            <a:lvl9pPr marL="3657326" indent="0">
              <a:buNone/>
              <a:defRPr sz="2000"/>
            </a:lvl9pPr>
          </a:lstStyle>
          <a:p>
            <a:r>
              <a:rPr lang="en-US"/>
              <a:t>Drag picture to placeholder or click icon to add</a:t>
            </a:r>
            <a:endParaRPr lang="en-GB" dirty="0"/>
          </a:p>
        </p:txBody>
      </p:sp>
      <p:sp>
        <p:nvSpPr>
          <p:cNvPr id="4" name="Text Placeholder 3"/>
          <p:cNvSpPr>
            <a:spLocks noGrp="1"/>
          </p:cNvSpPr>
          <p:nvPr>
            <p:ph type="body" sz="half" idx="2"/>
          </p:nvPr>
        </p:nvSpPr>
        <p:spPr>
          <a:xfrm>
            <a:off x="1602000" y="4029079"/>
            <a:ext cx="5932800" cy="464345"/>
          </a:xfrm>
        </p:spPr>
        <p:txBody>
          <a:bodyPr/>
          <a:lstStyle>
            <a:lvl1pPr marL="0" indent="0">
              <a:buNone/>
              <a:defRPr sz="1400"/>
            </a:lvl1pPr>
            <a:lvl2pPr marL="457166" indent="0">
              <a:buNone/>
              <a:defRPr sz="1200"/>
            </a:lvl2pPr>
            <a:lvl3pPr marL="914333" indent="0">
              <a:buNone/>
              <a:defRPr sz="1000"/>
            </a:lvl3pPr>
            <a:lvl4pPr marL="1371498" indent="0">
              <a:buNone/>
              <a:defRPr sz="900"/>
            </a:lvl4pPr>
            <a:lvl5pPr marL="1828664" indent="0">
              <a:buNone/>
              <a:defRPr sz="900"/>
            </a:lvl5pPr>
            <a:lvl6pPr marL="2285829" indent="0">
              <a:buNone/>
              <a:defRPr sz="900"/>
            </a:lvl6pPr>
            <a:lvl7pPr marL="2742995" indent="0">
              <a:buNone/>
              <a:defRPr sz="900"/>
            </a:lvl7pPr>
            <a:lvl8pPr marL="3200160" indent="0">
              <a:buNone/>
              <a:defRPr sz="900"/>
            </a:lvl8pPr>
            <a:lvl9pPr marL="3657326" indent="0">
              <a:buNone/>
              <a:defRPr sz="900"/>
            </a:lvl9pPr>
          </a:lstStyle>
          <a:p>
            <a:pPr lvl="0"/>
            <a:r>
              <a:rPr lang="en-US" noProof="0"/>
              <a:t>Click to edit Master text styles</a:t>
            </a:r>
          </a:p>
        </p:txBody>
      </p:sp>
    </p:spTree>
    <p:extLst>
      <p:ext uri="{BB962C8B-B14F-4D97-AF65-F5344CB8AC3E}">
        <p14:creationId xmlns:p14="http://schemas.microsoft.com/office/powerpoint/2010/main" val="3049234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60489" y="271025"/>
            <a:ext cx="6868745" cy="461665"/>
          </a:xfrm>
        </p:spPr>
        <p:txBody>
          <a:bodyPr/>
          <a:lstStyle>
            <a:lvl1pPr>
              <a:defRPr sz="2400"/>
            </a:lvl1pPr>
          </a:lstStyle>
          <a:p>
            <a:r>
              <a:rPr lang="en-US" dirty="0"/>
              <a:t>Click to edit Master title style</a:t>
            </a:r>
          </a:p>
        </p:txBody>
      </p:sp>
    </p:spTree>
    <p:extLst>
      <p:ext uri="{BB962C8B-B14F-4D97-AF65-F5344CB8AC3E}">
        <p14:creationId xmlns:p14="http://schemas.microsoft.com/office/powerpoint/2010/main" val="42122246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43086" y="149150"/>
            <a:ext cx="7174846" cy="430887"/>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a:extLst/>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1188019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43086" y="149150"/>
            <a:ext cx="7174846" cy="430887"/>
          </a:xfrm>
          <a:prstGeom prst="rect">
            <a:avLst/>
          </a:prstGeom>
        </p:spPr>
        <p:txBody>
          <a:bodyPr/>
          <a:lstStyle/>
          <a:p>
            <a:r>
              <a:rPr lang="en-US" noProof="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a:prstGeom prst="rect">
            <a:avLst/>
          </a:prstGeo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png"/><Relationship Id="rId26" Type="http://schemas.openxmlformats.org/officeDocument/2006/relationships/image" Target="../media/image14.png"/><Relationship Id="rId39" Type="http://schemas.openxmlformats.org/officeDocument/2006/relationships/image" Target="../media/image27.png"/><Relationship Id="rId3" Type="http://schemas.openxmlformats.org/officeDocument/2006/relationships/slideLayout" Target="../slideLayouts/slideLayout3.xml"/><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5" Type="http://schemas.openxmlformats.org/officeDocument/2006/relationships/slideLayout" Target="../slideLayouts/slideLayout5.xml"/><Relationship Id="rId15" Type="http://schemas.openxmlformats.org/officeDocument/2006/relationships/image" Target="../media/image3.jpe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10.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55.png"/><Relationship Id="rId18" Type="http://schemas.openxmlformats.org/officeDocument/2006/relationships/image" Target="../media/image58.png"/><Relationship Id="rId26" Type="http://schemas.openxmlformats.org/officeDocument/2006/relationships/image" Target="../media/image66.png"/><Relationship Id="rId3" Type="http://schemas.openxmlformats.org/officeDocument/2006/relationships/slideLayout" Target="../slideLayouts/slideLayout25.xml"/><Relationship Id="rId21" Type="http://schemas.openxmlformats.org/officeDocument/2006/relationships/image" Target="../media/image61.png"/><Relationship Id="rId34" Type="http://schemas.openxmlformats.org/officeDocument/2006/relationships/image" Target="../media/image74.png"/><Relationship Id="rId7" Type="http://schemas.openxmlformats.org/officeDocument/2006/relationships/slideLayout" Target="../slideLayouts/slideLayout29.xml"/><Relationship Id="rId12" Type="http://schemas.openxmlformats.org/officeDocument/2006/relationships/image" Target="../media/image54.jpeg"/><Relationship Id="rId17" Type="http://schemas.openxmlformats.org/officeDocument/2006/relationships/image" Target="../media/image8.png"/><Relationship Id="rId25" Type="http://schemas.openxmlformats.org/officeDocument/2006/relationships/image" Target="../media/image65.png"/><Relationship Id="rId33" Type="http://schemas.openxmlformats.org/officeDocument/2006/relationships/image" Target="../media/image73.png"/><Relationship Id="rId2" Type="http://schemas.openxmlformats.org/officeDocument/2006/relationships/slideLayout" Target="../slideLayouts/slideLayout24.xml"/><Relationship Id="rId16" Type="http://schemas.openxmlformats.org/officeDocument/2006/relationships/image" Target="../media/image57.png"/><Relationship Id="rId20" Type="http://schemas.openxmlformats.org/officeDocument/2006/relationships/image" Target="../media/image60.png"/><Relationship Id="rId29" Type="http://schemas.openxmlformats.org/officeDocument/2006/relationships/image" Target="../media/image69.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2.png"/><Relationship Id="rId24" Type="http://schemas.openxmlformats.org/officeDocument/2006/relationships/image" Target="../media/image64.png"/><Relationship Id="rId32" Type="http://schemas.openxmlformats.org/officeDocument/2006/relationships/image" Target="../media/image72.png"/><Relationship Id="rId5" Type="http://schemas.openxmlformats.org/officeDocument/2006/relationships/slideLayout" Target="../slideLayouts/slideLayout27.xml"/><Relationship Id="rId15" Type="http://schemas.openxmlformats.org/officeDocument/2006/relationships/image" Target="../media/image56.png"/><Relationship Id="rId23" Type="http://schemas.openxmlformats.org/officeDocument/2006/relationships/image" Target="../media/image63.png"/><Relationship Id="rId28" Type="http://schemas.openxmlformats.org/officeDocument/2006/relationships/image" Target="../media/image68.png"/><Relationship Id="rId10" Type="http://schemas.openxmlformats.org/officeDocument/2006/relationships/theme" Target="../theme/theme3.xml"/><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5.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 Id="rId35" Type="http://schemas.openxmlformats.org/officeDocument/2006/relationships/image" Target="../media/image7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54.jpeg"/><Relationship Id="rId18" Type="http://schemas.openxmlformats.org/officeDocument/2006/relationships/image" Target="../media/image8.png"/><Relationship Id="rId26" Type="http://schemas.openxmlformats.org/officeDocument/2006/relationships/image" Target="../media/image65.png"/><Relationship Id="rId3" Type="http://schemas.openxmlformats.org/officeDocument/2006/relationships/slideLayout" Target="../slideLayouts/slideLayout34.xml"/><Relationship Id="rId21" Type="http://schemas.openxmlformats.org/officeDocument/2006/relationships/image" Target="../media/image60.png"/><Relationship Id="rId34" Type="http://schemas.openxmlformats.org/officeDocument/2006/relationships/image" Target="../media/image73.png"/><Relationship Id="rId7" Type="http://schemas.openxmlformats.org/officeDocument/2006/relationships/slideLayout" Target="../slideLayouts/slideLayout38.xml"/><Relationship Id="rId12" Type="http://schemas.openxmlformats.org/officeDocument/2006/relationships/image" Target="../media/image2.png"/><Relationship Id="rId17" Type="http://schemas.openxmlformats.org/officeDocument/2006/relationships/image" Target="../media/image57.png"/><Relationship Id="rId25" Type="http://schemas.openxmlformats.org/officeDocument/2006/relationships/image" Target="../media/image64.png"/><Relationship Id="rId33" Type="http://schemas.openxmlformats.org/officeDocument/2006/relationships/image" Target="../media/image72.png"/><Relationship Id="rId2" Type="http://schemas.openxmlformats.org/officeDocument/2006/relationships/slideLayout" Target="../slideLayouts/slideLayout33.xml"/><Relationship Id="rId16" Type="http://schemas.openxmlformats.org/officeDocument/2006/relationships/image" Target="../media/image56.png"/><Relationship Id="rId20" Type="http://schemas.openxmlformats.org/officeDocument/2006/relationships/image" Target="../media/image59.png"/><Relationship Id="rId29" Type="http://schemas.openxmlformats.org/officeDocument/2006/relationships/image" Target="../media/image68.png"/><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24" Type="http://schemas.openxmlformats.org/officeDocument/2006/relationships/image" Target="../media/image63.png"/><Relationship Id="rId32" Type="http://schemas.openxmlformats.org/officeDocument/2006/relationships/image" Target="../media/image71.png"/><Relationship Id="rId5" Type="http://schemas.openxmlformats.org/officeDocument/2006/relationships/slideLayout" Target="../slideLayouts/slideLayout36.xml"/><Relationship Id="rId15" Type="http://schemas.openxmlformats.org/officeDocument/2006/relationships/image" Target="../media/image5.png"/><Relationship Id="rId23" Type="http://schemas.openxmlformats.org/officeDocument/2006/relationships/image" Target="../media/image62.png"/><Relationship Id="rId28" Type="http://schemas.openxmlformats.org/officeDocument/2006/relationships/image" Target="../media/image67.png"/><Relationship Id="rId36" Type="http://schemas.openxmlformats.org/officeDocument/2006/relationships/image" Target="../media/image75.png"/><Relationship Id="rId10" Type="http://schemas.openxmlformats.org/officeDocument/2006/relationships/slideLayout" Target="../slideLayouts/slideLayout41.xml"/><Relationship Id="rId19" Type="http://schemas.openxmlformats.org/officeDocument/2006/relationships/image" Target="../media/image58.png"/><Relationship Id="rId31" Type="http://schemas.openxmlformats.org/officeDocument/2006/relationships/image" Target="../media/image70.png"/><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55.png"/><Relationship Id="rId22" Type="http://schemas.openxmlformats.org/officeDocument/2006/relationships/image" Target="../media/image61.png"/><Relationship Id="rId27" Type="http://schemas.openxmlformats.org/officeDocument/2006/relationships/image" Target="../media/image66.png"/><Relationship Id="rId30" Type="http://schemas.openxmlformats.org/officeDocument/2006/relationships/image" Target="../media/image69.png"/><Relationship Id="rId35" Type="http://schemas.openxmlformats.org/officeDocument/2006/relationships/image" Target="../media/image7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descr="EO_science_society_ppt4_new.jp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0"/>
            <a:ext cx="9144000" cy="757714"/>
          </a:xfrm>
          <a:prstGeom prst="rect">
            <a:avLst/>
          </a:prstGeom>
        </p:spPr>
      </p:pic>
      <p:sp>
        <p:nvSpPr>
          <p:cNvPr id="55299" name="Rectangle 2"/>
          <p:cNvSpPr>
            <a:spLocks noGrp="1" noChangeArrowheads="1"/>
          </p:cNvSpPr>
          <p:nvPr>
            <p:ph type="body" idx="1"/>
          </p:nvPr>
        </p:nvSpPr>
        <p:spPr bwMode="auto">
          <a:xfrm>
            <a:off x="172800" y="850605"/>
            <a:ext cx="8748000" cy="36997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11" name="Picture 10"/>
          <p:cNvPicPr>
            <a:picLocks noChangeAspect="1"/>
          </p:cNvPicPr>
          <p:nvPr/>
        </p:nvPicPr>
        <p:blipFill rotWithShape="1">
          <a:blip r:embed="rId14" cstate="print">
            <a:extLst>
              <a:ext uri="{28A0092B-C50C-407E-A947-70E740481C1C}">
                <a14:useLocalDpi xmlns:a14="http://schemas.microsoft.com/office/drawing/2010/main" val="0"/>
              </a:ext>
            </a:extLst>
          </a:blip>
          <a:srcRect t="-1" b="23122"/>
          <a:stretch/>
        </p:blipFill>
        <p:spPr>
          <a:xfrm>
            <a:off x="7787917" y="155435"/>
            <a:ext cx="1210456" cy="504000"/>
          </a:xfrm>
          <a:prstGeom prst="rect">
            <a:avLst/>
          </a:prstGeom>
        </p:spPr>
      </p:pic>
      <p:pic>
        <p:nvPicPr>
          <p:cNvPr id="12" name="Picture 11" descr="PPT_Footer.jpg"/>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sp>
        <p:nvSpPr>
          <p:cNvPr id="14" name="Text Box 38"/>
          <p:cNvSpPr txBox="1">
            <a:spLocks noChangeArrowheads="1"/>
          </p:cNvSpPr>
          <p:nvPr/>
        </p:nvSpPr>
        <p:spPr bwMode="auto">
          <a:xfrm>
            <a:off x="165600" y="4580702"/>
            <a:ext cx="2019142"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grpSp>
        <p:nvGrpSpPr>
          <p:cNvPr id="34" name="Group 33"/>
          <p:cNvGrpSpPr/>
          <p:nvPr userDrawn="1"/>
        </p:nvGrpSpPr>
        <p:grpSpPr>
          <a:xfrm>
            <a:off x="172269" y="4908007"/>
            <a:ext cx="6826666" cy="111519"/>
            <a:chOff x="172269" y="6621494"/>
            <a:chExt cx="6826666" cy="111519"/>
          </a:xfrm>
        </p:grpSpPr>
        <p:pic>
          <p:nvPicPr>
            <p:cNvPr id="35" name="Picture 34" descr="at.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5" name="Picture 64" descr="cz.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6" name="Picture 65" descr="de.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7" name="Picture 66" descr="dk.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8" name="Picture 67" descr="ee.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9" name="Picture 68" descr="es.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0" name="Picture 69" descr="fi.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1" name="Picture 70" descr="fr.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2" name="Picture 71" descr="gr.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3" name="Picture 72" descr="hu.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4" name="Picture 73" descr="ie.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5" name="Picture 74" descr="it.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6" name="Picture 75" descr="lu.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7" name="Picture 76" descr="nl.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8" name="Picture 77" descr="no.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9" name="Picture 78" descr="pl.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0" name="Picture 79" descr="pt.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1" name="Picture 80" descr="ro.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2" name="Picture 81" descr="se.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3" name="Picture 82" descr="uk.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4" name="Picture 83" descr="si.png"/>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3" r:id="rId4"/>
    <p:sldLayoutId id="2147483934" r:id="rId5"/>
    <p:sldLayoutId id="2147483930" r:id="rId6"/>
    <p:sldLayoutId id="2147483936" r:id="rId7"/>
    <p:sldLayoutId id="2147483937" r:id="rId8"/>
    <p:sldLayoutId id="2147483938" r:id="rId9"/>
    <p:sldLayoutId id="2147483940" r:id="rId10"/>
    <p:sldLayoutId id="2147483976" r:id="rId11"/>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6375"/>
            <a:ext cx="8229600" cy="85725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7BA811F6-F8FC-4415-824A-5BE78E652D2C}" type="datetimeFigureOut">
              <a:rPr lang="en-GB" smtClean="0">
                <a:solidFill>
                  <a:prstClr val="black">
                    <a:tint val="75000"/>
                  </a:prstClr>
                </a:solidFill>
              </a:rPr>
              <a:pPr/>
              <a:t>07/03/2018</a:t>
            </a:fld>
            <a:endParaRPr lang="en-GB">
              <a:solidFill>
                <a:prstClr val="black">
                  <a:tint val="75000"/>
                </a:prstClr>
              </a:solidFill>
            </a:endParaRPr>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D6AB017F-0582-4B84-9C90-57D7BC7CDFE8}" type="slidenum">
              <a:rPr lang="en-GB" smtClean="0">
                <a:solidFill>
                  <a:prstClr val="black">
                    <a:tint val="75000"/>
                  </a:prstClr>
                </a:solidFill>
              </a:rPr>
              <a:pPr/>
              <a:t>‹nº›</a:t>
            </a:fld>
            <a:endParaRPr lang="en-GB">
              <a:solidFill>
                <a:prstClr val="black">
                  <a:tint val="75000"/>
                </a:prstClr>
              </a:solidFill>
            </a:endParaRPr>
          </a:p>
        </p:txBody>
      </p:sp>
    </p:spTree>
    <p:extLst>
      <p:ext uri="{BB962C8B-B14F-4D97-AF65-F5344CB8AC3E}">
        <p14:creationId xmlns:p14="http://schemas.microsoft.com/office/powerpoint/2010/main" val="1504334398"/>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p:nvSpPr>
        <p:spPr bwMode="auto">
          <a:xfrm>
            <a:off x="578164" y="335522"/>
            <a:ext cx="5016500" cy="21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4" tIns="45717" rIns="91434" bIns="4571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0"/>
            <a:ext cx="7174846" cy="430887"/>
          </a:xfrm>
          <a:prstGeom prst="rect">
            <a:avLst/>
          </a:prstGeom>
          <a:noFill/>
          <a:ln>
            <a:noFill/>
          </a:ln>
          <a:extLst/>
        </p:spPr>
        <p:txBody>
          <a:bodyPr vert="horz" wrap="square" lIns="91434" tIns="45717" rIns="91434" bIns="4571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1" cstate="screen">
            <a:extLst>
              <a:ext uri="{28A0092B-C50C-407E-A947-70E740481C1C}">
                <a14:useLocalDpi xmlns:a14="http://schemas.microsoft.com/office/drawing/2010/main"/>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776790"/>
            <a:ext cx="9144000" cy="366713"/>
          </a:xfrm>
          <a:prstGeom prst="rect">
            <a:avLst/>
          </a:prstGeom>
        </p:spPr>
      </p:pic>
      <p:sp>
        <p:nvSpPr>
          <p:cNvPr id="14" name="Text Box 38"/>
          <p:cNvSpPr txBox="1">
            <a:spLocks noChangeArrowheads="1"/>
          </p:cNvSpPr>
          <p:nvPr/>
        </p:nvSpPr>
        <p:spPr bwMode="auto">
          <a:xfrm>
            <a:off x="165601" y="4575601"/>
            <a:ext cx="5016500" cy="21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5717" rIns="91434" bIns="45717">
            <a:spAutoFit/>
          </a:bodyPr>
          <a:lstStyle/>
          <a:p>
            <a:pPr>
              <a:spcBef>
                <a:spcPct val="50000"/>
              </a:spcBef>
            </a:pPr>
            <a:r>
              <a:rPr lang="en-US" sz="800">
                <a:solidFill>
                  <a:srgbClr val="000000">
                    <a:lumMod val="75000"/>
                    <a:lumOff val="25000"/>
                  </a:srgbClr>
                </a:solidFill>
              </a:rPr>
              <a:t>ESA UNCLASSIFIED - For Official Use</a:t>
            </a:r>
            <a:endParaRPr lang="en-GB" sz="800" dirty="0">
              <a:solidFill>
                <a:srgbClr val="000000">
                  <a:lumMod val="75000"/>
                  <a:lumOff val="25000"/>
                </a:srgbClr>
              </a:solidFill>
            </a:endParaRPr>
          </a:p>
        </p:txBody>
      </p:sp>
      <p:grpSp>
        <p:nvGrpSpPr>
          <p:cNvPr id="15" name="Group 14"/>
          <p:cNvGrpSpPr/>
          <p:nvPr/>
        </p:nvGrpSpPr>
        <p:grpSpPr>
          <a:xfrm>
            <a:off x="171655" y="4905803"/>
            <a:ext cx="6436141" cy="111519"/>
            <a:chOff x="171652" y="6621093"/>
            <a:chExt cx="6436141" cy="111519"/>
          </a:xfrm>
        </p:grpSpPr>
        <p:pic>
          <p:nvPicPr>
            <p:cNvPr id="16" name="Picture 15" descr="at.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17" name="Picture 16" descr="be.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18" name="Picture 17" descr="ca.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6443887" y="6621093"/>
              <a:ext cx="163906" cy="108344"/>
            </a:xfrm>
            <a:prstGeom prst="rect">
              <a:avLst/>
            </a:prstGeom>
            <a:ln>
              <a:noFill/>
            </a:ln>
          </p:spPr>
        </p:pic>
        <p:pic>
          <p:nvPicPr>
            <p:cNvPr id="19" name="Picture 18" descr="ch.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20" name="Picture 19" descr="cz.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21" name="Picture 20" descr="de.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22" name="Picture 21" descr="dk.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23" name="Picture 22" descr="ee.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24" name="Picture 23" descr="es.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25" name="Picture 24" descr="fi.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26" name="Picture 25" descr="fr.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27" name="Picture 26" descr="g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28" name="Picture 27" descr="hu.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29" name="Picture 28" descr="ie.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30" name="Picture 29" descr="it.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31" name="Picture 30" descr="lu.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32" name="Picture 31" descr="nl.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33" name="Picture 32" descr="no.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34" name="Picture 33" descr="pl.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35" name="Picture 34" descr="pt.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36" name="Picture 35" descr="ro.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37" name="Picture 36" descr="se.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38" name="Picture 37" descr="uk.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4" tIns="45717" rIns="0" bIns="45717"/>
          <a:lstStyle/>
          <a:p>
            <a:pPr algn="r">
              <a:spcBef>
                <a:spcPct val="50000"/>
              </a:spcBef>
            </a:pPr>
            <a:r>
              <a:rPr lang="en-GB" sz="800" noProof="1">
                <a:solidFill>
                  <a:srgbClr val="4D4F53"/>
                </a:solidFill>
              </a:rPr>
              <a:t>ESA | 01/01/2016 | Slide  </a:t>
            </a:r>
            <a:fld id="{71EAD4F2-866B-304A-9A50-FC7592816342}" type="slidenum">
              <a:rPr lang="en-GB" sz="800" noProof="1" smtClean="0">
                <a:solidFill>
                  <a:srgbClr val="4D4F53"/>
                </a:solidFill>
              </a:rPr>
              <a:pPr algn="r">
                <a:spcBef>
                  <a:spcPct val="50000"/>
                </a:spcBef>
              </a:pPr>
              <a:t>‹nº›</a:t>
            </a:fld>
            <a:endParaRPr lang="en-GB" sz="800" noProof="1">
              <a:solidFill>
                <a:srgbClr val="4D4F53"/>
              </a:solidFill>
            </a:endParaRPr>
          </a:p>
        </p:txBody>
      </p:sp>
    </p:spTree>
    <p:extLst>
      <p:ext uri="{BB962C8B-B14F-4D97-AF65-F5344CB8AC3E}">
        <p14:creationId xmlns:p14="http://schemas.microsoft.com/office/powerpoint/2010/main" val="393475252"/>
      </p:ext>
    </p:extLst>
  </p:cSld>
  <p:clrMap bg1="lt1" tx1="dk1" bg2="lt2" tx2="dk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66" algn="l" rtl="0" eaLnBrk="1" fontAlgn="base" hangingPunct="1">
        <a:spcBef>
          <a:spcPct val="0"/>
        </a:spcBef>
        <a:spcAft>
          <a:spcPct val="0"/>
        </a:spcAft>
        <a:defRPr sz="2200" b="1">
          <a:solidFill>
            <a:schemeClr val="bg1"/>
          </a:solidFill>
          <a:latin typeface="Verdana" pitchFamily="34" charset="0"/>
        </a:defRPr>
      </a:lvl6pPr>
      <a:lvl7pPr marL="914333" algn="l" rtl="0" eaLnBrk="1" fontAlgn="base" hangingPunct="1">
        <a:spcBef>
          <a:spcPct val="0"/>
        </a:spcBef>
        <a:spcAft>
          <a:spcPct val="0"/>
        </a:spcAft>
        <a:defRPr sz="2200" b="1">
          <a:solidFill>
            <a:schemeClr val="bg1"/>
          </a:solidFill>
          <a:latin typeface="Verdana" pitchFamily="34" charset="0"/>
        </a:defRPr>
      </a:lvl7pPr>
      <a:lvl8pPr marL="1371498" algn="l" rtl="0" eaLnBrk="1" fontAlgn="base" hangingPunct="1">
        <a:spcBef>
          <a:spcPct val="0"/>
        </a:spcBef>
        <a:spcAft>
          <a:spcPct val="0"/>
        </a:spcAft>
        <a:defRPr sz="2200" b="1">
          <a:solidFill>
            <a:schemeClr val="bg1"/>
          </a:solidFill>
          <a:latin typeface="Verdana" pitchFamily="34" charset="0"/>
        </a:defRPr>
      </a:lvl8pPr>
      <a:lvl9pPr marL="1828664" algn="l" rtl="0" eaLnBrk="1" fontAlgn="base" hangingPunct="1">
        <a:spcBef>
          <a:spcPct val="0"/>
        </a:spcBef>
        <a:spcAft>
          <a:spcPct val="0"/>
        </a:spcAft>
        <a:defRPr sz="2200" b="1">
          <a:solidFill>
            <a:schemeClr val="bg1"/>
          </a:solidFill>
          <a:latin typeface="Verdana" pitchFamily="34" charset="0"/>
        </a:defRPr>
      </a:lvl9pPr>
    </p:titleStyle>
    <p:bodyStyle>
      <a:lvl1pPr marL="0" indent="-34287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9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49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0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60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539" indent="-41906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704" indent="-41906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871" indent="-41906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037" indent="-41906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5299" name="Rectangle 2"/>
          <p:cNvSpPr>
            <a:spLocks noGrp="1" noChangeArrowheads="1"/>
          </p:cNvSpPr>
          <p:nvPr>
            <p:ph type="body" idx="1"/>
          </p:nvPr>
        </p:nvSpPr>
        <p:spPr bwMode="auto">
          <a:xfrm>
            <a:off x="172800" y="727200"/>
            <a:ext cx="8748000" cy="382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Text Box DG"/>
          <p:cNvSpPr txBox="1">
            <a:spLocks noChangeArrowheads="1"/>
          </p:cNvSpPr>
          <p:nvPr/>
        </p:nvSpPr>
        <p:spPr bwMode="auto">
          <a:xfrm>
            <a:off x="578164" y="335522"/>
            <a:ext cx="5016500" cy="21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91434" tIns="45717" rIns="91434" bIns="45717">
            <a:spAutoFit/>
          </a:bodyPr>
          <a:lstStyle/>
          <a:p>
            <a:pPr>
              <a:spcBef>
                <a:spcPct val="50000"/>
              </a:spcBef>
            </a:pPr>
            <a:endParaRPr lang="en-GB" sz="800" dirty="0">
              <a:solidFill>
                <a:srgbClr val="000000"/>
              </a:solidFill>
            </a:endParaRPr>
          </a:p>
        </p:txBody>
      </p:sp>
      <p:sp>
        <p:nvSpPr>
          <p:cNvPr id="10" name="Rectangle 6"/>
          <p:cNvSpPr>
            <a:spLocks noGrp="1" noChangeArrowheads="1"/>
          </p:cNvSpPr>
          <p:nvPr>
            <p:ph type="title"/>
          </p:nvPr>
        </p:nvSpPr>
        <p:spPr bwMode="auto">
          <a:xfrm>
            <a:off x="143088" y="149150"/>
            <a:ext cx="7174846" cy="430887"/>
          </a:xfrm>
          <a:prstGeom prst="rect">
            <a:avLst/>
          </a:prstGeom>
          <a:noFill/>
          <a:ln>
            <a:noFill/>
          </a:ln>
          <a:extLst/>
        </p:spPr>
        <p:txBody>
          <a:bodyPr vert="horz" wrap="square" lIns="91434" tIns="45717" rIns="91434" bIns="45717" numCol="1" anchor="ctr" anchorCtr="0" compatLnSpc="1">
            <a:prstTxWarp prst="textNoShape">
              <a:avLst/>
            </a:prstTxWarp>
            <a:spAutoFit/>
          </a:bodyPr>
          <a:lstStyle/>
          <a:p>
            <a:pPr lvl="0" algn="l" rtl="0" eaLnBrk="1" fontAlgn="base" hangingPunct="1">
              <a:spcBef>
                <a:spcPct val="0"/>
              </a:spcBef>
              <a:spcAft>
                <a:spcPct val="0"/>
              </a:spcAft>
            </a:pPr>
            <a:r>
              <a:rPr lang="en-US"/>
              <a:t>Click to edit Master title style</a:t>
            </a:r>
            <a:endParaRPr lang="en-GB" dirty="0"/>
          </a:p>
        </p:txBody>
      </p:sp>
      <p:pic>
        <p:nvPicPr>
          <p:cNvPr id="11" name="Picture 10"/>
          <p:cNvPicPr>
            <a:picLocks noChangeAspect="1"/>
          </p:cNvPicPr>
          <p:nvPr/>
        </p:nvPicPr>
        <p:blipFill rotWithShape="1">
          <a:blip r:embed="rId12" cstate="screen">
            <a:extLst>
              <a:ext uri="{28A0092B-C50C-407E-A947-70E740481C1C}">
                <a14:useLocalDpi xmlns:a14="http://schemas.microsoft.com/office/drawing/2010/main"/>
              </a:ext>
            </a:extLst>
          </a:blip>
          <a:srcRect t="-1" b="23122"/>
          <a:stretch/>
        </p:blipFill>
        <p:spPr>
          <a:xfrm>
            <a:off x="7787919" y="155435"/>
            <a:ext cx="1210456" cy="504000"/>
          </a:xfrm>
          <a:prstGeom prst="rect">
            <a:avLst/>
          </a:prstGeom>
        </p:spPr>
      </p:pic>
      <p:pic>
        <p:nvPicPr>
          <p:cNvPr id="12" name="Picture 11" descr="PPT_Footer.jp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0" y="4776790"/>
            <a:ext cx="9144000" cy="366713"/>
          </a:xfrm>
          <a:prstGeom prst="rect">
            <a:avLst/>
          </a:prstGeom>
        </p:spPr>
      </p:pic>
      <p:sp>
        <p:nvSpPr>
          <p:cNvPr id="14" name="Text Box 38"/>
          <p:cNvSpPr txBox="1">
            <a:spLocks noChangeArrowheads="1"/>
          </p:cNvSpPr>
          <p:nvPr/>
        </p:nvSpPr>
        <p:spPr bwMode="auto">
          <a:xfrm>
            <a:off x="165601" y="4575601"/>
            <a:ext cx="5016500" cy="219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tIns="45717" rIns="91434" bIns="45717">
            <a:spAutoFit/>
          </a:bodyPr>
          <a:lstStyle/>
          <a:p>
            <a:pPr>
              <a:spcBef>
                <a:spcPct val="50000"/>
              </a:spcBef>
            </a:pPr>
            <a:r>
              <a:rPr lang="en-US" sz="800">
                <a:solidFill>
                  <a:srgbClr val="000000">
                    <a:lumMod val="75000"/>
                    <a:lumOff val="25000"/>
                  </a:srgbClr>
                </a:solidFill>
              </a:rPr>
              <a:t>ESA UNCLASSIFIED - For Official Use</a:t>
            </a:r>
            <a:endParaRPr lang="en-GB" sz="800" dirty="0">
              <a:solidFill>
                <a:srgbClr val="000000">
                  <a:lumMod val="75000"/>
                  <a:lumOff val="25000"/>
                </a:srgbClr>
              </a:solidFill>
            </a:endParaRPr>
          </a:p>
        </p:txBody>
      </p:sp>
      <p:grpSp>
        <p:nvGrpSpPr>
          <p:cNvPr id="15" name="Group 14"/>
          <p:cNvGrpSpPr/>
          <p:nvPr/>
        </p:nvGrpSpPr>
        <p:grpSpPr>
          <a:xfrm>
            <a:off x="171655" y="4905803"/>
            <a:ext cx="6436141" cy="111519"/>
            <a:chOff x="171652" y="6621093"/>
            <a:chExt cx="6436141" cy="111519"/>
          </a:xfrm>
        </p:grpSpPr>
        <p:pic>
          <p:nvPicPr>
            <p:cNvPr id="16" name="Picture 15" descr="at.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71652" y="6624268"/>
              <a:ext cx="163906" cy="108344"/>
            </a:xfrm>
            <a:prstGeom prst="rect">
              <a:avLst/>
            </a:prstGeom>
            <a:ln>
              <a:noFill/>
            </a:ln>
          </p:spPr>
        </p:pic>
        <p:pic>
          <p:nvPicPr>
            <p:cNvPr id="17" name="Picture 16" descr="be.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50180" y="6624268"/>
              <a:ext cx="163906" cy="108344"/>
            </a:xfrm>
            <a:prstGeom prst="rect">
              <a:avLst/>
            </a:prstGeom>
            <a:ln>
              <a:noFill/>
            </a:ln>
          </p:spPr>
        </p:pic>
        <p:pic>
          <p:nvPicPr>
            <p:cNvPr id="18" name="Picture 17" descr="ca.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6443887" y="6621093"/>
              <a:ext cx="163906" cy="108344"/>
            </a:xfrm>
            <a:prstGeom prst="rect">
              <a:avLst/>
            </a:prstGeom>
            <a:ln>
              <a:noFill/>
            </a:ln>
          </p:spPr>
        </p:pic>
        <p:pic>
          <p:nvPicPr>
            <p:cNvPr id="19" name="Picture 18" descr="ch.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5758225" y="6624268"/>
              <a:ext cx="163906" cy="108344"/>
            </a:xfrm>
            <a:prstGeom prst="rect">
              <a:avLst/>
            </a:prstGeom>
            <a:ln>
              <a:noFill/>
            </a:ln>
          </p:spPr>
        </p:pic>
        <p:pic>
          <p:nvPicPr>
            <p:cNvPr id="20" name="Picture 19" descr="cz.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730914" y="6624268"/>
              <a:ext cx="163906" cy="108344"/>
            </a:xfrm>
            <a:prstGeom prst="rect">
              <a:avLst/>
            </a:prstGeom>
            <a:ln>
              <a:noFill/>
            </a:ln>
          </p:spPr>
        </p:pic>
        <p:pic>
          <p:nvPicPr>
            <p:cNvPr id="21" name="Picture 20" descr="de.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2129855" y="6624268"/>
              <a:ext cx="163906" cy="108344"/>
            </a:xfrm>
            <a:prstGeom prst="rect">
              <a:avLst/>
            </a:prstGeom>
            <a:ln>
              <a:noFill/>
            </a:ln>
          </p:spPr>
        </p:pic>
        <p:pic>
          <p:nvPicPr>
            <p:cNvPr id="22" name="Picture 21" descr="dk.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1009149" y="6624268"/>
              <a:ext cx="163906" cy="108344"/>
            </a:xfrm>
            <a:prstGeom prst="rect">
              <a:avLst/>
            </a:prstGeom>
            <a:ln>
              <a:noFill/>
            </a:ln>
          </p:spPr>
        </p:pic>
        <p:pic>
          <p:nvPicPr>
            <p:cNvPr id="23" name="Picture 22" descr="ee.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1287681" y="6624268"/>
              <a:ext cx="163906" cy="108344"/>
            </a:xfrm>
            <a:prstGeom prst="rect">
              <a:avLst/>
            </a:prstGeom>
            <a:ln>
              <a:noFill/>
            </a:ln>
          </p:spPr>
        </p:pic>
        <p:pic>
          <p:nvPicPr>
            <p:cNvPr id="24" name="Picture 23" descr="es.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5199705" y="6624268"/>
              <a:ext cx="163906" cy="108344"/>
            </a:xfrm>
            <a:prstGeom prst="rect">
              <a:avLst/>
            </a:prstGeom>
            <a:ln>
              <a:noFill/>
            </a:ln>
          </p:spPr>
        </p:pic>
        <p:pic>
          <p:nvPicPr>
            <p:cNvPr id="25" name="Picture 24" descr="fi.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1571339" y="6624268"/>
              <a:ext cx="163906" cy="108344"/>
            </a:xfrm>
            <a:prstGeom prst="rect">
              <a:avLst/>
            </a:prstGeom>
            <a:ln>
              <a:noFill/>
            </a:ln>
          </p:spPr>
        </p:pic>
        <p:pic>
          <p:nvPicPr>
            <p:cNvPr id="26" name="Picture 25" descr="fr.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848698" y="6624268"/>
              <a:ext cx="163906" cy="108344"/>
            </a:xfrm>
            <a:prstGeom prst="rect">
              <a:avLst/>
            </a:prstGeom>
            <a:ln>
              <a:noFill/>
            </a:ln>
          </p:spPr>
        </p:pic>
        <p:pic>
          <p:nvPicPr>
            <p:cNvPr id="27" name="Picture 26" descr="gr.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2407216" y="6624268"/>
              <a:ext cx="163906" cy="108344"/>
            </a:xfrm>
            <a:prstGeom prst="rect">
              <a:avLst/>
            </a:prstGeom>
            <a:ln>
              <a:noFill/>
            </a:ln>
          </p:spPr>
        </p:pic>
        <p:pic>
          <p:nvPicPr>
            <p:cNvPr id="28" name="Picture 27" descr="hu.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2684578" y="6624268"/>
              <a:ext cx="163906" cy="108344"/>
            </a:xfrm>
            <a:prstGeom prst="rect">
              <a:avLst/>
            </a:prstGeom>
            <a:ln>
              <a:noFill/>
            </a:ln>
          </p:spPr>
        </p:pic>
        <p:pic>
          <p:nvPicPr>
            <p:cNvPr id="29" name="Picture 28" descr="ie.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2961938" y="6624268"/>
              <a:ext cx="163906" cy="108344"/>
            </a:xfrm>
            <a:prstGeom prst="rect">
              <a:avLst/>
            </a:prstGeom>
            <a:ln>
              <a:noFill/>
            </a:ln>
          </p:spPr>
        </p:pic>
        <p:pic>
          <p:nvPicPr>
            <p:cNvPr id="30" name="Picture 29" descr="it.png"/>
            <p:cNvPicPr>
              <a:picLocks noChangeAspect="1"/>
            </p:cNvPicPr>
            <p:nvPr userDrawn="1"/>
          </p:nvPicPr>
          <p:blipFill>
            <a:blip r:embed="rId28" cstate="screen">
              <a:extLst>
                <a:ext uri="{28A0092B-C50C-407E-A947-70E740481C1C}">
                  <a14:useLocalDpi xmlns:a14="http://schemas.microsoft.com/office/drawing/2010/main"/>
                </a:ext>
              </a:extLst>
            </a:blip>
            <a:stretch>
              <a:fillRect/>
            </a:stretch>
          </p:blipFill>
          <p:spPr>
            <a:xfrm>
              <a:off x="3239296" y="6624268"/>
              <a:ext cx="163906" cy="108344"/>
            </a:xfrm>
            <a:prstGeom prst="rect">
              <a:avLst/>
            </a:prstGeom>
            <a:ln>
              <a:noFill/>
            </a:ln>
          </p:spPr>
        </p:pic>
        <p:pic>
          <p:nvPicPr>
            <p:cNvPr id="31" name="Picture 30" descr="lu.png"/>
            <p:cNvPicPr>
              <a:picLocks noChangeAspect="1"/>
            </p:cNvPicPr>
            <p:nvPr userDrawn="1"/>
          </p:nvPicPr>
          <p:blipFill>
            <a:blip r:embed="rId29" cstate="screen">
              <a:extLst>
                <a:ext uri="{28A0092B-C50C-407E-A947-70E740481C1C}">
                  <a14:useLocalDpi xmlns:a14="http://schemas.microsoft.com/office/drawing/2010/main"/>
                </a:ext>
              </a:extLst>
            </a:blip>
            <a:stretch>
              <a:fillRect/>
            </a:stretch>
          </p:blipFill>
          <p:spPr>
            <a:xfrm>
              <a:off x="3517855" y="6624268"/>
              <a:ext cx="163906" cy="108344"/>
            </a:xfrm>
            <a:prstGeom prst="rect">
              <a:avLst/>
            </a:prstGeom>
            <a:ln>
              <a:noFill/>
            </a:ln>
          </p:spPr>
        </p:pic>
        <p:pic>
          <p:nvPicPr>
            <p:cNvPr id="32" name="Picture 31" descr="nl.png"/>
            <p:cNvPicPr>
              <a:picLocks noChangeAspect="1"/>
            </p:cNvPicPr>
            <p:nvPr userDrawn="1"/>
          </p:nvPicPr>
          <p:blipFill>
            <a:blip r:embed="rId30" cstate="screen">
              <a:extLst>
                <a:ext uri="{28A0092B-C50C-407E-A947-70E740481C1C}">
                  <a14:useLocalDpi xmlns:a14="http://schemas.microsoft.com/office/drawing/2010/main"/>
                </a:ext>
              </a:extLst>
            </a:blip>
            <a:stretch>
              <a:fillRect/>
            </a:stretch>
          </p:blipFill>
          <p:spPr>
            <a:xfrm>
              <a:off x="3799012" y="6624268"/>
              <a:ext cx="163906" cy="108344"/>
            </a:xfrm>
            <a:prstGeom prst="rect">
              <a:avLst/>
            </a:prstGeom>
            <a:ln>
              <a:noFill/>
            </a:ln>
          </p:spPr>
        </p:pic>
        <p:pic>
          <p:nvPicPr>
            <p:cNvPr id="33" name="Picture 32" descr="no.png"/>
            <p:cNvPicPr>
              <a:picLocks noChangeAspect="1"/>
            </p:cNvPicPr>
            <p:nvPr userDrawn="1"/>
          </p:nvPicPr>
          <p:blipFill>
            <a:blip r:embed="rId31" cstate="screen">
              <a:extLst>
                <a:ext uri="{28A0092B-C50C-407E-A947-70E740481C1C}">
                  <a14:useLocalDpi xmlns:a14="http://schemas.microsoft.com/office/drawing/2010/main"/>
                </a:ext>
              </a:extLst>
            </a:blip>
            <a:stretch>
              <a:fillRect/>
            </a:stretch>
          </p:blipFill>
          <p:spPr>
            <a:xfrm>
              <a:off x="4082770" y="6624268"/>
              <a:ext cx="163906" cy="108344"/>
            </a:xfrm>
            <a:prstGeom prst="rect">
              <a:avLst/>
            </a:prstGeom>
            <a:ln>
              <a:noFill/>
            </a:ln>
          </p:spPr>
        </p:pic>
        <p:pic>
          <p:nvPicPr>
            <p:cNvPr id="34" name="Picture 33" descr="pl.png"/>
            <p:cNvPicPr>
              <a:picLocks noChangeAspect="1"/>
            </p:cNvPicPr>
            <p:nvPr userDrawn="1"/>
          </p:nvPicPr>
          <p:blipFill>
            <a:blip r:embed="rId32" cstate="screen">
              <a:extLst>
                <a:ext uri="{28A0092B-C50C-407E-A947-70E740481C1C}">
                  <a14:useLocalDpi xmlns:a14="http://schemas.microsoft.com/office/drawing/2010/main"/>
                </a:ext>
              </a:extLst>
            </a:blip>
            <a:stretch>
              <a:fillRect/>
            </a:stretch>
          </p:blipFill>
          <p:spPr>
            <a:xfrm>
              <a:off x="4358830" y="6624268"/>
              <a:ext cx="163906" cy="108344"/>
            </a:xfrm>
            <a:prstGeom prst="rect">
              <a:avLst/>
            </a:prstGeom>
            <a:ln>
              <a:noFill/>
            </a:ln>
          </p:spPr>
        </p:pic>
        <p:pic>
          <p:nvPicPr>
            <p:cNvPr id="35" name="Picture 34" descr="pt.png"/>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4638686" y="6624268"/>
              <a:ext cx="163906" cy="108344"/>
            </a:xfrm>
            <a:prstGeom prst="rect">
              <a:avLst/>
            </a:prstGeom>
            <a:ln>
              <a:noFill/>
            </a:ln>
          </p:spPr>
        </p:pic>
        <p:pic>
          <p:nvPicPr>
            <p:cNvPr id="36" name="Picture 35" descr="ro.png"/>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4919843" y="6624268"/>
              <a:ext cx="163906" cy="108344"/>
            </a:xfrm>
            <a:prstGeom prst="rect">
              <a:avLst/>
            </a:prstGeom>
            <a:ln>
              <a:noFill/>
            </a:ln>
          </p:spPr>
        </p:pic>
        <p:pic>
          <p:nvPicPr>
            <p:cNvPr id="37" name="Picture 36" descr="se.png"/>
            <p:cNvPicPr>
              <a:picLocks noChangeAspect="1"/>
            </p:cNvPicPr>
            <p:nvPr userDrawn="1"/>
          </p:nvPicPr>
          <p:blipFill>
            <a:blip r:embed="rId35" cstate="screen">
              <a:extLst>
                <a:ext uri="{28A0092B-C50C-407E-A947-70E740481C1C}">
                  <a14:useLocalDpi xmlns:a14="http://schemas.microsoft.com/office/drawing/2010/main"/>
                </a:ext>
              </a:extLst>
            </a:blip>
            <a:stretch>
              <a:fillRect/>
            </a:stretch>
          </p:blipFill>
          <p:spPr>
            <a:xfrm>
              <a:off x="5478359" y="6624268"/>
              <a:ext cx="163906" cy="108344"/>
            </a:xfrm>
            <a:prstGeom prst="rect">
              <a:avLst/>
            </a:prstGeom>
            <a:ln>
              <a:noFill/>
            </a:ln>
          </p:spPr>
        </p:pic>
        <p:pic>
          <p:nvPicPr>
            <p:cNvPr id="38" name="Picture 37" descr="uk.png"/>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6033093" y="6624268"/>
              <a:ext cx="163906" cy="108344"/>
            </a:xfrm>
            <a:prstGeom prst="rect">
              <a:avLst/>
            </a:prstGeom>
            <a:ln>
              <a:noFill/>
            </a:ln>
          </p:spPr>
        </p:pic>
      </p:grpSp>
      <p:sp>
        <p:nvSpPr>
          <p:cNvPr id="39" name="Text Box 34"/>
          <p:cNvSpPr txBox="1">
            <a:spLocks noChangeAspect="1" noChangeArrowheads="1"/>
          </p:cNvSpPr>
          <p:nvPr/>
        </p:nvSpPr>
        <p:spPr bwMode="auto">
          <a:xfrm>
            <a:off x="4480339" y="4580704"/>
            <a:ext cx="4520474" cy="147638"/>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91434" tIns="45717" rIns="0" bIns="45717"/>
          <a:lstStyle/>
          <a:p>
            <a:pPr algn="r">
              <a:spcBef>
                <a:spcPct val="50000"/>
              </a:spcBef>
            </a:pPr>
            <a:r>
              <a:rPr lang="en-GB" sz="800" noProof="1">
                <a:solidFill>
                  <a:srgbClr val="4D4F53"/>
                </a:solidFill>
              </a:rPr>
              <a:t>ESA | 01/01/2016 | Slide  </a:t>
            </a:r>
            <a:fld id="{71EAD4F2-866B-304A-9A50-FC7592816342}" type="slidenum">
              <a:rPr lang="en-GB" sz="800" noProof="1" smtClean="0">
                <a:solidFill>
                  <a:srgbClr val="4D4F53"/>
                </a:solidFill>
              </a:rPr>
              <a:pPr algn="r">
                <a:spcBef>
                  <a:spcPct val="50000"/>
                </a:spcBef>
              </a:pPr>
              <a:t>‹nº›</a:t>
            </a:fld>
            <a:endParaRPr lang="en-GB" sz="800" noProof="1">
              <a:solidFill>
                <a:srgbClr val="4D4F53"/>
              </a:solidFill>
            </a:endParaRPr>
          </a:p>
        </p:txBody>
      </p:sp>
    </p:spTree>
    <p:extLst>
      <p:ext uri="{BB962C8B-B14F-4D97-AF65-F5344CB8AC3E}">
        <p14:creationId xmlns:p14="http://schemas.microsoft.com/office/powerpoint/2010/main" val="221088564"/>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Lst>
  <p:hf sldNum="0" hdr="0" dt="0"/>
  <p:txStyles>
    <p:title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166" algn="l" rtl="0" eaLnBrk="1" fontAlgn="base" hangingPunct="1">
        <a:spcBef>
          <a:spcPct val="0"/>
        </a:spcBef>
        <a:spcAft>
          <a:spcPct val="0"/>
        </a:spcAft>
        <a:defRPr sz="2200" b="1">
          <a:solidFill>
            <a:schemeClr val="bg1"/>
          </a:solidFill>
          <a:latin typeface="Verdana" pitchFamily="34" charset="0"/>
        </a:defRPr>
      </a:lvl6pPr>
      <a:lvl7pPr marL="914333" algn="l" rtl="0" eaLnBrk="1" fontAlgn="base" hangingPunct="1">
        <a:spcBef>
          <a:spcPct val="0"/>
        </a:spcBef>
        <a:spcAft>
          <a:spcPct val="0"/>
        </a:spcAft>
        <a:defRPr sz="2200" b="1">
          <a:solidFill>
            <a:schemeClr val="bg1"/>
          </a:solidFill>
          <a:latin typeface="Verdana" pitchFamily="34" charset="0"/>
        </a:defRPr>
      </a:lvl7pPr>
      <a:lvl8pPr marL="1371498" algn="l" rtl="0" eaLnBrk="1" fontAlgn="base" hangingPunct="1">
        <a:spcBef>
          <a:spcPct val="0"/>
        </a:spcBef>
        <a:spcAft>
          <a:spcPct val="0"/>
        </a:spcAft>
        <a:defRPr sz="2200" b="1">
          <a:solidFill>
            <a:schemeClr val="bg1"/>
          </a:solidFill>
          <a:latin typeface="Verdana" pitchFamily="34" charset="0"/>
        </a:defRPr>
      </a:lvl8pPr>
      <a:lvl9pPr marL="1828664" algn="l" rtl="0" eaLnBrk="1" fontAlgn="base" hangingPunct="1">
        <a:spcBef>
          <a:spcPct val="0"/>
        </a:spcBef>
        <a:spcAft>
          <a:spcPct val="0"/>
        </a:spcAft>
        <a:defRPr sz="2200" b="1">
          <a:solidFill>
            <a:schemeClr val="bg1"/>
          </a:solidFill>
          <a:latin typeface="Verdana" pitchFamily="34" charset="0"/>
        </a:defRPr>
      </a:lvl9pPr>
    </p:titleStyle>
    <p:bodyStyle>
      <a:lvl1pPr marL="0" indent="-342875"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0994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49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05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605"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539" indent="-41906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6704" indent="-41906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3871" indent="-41906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037" indent="-419069"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333" rtl="0" eaLnBrk="1" latinLnBrk="0" hangingPunct="1">
        <a:defRPr sz="1800" kern="1200">
          <a:solidFill>
            <a:schemeClr val="tx1"/>
          </a:solidFill>
          <a:latin typeface="+mn-lt"/>
          <a:ea typeface="+mn-ea"/>
          <a:cs typeface="+mn-cs"/>
        </a:defRPr>
      </a:lvl1pPr>
      <a:lvl2pPr marL="457166" algn="l" defTabSz="914333" rtl="0" eaLnBrk="1" latinLnBrk="0" hangingPunct="1">
        <a:defRPr sz="1800" kern="1200">
          <a:solidFill>
            <a:schemeClr val="tx1"/>
          </a:solidFill>
          <a:latin typeface="+mn-lt"/>
          <a:ea typeface="+mn-ea"/>
          <a:cs typeface="+mn-cs"/>
        </a:defRPr>
      </a:lvl2pPr>
      <a:lvl3pPr marL="914333" algn="l" defTabSz="914333" rtl="0" eaLnBrk="1" latinLnBrk="0" hangingPunct="1">
        <a:defRPr sz="1800" kern="1200">
          <a:solidFill>
            <a:schemeClr val="tx1"/>
          </a:solidFill>
          <a:latin typeface="+mn-lt"/>
          <a:ea typeface="+mn-ea"/>
          <a:cs typeface="+mn-cs"/>
        </a:defRPr>
      </a:lvl3pPr>
      <a:lvl4pPr marL="1371498" algn="l" defTabSz="914333" rtl="0" eaLnBrk="1" latinLnBrk="0" hangingPunct="1">
        <a:defRPr sz="1800" kern="1200">
          <a:solidFill>
            <a:schemeClr val="tx1"/>
          </a:solidFill>
          <a:latin typeface="+mn-lt"/>
          <a:ea typeface="+mn-ea"/>
          <a:cs typeface="+mn-cs"/>
        </a:defRPr>
      </a:lvl4pPr>
      <a:lvl5pPr marL="1828664" algn="l" defTabSz="914333" rtl="0" eaLnBrk="1" latinLnBrk="0" hangingPunct="1">
        <a:defRPr sz="1800" kern="1200">
          <a:solidFill>
            <a:schemeClr val="tx1"/>
          </a:solidFill>
          <a:latin typeface="+mn-lt"/>
          <a:ea typeface="+mn-ea"/>
          <a:cs typeface="+mn-cs"/>
        </a:defRPr>
      </a:lvl5pPr>
      <a:lvl6pPr marL="2285829" algn="l" defTabSz="914333" rtl="0" eaLnBrk="1" latinLnBrk="0" hangingPunct="1">
        <a:defRPr sz="1800" kern="1200">
          <a:solidFill>
            <a:schemeClr val="tx1"/>
          </a:solidFill>
          <a:latin typeface="+mn-lt"/>
          <a:ea typeface="+mn-ea"/>
          <a:cs typeface="+mn-cs"/>
        </a:defRPr>
      </a:lvl6pPr>
      <a:lvl7pPr marL="2742995" algn="l" defTabSz="914333" rtl="0" eaLnBrk="1" latinLnBrk="0" hangingPunct="1">
        <a:defRPr sz="1800" kern="1200">
          <a:solidFill>
            <a:schemeClr val="tx1"/>
          </a:solidFill>
          <a:latin typeface="+mn-lt"/>
          <a:ea typeface="+mn-ea"/>
          <a:cs typeface="+mn-cs"/>
        </a:defRPr>
      </a:lvl7pPr>
      <a:lvl8pPr marL="3200160" algn="l" defTabSz="914333" rtl="0" eaLnBrk="1" latinLnBrk="0" hangingPunct="1">
        <a:defRPr sz="1800" kern="1200">
          <a:solidFill>
            <a:schemeClr val="tx1"/>
          </a:solidFill>
          <a:latin typeface="+mn-lt"/>
          <a:ea typeface="+mn-ea"/>
          <a:cs typeface="+mn-cs"/>
        </a:defRPr>
      </a:lvl8pPr>
      <a:lvl9pPr marL="3657326" algn="l" defTabSz="91433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png"/><Relationship Id="rId18" Type="http://schemas.openxmlformats.org/officeDocument/2006/relationships/image" Target="../media/image95.png"/><Relationship Id="rId26" Type="http://schemas.openxmlformats.org/officeDocument/2006/relationships/image" Target="../media/image103.png"/><Relationship Id="rId3" Type="http://schemas.openxmlformats.org/officeDocument/2006/relationships/image" Target="../media/image80.png"/><Relationship Id="rId21" Type="http://schemas.openxmlformats.org/officeDocument/2006/relationships/image" Target="../media/image98.png"/><Relationship Id="rId7" Type="http://schemas.openxmlformats.org/officeDocument/2006/relationships/image" Target="../media/image84.png"/><Relationship Id="rId12" Type="http://schemas.openxmlformats.org/officeDocument/2006/relationships/image" Target="../media/image89.png"/><Relationship Id="rId17" Type="http://schemas.openxmlformats.org/officeDocument/2006/relationships/image" Target="../media/image94.png"/><Relationship Id="rId25" Type="http://schemas.openxmlformats.org/officeDocument/2006/relationships/image" Target="../media/image102.png"/><Relationship Id="rId2" Type="http://schemas.openxmlformats.org/officeDocument/2006/relationships/notesSlide" Target="../notesSlides/notesSlide2.xml"/><Relationship Id="rId16" Type="http://schemas.openxmlformats.org/officeDocument/2006/relationships/image" Target="../media/image93.png"/><Relationship Id="rId20" Type="http://schemas.openxmlformats.org/officeDocument/2006/relationships/image" Target="../media/image97.png"/><Relationship Id="rId29" Type="http://schemas.openxmlformats.org/officeDocument/2006/relationships/image" Target="../media/image106.png"/><Relationship Id="rId1" Type="http://schemas.openxmlformats.org/officeDocument/2006/relationships/slideLayout" Target="../slideLayouts/slideLayout10.xml"/><Relationship Id="rId6" Type="http://schemas.openxmlformats.org/officeDocument/2006/relationships/image" Target="../media/image83.png"/><Relationship Id="rId11" Type="http://schemas.openxmlformats.org/officeDocument/2006/relationships/image" Target="../media/image88.png"/><Relationship Id="rId24" Type="http://schemas.openxmlformats.org/officeDocument/2006/relationships/image" Target="../media/image101.png"/><Relationship Id="rId5" Type="http://schemas.openxmlformats.org/officeDocument/2006/relationships/image" Target="../media/image82.png"/><Relationship Id="rId15" Type="http://schemas.openxmlformats.org/officeDocument/2006/relationships/image" Target="../media/image92.png"/><Relationship Id="rId23" Type="http://schemas.openxmlformats.org/officeDocument/2006/relationships/image" Target="../media/image100.png"/><Relationship Id="rId28" Type="http://schemas.openxmlformats.org/officeDocument/2006/relationships/image" Target="../media/image105.png"/><Relationship Id="rId10" Type="http://schemas.openxmlformats.org/officeDocument/2006/relationships/image" Target="../media/image87.png"/><Relationship Id="rId19" Type="http://schemas.openxmlformats.org/officeDocument/2006/relationships/image" Target="../media/image96.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png"/><Relationship Id="rId22" Type="http://schemas.openxmlformats.org/officeDocument/2006/relationships/image" Target="../media/image99.png"/><Relationship Id="rId27" Type="http://schemas.openxmlformats.org/officeDocument/2006/relationships/image" Target="../media/image104.png"/><Relationship Id="rId30" Type="http://schemas.openxmlformats.org/officeDocument/2006/relationships/image" Target="../media/image107.png"/></Relationships>
</file>

<file path=ppt/slides/_rels/slide5.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a:xfrm>
            <a:off x="418238" y="2729203"/>
            <a:ext cx="7948800" cy="1568275"/>
          </a:xfrm>
          <a:noFill/>
        </p:spPr>
        <p:txBody>
          <a:bodyPr/>
          <a:lstStyle/>
          <a:p>
            <a:r>
              <a:rPr lang="en-US" dirty="0"/>
              <a:t>Gordon Campbell, Stephen Coulson</a:t>
            </a:r>
          </a:p>
          <a:p>
            <a:r>
              <a:rPr lang="en-US" dirty="0"/>
              <a:t>Science, Applications and Climate Department</a:t>
            </a:r>
          </a:p>
          <a:p>
            <a:r>
              <a:rPr lang="en-US" dirty="0"/>
              <a:t>Directorate of EO </a:t>
            </a:r>
            <a:r>
              <a:rPr lang="en-US" dirty="0" err="1"/>
              <a:t>Programmes</a:t>
            </a:r>
            <a:endParaRPr lang="en-US" dirty="0"/>
          </a:p>
          <a:p>
            <a:r>
              <a:rPr lang="en-US" dirty="0"/>
              <a:t>ESA</a:t>
            </a:r>
          </a:p>
        </p:txBody>
      </p:sp>
      <p:sp>
        <p:nvSpPr>
          <p:cNvPr id="3" name="Title 2"/>
          <p:cNvSpPr>
            <a:spLocks noGrp="1"/>
          </p:cNvSpPr>
          <p:nvPr>
            <p:ph type="ctrTitle"/>
          </p:nvPr>
        </p:nvSpPr>
        <p:spPr/>
        <p:txBody>
          <a:bodyPr/>
          <a:lstStyle/>
          <a:p>
            <a:r>
              <a:rPr lang="en-US" sz="2800" b="1" dirty="0">
                <a:solidFill>
                  <a:schemeClr val="bg1"/>
                </a:solidFill>
              </a:rPr>
              <a:t>Regional Initiatives and EO for Sustainable Development (EO4SD)</a:t>
            </a:r>
          </a:p>
        </p:txBody>
      </p:sp>
    </p:spTree>
    <p:extLst>
      <p:ext uri="{BB962C8B-B14F-4D97-AF65-F5344CB8AC3E}">
        <p14:creationId xmlns:p14="http://schemas.microsoft.com/office/powerpoint/2010/main" val="1250591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086" y="68335"/>
            <a:ext cx="7174846" cy="430887"/>
          </a:xfrm>
        </p:spPr>
        <p:txBody>
          <a:bodyPr/>
          <a:lstStyle/>
          <a:p>
            <a:r>
              <a:rPr lang="en-US" dirty="0">
                <a:solidFill>
                  <a:srgbClr val="FFFFFF"/>
                </a:solidFill>
              </a:rPr>
              <a:t>Why do we need Regional Initiatives?</a:t>
            </a:r>
          </a:p>
        </p:txBody>
      </p:sp>
      <p:sp>
        <p:nvSpPr>
          <p:cNvPr id="3" name="Content Placeholder 2"/>
          <p:cNvSpPr>
            <a:spLocks noGrp="1"/>
          </p:cNvSpPr>
          <p:nvPr>
            <p:ph idx="1"/>
          </p:nvPr>
        </p:nvSpPr>
        <p:spPr>
          <a:xfrm>
            <a:off x="0" y="808022"/>
            <a:ext cx="9063182" cy="4214255"/>
          </a:xfrm>
        </p:spPr>
        <p:txBody>
          <a:bodyPr/>
          <a:lstStyle/>
          <a:p>
            <a:pPr marL="428625" indent="-342900">
              <a:lnSpc>
                <a:spcPct val="100000"/>
              </a:lnSpc>
              <a:spcBef>
                <a:spcPts val="0"/>
              </a:spcBef>
              <a:buFont typeface="Arial"/>
              <a:buChar char="•"/>
            </a:pPr>
            <a:r>
              <a:rPr lang="en-US" sz="1400" dirty="0"/>
              <a:t>Many of the issues targeted by EO are addressed regionally</a:t>
            </a:r>
          </a:p>
          <a:p>
            <a:pPr marL="628650" lvl="1" indent="-179388">
              <a:lnSpc>
                <a:spcPct val="100000"/>
              </a:lnSpc>
              <a:spcBef>
                <a:spcPts val="0"/>
              </a:spcBef>
              <a:buFont typeface="Arial"/>
              <a:buChar char="•"/>
            </a:pPr>
            <a:r>
              <a:rPr lang="en-US" sz="1400" dirty="0"/>
              <a:t>Regional development strategies often make no connection to EO</a:t>
            </a:r>
          </a:p>
          <a:p>
            <a:pPr marL="628650" lvl="1" indent="-179388">
              <a:lnSpc>
                <a:spcPct val="100000"/>
              </a:lnSpc>
              <a:spcBef>
                <a:spcPts val="0"/>
              </a:spcBef>
              <a:buFont typeface="Arial"/>
              <a:buChar char="•"/>
            </a:pPr>
            <a:r>
              <a:rPr lang="en-US" sz="1400" dirty="0"/>
              <a:t>Regional environment and climate issues</a:t>
            </a:r>
          </a:p>
          <a:p>
            <a:pPr marL="628650" lvl="1" indent="-179388">
              <a:lnSpc>
                <a:spcPct val="100000"/>
              </a:lnSpc>
              <a:spcBef>
                <a:spcPts val="0"/>
              </a:spcBef>
              <a:buFont typeface="Arial"/>
              <a:buChar char="•"/>
            </a:pPr>
            <a:r>
              <a:rPr lang="en-US" sz="1400" dirty="0"/>
              <a:t>Security issues with a Regional dimension</a:t>
            </a:r>
          </a:p>
          <a:p>
            <a:pPr marL="628650" lvl="1" indent="-179388">
              <a:lnSpc>
                <a:spcPct val="100000"/>
              </a:lnSpc>
              <a:spcBef>
                <a:spcPts val="0"/>
              </a:spcBef>
              <a:buFont typeface="Arial"/>
              <a:buChar char="•"/>
            </a:pPr>
            <a:r>
              <a:rPr lang="en-US" sz="1400" dirty="0"/>
              <a:t>Infrastructure and other developments impacting regionally</a:t>
            </a:r>
          </a:p>
          <a:p>
            <a:pPr marL="628650" lvl="1" indent="-179388">
              <a:lnSpc>
                <a:spcPct val="100000"/>
              </a:lnSpc>
              <a:spcBef>
                <a:spcPts val="0"/>
              </a:spcBef>
              <a:buFont typeface="Arial"/>
              <a:buChar char="•"/>
            </a:pPr>
            <a:r>
              <a:rPr lang="en-US" sz="1400" dirty="0"/>
              <a:t>Regional collaboration on issues of pan-national interest</a:t>
            </a:r>
          </a:p>
          <a:p>
            <a:pPr marL="428625" indent="-342900">
              <a:buFont typeface="Arial"/>
              <a:buChar char="•"/>
            </a:pPr>
            <a:r>
              <a:rPr lang="en-US" sz="1400" dirty="0"/>
              <a:t>Stakeholder organization structured around existing cooperation </a:t>
            </a:r>
            <a:r>
              <a:rPr lang="en-US" sz="1400" dirty="0" err="1"/>
              <a:t>fora</a:t>
            </a:r>
            <a:r>
              <a:rPr lang="en-US" sz="1400" dirty="0"/>
              <a:t> </a:t>
            </a:r>
          </a:p>
          <a:p>
            <a:pPr marL="628650" lvl="1" indent="-179388">
              <a:lnSpc>
                <a:spcPct val="100000"/>
              </a:lnSpc>
              <a:spcBef>
                <a:spcPts val="0"/>
              </a:spcBef>
              <a:buFont typeface="Arial"/>
              <a:buChar char="•"/>
            </a:pPr>
            <a:r>
              <a:rPr lang="en-US" sz="1400" dirty="0"/>
              <a:t>Common environmental and climate change monitoring and assessment (</a:t>
            </a:r>
            <a:r>
              <a:rPr lang="en-US" sz="1400" dirty="0" err="1"/>
              <a:t>eg</a:t>
            </a:r>
            <a:r>
              <a:rPr lang="en-US" sz="1400" dirty="0"/>
              <a:t> natural capital, ecosystem services)</a:t>
            </a:r>
          </a:p>
          <a:p>
            <a:pPr marL="628650" lvl="1" indent="-179388">
              <a:lnSpc>
                <a:spcPct val="100000"/>
              </a:lnSpc>
              <a:spcBef>
                <a:spcPts val="0"/>
              </a:spcBef>
              <a:buFont typeface="Arial"/>
              <a:buChar char="•"/>
            </a:pPr>
            <a:r>
              <a:rPr lang="en-US" sz="1400" dirty="0"/>
              <a:t>Data exchange and cooperation agreements (</a:t>
            </a:r>
            <a:r>
              <a:rPr lang="en-US" sz="1400" dirty="0" err="1"/>
              <a:t>eg</a:t>
            </a:r>
            <a:r>
              <a:rPr lang="en-US" sz="1400" dirty="0"/>
              <a:t> maritime data, </a:t>
            </a:r>
            <a:r>
              <a:rPr lang="en-US" sz="1400" dirty="0" err="1"/>
              <a:t>meteo</a:t>
            </a:r>
            <a:r>
              <a:rPr lang="en-US" sz="1400" dirty="0"/>
              <a:t> </a:t>
            </a:r>
            <a:r>
              <a:rPr lang="en-US" sz="1400" dirty="0" err="1"/>
              <a:t>etc</a:t>
            </a:r>
            <a:r>
              <a:rPr lang="en-US" sz="1400" dirty="0"/>
              <a:t>)</a:t>
            </a:r>
          </a:p>
          <a:p>
            <a:pPr marL="628650" lvl="1" indent="-179388">
              <a:lnSpc>
                <a:spcPct val="100000"/>
              </a:lnSpc>
              <a:spcBef>
                <a:spcPts val="0"/>
              </a:spcBef>
              <a:buFont typeface="Arial"/>
              <a:buChar char="•"/>
            </a:pPr>
            <a:r>
              <a:rPr lang="en-US" sz="1400" dirty="0"/>
              <a:t>Regional Earth Science cooperation </a:t>
            </a:r>
            <a:r>
              <a:rPr lang="en-US" sz="1400" dirty="0" err="1"/>
              <a:t>fora</a:t>
            </a:r>
            <a:endParaRPr lang="en-US" sz="1400" dirty="0"/>
          </a:p>
          <a:p>
            <a:pPr marL="628650" lvl="1" indent="-179388">
              <a:lnSpc>
                <a:spcPct val="100000"/>
              </a:lnSpc>
              <a:spcBef>
                <a:spcPts val="0"/>
              </a:spcBef>
              <a:buFont typeface="Arial"/>
              <a:buChar char="•"/>
            </a:pPr>
            <a:r>
              <a:rPr lang="en-US" sz="1400" dirty="0"/>
              <a:t>But.....these stakeholders often have very little explicit EO expertise/experience</a:t>
            </a:r>
          </a:p>
          <a:p>
            <a:pPr marL="428625" indent="-342900">
              <a:lnSpc>
                <a:spcPct val="100000"/>
              </a:lnSpc>
              <a:buFont typeface="Arial"/>
              <a:buChar char="•"/>
            </a:pPr>
            <a:r>
              <a:rPr lang="en-US" sz="1400" dirty="0"/>
              <a:t>Geographic datasets are usually structured geographically:</a:t>
            </a:r>
          </a:p>
          <a:p>
            <a:pPr marL="720725" lvl="1" indent="-271463">
              <a:lnSpc>
                <a:spcPct val="100000"/>
              </a:lnSpc>
              <a:spcBef>
                <a:spcPts val="0"/>
              </a:spcBef>
              <a:buFont typeface="Arial"/>
              <a:buChar char="•"/>
            </a:pPr>
            <a:r>
              <a:rPr lang="en-US" sz="1400" dirty="0"/>
              <a:t>National and regional Collaborative Ground Segment Initiatives</a:t>
            </a:r>
          </a:p>
          <a:p>
            <a:pPr marL="720725" lvl="1" indent="-271463">
              <a:lnSpc>
                <a:spcPct val="100000"/>
              </a:lnSpc>
              <a:spcBef>
                <a:spcPts val="0"/>
              </a:spcBef>
              <a:buFont typeface="Arial"/>
              <a:buChar char="•"/>
            </a:pPr>
            <a:r>
              <a:rPr lang="en-US" sz="1400" dirty="0"/>
              <a:t>Regional consistent (and </a:t>
            </a:r>
            <a:r>
              <a:rPr lang="en-US" sz="1400" dirty="0" err="1"/>
              <a:t>intercalibrated</a:t>
            </a:r>
            <a:r>
              <a:rPr lang="en-US" sz="1400" dirty="0"/>
              <a:t>) earth science data</a:t>
            </a:r>
          </a:p>
          <a:p>
            <a:pPr marL="720725" lvl="1" indent="-271463">
              <a:lnSpc>
                <a:spcPct val="100000"/>
              </a:lnSpc>
              <a:spcBef>
                <a:spcPts val="0"/>
              </a:spcBef>
              <a:buFont typeface="Arial"/>
              <a:buChar char="•"/>
            </a:pPr>
            <a:r>
              <a:rPr lang="en-US" sz="1400" dirty="0"/>
              <a:t>Regional models and regionally customized EO processing algorithms</a:t>
            </a:r>
          </a:p>
        </p:txBody>
      </p:sp>
    </p:spTree>
    <p:extLst>
      <p:ext uri="{BB962C8B-B14F-4D97-AF65-F5344CB8AC3E}">
        <p14:creationId xmlns:p14="http://schemas.microsoft.com/office/powerpoint/2010/main" val="31755898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750467"/>
            <a:ext cx="5257030" cy="3956672"/>
          </a:xfrm>
          <a:prstGeom prst="rect">
            <a:avLst/>
          </a:prstGeom>
          <a:noFill/>
        </p:spPr>
        <p:txBody>
          <a:bodyPr wrap="square" lIns="77925" tIns="38963" rIns="77925" bIns="38963" rtlCol="0">
            <a:spAutoFit/>
          </a:bodyPr>
          <a:lstStyle/>
          <a:p>
            <a:pPr marL="285750" indent="-285750">
              <a:buFont typeface="Arial" panose="020B0604020202020204" pitchFamily="34" charset="0"/>
              <a:buChar char="•"/>
            </a:pPr>
            <a:r>
              <a:rPr lang="en-GB" sz="1400" dirty="0">
                <a:solidFill>
                  <a:srgbClr val="4D4F53"/>
                </a:solidFill>
              </a:rPr>
              <a:t>Set of coordinated activities: </a:t>
            </a:r>
            <a:r>
              <a:rPr lang="en-GB" sz="1400" b="1" dirty="0">
                <a:solidFill>
                  <a:schemeClr val="accent5">
                    <a:lumMod val="50000"/>
                  </a:schemeClr>
                </a:solidFill>
              </a:rPr>
              <a:t>science, public sector, industry growth and infrastructure components;</a:t>
            </a:r>
          </a:p>
          <a:p>
            <a:pPr marL="285750" indent="-285750">
              <a:buFont typeface="Arial" panose="020B0604020202020204" pitchFamily="34" charset="0"/>
              <a:buChar char="•"/>
            </a:pPr>
            <a:endParaRPr lang="en-GB" sz="1400" dirty="0"/>
          </a:p>
          <a:p>
            <a:pPr marL="243516" indent="-243516">
              <a:buFont typeface="Arial" panose="020B0604020202020204" pitchFamily="34" charset="0"/>
              <a:buChar char="•"/>
            </a:pPr>
            <a:r>
              <a:rPr lang="en-GB" sz="1400" b="1" dirty="0">
                <a:solidFill>
                  <a:schemeClr val="accent5">
                    <a:lumMod val="50000"/>
                  </a:schemeClr>
                </a:solidFill>
              </a:rPr>
              <a:t>Focus on regional priorities </a:t>
            </a:r>
            <a:r>
              <a:rPr lang="en-GB" sz="1400" dirty="0">
                <a:solidFill>
                  <a:srgbClr val="4D4F53"/>
                </a:solidFill>
              </a:rPr>
              <a:t>with high interest for Member States;</a:t>
            </a:r>
          </a:p>
          <a:p>
            <a:pPr marL="243516" indent="-243516">
              <a:buFont typeface="Arial" panose="020B0604020202020204" pitchFamily="34" charset="0"/>
              <a:buChar char="•"/>
            </a:pPr>
            <a:endParaRPr lang="en-GB" sz="1400" dirty="0"/>
          </a:p>
          <a:p>
            <a:pPr marL="243516" indent="-243516">
              <a:buFont typeface="Arial" panose="020B0604020202020204" pitchFamily="34" charset="0"/>
              <a:buChar char="•"/>
            </a:pPr>
            <a:r>
              <a:rPr lang="en-GB" sz="1400" dirty="0">
                <a:solidFill>
                  <a:srgbClr val="4D4F53"/>
                </a:solidFill>
              </a:rPr>
              <a:t>Initial regions: </a:t>
            </a:r>
            <a:r>
              <a:rPr lang="en-GB" sz="1400" dirty="0"/>
              <a:t>Baltic, Black-sea/Danube, Atlantic, Alps, </a:t>
            </a:r>
            <a:r>
              <a:rPr lang="en-GB" sz="1400" dirty="0">
                <a:solidFill>
                  <a:srgbClr val="4D4F53"/>
                </a:solidFill>
              </a:rPr>
              <a:t>Mediterranean, Mainly driven by interest of Member States;</a:t>
            </a:r>
          </a:p>
          <a:p>
            <a:pPr marL="243516" indent="-243516">
              <a:buFont typeface="Arial" panose="020B0604020202020204" pitchFamily="34" charset="0"/>
              <a:buChar char="•"/>
            </a:pPr>
            <a:endParaRPr lang="en-GB" sz="1400" dirty="0">
              <a:solidFill>
                <a:srgbClr val="4D4F53"/>
              </a:solidFill>
            </a:endParaRPr>
          </a:p>
          <a:p>
            <a:pPr marL="243516" indent="-243516">
              <a:buFont typeface="Arial" panose="020B0604020202020204" pitchFamily="34" charset="0"/>
              <a:buChar char="•"/>
            </a:pPr>
            <a:r>
              <a:rPr lang="en-GB" sz="1400" dirty="0">
                <a:solidFill>
                  <a:srgbClr val="4D4F53"/>
                </a:solidFill>
              </a:rPr>
              <a:t>Two pathfinders started – Atlantic and Black Sea/Danube</a:t>
            </a:r>
          </a:p>
          <a:p>
            <a:pPr marL="243516" indent="-243516">
              <a:buFont typeface="Arial" panose="020B0604020202020204" pitchFamily="34" charset="0"/>
              <a:buChar char="•"/>
            </a:pPr>
            <a:endParaRPr lang="en-GB" sz="1400" dirty="0"/>
          </a:p>
          <a:p>
            <a:pPr marL="243516" indent="-243516">
              <a:buFont typeface="Arial" panose="020B0604020202020204" pitchFamily="34" charset="0"/>
              <a:buChar char="•"/>
            </a:pPr>
            <a:r>
              <a:rPr lang="en-GB" sz="1400" b="1" dirty="0">
                <a:solidFill>
                  <a:schemeClr val="accent5">
                    <a:lumMod val="50000"/>
                  </a:schemeClr>
                </a:solidFill>
              </a:rPr>
              <a:t>Link with existing regional institutions, H2020 activities and initiatives</a:t>
            </a:r>
            <a:r>
              <a:rPr lang="en-GB" sz="1400" dirty="0">
                <a:solidFill>
                  <a:srgbClr val="4D4F53"/>
                </a:solidFill>
              </a:rPr>
              <a:t>: e.g., Atlantic Ocean Research Alliance, Baltic Earth, BONUS, Black Sea Commission, Danube Delta Commission, etc…</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31892" y="1104900"/>
            <a:ext cx="3278009" cy="3666275"/>
          </a:xfrm>
          <a:prstGeom prst="rect">
            <a:avLst/>
          </a:prstGeom>
        </p:spPr>
      </p:pic>
      <p:grpSp>
        <p:nvGrpSpPr>
          <p:cNvPr id="4" name="Group 3"/>
          <p:cNvGrpSpPr/>
          <p:nvPr/>
        </p:nvGrpSpPr>
        <p:grpSpPr>
          <a:xfrm>
            <a:off x="5443830" y="2095272"/>
            <a:ext cx="3124226" cy="2564884"/>
            <a:chOff x="4365647" y="2168359"/>
            <a:chExt cx="3124226" cy="2564884"/>
          </a:xfrm>
        </p:grpSpPr>
        <p:sp>
          <p:nvSpPr>
            <p:cNvPr id="18" name="Rectangle 17"/>
            <p:cNvSpPr/>
            <p:nvPr/>
          </p:nvSpPr>
          <p:spPr>
            <a:xfrm>
              <a:off x="5296439" y="3565466"/>
              <a:ext cx="2193434" cy="1164760"/>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365647" y="2168359"/>
              <a:ext cx="1500060" cy="2564884"/>
            </a:xfrm>
            <a:prstGeom prst="rect">
              <a:avLst/>
            </a:prstGeom>
            <a:solidFill>
              <a:srgbClr val="00B050">
                <a:alpha val="5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5" name="Group 4"/>
          <p:cNvGrpSpPr/>
          <p:nvPr/>
        </p:nvGrpSpPr>
        <p:grpSpPr>
          <a:xfrm>
            <a:off x="6914169" y="1169901"/>
            <a:ext cx="1533054" cy="3260195"/>
            <a:chOff x="6914169" y="1169901"/>
            <a:chExt cx="1533054" cy="3260195"/>
          </a:xfrm>
        </p:grpSpPr>
        <p:sp>
          <p:nvSpPr>
            <p:cNvPr id="15" name="Freeform 14"/>
            <p:cNvSpPr/>
            <p:nvPr/>
          </p:nvSpPr>
          <p:spPr>
            <a:xfrm>
              <a:off x="7070454" y="3086580"/>
              <a:ext cx="1319003" cy="1343516"/>
            </a:xfrm>
            <a:custGeom>
              <a:avLst/>
              <a:gdLst>
                <a:gd name="connsiteX0" fmla="*/ 587022 w 2528711"/>
                <a:gd name="connsiteY0" fmla="*/ 0 h 2302933"/>
                <a:gd name="connsiteX1" fmla="*/ 237067 w 2528711"/>
                <a:gd name="connsiteY1" fmla="*/ 214489 h 2302933"/>
                <a:gd name="connsiteX2" fmla="*/ 508000 w 2528711"/>
                <a:gd name="connsiteY2" fmla="*/ 417689 h 2302933"/>
                <a:gd name="connsiteX3" fmla="*/ 327378 w 2528711"/>
                <a:gd name="connsiteY3" fmla="*/ 575733 h 2302933"/>
                <a:gd name="connsiteX4" fmla="*/ 0 w 2528711"/>
                <a:gd name="connsiteY4" fmla="*/ 564444 h 2302933"/>
                <a:gd name="connsiteX5" fmla="*/ 33867 w 2528711"/>
                <a:gd name="connsiteY5" fmla="*/ 711200 h 2302933"/>
                <a:gd name="connsiteX6" fmla="*/ 383822 w 2528711"/>
                <a:gd name="connsiteY6" fmla="*/ 711200 h 2302933"/>
                <a:gd name="connsiteX7" fmla="*/ 564445 w 2528711"/>
                <a:gd name="connsiteY7" fmla="*/ 778933 h 2302933"/>
                <a:gd name="connsiteX8" fmla="*/ 880534 w 2528711"/>
                <a:gd name="connsiteY8" fmla="*/ 688622 h 2302933"/>
                <a:gd name="connsiteX9" fmla="*/ 1117600 w 2528711"/>
                <a:gd name="connsiteY9" fmla="*/ 880533 h 2302933"/>
                <a:gd name="connsiteX10" fmla="*/ 1354667 w 2528711"/>
                <a:gd name="connsiteY10" fmla="*/ 812800 h 2302933"/>
                <a:gd name="connsiteX11" fmla="*/ 1727200 w 2528711"/>
                <a:gd name="connsiteY11" fmla="*/ 1128889 h 2302933"/>
                <a:gd name="connsiteX12" fmla="*/ 1693334 w 2528711"/>
                <a:gd name="connsiteY12" fmla="*/ 1603022 h 2302933"/>
                <a:gd name="connsiteX13" fmla="*/ 1377245 w 2528711"/>
                <a:gd name="connsiteY13" fmla="*/ 1840089 h 2302933"/>
                <a:gd name="connsiteX14" fmla="*/ 1614311 w 2528711"/>
                <a:gd name="connsiteY14" fmla="*/ 2302933 h 2302933"/>
                <a:gd name="connsiteX15" fmla="*/ 1896534 w 2528711"/>
                <a:gd name="connsiteY15" fmla="*/ 2065867 h 2302933"/>
                <a:gd name="connsiteX16" fmla="*/ 1715911 w 2528711"/>
                <a:gd name="connsiteY16" fmla="*/ 1749778 h 2302933"/>
                <a:gd name="connsiteX17" fmla="*/ 2099734 w 2528711"/>
                <a:gd name="connsiteY17" fmla="*/ 1648178 h 2302933"/>
                <a:gd name="connsiteX18" fmla="*/ 2314222 w 2528711"/>
                <a:gd name="connsiteY18" fmla="*/ 1467556 h 2302933"/>
                <a:gd name="connsiteX19" fmla="*/ 2528711 w 2528711"/>
                <a:gd name="connsiteY19" fmla="*/ 925689 h 2302933"/>
                <a:gd name="connsiteX20" fmla="*/ 2223911 w 2528711"/>
                <a:gd name="connsiteY20" fmla="*/ 496711 h 2302933"/>
                <a:gd name="connsiteX21" fmla="*/ 1670756 w 2528711"/>
                <a:gd name="connsiteY21" fmla="*/ 508000 h 2302933"/>
                <a:gd name="connsiteX22" fmla="*/ 1603022 w 2528711"/>
                <a:gd name="connsiteY22" fmla="*/ 349956 h 2302933"/>
                <a:gd name="connsiteX23" fmla="*/ 1162756 w 2528711"/>
                <a:gd name="connsiteY23" fmla="*/ 282222 h 2302933"/>
                <a:gd name="connsiteX24" fmla="*/ 587022 w 2528711"/>
                <a:gd name="connsiteY24" fmla="*/ 0 h 2302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528711" h="2302933">
                  <a:moveTo>
                    <a:pt x="587022" y="0"/>
                  </a:moveTo>
                  <a:lnTo>
                    <a:pt x="237067" y="214489"/>
                  </a:lnTo>
                  <a:lnTo>
                    <a:pt x="508000" y="417689"/>
                  </a:lnTo>
                  <a:lnTo>
                    <a:pt x="327378" y="575733"/>
                  </a:lnTo>
                  <a:lnTo>
                    <a:pt x="0" y="564444"/>
                  </a:lnTo>
                  <a:lnTo>
                    <a:pt x="33867" y="711200"/>
                  </a:lnTo>
                  <a:lnTo>
                    <a:pt x="383822" y="711200"/>
                  </a:lnTo>
                  <a:lnTo>
                    <a:pt x="564445" y="778933"/>
                  </a:lnTo>
                  <a:lnTo>
                    <a:pt x="880534" y="688622"/>
                  </a:lnTo>
                  <a:lnTo>
                    <a:pt x="1117600" y="880533"/>
                  </a:lnTo>
                  <a:lnTo>
                    <a:pt x="1354667" y="812800"/>
                  </a:lnTo>
                  <a:lnTo>
                    <a:pt x="1727200" y="1128889"/>
                  </a:lnTo>
                  <a:lnTo>
                    <a:pt x="1693334" y="1603022"/>
                  </a:lnTo>
                  <a:lnTo>
                    <a:pt x="1377245" y="1840089"/>
                  </a:lnTo>
                  <a:lnTo>
                    <a:pt x="1614311" y="2302933"/>
                  </a:lnTo>
                  <a:lnTo>
                    <a:pt x="1896534" y="2065867"/>
                  </a:lnTo>
                  <a:lnTo>
                    <a:pt x="1715911" y="1749778"/>
                  </a:lnTo>
                  <a:lnTo>
                    <a:pt x="2099734" y="1648178"/>
                  </a:lnTo>
                  <a:lnTo>
                    <a:pt x="2314222" y="1467556"/>
                  </a:lnTo>
                  <a:lnTo>
                    <a:pt x="2528711" y="925689"/>
                  </a:lnTo>
                  <a:lnTo>
                    <a:pt x="2223911" y="496711"/>
                  </a:lnTo>
                  <a:lnTo>
                    <a:pt x="1670756" y="508000"/>
                  </a:lnTo>
                  <a:lnTo>
                    <a:pt x="1603022" y="349956"/>
                  </a:lnTo>
                  <a:lnTo>
                    <a:pt x="1162756" y="282222"/>
                  </a:lnTo>
                  <a:lnTo>
                    <a:pt x="587022" y="0"/>
                  </a:lnTo>
                  <a:close/>
                </a:path>
              </a:pathLst>
            </a:custGeom>
            <a:solidFill>
              <a:srgbClr val="0070C0">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p:nvPr/>
          </p:nvSpPr>
          <p:spPr>
            <a:xfrm>
              <a:off x="6914169" y="1169901"/>
              <a:ext cx="1533054" cy="2263240"/>
            </a:xfrm>
            <a:custGeom>
              <a:avLst/>
              <a:gdLst>
                <a:gd name="connsiteX0" fmla="*/ 1110636 w 1672983"/>
                <a:gd name="connsiteY0" fmla="*/ 2319847 h 2469817"/>
                <a:gd name="connsiteX1" fmla="*/ 1110636 w 1672983"/>
                <a:gd name="connsiteY1" fmla="*/ 2272982 h 2469817"/>
                <a:gd name="connsiteX2" fmla="*/ 1194988 w 1672983"/>
                <a:gd name="connsiteY2" fmla="*/ 2183937 h 2469817"/>
                <a:gd name="connsiteX3" fmla="*/ 1171557 w 1672983"/>
                <a:gd name="connsiteY3" fmla="*/ 2099579 h 2469817"/>
                <a:gd name="connsiteX4" fmla="*/ 1171557 w 1672983"/>
                <a:gd name="connsiteY4" fmla="*/ 2038654 h 2469817"/>
                <a:gd name="connsiteX5" fmla="*/ 1171557 w 1672983"/>
                <a:gd name="connsiteY5" fmla="*/ 2038654 h 2469817"/>
                <a:gd name="connsiteX6" fmla="*/ 1148125 w 1672983"/>
                <a:gd name="connsiteY6" fmla="*/ 1996475 h 2469817"/>
                <a:gd name="connsiteX7" fmla="*/ 1199674 w 1672983"/>
                <a:gd name="connsiteY7" fmla="*/ 1968355 h 2469817"/>
                <a:gd name="connsiteX8" fmla="*/ 1180929 w 1672983"/>
                <a:gd name="connsiteY8" fmla="*/ 1851191 h 2469817"/>
                <a:gd name="connsiteX9" fmla="*/ 1293399 w 1672983"/>
                <a:gd name="connsiteY9" fmla="*/ 1799639 h 2469817"/>
                <a:gd name="connsiteX10" fmla="*/ 1368378 w 1672983"/>
                <a:gd name="connsiteY10" fmla="*/ 1691848 h 2469817"/>
                <a:gd name="connsiteX11" fmla="*/ 1382437 w 1672983"/>
                <a:gd name="connsiteY11" fmla="*/ 1640296 h 2469817"/>
                <a:gd name="connsiteX12" fmla="*/ 1476161 w 1672983"/>
                <a:gd name="connsiteY12" fmla="*/ 1616863 h 2469817"/>
                <a:gd name="connsiteX13" fmla="*/ 1438672 w 1672983"/>
                <a:gd name="connsiteY13" fmla="*/ 1541878 h 2469817"/>
                <a:gd name="connsiteX14" fmla="*/ 1443358 w 1672983"/>
                <a:gd name="connsiteY14" fmla="*/ 1495013 h 2469817"/>
                <a:gd name="connsiteX15" fmla="*/ 1401182 w 1672983"/>
                <a:gd name="connsiteY15" fmla="*/ 1462207 h 2469817"/>
                <a:gd name="connsiteX16" fmla="*/ 1429299 w 1672983"/>
                <a:gd name="connsiteY16" fmla="*/ 1448147 h 2469817"/>
                <a:gd name="connsiteX17" fmla="*/ 1419927 w 1672983"/>
                <a:gd name="connsiteY17" fmla="*/ 1326296 h 2469817"/>
                <a:gd name="connsiteX18" fmla="*/ 1419927 w 1672983"/>
                <a:gd name="connsiteY18" fmla="*/ 1326296 h 2469817"/>
                <a:gd name="connsiteX19" fmla="*/ 1499593 w 1672983"/>
                <a:gd name="connsiteY19" fmla="*/ 1129461 h 2469817"/>
                <a:gd name="connsiteX20" fmla="*/ 1672983 w 1672983"/>
                <a:gd name="connsiteY20" fmla="*/ 890446 h 2469817"/>
                <a:gd name="connsiteX21" fmla="*/ 1658924 w 1672983"/>
                <a:gd name="connsiteY21" fmla="*/ 834208 h 2469817"/>
                <a:gd name="connsiteX22" fmla="*/ 1593317 w 1672983"/>
                <a:gd name="connsiteY22" fmla="*/ 782655 h 2469817"/>
                <a:gd name="connsiteX23" fmla="*/ 1593317 w 1672983"/>
                <a:gd name="connsiteY23" fmla="*/ 782655 h 2469817"/>
                <a:gd name="connsiteX24" fmla="*/ 1574572 w 1672983"/>
                <a:gd name="connsiteY24" fmla="*/ 613939 h 2469817"/>
                <a:gd name="connsiteX25" fmla="*/ 1574572 w 1672983"/>
                <a:gd name="connsiteY25" fmla="*/ 538954 h 2469817"/>
                <a:gd name="connsiteX26" fmla="*/ 1532396 w 1672983"/>
                <a:gd name="connsiteY26" fmla="*/ 388984 h 2469817"/>
                <a:gd name="connsiteX27" fmla="*/ 1588631 w 1672983"/>
                <a:gd name="connsiteY27" fmla="*/ 309313 h 2469817"/>
                <a:gd name="connsiteX28" fmla="*/ 1551141 w 1672983"/>
                <a:gd name="connsiteY28" fmla="*/ 243701 h 2469817"/>
                <a:gd name="connsiteX29" fmla="*/ 1508965 w 1672983"/>
                <a:gd name="connsiteY29" fmla="*/ 215582 h 2469817"/>
                <a:gd name="connsiteX30" fmla="*/ 1504279 w 1672983"/>
                <a:gd name="connsiteY30" fmla="*/ 178089 h 2469817"/>
                <a:gd name="connsiteX31" fmla="*/ 1551141 w 1672983"/>
                <a:gd name="connsiteY31" fmla="*/ 70298 h 2469817"/>
                <a:gd name="connsiteX32" fmla="*/ 1466789 w 1672983"/>
                <a:gd name="connsiteY32" fmla="*/ 0 h 2469817"/>
                <a:gd name="connsiteX33" fmla="*/ 1321516 w 1672983"/>
                <a:gd name="connsiteY33" fmla="*/ 56239 h 2469817"/>
                <a:gd name="connsiteX34" fmla="*/ 1298085 w 1672983"/>
                <a:gd name="connsiteY34" fmla="*/ 140597 h 2469817"/>
                <a:gd name="connsiteX35" fmla="*/ 1260595 w 1672983"/>
                <a:gd name="connsiteY35" fmla="*/ 178089 h 2469817"/>
                <a:gd name="connsiteX36" fmla="*/ 1176243 w 1672983"/>
                <a:gd name="connsiteY36" fmla="*/ 168716 h 2469817"/>
                <a:gd name="connsiteX37" fmla="*/ 1096577 w 1672983"/>
                <a:gd name="connsiteY37" fmla="*/ 164029 h 2469817"/>
                <a:gd name="connsiteX38" fmla="*/ 1049715 w 1672983"/>
                <a:gd name="connsiteY38" fmla="*/ 98418 h 2469817"/>
                <a:gd name="connsiteX39" fmla="*/ 1012225 w 1672983"/>
                <a:gd name="connsiteY39" fmla="*/ 98418 h 2469817"/>
                <a:gd name="connsiteX40" fmla="*/ 988794 w 1672983"/>
                <a:gd name="connsiteY40" fmla="*/ 135910 h 2469817"/>
                <a:gd name="connsiteX41" fmla="*/ 937245 w 1672983"/>
                <a:gd name="connsiteY41" fmla="*/ 131224 h 2469817"/>
                <a:gd name="connsiteX42" fmla="*/ 927873 w 1672983"/>
                <a:gd name="connsiteY42" fmla="*/ 210895 h 2469817"/>
                <a:gd name="connsiteX43" fmla="*/ 824776 w 1672983"/>
                <a:gd name="connsiteY43" fmla="*/ 196835 h 2469817"/>
                <a:gd name="connsiteX44" fmla="*/ 806031 w 1672983"/>
                <a:gd name="connsiteY44" fmla="*/ 271820 h 2469817"/>
                <a:gd name="connsiteX45" fmla="*/ 745110 w 1672983"/>
                <a:gd name="connsiteY45" fmla="*/ 271820 h 2469817"/>
                <a:gd name="connsiteX46" fmla="*/ 688875 w 1672983"/>
                <a:gd name="connsiteY46" fmla="*/ 323372 h 2469817"/>
                <a:gd name="connsiteX47" fmla="*/ 679503 w 1672983"/>
                <a:gd name="connsiteY47" fmla="*/ 393671 h 2469817"/>
                <a:gd name="connsiteX48" fmla="*/ 595151 w 1672983"/>
                <a:gd name="connsiteY48" fmla="*/ 487402 h 2469817"/>
                <a:gd name="connsiteX49" fmla="*/ 552975 w 1672983"/>
                <a:gd name="connsiteY49" fmla="*/ 492089 h 2469817"/>
                <a:gd name="connsiteX50" fmla="*/ 510799 w 1672983"/>
                <a:gd name="connsiteY50" fmla="*/ 674865 h 2469817"/>
                <a:gd name="connsiteX51" fmla="*/ 529544 w 1672983"/>
                <a:gd name="connsiteY51" fmla="*/ 717044 h 2469817"/>
                <a:gd name="connsiteX52" fmla="*/ 529544 w 1672983"/>
                <a:gd name="connsiteY52" fmla="*/ 717044 h 2469817"/>
                <a:gd name="connsiteX53" fmla="*/ 459250 w 1672983"/>
                <a:gd name="connsiteY53" fmla="*/ 745163 h 2469817"/>
                <a:gd name="connsiteX54" fmla="*/ 393643 w 1672983"/>
                <a:gd name="connsiteY54" fmla="*/ 820148 h 2469817"/>
                <a:gd name="connsiteX55" fmla="*/ 407702 w 1672983"/>
                <a:gd name="connsiteY55" fmla="*/ 932625 h 2469817"/>
                <a:gd name="connsiteX56" fmla="*/ 412388 w 1672983"/>
                <a:gd name="connsiteY56" fmla="*/ 1021670 h 2469817"/>
                <a:gd name="connsiteX57" fmla="*/ 435819 w 1672983"/>
                <a:gd name="connsiteY57" fmla="*/ 1063849 h 2469817"/>
                <a:gd name="connsiteX58" fmla="*/ 426447 w 1672983"/>
                <a:gd name="connsiteY58" fmla="*/ 1106028 h 2469817"/>
                <a:gd name="connsiteX59" fmla="*/ 426447 w 1672983"/>
                <a:gd name="connsiteY59" fmla="*/ 1171640 h 2469817"/>
                <a:gd name="connsiteX60" fmla="*/ 388957 w 1672983"/>
                <a:gd name="connsiteY60" fmla="*/ 1237252 h 2469817"/>
                <a:gd name="connsiteX61" fmla="*/ 384271 w 1672983"/>
                <a:gd name="connsiteY61" fmla="*/ 1293490 h 2469817"/>
                <a:gd name="connsiteX62" fmla="*/ 384271 w 1672983"/>
                <a:gd name="connsiteY62" fmla="*/ 1293490 h 2469817"/>
                <a:gd name="connsiteX63" fmla="*/ 337408 w 1672983"/>
                <a:gd name="connsiteY63" fmla="*/ 1321610 h 2469817"/>
                <a:gd name="connsiteX64" fmla="*/ 159332 w 1672983"/>
                <a:gd name="connsiteY64" fmla="*/ 1541878 h 2469817"/>
                <a:gd name="connsiteX65" fmla="*/ 154645 w 1672983"/>
                <a:gd name="connsiteY65" fmla="*/ 1752773 h 2469817"/>
                <a:gd name="connsiteX66" fmla="*/ 201508 w 1672983"/>
                <a:gd name="connsiteY66" fmla="*/ 1818385 h 2469817"/>
                <a:gd name="connsiteX67" fmla="*/ 201508 w 1672983"/>
                <a:gd name="connsiteY67" fmla="*/ 1860564 h 2469817"/>
                <a:gd name="connsiteX68" fmla="*/ 135901 w 1672983"/>
                <a:gd name="connsiteY68" fmla="*/ 1888684 h 2469817"/>
                <a:gd name="connsiteX69" fmla="*/ 79666 w 1672983"/>
                <a:gd name="connsiteY69" fmla="*/ 1888684 h 2469817"/>
                <a:gd name="connsiteX70" fmla="*/ 46862 w 1672983"/>
                <a:gd name="connsiteY70" fmla="*/ 1987101 h 2469817"/>
                <a:gd name="connsiteX71" fmla="*/ 89038 w 1672983"/>
                <a:gd name="connsiteY71" fmla="*/ 2001161 h 2469817"/>
                <a:gd name="connsiteX72" fmla="*/ 28117 w 1672983"/>
                <a:gd name="connsiteY72" fmla="*/ 2066773 h 2469817"/>
                <a:gd name="connsiteX73" fmla="*/ 0 w 1672983"/>
                <a:gd name="connsiteY73" fmla="*/ 2137071 h 2469817"/>
                <a:gd name="connsiteX74" fmla="*/ 37490 w 1672983"/>
                <a:gd name="connsiteY74" fmla="*/ 2230803 h 2469817"/>
                <a:gd name="connsiteX75" fmla="*/ 37490 w 1672983"/>
                <a:gd name="connsiteY75" fmla="*/ 2291728 h 2469817"/>
                <a:gd name="connsiteX76" fmla="*/ 126528 w 1672983"/>
                <a:gd name="connsiteY76" fmla="*/ 2338593 h 2469817"/>
                <a:gd name="connsiteX77" fmla="*/ 103097 w 1672983"/>
                <a:gd name="connsiteY77" fmla="*/ 2465131 h 2469817"/>
                <a:gd name="connsiteX78" fmla="*/ 173390 w 1672983"/>
                <a:gd name="connsiteY78" fmla="*/ 2465131 h 2469817"/>
                <a:gd name="connsiteX79" fmla="*/ 243684 w 1672983"/>
                <a:gd name="connsiteY79" fmla="*/ 2469817 h 2469817"/>
                <a:gd name="connsiteX80" fmla="*/ 412388 w 1672983"/>
                <a:gd name="connsiteY80" fmla="*/ 2465131 h 2469817"/>
                <a:gd name="connsiteX81" fmla="*/ 492054 w 1672983"/>
                <a:gd name="connsiteY81" fmla="*/ 2385459 h 2469817"/>
                <a:gd name="connsiteX82" fmla="*/ 384271 w 1672983"/>
                <a:gd name="connsiteY82" fmla="*/ 2249549 h 2469817"/>
                <a:gd name="connsiteX83" fmla="*/ 543602 w 1672983"/>
                <a:gd name="connsiteY83" fmla="*/ 2127698 h 2469817"/>
                <a:gd name="connsiteX84" fmla="*/ 688875 w 1672983"/>
                <a:gd name="connsiteY84" fmla="*/ 2183937 h 2469817"/>
                <a:gd name="connsiteX85" fmla="*/ 829462 w 1672983"/>
                <a:gd name="connsiteY85" fmla="*/ 2254235 h 2469817"/>
                <a:gd name="connsiteX86" fmla="*/ 862266 w 1672983"/>
                <a:gd name="connsiteY86" fmla="*/ 2296414 h 2469817"/>
                <a:gd name="connsiteX87" fmla="*/ 941932 w 1672983"/>
                <a:gd name="connsiteY87" fmla="*/ 2301101 h 2469817"/>
                <a:gd name="connsiteX88" fmla="*/ 1007539 w 1672983"/>
                <a:gd name="connsiteY88" fmla="*/ 2301101 h 2469817"/>
                <a:gd name="connsiteX89" fmla="*/ 1007539 w 1672983"/>
                <a:gd name="connsiteY89" fmla="*/ 2301101 h 2469817"/>
                <a:gd name="connsiteX90" fmla="*/ 1110636 w 1672983"/>
                <a:gd name="connsiteY90" fmla="*/ 2319847 h 24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672983" h="2469817">
                  <a:moveTo>
                    <a:pt x="1110636" y="2319847"/>
                  </a:moveTo>
                  <a:lnTo>
                    <a:pt x="1110636" y="2272982"/>
                  </a:lnTo>
                  <a:lnTo>
                    <a:pt x="1194988" y="2183937"/>
                  </a:lnTo>
                  <a:lnTo>
                    <a:pt x="1171557" y="2099579"/>
                  </a:lnTo>
                  <a:lnTo>
                    <a:pt x="1171557" y="2038654"/>
                  </a:lnTo>
                  <a:lnTo>
                    <a:pt x="1171557" y="2038654"/>
                  </a:lnTo>
                  <a:lnTo>
                    <a:pt x="1148125" y="1996475"/>
                  </a:lnTo>
                  <a:lnTo>
                    <a:pt x="1199674" y="1968355"/>
                  </a:lnTo>
                  <a:lnTo>
                    <a:pt x="1180929" y="1851191"/>
                  </a:lnTo>
                  <a:lnTo>
                    <a:pt x="1293399" y="1799639"/>
                  </a:lnTo>
                  <a:lnTo>
                    <a:pt x="1368378" y="1691848"/>
                  </a:lnTo>
                  <a:lnTo>
                    <a:pt x="1382437" y="1640296"/>
                  </a:lnTo>
                  <a:lnTo>
                    <a:pt x="1476161" y="1616863"/>
                  </a:lnTo>
                  <a:lnTo>
                    <a:pt x="1438672" y="1541878"/>
                  </a:lnTo>
                  <a:lnTo>
                    <a:pt x="1443358" y="1495013"/>
                  </a:lnTo>
                  <a:lnTo>
                    <a:pt x="1401182" y="1462207"/>
                  </a:lnTo>
                  <a:lnTo>
                    <a:pt x="1429299" y="1448147"/>
                  </a:lnTo>
                  <a:lnTo>
                    <a:pt x="1419927" y="1326296"/>
                  </a:lnTo>
                  <a:lnTo>
                    <a:pt x="1419927" y="1326296"/>
                  </a:lnTo>
                  <a:lnTo>
                    <a:pt x="1499593" y="1129461"/>
                  </a:lnTo>
                  <a:lnTo>
                    <a:pt x="1672983" y="890446"/>
                  </a:lnTo>
                  <a:lnTo>
                    <a:pt x="1658924" y="834208"/>
                  </a:lnTo>
                  <a:lnTo>
                    <a:pt x="1593317" y="782655"/>
                  </a:lnTo>
                  <a:lnTo>
                    <a:pt x="1593317" y="782655"/>
                  </a:lnTo>
                  <a:lnTo>
                    <a:pt x="1574572" y="613939"/>
                  </a:lnTo>
                  <a:lnTo>
                    <a:pt x="1574572" y="538954"/>
                  </a:lnTo>
                  <a:lnTo>
                    <a:pt x="1532396" y="388984"/>
                  </a:lnTo>
                  <a:lnTo>
                    <a:pt x="1588631" y="309313"/>
                  </a:lnTo>
                  <a:lnTo>
                    <a:pt x="1551141" y="243701"/>
                  </a:lnTo>
                  <a:lnTo>
                    <a:pt x="1508965" y="215582"/>
                  </a:lnTo>
                  <a:lnTo>
                    <a:pt x="1504279" y="178089"/>
                  </a:lnTo>
                  <a:lnTo>
                    <a:pt x="1551141" y="70298"/>
                  </a:lnTo>
                  <a:lnTo>
                    <a:pt x="1466789" y="0"/>
                  </a:lnTo>
                  <a:lnTo>
                    <a:pt x="1321516" y="56239"/>
                  </a:lnTo>
                  <a:lnTo>
                    <a:pt x="1298085" y="140597"/>
                  </a:lnTo>
                  <a:lnTo>
                    <a:pt x="1260595" y="178089"/>
                  </a:lnTo>
                  <a:lnTo>
                    <a:pt x="1176243" y="168716"/>
                  </a:lnTo>
                  <a:lnTo>
                    <a:pt x="1096577" y="164029"/>
                  </a:lnTo>
                  <a:lnTo>
                    <a:pt x="1049715" y="98418"/>
                  </a:lnTo>
                  <a:lnTo>
                    <a:pt x="1012225" y="98418"/>
                  </a:lnTo>
                  <a:lnTo>
                    <a:pt x="988794" y="135910"/>
                  </a:lnTo>
                  <a:lnTo>
                    <a:pt x="937245" y="131224"/>
                  </a:lnTo>
                  <a:lnTo>
                    <a:pt x="927873" y="210895"/>
                  </a:lnTo>
                  <a:lnTo>
                    <a:pt x="824776" y="196835"/>
                  </a:lnTo>
                  <a:lnTo>
                    <a:pt x="806031" y="271820"/>
                  </a:lnTo>
                  <a:lnTo>
                    <a:pt x="745110" y="271820"/>
                  </a:lnTo>
                  <a:lnTo>
                    <a:pt x="688875" y="323372"/>
                  </a:lnTo>
                  <a:lnTo>
                    <a:pt x="679503" y="393671"/>
                  </a:lnTo>
                  <a:lnTo>
                    <a:pt x="595151" y="487402"/>
                  </a:lnTo>
                  <a:lnTo>
                    <a:pt x="552975" y="492089"/>
                  </a:lnTo>
                  <a:lnTo>
                    <a:pt x="510799" y="674865"/>
                  </a:lnTo>
                  <a:lnTo>
                    <a:pt x="529544" y="717044"/>
                  </a:lnTo>
                  <a:lnTo>
                    <a:pt x="529544" y="717044"/>
                  </a:lnTo>
                  <a:lnTo>
                    <a:pt x="459250" y="745163"/>
                  </a:lnTo>
                  <a:lnTo>
                    <a:pt x="393643" y="820148"/>
                  </a:lnTo>
                  <a:lnTo>
                    <a:pt x="407702" y="932625"/>
                  </a:lnTo>
                  <a:lnTo>
                    <a:pt x="412388" y="1021670"/>
                  </a:lnTo>
                  <a:lnTo>
                    <a:pt x="435819" y="1063849"/>
                  </a:lnTo>
                  <a:lnTo>
                    <a:pt x="426447" y="1106028"/>
                  </a:lnTo>
                  <a:lnTo>
                    <a:pt x="426447" y="1171640"/>
                  </a:lnTo>
                  <a:lnTo>
                    <a:pt x="388957" y="1237252"/>
                  </a:lnTo>
                  <a:lnTo>
                    <a:pt x="384271" y="1293490"/>
                  </a:lnTo>
                  <a:lnTo>
                    <a:pt x="384271" y="1293490"/>
                  </a:lnTo>
                  <a:lnTo>
                    <a:pt x="337408" y="1321610"/>
                  </a:lnTo>
                  <a:lnTo>
                    <a:pt x="159332" y="1541878"/>
                  </a:lnTo>
                  <a:lnTo>
                    <a:pt x="154645" y="1752773"/>
                  </a:lnTo>
                  <a:lnTo>
                    <a:pt x="201508" y="1818385"/>
                  </a:lnTo>
                  <a:lnTo>
                    <a:pt x="201508" y="1860564"/>
                  </a:lnTo>
                  <a:lnTo>
                    <a:pt x="135901" y="1888684"/>
                  </a:lnTo>
                  <a:lnTo>
                    <a:pt x="79666" y="1888684"/>
                  </a:lnTo>
                  <a:lnTo>
                    <a:pt x="46862" y="1987101"/>
                  </a:lnTo>
                  <a:lnTo>
                    <a:pt x="89038" y="2001161"/>
                  </a:lnTo>
                  <a:lnTo>
                    <a:pt x="28117" y="2066773"/>
                  </a:lnTo>
                  <a:lnTo>
                    <a:pt x="0" y="2137071"/>
                  </a:lnTo>
                  <a:lnTo>
                    <a:pt x="37490" y="2230803"/>
                  </a:lnTo>
                  <a:lnTo>
                    <a:pt x="37490" y="2291728"/>
                  </a:lnTo>
                  <a:lnTo>
                    <a:pt x="126528" y="2338593"/>
                  </a:lnTo>
                  <a:lnTo>
                    <a:pt x="103097" y="2465131"/>
                  </a:lnTo>
                  <a:lnTo>
                    <a:pt x="173390" y="2465131"/>
                  </a:lnTo>
                  <a:lnTo>
                    <a:pt x="243684" y="2469817"/>
                  </a:lnTo>
                  <a:lnTo>
                    <a:pt x="412388" y="2465131"/>
                  </a:lnTo>
                  <a:lnTo>
                    <a:pt x="492054" y="2385459"/>
                  </a:lnTo>
                  <a:lnTo>
                    <a:pt x="384271" y="2249549"/>
                  </a:lnTo>
                  <a:lnTo>
                    <a:pt x="543602" y="2127698"/>
                  </a:lnTo>
                  <a:lnTo>
                    <a:pt x="688875" y="2183937"/>
                  </a:lnTo>
                  <a:lnTo>
                    <a:pt x="829462" y="2254235"/>
                  </a:lnTo>
                  <a:lnTo>
                    <a:pt x="862266" y="2296414"/>
                  </a:lnTo>
                  <a:lnTo>
                    <a:pt x="941932" y="2301101"/>
                  </a:lnTo>
                  <a:lnTo>
                    <a:pt x="1007539" y="2301101"/>
                  </a:lnTo>
                  <a:lnTo>
                    <a:pt x="1007539" y="2301101"/>
                  </a:lnTo>
                  <a:lnTo>
                    <a:pt x="1110636" y="2319847"/>
                  </a:lnTo>
                  <a:close/>
                </a:path>
              </a:pathLst>
            </a:custGeom>
            <a:solidFill>
              <a:schemeClr val="accent1">
                <a:lumMod val="40000"/>
                <a:lumOff val="60000"/>
                <a:alpha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1" name="Freeform 20"/>
          <p:cNvSpPr/>
          <p:nvPr/>
        </p:nvSpPr>
        <p:spPr>
          <a:xfrm>
            <a:off x="5672544" y="752850"/>
            <a:ext cx="2911514" cy="1936853"/>
          </a:xfrm>
          <a:custGeom>
            <a:avLst/>
            <a:gdLst>
              <a:gd name="connsiteX0" fmla="*/ 0 w 3177262"/>
              <a:gd name="connsiteY0" fmla="*/ 201522 h 2113639"/>
              <a:gd name="connsiteX1" fmla="*/ 9373 w 3177262"/>
              <a:gd name="connsiteY1" fmla="*/ 984178 h 2113639"/>
              <a:gd name="connsiteX2" fmla="*/ 1045029 w 3177262"/>
              <a:gd name="connsiteY2" fmla="*/ 2113639 h 2113639"/>
              <a:gd name="connsiteX3" fmla="*/ 1415241 w 3177262"/>
              <a:gd name="connsiteY3" fmla="*/ 2057400 h 2113639"/>
              <a:gd name="connsiteX4" fmla="*/ 1827629 w 3177262"/>
              <a:gd name="connsiteY4" fmla="*/ 2071460 h 2113639"/>
              <a:gd name="connsiteX5" fmla="*/ 2160351 w 3177262"/>
              <a:gd name="connsiteY5" fmla="*/ 1546565 h 2113639"/>
              <a:gd name="connsiteX6" fmla="*/ 2572739 w 3177262"/>
              <a:gd name="connsiteY6" fmla="*/ 1504386 h 2113639"/>
              <a:gd name="connsiteX7" fmla="*/ 2783619 w 3177262"/>
              <a:gd name="connsiteY7" fmla="*/ 1204446 h 2113639"/>
              <a:gd name="connsiteX8" fmla="*/ 3177262 w 3177262"/>
              <a:gd name="connsiteY8" fmla="*/ 782655 h 2113639"/>
              <a:gd name="connsiteX9" fmla="*/ 3158517 w 3177262"/>
              <a:gd name="connsiteY9" fmla="*/ 173403 h 2113639"/>
              <a:gd name="connsiteX10" fmla="*/ 2479014 w 3177262"/>
              <a:gd name="connsiteY10" fmla="*/ 4686 h 2113639"/>
              <a:gd name="connsiteX11" fmla="*/ 693562 w 3177262"/>
              <a:gd name="connsiteY11" fmla="*/ 0 h 2113639"/>
              <a:gd name="connsiteX12" fmla="*/ 0 w 3177262"/>
              <a:gd name="connsiteY12" fmla="*/ 201522 h 2113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77262" h="2113639">
                <a:moveTo>
                  <a:pt x="0" y="201522"/>
                </a:moveTo>
                <a:lnTo>
                  <a:pt x="9373" y="984178"/>
                </a:lnTo>
                <a:lnTo>
                  <a:pt x="1045029" y="2113639"/>
                </a:lnTo>
                <a:lnTo>
                  <a:pt x="1415241" y="2057400"/>
                </a:lnTo>
                <a:lnTo>
                  <a:pt x="1827629" y="2071460"/>
                </a:lnTo>
                <a:lnTo>
                  <a:pt x="2160351" y="1546565"/>
                </a:lnTo>
                <a:lnTo>
                  <a:pt x="2572739" y="1504386"/>
                </a:lnTo>
                <a:lnTo>
                  <a:pt x="2783619" y="1204446"/>
                </a:lnTo>
                <a:lnTo>
                  <a:pt x="3177262" y="782655"/>
                </a:lnTo>
                <a:lnTo>
                  <a:pt x="3158517" y="173403"/>
                </a:lnTo>
                <a:lnTo>
                  <a:pt x="2479014" y="4686"/>
                </a:lnTo>
                <a:lnTo>
                  <a:pt x="693562" y="0"/>
                </a:lnTo>
                <a:lnTo>
                  <a:pt x="0" y="201522"/>
                </a:lnTo>
                <a:close/>
              </a:path>
            </a:pathLst>
          </a:custGeom>
          <a:solidFill>
            <a:srgbClr val="0098DB">
              <a:alpha val="5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itle 1"/>
          <p:cNvSpPr txBox="1">
            <a:spLocks/>
          </p:cNvSpPr>
          <p:nvPr/>
        </p:nvSpPr>
        <p:spPr>
          <a:xfrm>
            <a:off x="180396" y="149911"/>
            <a:ext cx="5956793" cy="430888"/>
          </a:xfrm>
          <a:prstGeom prst="rect">
            <a:avLst/>
          </a:prstGeom>
        </p:spPr>
        <p:txBody>
          <a:bodyPr/>
          <a:lstStyle>
            <a:lvl1pPr algn="l" rtl="0" eaLnBrk="1" fontAlgn="base" hangingPunct="1">
              <a:spcBef>
                <a:spcPct val="0"/>
              </a:spcBef>
              <a:spcAft>
                <a:spcPct val="0"/>
              </a:spcAft>
              <a:defRPr lang="en-GB" sz="2200" b="0" dirty="0" smtClean="0">
                <a:solidFill>
                  <a:srgbClr val="0070C0"/>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2400" b="1" kern="0" dirty="0">
                <a:solidFill>
                  <a:srgbClr val="FFFFFF"/>
                </a:solidFill>
              </a:rPr>
              <a:t>REGIONAL INITIATIVES</a:t>
            </a:r>
            <a:endParaRPr lang="en-GB" sz="2400" b="1" kern="0" dirty="0">
              <a:solidFill>
                <a:srgbClr val="FFFFFF"/>
              </a:solidFill>
            </a:endParaRPr>
          </a:p>
        </p:txBody>
      </p:sp>
      <p:sp>
        <p:nvSpPr>
          <p:cNvPr id="2" name="Freeform 1"/>
          <p:cNvSpPr/>
          <p:nvPr/>
        </p:nvSpPr>
        <p:spPr>
          <a:xfrm>
            <a:off x="6844632" y="3288632"/>
            <a:ext cx="744175" cy="499087"/>
          </a:xfrm>
          <a:custGeom>
            <a:avLst/>
            <a:gdLst>
              <a:gd name="connsiteX0" fmla="*/ 182701 w 744175"/>
              <a:gd name="connsiteY0" fmla="*/ 66842 h 499087"/>
              <a:gd name="connsiteX1" fmla="*/ 169333 w 744175"/>
              <a:gd name="connsiteY1" fmla="*/ 133684 h 499087"/>
              <a:gd name="connsiteX2" fmla="*/ 164877 w 744175"/>
              <a:gd name="connsiteY2" fmla="*/ 178245 h 499087"/>
              <a:gd name="connsiteX3" fmla="*/ 115859 w 744175"/>
              <a:gd name="connsiteY3" fmla="*/ 222807 h 499087"/>
              <a:gd name="connsiteX4" fmla="*/ 40105 w 744175"/>
              <a:gd name="connsiteY4" fmla="*/ 245087 h 499087"/>
              <a:gd name="connsiteX5" fmla="*/ 0 w 744175"/>
              <a:gd name="connsiteY5" fmla="*/ 311929 h 499087"/>
              <a:gd name="connsiteX6" fmla="*/ 8912 w 744175"/>
              <a:gd name="connsiteY6" fmla="*/ 405508 h 499087"/>
              <a:gd name="connsiteX7" fmla="*/ 57929 w 744175"/>
              <a:gd name="connsiteY7" fmla="*/ 467894 h 499087"/>
              <a:gd name="connsiteX8" fmla="*/ 93579 w 744175"/>
              <a:gd name="connsiteY8" fmla="*/ 499087 h 499087"/>
              <a:gd name="connsiteX9" fmla="*/ 169333 w 744175"/>
              <a:gd name="connsiteY9" fmla="*/ 490175 h 499087"/>
              <a:gd name="connsiteX10" fmla="*/ 218350 w 744175"/>
              <a:gd name="connsiteY10" fmla="*/ 445614 h 499087"/>
              <a:gd name="connsiteX11" fmla="*/ 316386 w 744175"/>
              <a:gd name="connsiteY11" fmla="*/ 436701 h 499087"/>
              <a:gd name="connsiteX12" fmla="*/ 405508 w 744175"/>
              <a:gd name="connsiteY12" fmla="*/ 418877 h 499087"/>
              <a:gd name="connsiteX13" fmla="*/ 445614 w 744175"/>
              <a:gd name="connsiteY13" fmla="*/ 387684 h 499087"/>
              <a:gd name="connsiteX14" fmla="*/ 525824 w 744175"/>
              <a:gd name="connsiteY14" fmla="*/ 352035 h 499087"/>
              <a:gd name="connsiteX15" fmla="*/ 583754 w 744175"/>
              <a:gd name="connsiteY15" fmla="*/ 396596 h 499087"/>
              <a:gd name="connsiteX16" fmla="*/ 695157 w 744175"/>
              <a:gd name="connsiteY16" fmla="*/ 352035 h 499087"/>
              <a:gd name="connsiteX17" fmla="*/ 721894 w 744175"/>
              <a:gd name="connsiteY17" fmla="*/ 254000 h 499087"/>
              <a:gd name="connsiteX18" fmla="*/ 708526 w 744175"/>
              <a:gd name="connsiteY18" fmla="*/ 196070 h 499087"/>
              <a:gd name="connsiteX19" fmla="*/ 744175 w 744175"/>
              <a:gd name="connsiteY19" fmla="*/ 164877 h 499087"/>
              <a:gd name="connsiteX20" fmla="*/ 735263 w 744175"/>
              <a:gd name="connsiteY20" fmla="*/ 93579 h 499087"/>
              <a:gd name="connsiteX21" fmla="*/ 623859 w 744175"/>
              <a:gd name="connsiteY21" fmla="*/ 75754 h 499087"/>
              <a:gd name="connsiteX22" fmla="*/ 588210 w 744175"/>
              <a:gd name="connsiteY22" fmla="*/ 93579 h 499087"/>
              <a:gd name="connsiteX23" fmla="*/ 552561 w 744175"/>
              <a:gd name="connsiteY23" fmla="*/ 106947 h 499087"/>
              <a:gd name="connsiteX24" fmla="*/ 490175 w 744175"/>
              <a:gd name="connsiteY24" fmla="*/ 31193 h 499087"/>
              <a:gd name="connsiteX25" fmla="*/ 467894 w 744175"/>
              <a:gd name="connsiteY25" fmla="*/ 0 h 499087"/>
              <a:gd name="connsiteX26" fmla="*/ 182701 w 744175"/>
              <a:gd name="connsiteY26" fmla="*/ 66842 h 499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44175" h="499087">
                <a:moveTo>
                  <a:pt x="182701" y="66842"/>
                </a:moveTo>
                <a:lnTo>
                  <a:pt x="169333" y="133684"/>
                </a:lnTo>
                <a:lnTo>
                  <a:pt x="164877" y="178245"/>
                </a:lnTo>
                <a:lnTo>
                  <a:pt x="115859" y="222807"/>
                </a:lnTo>
                <a:lnTo>
                  <a:pt x="40105" y="245087"/>
                </a:lnTo>
                <a:lnTo>
                  <a:pt x="0" y="311929"/>
                </a:lnTo>
                <a:lnTo>
                  <a:pt x="8912" y="405508"/>
                </a:lnTo>
                <a:lnTo>
                  <a:pt x="57929" y="467894"/>
                </a:lnTo>
                <a:lnTo>
                  <a:pt x="93579" y="499087"/>
                </a:lnTo>
                <a:lnTo>
                  <a:pt x="169333" y="490175"/>
                </a:lnTo>
                <a:lnTo>
                  <a:pt x="218350" y="445614"/>
                </a:lnTo>
                <a:lnTo>
                  <a:pt x="316386" y="436701"/>
                </a:lnTo>
                <a:lnTo>
                  <a:pt x="405508" y="418877"/>
                </a:lnTo>
                <a:lnTo>
                  <a:pt x="445614" y="387684"/>
                </a:lnTo>
                <a:lnTo>
                  <a:pt x="525824" y="352035"/>
                </a:lnTo>
                <a:lnTo>
                  <a:pt x="583754" y="396596"/>
                </a:lnTo>
                <a:lnTo>
                  <a:pt x="695157" y="352035"/>
                </a:lnTo>
                <a:lnTo>
                  <a:pt x="721894" y="254000"/>
                </a:lnTo>
                <a:lnTo>
                  <a:pt x="708526" y="196070"/>
                </a:lnTo>
                <a:lnTo>
                  <a:pt x="744175" y="164877"/>
                </a:lnTo>
                <a:lnTo>
                  <a:pt x="735263" y="93579"/>
                </a:lnTo>
                <a:lnTo>
                  <a:pt x="623859" y="75754"/>
                </a:lnTo>
                <a:lnTo>
                  <a:pt x="588210" y="93579"/>
                </a:lnTo>
                <a:lnTo>
                  <a:pt x="552561" y="106947"/>
                </a:lnTo>
                <a:lnTo>
                  <a:pt x="490175" y="31193"/>
                </a:lnTo>
                <a:lnTo>
                  <a:pt x="467894" y="0"/>
                </a:lnTo>
                <a:lnTo>
                  <a:pt x="182701" y="66842"/>
                </a:lnTo>
                <a:close/>
              </a:path>
            </a:pathLst>
          </a:custGeom>
          <a:solidFill>
            <a:srgbClr val="008000">
              <a:alpha val="50000"/>
            </a:srgbClr>
          </a:solidFill>
          <a:ln w="38100" cmpd="sng">
            <a:solidFill>
              <a:srgbClr val="22FF1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84373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Picture 70"/>
          <p:cNvPicPr>
            <a:picLocks noChangeAspect="1"/>
          </p:cNvPicPr>
          <p:nvPr/>
        </p:nvPicPr>
        <p:blipFill>
          <a:blip r:embed="rId3"/>
          <a:stretch>
            <a:fillRect/>
          </a:stretch>
        </p:blipFill>
        <p:spPr>
          <a:xfrm>
            <a:off x="955365" y="3324546"/>
            <a:ext cx="1615440" cy="680968"/>
          </a:xfrm>
          <a:prstGeom prst="rect">
            <a:avLst/>
          </a:prstGeom>
        </p:spPr>
      </p:pic>
      <p:pic>
        <p:nvPicPr>
          <p:cNvPr id="62" name="Picture 61"/>
          <p:cNvPicPr>
            <a:picLocks noChangeAspect="1"/>
          </p:cNvPicPr>
          <p:nvPr/>
        </p:nvPicPr>
        <p:blipFill>
          <a:blip r:embed="rId4"/>
          <a:stretch>
            <a:fillRect/>
          </a:stretch>
        </p:blipFill>
        <p:spPr>
          <a:xfrm>
            <a:off x="3354443" y="4056796"/>
            <a:ext cx="1174668" cy="795348"/>
          </a:xfrm>
          <a:prstGeom prst="rect">
            <a:avLst/>
          </a:prstGeom>
        </p:spPr>
      </p:pic>
      <p:pic>
        <p:nvPicPr>
          <p:cNvPr id="44" name="Picture 43"/>
          <p:cNvPicPr>
            <a:picLocks noChangeAspect="1"/>
          </p:cNvPicPr>
          <p:nvPr/>
        </p:nvPicPr>
        <p:blipFill>
          <a:blip r:embed="rId5"/>
          <a:stretch>
            <a:fillRect/>
          </a:stretch>
        </p:blipFill>
        <p:spPr>
          <a:xfrm>
            <a:off x="6557685" y="3884803"/>
            <a:ext cx="1034043" cy="1036447"/>
          </a:xfrm>
          <a:prstGeom prst="rect">
            <a:avLst/>
          </a:prstGeom>
        </p:spPr>
      </p:pic>
      <p:pic>
        <p:nvPicPr>
          <p:cNvPr id="30" name="Picture 29"/>
          <p:cNvPicPr>
            <a:picLocks noChangeAspect="1"/>
          </p:cNvPicPr>
          <p:nvPr/>
        </p:nvPicPr>
        <p:blipFill>
          <a:blip r:embed="rId6"/>
          <a:stretch>
            <a:fillRect/>
          </a:stretch>
        </p:blipFill>
        <p:spPr>
          <a:xfrm>
            <a:off x="5883765" y="3899723"/>
            <a:ext cx="1087086" cy="674223"/>
          </a:xfrm>
          <a:prstGeom prst="rect">
            <a:avLst/>
          </a:prstGeom>
        </p:spPr>
      </p:pic>
      <p:pic>
        <p:nvPicPr>
          <p:cNvPr id="11" name="Picture 10"/>
          <p:cNvPicPr>
            <a:picLocks noChangeAspect="1"/>
          </p:cNvPicPr>
          <p:nvPr/>
        </p:nvPicPr>
        <p:blipFill>
          <a:blip r:embed="rId7"/>
          <a:stretch>
            <a:fillRect/>
          </a:stretch>
        </p:blipFill>
        <p:spPr>
          <a:xfrm>
            <a:off x="88682" y="692006"/>
            <a:ext cx="1073587" cy="833170"/>
          </a:xfrm>
          <a:prstGeom prst="rect">
            <a:avLst/>
          </a:prstGeom>
        </p:spPr>
      </p:pic>
      <p:pic>
        <p:nvPicPr>
          <p:cNvPr id="10" name="Picture 9"/>
          <p:cNvPicPr>
            <a:picLocks noChangeAspect="1"/>
          </p:cNvPicPr>
          <p:nvPr/>
        </p:nvPicPr>
        <p:blipFill>
          <a:blip r:embed="rId8"/>
          <a:stretch>
            <a:fillRect/>
          </a:stretch>
        </p:blipFill>
        <p:spPr>
          <a:xfrm>
            <a:off x="1098292" y="686805"/>
            <a:ext cx="1074193" cy="881200"/>
          </a:xfrm>
          <a:prstGeom prst="rect">
            <a:avLst/>
          </a:prstGeom>
        </p:spPr>
      </p:pic>
      <p:pic>
        <p:nvPicPr>
          <p:cNvPr id="50" name="Picture 49"/>
          <p:cNvPicPr>
            <a:picLocks noChangeAspect="1"/>
          </p:cNvPicPr>
          <p:nvPr/>
        </p:nvPicPr>
        <p:blipFill>
          <a:blip r:embed="rId9"/>
          <a:stretch>
            <a:fillRect/>
          </a:stretch>
        </p:blipFill>
        <p:spPr>
          <a:xfrm>
            <a:off x="829021" y="3520083"/>
            <a:ext cx="615885" cy="421678"/>
          </a:xfrm>
          <a:prstGeom prst="rect">
            <a:avLst/>
          </a:prstGeom>
        </p:spPr>
      </p:pic>
      <p:pic>
        <p:nvPicPr>
          <p:cNvPr id="25" name="Picture 24"/>
          <p:cNvPicPr>
            <a:picLocks noChangeAspect="1"/>
          </p:cNvPicPr>
          <p:nvPr/>
        </p:nvPicPr>
        <p:blipFill>
          <a:blip r:embed="rId10"/>
          <a:stretch>
            <a:fillRect/>
          </a:stretch>
        </p:blipFill>
        <p:spPr>
          <a:xfrm>
            <a:off x="3059694" y="2152167"/>
            <a:ext cx="2163772" cy="1417651"/>
          </a:xfrm>
          <a:prstGeom prst="rect">
            <a:avLst/>
          </a:prstGeom>
        </p:spPr>
      </p:pic>
      <p:sp>
        <p:nvSpPr>
          <p:cNvPr id="12" name="Right Arrow 11"/>
          <p:cNvSpPr/>
          <p:nvPr/>
        </p:nvSpPr>
        <p:spPr>
          <a:xfrm rot="16200000">
            <a:off x="3822539" y="1951015"/>
            <a:ext cx="449942" cy="230909"/>
          </a:xfrm>
          <a:prstGeom prst="rightArrow">
            <a:avLst/>
          </a:prstGeom>
          <a:solidFill>
            <a:srgbClr val="008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Verdana"/>
            </a:endParaRPr>
          </a:p>
        </p:txBody>
      </p:sp>
      <p:sp>
        <p:nvSpPr>
          <p:cNvPr id="13" name="Right Arrow 12"/>
          <p:cNvSpPr/>
          <p:nvPr/>
        </p:nvSpPr>
        <p:spPr>
          <a:xfrm flipV="1">
            <a:off x="5250802" y="2862291"/>
            <a:ext cx="794398" cy="230909"/>
          </a:xfrm>
          <a:prstGeom prst="rightArrow">
            <a:avLst/>
          </a:prstGeom>
          <a:solidFill>
            <a:srgbClr val="008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Verdana"/>
            </a:endParaRPr>
          </a:p>
        </p:txBody>
      </p:sp>
      <p:sp>
        <p:nvSpPr>
          <p:cNvPr id="14" name="Right Arrow 13"/>
          <p:cNvSpPr/>
          <p:nvPr/>
        </p:nvSpPr>
        <p:spPr>
          <a:xfrm rot="19990094">
            <a:off x="5323503" y="2074548"/>
            <a:ext cx="1115577" cy="230909"/>
          </a:xfrm>
          <a:prstGeom prst="rightArrow">
            <a:avLst/>
          </a:prstGeom>
          <a:solidFill>
            <a:srgbClr val="008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Verdana"/>
            </a:endParaRPr>
          </a:p>
        </p:txBody>
      </p:sp>
      <p:sp>
        <p:nvSpPr>
          <p:cNvPr id="15" name="Right Arrow 14"/>
          <p:cNvSpPr/>
          <p:nvPr/>
        </p:nvSpPr>
        <p:spPr>
          <a:xfrm rot="2075582" flipV="1">
            <a:off x="5113118" y="3741030"/>
            <a:ext cx="836683" cy="307879"/>
          </a:xfrm>
          <a:prstGeom prst="rightArrow">
            <a:avLst/>
          </a:prstGeom>
          <a:solidFill>
            <a:srgbClr val="008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Verdana"/>
            </a:endParaRPr>
          </a:p>
        </p:txBody>
      </p:sp>
      <p:sp>
        <p:nvSpPr>
          <p:cNvPr id="16" name="Right Arrow 15"/>
          <p:cNvSpPr/>
          <p:nvPr/>
        </p:nvSpPr>
        <p:spPr>
          <a:xfrm rot="16200000" flipH="1" flipV="1">
            <a:off x="3795264" y="3617111"/>
            <a:ext cx="408869" cy="230909"/>
          </a:xfrm>
          <a:prstGeom prst="rightArrow">
            <a:avLst/>
          </a:prstGeom>
          <a:solidFill>
            <a:srgbClr val="008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Verdana"/>
            </a:endParaRPr>
          </a:p>
        </p:txBody>
      </p:sp>
      <p:sp>
        <p:nvSpPr>
          <p:cNvPr id="17" name="Right Arrow 16"/>
          <p:cNvSpPr/>
          <p:nvPr/>
        </p:nvSpPr>
        <p:spPr>
          <a:xfrm rot="20090902" flipH="1" flipV="1">
            <a:off x="2548308" y="3493843"/>
            <a:ext cx="606338" cy="230909"/>
          </a:xfrm>
          <a:prstGeom prst="rightArrow">
            <a:avLst/>
          </a:prstGeom>
          <a:solidFill>
            <a:srgbClr val="008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dirty="0">
              <a:solidFill>
                <a:srgbClr val="FFFFFF"/>
              </a:solidFill>
              <a:latin typeface="Verdana"/>
            </a:endParaRPr>
          </a:p>
        </p:txBody>
      </p:sp>
      <p:sp>
        <p:nvSpPr>
          <p:cNvPr id="18" name="Right Arrow 17"/>
          <p:cNvSpPr/>
          <p:nvPr/>
        </p:nvSpPr>
        <p:spPr>
          <a:xfrm rot="319271" flipH="1">
            <a:off x="2043937" y="2584018"/>
            <a:ext cx="1115577" cy="230909"/>
          </a:xfrm>
          <a:prstGeom prst="rightArrow">
            <a:avLst/>
          </a:prstGeom>
          <a:solidFill>
            <a:srgbClr val="008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Verdana"/>
            </a:endParaRPr>
          </a:p>
        </p:txBody>
      </p:sp>
      <p:sp>
        <p:nvSpPr>
          <p:cNvPr id="19" name="Right Arrow 18"/>
          <p:cNvSpPr/>
          <p:nvPr/>
        </p:nvSpPr>
        <p:spPr>
          <a:xfrm rot="3174607" flipH="1">
            <a:off x="2702860" y="1932452"/>
            <a:ext cx="569836" cy="230909"/>
          </a:xfrm>
          <a:prstGeom prst="rightArrow">
            <a:avLst/>
          </a:prstGeom>
          <a:solidFill>
            <a:srgbClr val="0080FF"/>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Verdana"/>
            </a:endParaRPr>
          </a:p>
        </p:txBody>
      </p:sp>
      <p:sp>
        <p:nvSpPr>
          <p:cNvPr id="20" name="TextBox 19"/>
          <p:cNvSpPr txBox="1"/>
          <p:nvPr/>
        </p:nvSpPr>
        <p:spPr>
          <a:xfrm>
            <a:off x="5055865" y="673867"/>
            <a:ext cx="1322022" cy="738664"/>
          </a:xfrm>
          <a:prstGeom prst="rect">
            <a:avLst/>
          </a:prstGeom>
          <a:noFill/>
        </p:spPr>
        <p:txBody>
          <a:bodyPr wrap="none" rtlCol="0">
            <a:spAutoFit/>
          </a:bodyPr>
          <a:lstStyle/>
          <a:p>
            <a:pPr algn="ctr" defTabSz="914400" fontAlgn="base">
              <a:spcBef>
                <a:spcPct val="0"/>
              </a:spcBef>
              <a:spcAft>
                <a:spcPct val="0"/>
              </a:spcAft>
            </a:pPr>
            <a:r>
              <a:rPr lang="en-US" sz="1400" b="1" dirty="0">
                <a:solidFill>
                  <a:srgbClr val="0080FF"/>
                </a:solidFill>
                <a:latin typeface="Arial"/>
                <a:cs typeface="Arial"/>
              </a:rPr>
              <a:t>Data access,</a:t>
            </a:r>
          </a:p>
          <a:p>
            <a:pPr algn="ctr" defTabSz="914400" fontAlgn="base">
              <a:spcBef>
                <a:spcPct val="0"/>
              </a:spcBef>
              <a:spcAft>
                <a:spcPct val="0"/>
              </a:spcAft>
            </a:pPr>
            <a:r>
              <a:rPr lang="en-US" sz="1400" b="1" dirty="0">
                <a:solidFill>
                  <a:srgbClr val="0080FF"/>
                </a:solidFill>
                <a:latin typeface="Arial"/>
                <a:cs typeface="Arial"/>
              </a:rPr>
              <a:t>management </a:t>
            </a:r>
          </a:p>
          <a:p>
            <a:pPr algn="ctr" defTabSz="914400" fontAlgn="base">
              <a:spcBef>
                <a:spcPct val="0"/>
              </a:spcBef>
              <a:spcAft>
                <a:spcPct val="0"/>
              </a:spcAft>
            </a:pPr>
            <a:r>
              <a:rPr lang="en-US" sz="1400" b="1" dirty="0">
                <a:solidFill>
                  <a:srgbClr val="0080FF"/>
                </a:solidFill>
                <a:latin typeface="Arial"/>
                <a:cs typeface="Arial"/>
              </a:rPr>
              <a:t>&amp; processing</a:t>
            </a:r>
          </a:p>
        </p:txBody>
      </p:sp>
      <p:sp>
        <p:nvSpPr>
          <p:cNvPr id="21" name="TextBox 20"/>
          <p:cNvSpPr txBox="1"/>
          <p:nvPr/>
        </p:nvSpPr>
        <p:spPr>
          <a:xfrm>
            <a:off x="7642366" y="816238"/>
            <a:ext cx="1222234" cy="1169551"/>
          </a:xfrm>
          <a:prstGeom prst="rect">
            <a:avLst/>
          </a:prstGeom>
          <a:noFill/>
        </p:spPr>
        <p:txBody>
          <a:bodyPr wrap="square" rtlCol="0">
            <a:spAutoFit/>
          </a:bodyPr>
          <a:lstStyle/>
          <a:p>
            <a:pPr algn="ctr" defTabSz="914400" fontAlgn="base">
              <a:spcBef>
                <a:spcPct val="0"/>
              </a:spcBef>
              <a:spcAft>
                <a:spcPct val="0"/>
              </a:spcAft>
            </a:pPr>
            <a:r>
              <a:rPr lang="en-US" sz="1400" b="1" dirty="0">
                <a:solidFill>
                  <a:srgbClr val="0080FF"/>
                </a:solidFill>
                <a:latin typeface="Arial"/>
                <a:cs typeface="Arial"/>
              </a:rPr>
              <a:t>Routine </a:t>
            </a:r>
          </a:p>
          <a:p>
            <a:pPr algn="ctr" defTabSz="914400" fontAlgn="base">
              <a:spcBef>
                <a:spcPct val="0"/>
              </a:spcBef>
              <a:spcAft>
                <a:spcPct val="0"/>
              </a:spcAft>
            </a:pPr>
            <a:r>
              <a:rPr lang="en-US" sz="1400" b="1" dirty="0">
                <a:solidFill>
                  <a:srgbClr val="0080FF"/>
                </a:solidFill>
                <a:latin typeface="Arial"/>
                <a:cs typeface="Arial"/>
              </a:rPr>
              <a:t>Monitoring</a:t>
            </a:r>
          </a:p>
          <a:p>
            <a:pPr algn="ctr" defTabSz="914400" fontAlgn="base">
              <a:spcBef>
                <a:spcPct val="0"/>
              </a:spcBef>
              <a:spcAft>
                <a:spcPct val="0"/>
              </a:spcAft>
            </a:pPr>
            <a:r>
              <a:rPr lang="en-US" sz="1400" b="1" dirty="0">
                <a:solidFill>
                  <a:srgbClr val="0080FF"/>
                </a:solidFill>
                <a:latin typeface="Arial"/>
                <a:cs typeface="Arial"/>
              </a:rPr>
              <a:t> &amp; Analysis/ Reference Datasets</a:t>
            </a:r>
          </a:p>
        </p:txBody>
      </p:sp>
      <p:sp>
        <p:nvSpPr>
          <p:cNvPr id="24" name="TextBox 23"/>
          <p:cNvSpPr txBox="1"/>
          <p:nvPr/>
        </p:nvSpPr>
        <p:spPr>
          <a:xfrm>
            <a:off x="680313" y="3980988"/>
            <a:ext cx="2311400" cy="738664"/>
          </a:xfrm>
          <a:prstGeom prst="rect">
            <a:avLst/>
          </a:prstGeom>
          <a:noFill/>
        </p:spPr>
        <p:txBody>
          <a:bodyPr wrap="square" rtlCol="0">
            <a:spAutoFit/>
          </a:bodyPr>
          <a:lstStyle/>
          <a:p>
            <a:pPr algn="ctr" defTabSz="914400" fontAlgn="base">
              <a:spcBef>
                <a:spcPct val="0"/>
              </a:spcBef>
              <a:spcAft>
                <a:spcPct val="0"/>
              </a:spcAft>
            </a:pPr>
            <a:r>
              <a:rPr lang="en-US" sz="1400" b="1" dirty="0">
                <a:solidFill>
                  <a:srgbClr val="0080FF"/>
                </a:solidFill>
                <a:latin typeface="Arial"/>
                <a:cs typeface="Arial"/>
              </a:rPr>
              <a:t>Development of </a:t>
            </a:r>
          </a:p>
          <a:p>
            <a:pPr algn="ctr" defTabSz="914400" fontAlgn="base">
              <a:spcBef>
                <a:spcPct val="0"/>
              </a:spcBef>
              <a:spcAft>
                <a:spcPct val="0"/>
              </a:spcAft>
            </a:pPr>
            <a:r>
              <a:rPr lang="en-US" sz="1400" b="1" dirty="0">
                <a:solidFill>
                  <a:srgbClr val="0080FF"/>
                </a:solidFill>
                <a:latin typeface="Arial"/>
                <a:cs typeface="Arial"/>
              </a:rPr>
              <a:t>Customized Regional </a:t>
            </a:r>
          </a:p>
          <a:p>
            <a:pPr algn="ctr" defTabSz="914400" fontAlgn="base">
              <a:spcBef>
                <a:spcPct val="0"/>
              </a:spcBef>
              <a:spcAft>
                <a:spcPct val="0"/>
              </a:spcAft>
            </a:pPr>
            <a:r>
              <a:rPr lang="en-US" sz="1400" b="1" dirty="0">
                <a:solidFill>
                  <a:srgbClr val="0080FF"/>
                </a:solidFill>
                <a:latin typeface="Arial"/>
                <a:cs typeface="Arial"/>
              </a:rPr>
              <a:t>Applications &amp; Services</a:t>
            </a:r>
          </a:p>
        </p:txBody>
      </p:sp>
      <p:pic>
        <p:nvPicPr>
          <p:cNvPr id="26" name="Picture 25"/>
          <p:cNvPicPr>
            <a:picLocks noChangeAspect="1"/>
          </p:cNvPicPr>
          <p:nvPr/>
        </p:nvPicPr>
        <p:blipFill>
          <a:blip r:embed="rId11"/>
          <a:stretch>
            <a:fillRect/>
          </a:stretch>
        </p:blipFill>
        <p:spPr>
          <a:xfrm>
            <a:off x="3052710" y="2226770"/>
            <a:ext cx="570618" cy="292012"/>
          </a:xfrm>
          <a:prstGeom prst="rect">
            <a:avLst/>
          </a:prstGeom>
        </p:spPr>
      </p:pic>
      <p:sp>
        <p:nvSpPr>
          <p:cNvPr id="31" name="Rectangle 30"/>
          <p:cNvSpPr/>
          <p:nvPr/>
        </p:nvSpPr>
        <p:spPr>
          <a:xfrm>
            <a:off x="3052710" y="2155644"/>
            <a:ext cx="1460500" cy="1026319"/>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Verdana"/>
            </a:endParaRPr>
          </a:p>
        </p:txBody>
      </p:sp>
      <p:sp>
        <p:nvSpPr>
          <p:cNvPr id="32" name="Rectangle 31"/>
          <p:cNvSpPr/>
          <p:nvPr/>
        </p:nvSpPr>
        <p:spPr>
          <a:xfrm>
            <a:off x="3481336" y="2158026"/>
            <a:ext cx="1736725" cy="64294"/>
          </a:xfrm>
          <a:prstGeom prst="rect">
            <a:avLst/>
          </a:prstGeom>
          <a:no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US">
              <a:solidFill>
                <a:srgbClr val="FFFFFF"/>
              </a:solidFill>
              <a:latin typeface="Verdana"/>
            </a:endParaRPr>
          </a:p>
        </p:txBody>
      </p:sp>
      <p:sp>
        <p:nvSpPr>
          <p:cNvPr id="33" name="TextBox 32"/>
          <p:cNvSpPr txBox="1"/>
          <p:nvPr/>
        </p:nvSpPr>
        <p:spPr>
          <a:xfrm>
            <a:off x="4347084" y="3878971"/>
            <a:ext cx="1377300" cy="954107"/>
          </a:xfrm>
          <a:prstGeom prst="rect">
            <a:avLst/>
          </a:prstGeom>
          <a:noFill/>
        </p:spPr>
        <p:txBody>
          <a:bodyPr wrap="none" rtlCol="0">
            <a:spAutoFit/>
          </a:bodyPr>
          <a:lstStyle/>
          <a:p>
            <a:pPr algn="ctr" defTabSz="914400" fontAlgn="base">
              <a:spcBef>
                <a:spcPct val="0"/>
              </a:spcBef>
              <a:spcAft>
                <a:spcPct val="0"/>
              </a:spcAft>
            </a:pPr>
            <a:r>
              <a:rPr lang="en-US" sz="1400" b="1" dirty="0">
                <a:solidFill>
                  <a:srgbClr val="0080FF"/>
                </a:solidFill>
                <a:latin typeface="Arial"/>
                <a:cs typeface="Arial"/>
              </a:rPr>
              <a:t>Support to</a:t>
            </a:r>
          </a:p>
          <a:p>
            <a:pPr algn="ctr" defTabSz="914400" fontAlgn="base">
              <a:spcBef>
                <a:spcPct val="0"/>
              </a:spcBef>
              <a:spcAft>
                <a:spcPct val="0"/>
              </a:spcAft>
            </a:pPr>
            <a:r>
              <a:rPr lang="en-US" sz="1400" b="1" dirty="0">
                <a:solidFill>
                  <a:srgbClr val="0080FF"/>
                </a:solidFill>
                <a:latin typeface="Arial"/>
                <a:cs typeface="Arial"/>
              </a:rPr>
              <a:t>Regional </a:t>
            </a:r>
          </a:p>
          <a:p>
            <a:pPr algn="ctr" defTabSz="914400" fontAlgn="base">
              <a:spcBef>
                <a:spcPct val="0"/>
              </a:spcBef>
              <a:spcAft>
                <a:spcPct val="0"/>
              </a:spcAft>
            </a:pPr>
            <a:r>
              <a:rPr lang="en-US" sz="1400" b="1" dirty="0">
                <a:solidFill>
                  <a:srgbClr val="0080FF"/>
                </a:solidFill>
                <a:latin typeface="Arial"/>
                <a:cs typeface="Arial"/>
              </a:rPr>
              <a:t>Earth Science</a:t>
            </a:r>
          </a:p>
          <a:p>
            <a:pPr algn="ctr" defTabSz="914400" fontAlgn="base">
              <a:spcBef>
                <a:spcPct val="0"/>
              </a:spcBef>
              <a:spcAft>
                <a:spcPct val="0"/>
              </a:spcAft>
            </a:pPr>
            <a:r>
              <a:rPr lang="en-US" sz="1400" b="1" dirty="0">
                <a:solidFill>
                  <a:srgbClr val="0080FF"/>
                </a:solidFill>
                <a:latin typeface="Arial"/>
                <a:cs typeface="Arial"/>
              </a:rPr>
              <a:t>Research</a:t>
            </a:r>
          </a:p>
        </p:txBody>
      </p:sp>
      <p:sp>
        <p:nvSpPr>
          <p:cNvPr id="23" name="TextBox 22"/>
          <p:cNvSpPr txBox="1"/>
          <p:nvPr/>
        </p:nvSpPr>
        <p:spPr>
          <a:xfrm>
            <a:off x="7772097" y="2413381"/>
            <a:ext cx="1371903" cy="954107"/>
          </a:xfrm>
          <a:prstGeom prst="rect">
            <a:avLst/>
          </a:prstGeom>
          <a:noFill/>
        </p:spPr>
        <p:txBody>
          <a:bodyPr wrap="none" rtlCol="0">
            <a:spAutoFit/>
          </a:bodyPr>
          <a:lstStyle/>
          <a:p>
            <a:pPr algn="ctr" defTabSz="914400" fontAlgn="base">
              <a:spcBef>
                <a:spcPct val="0"/>
              </a:spcBef>
              <a:spcAft>
                <a:spcPct val="0"/>
              </a:spcAft>
            </a:pPr>
            <a:r>
              <a:rPr lang="en-US" sz="1400" b="1" dirty="0">
                <a:solidFill>
                  <a:srgbClr val="0080FF"/>
                </a:solidFill>
                <a:latin typeface="Arial"/>
                <a:cs typeface="Arial"/>
              </a:rPr>
              <a:t>Support to</a:t>
            </a:r>
          </a:p>
          <a:p>
            <a:pPr algn="ctr" defTabSz="914400" fontAlgn="base">
              <a:spcBef>
                <a:spcPct val="0"/>
              </a:spcBef>
              <a:spcAft>
                <a:spcPct val="0"/>
              </a:spcAft>
            </a:pPr>
            <a:r>
              <a:rPr lang="en-US" sz="1400" b="1" dirty="0">
                <a:solidFill>
                  <a:srgbClr val="0080FF"/>
                </a:solidFill>
                <a:latin typeface="Arial"/>
                <a:cs typeface="Arial"/>
              </a:rPr>
              <a:t>Regional</a:t>
            </a:r>
          </a:p>
          <a:p>
            <a:pPr algn="ctr" defTabSz="914400" fontAlgn="base">
              <a:spcBef>
                <a:spcPct val="0"/>
              </a:spcBef>
              <a:spcAft>
                <a:spcPct val="0"/>
              </a:spcAft>
            </a:pPr>
            <a:r>
              <a:rPr lang="en-US" sz="1400" b="1" dirty="0">
                <a:solidFill>
                  <a:srgbClr val="0080FF"/>
                </a:solidFill>
                <a:latin typeface="Arial"/>
                <a:cs typeface="Arial"/>
              </a:rPr>
              <a:t>Management</a:t>
            </a:r>
          </a:p>
          <a:p>
            <a:pPr algn="ctr" defTabSz="914400" fontAlgn="base">
              <a:spcBef>
                <a:spcPct val="0"/>
              </a:spcBef>
              <a:spcAft>
                <a:spcPct val="0"/>
              </a:spcAft>
            </a:pPr>
            <a:r>
              <a:rPr lang="en-US" sz="1400" b="1" dirty="0">
                <a:solidFill>
                  <a:srgbClr val="0080FF"/>
                </a:solidFill>
                <a:latin typeface="Arial"/>
                <a:cs typeface="Arial"/>
              </a:rPr>
              <a:t>Actions/Plans</a:t>
            </a:r>
          </a:p>
        </p:txBody>
      </p:sp>
      <p:sp>
        <p:nvSpPr>
          <p:cNvPr id="40" name="TextBox 39"/>
          <p:cNvSpPr txBox="1"/>
          <p:nvPr/>
        </p:nvSpPr>
        <p:spPr>
          <a:xfrm>
            <a:off x="2112102" y="900710"/>
            <a:ext cx="1095084" cy="954107"/>
          </a:xfrm>
          <a:prstGeom prst="rect">
            <a:avLst/>
          </a:prstGeom>
          <a:noFill/>
        </p:spPr>
        <p:txBody>
          <a:bodyPr wrap="none" rtlCol="0">
            <a:spAutoFit/>
          </a:bodyPr>
          <a:lstStyle/>
          <a:p>
            <a:pPr algn="ctr" defTabSz="914400" fontAlgn="base">
              <a:spcBef>
                <a:spcPct val="0"/>
              </a:spcBef>
              <a:spcAft>
                <a:spcPct val="0"/>
              </a:spcAft>
            </a:pPr>
            <a:r>
              <a:rPr lang="en-US" sz="1400" b="1" dirty="0">
                <a:solidFill>
                  <a:srgbClr val="0080FF"/>
                </a:solidFill>
                <a:latin typeface="Arial"/>
                <a:cs typeface="Arial"/>
              </a:rPr>
              <a:t>Support to </a:t>
            </a:r>
          </a:p>
          <a:p>
            <a:pPr algn="ctr" defTabSz="914400" fontAlgn="base">
              <a:spcBef>
                <a:spcPct val="0"/>
              </a:spcBef>
              <a:spcAft>
                <a:spcPct val="0"/>
              </a:spcAft>
            </a:pPr>
            <a:r>
              <a:rPr lang="en-US" sz="1400" b="1" dirty="0">
                <a:solidFill>
                  <a:srgbClr val="0080FF"/>
                </a:solidFill>
                <a:latin typeface="Arial"/>
                <a:cs typeface="Arial"/>
              </a:rPr>
              <a:t>National &amp; </a:t>
            </a:r>
          </a:p>
          <a:p>
            <a:pPr algn="ctr" defTabSz="914400" fontAlgn="base">
              <a:spcBef>
                <a:spcPct val="0"/>
              </a:spcBef>
              <a:spcAft>
                <a:spcPct val="0"/>
              </a:spcAft>
            </a:pPr>
            <a:r>
              <a:rPr lang="en-US" sz="1400" b="1" dirty="0">
                <a:solidFill>
                  <a:srgbClr val="0080FF"/>
                </a:solidFill>
                <a:latin typeface="Arial"/>
                <a:cs typeface="Arial"/>
              </a:rPr>
              <a:t>Regional</a:t>
            </a:r>
          </a:p>
          <a:p>
            <a:pPr algn="ctr" defTabSz="914400" fontAlgn="base">
              <a:spcBef>
                <a:spcPct val="0"/>
              </a:spcBef>
              <a:spcAft>
                <a:spcPct val="0"/>
              </a:spcAft>
            </a:pPr>
            <a:r>
              <a:rPr lang="en-US" sz="1400" b="1" dirty="0">
                <a:solidFill>
                  <a:srgbClr val="0080FF"/>
                </a:solidFill>
                <a:latin typeface="Arial"/>
                <a:cs typeface="Arial"/>
              </a:rPr>
              <a:t> Reporting</a:t>
            </a:r>
          </a:p>
        </p:txBody>
      </p:sp>
      <p:sp>
        <p:nvSpPr>
          <p:cNvPr id="22" name="TextBox 21"/>
          <p:cNvSpPr txBox="1"/>
          <p:nvPr/>
        </p:nvSpPr>
        <p:spPr>
          <a:xfrm>
            <a:off x="7608843" y="3904645"/>
            <a:ext cx="1241896" cy="954107"/>
          </a:xfrm>
          <a:prstGeom prst="rect">
            <a:avLst/>
          </a:prstGeom>
          <a:noFill/>
        </p:spPr>
        <p:txBody>
          <a:bodyPr wrap="none" rtlCol="0">
            <a:spAutoFit/>
          </a:bodyPr>
          <a:lstStyle/>
          <a:p>
            <a:pPr algn="ctr" defTabSz="914400" fontAlgn="base">
              <a:spcBef>
                <a:spcPct val="0"/>
              </a:spcBef>
              <a:spcAft>
                <a:spcPct val="0"/>
              </a:spcAft>
            </a:pPr>
            <a:r>
              <a:rPr lang="en-US" sz="1400" b="1" dirty="0">
                <a:solidFill>
                  <a:srgbClr val="0080FF"/>
                </a:solidFill>
                <a:latin typeface="Arial"/>
                <a:cs typeface="Arial"/>
              </a:rPr>
              <a:t>Support to</a:t>
            </a:r>
          </a:p>
          <a:p>
            <a:pPr algn="ctr" defTabSz="914400" fontAlgn="base">
              <a:spcBef>
                <a:spcPct val="0"/>
              </a:spcBef>
              <a:spcAft>
                <a:spcPct val="0"/>
              </a:spcAft>
            </a:pPr>
            <a:r>
              <a:rPr lang="en-US" sz="1400" b="1" dirty="0">
                <a:solidFill>
                  <a:srgbClr val="0080FF"/>
                </a:solidFill>
                <a:latin typeface="Arial"/>
                <a:cs typeface="Arial"/>
              </a:rPr>
              <a:t>Regional </a:t>
            </a:r>
          </a:p>
          <a:p>
            <a:pPr algn="ctr" defTabSz="914400" fontAlgn="base">
              <a:spcBef>
                <a:spcPct val="0"/>
              </a:spcBef>
              <a:spcAft>
                <a:spcPct val="0"/>
              </a:spcAft>
            </a:pPr>
            <a:r>
              <a:rPr lang="en-US" sz="1400" b="1" dirty="0">
                <a:solidFill>
                  <a:srgbClr val="0080FF"/>
                </a:solidFill>
                <a:latin typeface="Arial"/>
                <a:cs typeface="Arial"/>
              </a:rPr>
              <a:t>Cooperation</a:t>
            </a:r>
          </a:p>
          <a:p>
            <a:pPr algn="ctr" defTabSz="914400" fontAlgn="base">
              <a:spcBef>
                <a:spcPct val="0"/>
              </a:spcBef>
              <a:spcAft>
                <a:spcPct val="0"/>
              </a:spcAft>
            </a:pPr>
            <a:r>
              <a:rPr lang="en-US" sz="1400" b="1" dirty="0">
                <a:solidFill>
                  <a:srgbClr val="0080FF"/>
                </a:solidFill>
                <a:latin typeface="Arial"/>
                <a:cs typeface="Arial"/>
              </a:rPr>
              <a:t>Initiatives</a:t>
            </a:r>
          </a:p>
        </p:txBody>
      </p:sp>
      <p:sp>
        <p:nvSpPr>
          <p:cNvPr id="47" name="TextBox 46"/>
          <p:cNvSpPr txBox="1"/>
          <p:nvPr/>
        </p:nvSpPr>
        <p:spPr>
          <a:xfrm>
            <a:off x="269400" y="2485886"/>
            <a:ext cx="1903085" cy="738664"/>
          </a:xfrm>
          <a:prstGeom prst="rect">
            <a:avLst/>
          </a:prstGeom>
          <a:noFill/>
        </p:spPr>
        <p:txBody>
          <a:bodyPr wrap="none" rtlCol="0">
            <a:spAutoFit/>
          </a:bodyPr>
          <a:lstStyle/>
          <a:p>
            <a:pPr algn="ctr" defTabSz="914400" fontAlgn="base">
              <a:spcBef>
                <a:spcPct val="0"/>
              </a:spcBef>
              <a:spcAft>
                <a:spcPct val="0"/>
              </a:spcAft>
            </a:pPr>
            <a:r>
              <a:rPr lang="en-US" sz="1400" b="1" dirty="0">
                <a:solidFill>
                  <a:srgbClr val="0080FF"/>
                </a:solidFill>
                <a:latin typeface="Arial"/>
                <a:cs typeface="Arial"/>
              </a:rPr>
              <a:t>Communication,</a:t>
            </a:r>
          </a:p>
          <a:p>
            <a:pPr algn="ctr" defTabSz="914400" fontAlgn="base">
              <a:spcBef>
                <a:spcPct val="0"/>
              </a:spcBef>
              <a:spcAft>
                <a:spcPct val="0"/>
              </a:spcAft>
            </a:pPr>
            <a:r>
              <a:rPr lang="en-US" sz="1400" b="1" dirty="0">
                <a:solidFill>
                  <a:srgbClr val="0080FF"/>
                </a:solidFill>
                <a:latin typeface="Arial"/>
                <a:cs typeface="Arial"/>
              </a:rPr>
              <a:t>Education and </a:t>
            </a:r>
          </a:p>
          <a:p>
            <a:pPr algn="ctr" defTabSz="914400" fontAlgn="base">
              <a:spcBef>
                <a:spcPct val="0"/>
              </a:spcBef>
              <a:spcAft>
                <a:spcPct val="0"/>
              </a:spcAft>
            </a:pPr>
            <a:r>
              <a:rPr lang="en-US" sz="1400" b="1" dirty="0">
                <a:solidFill>
                  <a:srgbClr val="0080FF"/>
                </a:solidFill>
                <a:latin typeface="Arial"/>
                <a:cs typeface="Arial"/>
              </a:rPr>
              <a:t>Citizen Engagement </a:t>
            </a:r>
          </a:p>
        </p:txBody>
      </p:sp>
      <p:pic>
        <p:nvPicPr>
          <p:cNvPr id="59" name="Picture 58"/>
          <p:cNvPicPr>
            <a:picLocks noChangeAspect="1"/>
          </p:cNvPicPr>
          <p:nvPr/>
        </p:nvPicPr>
        <p:blipFill>
          <a:blip r:embed="rId12"/>
          <a:stretch>
            <a:fillRect/>
          </a:stretch>
        </p:blipFill>
        <p:spPr>
          <a:xfrm>
            <a:off x="870173" y="1904973"/>
            <a:ext cx="1264863" cy="631814"/>
          </a:xfrm>
          <a:prstGeom prst="rect">
            <a:avLst/>
          </a:prstGeom>
        </p:spPr>
      </p:pic>
      <p:pic>
        <p:nvPicPr>
          <p:cNvPr id="3" name="Picture 2"/>
          <p:cNvPicPr>
            <a:picLocks noChangeAspect="1"/>
          </p:cNvPicPr>
          <p:nvPr/>
        </p:nvPicPr>
        <p:blipFill>
          <a:blip r:embed="rId13"/>
          <a:stretch>
            <a:fillRect/>
          </a:stretch>
        </p:blipFill>
        <p:spPr>
          <a:xfrm>
            <a:off x="3072888" y="2492431"/>
            <a:ext cx="1453516" cy="669008"/>
          </a:xfrm>
          <a:prstGeom prst="rect">
            <a:avLst/>
          </a:prstGeom>
        </p:spPr>
      </p:pic>
      <p:pic>
        <p:nvPicPr>
          <p:cNvPr id="4" name="Picture 3"/>
          <p:cNvPicPr>
            <a:picLocks noChangeAspect="1"/>
          </p:cNvPicPr>
          <p:nvPr/>
        </p:nvPicPr>
        <p:blipFill>
          <a:blip r:embed="rId14"/>
          <a:stretch>
            <a:fillRect/>
          </a:stretch>
        </p:blipFill>
        <p:spPr>
          <a:xfrm>
            <a:off x="3458198" y="2222319"/>
            <a:ext cx="330261" cy="284618"/>
          </a:xfrm>
          <a:prstGeom prst="rect">
            <a:avLst/>
          </a:prstGeom>
        </p:spPr>
      </p:pic>
      <p:pic>
        <p:nvPicPr>
          <p:cNvPr id="9" name="Picture 8"/>
          <p:cNvPicPr>
            <a:picLocks noChangeAspect="1"/>
          </p:cNvPicPr>
          <p:nvPr/>
        </p:nvPicPr>
        <p:blipFill>
          <a:blip r:embed="rId15"/>
          <a:stretch>
            <a:fillRect/>
          </a:stretch>
        </p:blipFill>
        <p:spPr>
          <a:xfrm>
            <a:off x="706493" y="942546"/>
            <a:ext cx="969130" cy="745398"/>
          </a:xfrm>
          <a:prstGeom prst="rect">
            <a:avLst/>
          </a:prstGeom>
        </p:spPr>
      </p:pic>
      <p:pic>
        <p:nvPicPr>
          <p:cNvPr id="27" name="Picture 26"/>
          <p:cNvPicPr>
            <a:picLocks noChangeAspect="1"/>
          </p:cNvPicPr>
          <p:nvPr/>
        </p:nvPicPr>
        <p:blipFill>
          <a:blip r:embed="rId16"/>
          <a:stretch>
            <a:fillRect/>
          </a:stretch>
        </p:blipFill>
        <p:spPr>
          <a:xfrm>
            <a:off x="166974" y="2036520"/>
            <a:ext cx="776347" cy="458055"/>
          </a:xfrm>
          <a:prstGeom prst="rect">
            <a:avLst/>
          </a:prstGeom>
        </p:spPr>
      </p:pic>
      <p:pic>
        <p:nvPicPr>
          <p:cNvPr id="43" name="Picture 42"/>
          <p:cNvPicPr>
            <a:picLocks noChangeAspect="1"/>
          </p:cNvPicPr>
          <p:nvPr/>
        </p:nvPicPr>
        <p:blipFill>
          <a:blip r:embed="rId17"/>
          <a:stretch>
            <a:fillRect/>
          </a:stretch>
        </p:blipFill>
        <p:spPr>
          <a:xfrm>
            <a:off x="347056" y="3217016"/>
            <a:ext cx="760328" cy="959310"/>
          </a:xfrm>
          <a:prstGeom prst="rect">
            <a:avLst/>
          </a:prstGeom>
        </p:spPr>
      </p:pic>
      <p:pic>
        <p:nvPicPr>
          <p:cNvPr id="51" name="Picture 50"/>
          <p:cNvPicPr>
            <a:picLocks noChangeAspect="1"/>
          </p:cNvPicPr>
          <p:nvPr/>
        </p:nvPicPr>
        <p:blipFill>
          <a:blip r:embed="rId18"/>
          <a:stretch>
            <a:fillRect/>
          </a:stretch>
        </p:blipFill>
        <p:spPr>
          <a:xfrm>
            <a:off x="6944189" y="1184374"/>
            <a:ext cx="788620" cy="1112647"/>
          </a:xfrm>
          <a:prstGeom prst="rect">
            <a:avLst/>
          </a:prstGeom>
        </p:spPr>
      </p:pic>
      <p:pic>
        <p:nvPicPr>
          <p:cNvPr id="58"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416263" y="1558887"/>
            <a:ext cx="782594" cy="64997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 name="Picture 60"/>
          <p:cNvPicPr>
            <a:picLocks noChangeAspect="1"/>
          </p:cNvPicPr>
          <p:nvPr/>
        </p:nvPicPr>
        <p:blipFill>
          <a:blip r:embed="rId20"/>
          <a:stretch>
            <a:fillRect/>
          </a:stretch>
        </p:blipFill>
        <p:spPr>
          <a:xfrm>
            <a:off x="6155408" y="2521122"/>
            <a:ext cx="1694919" cy="831470"/>
          </a:xfrm>
          <a:prstGeom prst="rect">
            <a:avLst/>
          </a:prstGeom>
        </p:spPr>
      </p:pic>
      <p:pic>
        <p:nvPicPr>
          <p:cNvPr id="45" name="Picture 44"/>
          <p:cNvPicPr>
            <a:picLocks noChangeAspect="1"/>
          </p:cNvPicPr>
          <p:nvPr/>
        </p:nvPicPr>
        <p:blipFill>
          <a:blip r:embed="rId21"/>
          <a:stretch>
            <a:fillRect/>
          </a:stretch>
        </p:blipFill>
        <p:spPr>
          <a:xfrm>
            <a:off x="3133257" y="3899907"/>
            <a:ext cx="746593" cy="398515"/>
          </a:xfrm>
          <a:prstGeom prst="rect">
            <a:avLst/>
          </a:prstGeom>
        </p:spPr>
      </p:pic>
      <p:pic>
        <p:nvPicPr>
          <p:cNvPr id="65" name="Picture 64"/>
          <p:cNvPicPr>
            <a:picLocks noChangeAspect="1"/>
          </p:cNvPicPr>
          <p:nvPr/>
        </p:nvPicPr>
        <p:blipFill>
          <a:blip r:embed="rId22"/>
          <a:stretch>
            <a:fillRect/>
          </a:stretch>
        </p:blipFill>
        <p:spPr>
          <a:xfrm>
            <a:off x="6156726" y="3306168"/>
            <a:ext cx="1958574" cy="486430"/>
          </a:xfrm>
          <a:prstGeom prst="rect">
            <a:avLst/>
          </a:prstGeom>
        </p:spPr>
      </p:pic>
      <p:pic>
        <p:nvPicPr>
          <p:cNvPr id="66" name="Picture 65"/>
          <p:cNvPicPr>
            <a:picLocks noChangeAspect="1"/>
          </p:cNvPicPr>
          <p:nvPr/>
        </p:nvPicPr>
        <p:blipFill>
          <a:blip r:embed="rId23"/>
          <a:stretch>
            <a:fillRect/>
          </a:stretch>
        </p:blipFill>
        <p:spPr>
          <a:xfrm>
            <a:off x="3706977" y="1234962"/>
            <a:ext cx="1456193" cy="599672"/>
          </a:xfrm>
          <a:prstGeom prst="rect">
            <a:avLst/>
          </a:prstGeom>
        </p:spPr>
      </p:pic>
      <p:pic>
        <p:nvPicPr>
          <p:cNvPr id="67" name="Picture 66"/>
          <p:cNvPicPr>
            <a:picLocks noChangeAspect="1"/>
          </p:cNvPicPr>
          <p:nvPr/>
        </p:nvPicPr>
        <p:blipFill>
          <a:blip r:embed="rId24"/>
          <a:stretch>
            <a:fillRect/>
          </a:stretch>
        </p:blipFill>
        <p:spPr>
          <a:xfrm>
            <a:off x="4223171" y="473833"/>
            <a:ext cx="866736" cy="815965"/>
          </a:xfrm>
          <a:prstGeom prst="rect">
            <a:avLst/>
          </a:prstGeom>
        </p:spPr>
      </p:pic>
      <p:pic>
        <p:nvPicPr>
          <p:cNvPr id="68" name="Picture 67"/>
          <p:cNvPicPr>
            <a:picLocks noChangeAspect="1"/>
          </p:cNvPicPr>
          <p:nvPr/>
        </p:nvPicPr>
        <p:blipFill>
          <a:blip r:embed="rId25"/>
          <a:stretch>
            <a:fillRect/>
          </a:stretch>
        </p:blipFill>
        <p:spPr>
          <a:xfrm>
            <a:off x="3604075" y="438873"/>
            <a:ext cx="750357" cy="761795"/>
          </a:xfrm>
          <a:prstGeom prst="rect">
            <a:avLst/>
          </a:prstGeom>
        </p:spPr>
      </p:pic>
      <p:pic>
        <p:nvPicPr>
          <p:cNvPr id="69" name="Picture 68"/>
          <p:cNvPicPr>
            <a:picLocks noChangeAspect="1"/>
          </p:cNvPicPr>
          <p:nvPr/>
        </p:nvPicPr>
        <p:blipFill>
          <a:blip r:embed="rId26"/>
          <a:stretch>
            <a:fillRect/>
          </a:stretch>
        </p:blipFill>
        <p:spPr>
          <a:xfrm>
            <a:off x="3788459" y="2220294"/>
            <a:ext cx="395283" cy="296462"/>
          </a:xfrm>
          <a:prstGeom prst="rect">
            <a:avLst/>
          </a:prstGeom>
        </p:spPr>
      </p:pic>
      <p:pic>
        <p:nvPicPr>
          <p:cNvPr id="70" name="Picture 69"/>
          <p:cNvPicPr>
            <a:picLocks noChangeAspect="1"/>
          </p:cNvPicPr>
          <p:nvPr/>
        </p:nvPicPr>
        <p:blipFill>
          <a:blip r:embed="rId27"/>
          <a:stretch>
            <a:fillRect/>
          </a:stretch>
        </p:blipFill>
        <p:spPr>
          <a:xfrm>
            <a:off x="4108254" y="2226770"/>
            <a:ext cx="424318" cy="280167"/>
          </a:xfrm>
          <a:prstGeom prst="rect">
            <a:avLst/>
          </a:prstGeom>
        </p:spPr>
      </p:pic>
      <p:pic>
        <p:nvPicPr>
          <p:cNvPr id="5" name="Picture 4"/>
          <p:cNvPicPr>
            <a:picLocks noChangeAspect="1"/>
          </p:cNvPicPr>
          <p:nvPr/>
        </p:nvPicPr>
        <p:blipFill>
          <a:blip r:embed="rId28"/>
          <a:stretch>
            <a:fillRect/>
          </a:stretch>
        </p:blipFill>
        <p:spPr>
          <a:xfrm>
            <a:off x="3054351" y="4239834"/>
            <a:ext cx="723900" cy="573465"/>
          </a:xfrm>
          <a:prstGeom prst="rect">
            <a:avLst/>
          </a:prstGeom>
        </p:spPr>
      </p:pic>
      <p:pic>
        <p:nvPicPr>
          <p:cNvPr id="6" name="Picture 5"/>
          <p:cNvPicPr>
            <a:picLocks noChangeAspect="1"/>
          </p:cNvPicPr>
          <p:nvPr/>
        </p:nvPicPr>
        <p:blipFill>
          <a:blip r:embed="rId29"/>
          <a:stretch>
            <a:fillRect/>
          </a:stretch>
        </p:blipFill>
        <p:spPr>
          <a:xfrm>
            <a:off x="3810000" y="3968830"/>
            <a:ext cx="577850" cy="374570"/>
          </a:xfrm>
          <a:prstGeom prst="rect">
            <a:avLst/>
          </a:prstGeom>
        </p:spPr>
      </p:pic>
      <p:pic>
        <p:nvPicPr>
          <p:cNvPr id="49" name="Picture 48"/>
          <p:cNvPicPr>
            <a:picLocks noChangeAspect="1"/>
          </p:cNvPicPr>
          <p:nvPr/>
        </p:nvPicPr>
        <p:blipFill>
          <a:blip r:embed="rId30"/>
          <a:stretch>
            <a:fillRect/>
          </a:stretch>
        </p:blipFill>
        <p:spPr>
          <a:xfrm>
            <a:off x="6426253" y="700764"/>
            <a:ext cx="909943" cy="886906"/>
          </a:xfrm>
          <a:prstGeom prst="rect">
            <a:avLst/>
          </a:prstGeom>
        </p:spPr>
      </p:pic>
      <p:sp>
        <p:nvSpPr>
          <p:cNvPr id="52" name="Title 1"/>
          <p:cNvSpPr>
            <a:spLocks noGrp="1"/>
          </p:cNvSpPr>
          <p:nvPr>
            <p:ph type="title"/>
          </p:nvPr>
        </p:nvSpPr>
        <p:spPr>
          <a:xfrm>
            <a:off x="143086" y="0"/>
            <a:ext cx="7174846" cy="430887"/>
          </a:xfrm>
        </p:spPr>
        <p:txBody>
          <a:bodyPr/>
          <a:lstStyle/>
          <a:p>
            <a:r>
              <a:rPr lang="en-US" b="1" dirty="0">
                <a:solidFill>
                  <a:schemeClr val="bg1"/>
                </a:solidFill>
              </a:rPr>
              <a:t>How will a Regional Initiative Operate?</a:t>
            </a:r>
          </a:p>
        </p:txBody>
      </p:sp>
    </p:spTree>
    <p:extLst>
      <p:ext uri="{BB962C8B-B14F-4D97-AF65-F5344CB8AC3E}">
        <p14:creationId xmlns:p14="http://schemas.microsoft.com/office/powerpoint/2010/main" val="14925854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Footer Placeholder 3"/>
          <p:cNvSpPr>
            <a:spLocks noGrp="1"/>
          </p:cNvSpPr>
          <p:nvPr>
            <p:ph type="ftr" sz="quarter" idx="4294967295"/>
          </p:nvPr>
        </p:nvSpPr>
        <p:spPr>
          <a:xfrm>
            <a:off x="0" y="4970463"/>
            <a:ext cx="6524625" cy="173037"/>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800">
                <a:solidFill>
                  <a:srgbClr val="000000"/>
                </a:solidFill>
                <a:latin typeface="Verdana" charset="0"/>
              </a:rPr>
              <a:t>ESA UNCLASSIFIED – For Official Use</a:t>
            </a:r>
          </a:p>
        </p:txBody>
      </p:sp>
      <p:sp>
        <p:nvSpPr>
          <p:cNvPr id="10" name="Rectangle 2"/>
          <p:cNvSpPr txBox="1">
            <a:spLocks noChangeArrowheads="1"/>
          </p:cNvSpPr>
          <p:nvPr/>
        </p:nvSpPr>
        <p:spPr>
          <a:xfrm>
            <a:off x="179512" y="239627"/>
            <a:ext cx="8497125" cy="454407"/>
          </a:xfrm>
          <a:prstGeom prst="rect">
            <a:avLst/>
          </a:prstGeom>
        </p:spPr>
        <p:txBody>
          <a:bodyPr/>
          <a:lstStyle>
            <a:lvl1pPr algn="l" rtl="0" eaLnBrk="0" fontAlgn="base" hangingPunct="0">
              <a:spcBef>
                <a:spcPct val="0"/>
              </a:spcBef>
              <a:spcAft>
                <a:spcPct val="0"/>
              </a:spcAft>
              <a:defRPr sz="2200" b="1">
                <a:solidFill>
                  <a:schemeClr val="bg1"/>
                </a:solidFill>
                <a:latin typeface="+mj-lt"/>
                <a:ea typeface="ＭＳ Ｐゴシック" pitchFamily="34" charset="-128"/>
                <a:cs typeface="ＭＳ Ｐゴシック" charset="0"/>
              </a:defRPr>
            </a:lvl1pPr>
            <a:lvl2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2pPr>
            <a:lvl3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3pPr>
            <a:lvl4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4pPr>
            <a:lvl5pPr algn="l" rtl="0" eaLnBrk="0" fontAlgn="base" hangingPunct="0">
              <a:spcBef>
                <a:spcPct val="0"/>
              </a:spcBef>
              <a:spcAft>
                <a:spcPct val="0"/>
              </a:spcAft>
              <a:defRPr sz="2200" b="1">
                <a:solidFill>
                  <a:schemeClr val="bg1"/>
                </a:solidFill>
                <a:latin typeface="Arial" pitchFamily="34" charset="0"/>
                <a:ea typeface="ＭＳ Ｐゴシック" pitchFamily="34" charset="-128"/>
                <a:cs typeface="ＭＳ Ｐゴシック" charset="0"/>
              </a:defRPr>
            </a:lvl5pPr>
            <a:lvl6pPr marL="457200" algn="l" rtl="0" fontAlgn="base">
              <a:spcBef>
                <a:spcPct val="0"/>
              </a:spcBef>
              <a:spcAft>
                <a:spcPct val="0"/>
              </a:spcAft>
              <a:defRPr sz="2200" b="1">
                <a:solidFill>
                  <a:schemeClr val="bg1"/>
                </a:solidFill>
                <a:latin typeface="Arial" pitchFamily="34" charset="0"/>
                <a:ea typeface="MS PGothic" pitchFamily="34" charset="-128"/>
              </a:defRPr>
            </a:lvl6pPr>
            <a:lvl7pPr marL="914400" algn="l" rtl="0" fontAlgn="base">
              <a:spcBef>
                <a:spcPct val="0"/>
              </a:spcBef>
              <a:spcAft>
                <a:spcPct val="0"/>
              </a:spcAft>
              <a:defRPr sz="2200" b="1">
                <a:solidFill>
                  <a:schemeClr val="bg1"/>
                </a:solidFill>
                <a:latin typeface="Arial" pitchFamily="34" charset="0"/>
                <a:ea typeface="MS PGothic" pitchFamily="34" charset="-128"/>
              </a:defRPr>
            </a:lvl7pPr>
            <a:lvl8pPr marL="1371600" algn="l" rtl="0" fontAlgn="base">
              <a:spcBef>
                <a:spcPct val="0"/>
              </a:spcBef>
              <a:spcAft>
                <a:spcPct val="0"/>
              </a:spcAft>
              <a:defRPr sz="2200" b="1">
                <a:solidFill>
                  <a:schemeClr val="bg1"/>
                </a:solidFill>
                <a:latin typeface="Arial" pitchFamily="34" charset="0"/>
                <a:ea typeface="MS PGothic" pitchFamily="34" charset="-128"/>
              </a:defRPr>
            </a:lvl8pPr>
            <a:lvl9pPr marL="1828800" algn="l" rtl="0" fontAlgn="base">
              <a:spcBef>
                <a:spcPct val="0"/>
              </a:spcBef>
              <a:spcAft>
                <a:spcPct val="0"/>
              </a:spcAft>
              <a:defRPr sz="2200" b="1">
                <a:solidFill>
                  <a:schemeClr val="bg1"/>
                </a:solidFill>
                <a:latin typeface="Arial" pitchFamily="34" charset="0"/>
                <a:ea typeface="MS PGothic" pitchFamily="34" charset="-128"/>
              </a:defRPr>
            </a:lvl9pPr>
          </a:lstStyle>
          <a:p>
            <a:pPr eaLnBrk="1" hangingPunct="1"/>
            <a:r>
              <a:rPr lang="en-GB" sz="2400" dirty="0">
                <a:latin typeface="Verdana"/>
                <a:cs typeface="Verdana"/>
              </a:rPr>
              <a:t>EO for Sustainable Development </a:t>
            </a:r>
          </a:p>
        </p:txBody>
      </p:sp>
      <p:pic>
        <p:nvPicPr>
          <p:cNvPr id="11" name="Picture 1" descr="small-scale_demos_locations.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348" y="1327741"/>
            <a:ext cx="5343276" cy="19160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p:cNvPicPr>
            <a:picLocks noChangeAspect="1"/>
          </p:cNvPicPr>
          <p:nvPr/>
        </p:nvPicPr>
        <p:blipFill>
          <a:blip r:embed="rId4"/>
          <a:stretch>
            <a:fillRect/>
          </a:stretch>
        </p:blipFill>
        <p:spPr>
          <a:xfrm>
            <a:off x="6049818" y="1388629"/>
            <a:ext cx="1144433" cy="1319307"/>
          </a:xfrm>
          <a:prstGeom prst="roundRect">
            <a:avLst>
              <a:gd name="adj" fmla="val 8594"/>
            </a:avLst>
          </a:prstGeom>
          <a:solidFill>
            <a:srgbClr val="FFFFFF">
              <a:shade val="85000"/>
            </a:srgbClr>
          </a:solidFill>
          <a:ln>
            <a:noFill/>
          </a:ln>
          <a:effectLst/>
        </p:spPr>
      </p:pic>
      <p:pic>
        <p:nvPicPr>
          <p:cNvPr id="2" name="Picture 1"/>
          <p:cNvPicPr>
            <a:picLocks noChangeAspect="1"/>
          </p:cNvPicPr>
          <p:nvPr/>
        </p:nvPicPr>
        <p:blipFill>
          <a:blip r:embed="rId5"/>
          <a:stretch>
            <a:fillRect/>
          </a:stretch>
        </p:blipFill>
        <p:spPr>
          <a:xfrm>
            <a:off x="6704060" y="2422152"/>
            <a:ext cx="1200728" cy="1397632"/>
          </a:xfrm>
          <a:prstGeom prst="roundRect">
            <a:avLst>
              <a:gd name="adj" fmla="val 8594"/>
            </a:avLst>
          </a:prstGeom>
          <a:solidFill>
            <a:srgbClr val="FFFFFF">
              <a:shade val="85000"/>
            </a:srgbClr>
          </a:solidFill>
          <a:ln>
            <a:noFill/>
          </a:ln>
          <a:effectLst/>
        </p:spPr>
      </p:pic>
      <p:pic>
        <p:nvPicPr>
          <p:cNvPr id="4" name="Picture 3"/>
          <p:cNvPicPr>
            <a:picLocks noChangeAspect="1"/>
          </p:cNvPicPr>
          <p:nvPr/>
        </p:nvPicPr>
        <p:blipFill>
          <a:blip r:embed="rId6"/>
          <a:stretch>
            <a:fillRect/>
          </a:stretch>
        </p:blipFill>
        <p:spPr>
          <a:xfrm>
            <a:off x="7735915" y="3453545"/>
            <a:ext cx="1166124" cy="1372939"/>
          </a:xfrm>
          <a:prstGeom prst="roundRect">
            <a:avLst>
              <a:gd name="adj" fmla="val 8594"/>
            </a:avLst>
          </a:prstGeom>
          <a:solidFill>
            <a:srgbClr val="FFFFFF">
              <a:shade val="85000"/>
            </a:srgbClr>
          </a:solidFill>
          <a:ln>
            <a:noFill/>
          </a:ln>
          <a:effectLst/>
        </p:spPr>
      </p:pic>
      <p:sp>
        <p:nvSpPr>
          <p:cNvPr id="14" name="TextBox 13"/>
          <p:cNvSpPr txBox="1"/>
          <p:nvPr/>
        </p:nvSpPr>
        <p:spPr>
          <a:xfrm>
            <a:off x="553977" y="3142938"/>
            <a:ext cx="2557883" cy="523220"/>
          </a:xfrm>
          <a:prstGeom prst="rect">
            <a:avLst/>
          </a:prstGeom>
          <a:noFill/>
        </p:spPr>
        <p:txBody>
          <a:bodyPr wrap="square" rtlCol="0">
            <a:spAutoFit/>
          </a:bodyPr>
          <a:lstStyle/>
          <a:p>
            <a:pPr algn="ctr" defTabSz="914400" fontAlgn="base">
              <a:spcBef>
                <a:spcPct val="0"/>
              </a:spcBef>
              <a:spcAft>
                <a:spcPct val="0"/>
              </a:spcAft>
            </a:pPr>
            <a:r>
              <a:rPr lang="en-US" sz="1400" b="1" i="1" dirty="0">
                <a:solidFill>
                  <a:srgbClr val="4D4F53"/>
                </a:solidFill>
                <a:latin typeface="Verdana"/>
                <a:ea typeface="ＭＳ Ｐゴシック" pitchFamily="34" charset="-128"/>
              </a:rPr>
              <a:t>ESA - World Bank </a:t>
            </a:r>
            <a:r>
              <a:rPr lang="en-US" sz="1400" b="1" i="1" dirty="0" err="1">
                <a:solidFill>
                  <a:srgbClr val="4D4F53"/>
                </a:solidFill>
                <a:latin typeface="Verdana"/>
                <a:ea typeface="ＭＳ Ｐゴシック" pitchFamily="34" charset="-128"/>
              </a:rPr>
              <a:t>MoU</a:t>
            </a:r>
            <a:r>
              <a:rPr lang="en-US" sz="1400" i="1" dirty="0">
                <a:solidFill>
                  <a:srgbClr val="4D4F53"/>
                </a:solidFill>
                <a:latin typeface="Verdana"/>
                <a:ea typeface="ＭＳ Ｐゴシック" pitchFamily="34" charset="-128"/>
              </a:rPr>
              <a:t>, Dec 2015</a:t>
            </a:r>
          </a:p>
        </p:txBody>
      </p:sp>
      <p:sp>
        <p:nvSpPr>
          <p:cNvPr id="15" name="TextBox 14"/>
          <p:cNvSpPr txBox="1"/>
          <p:nvPr/>
        </p:nvSpPr>
        <p:spPr>
          <a:xfrm>
            <a:off x="3435132" y="3143496"/>
            <a:ext cx="2732187" cy="523220"/>
          </a:xfrm>
          <a:prstGeom prst="rect">
            <a:avLst/>
          </a:prstGeom>
          <a:noFill/>
        </p:spPr>
        <p:txBody>
          <a:bodyPr wrap="square" rtlCol="0">
            <a:spAutoFit/>
          </a:bodyPr>
          <a:lstStyle/>
          <a:p>
            <a:pPr algn="ctr" defTabSz="914400" fontAlgn="base">
              <a:spcBef>
                <a:spcPct val="0"/>
              </a:spcBef>
              <a:spcAft>
                <a:spcPct val="0"/>
              </a:spcAft>
            </a:pPr>
            <a:r>
              <a:rPr lang="en-US" sz="1400" b="1" i="1" dirty="0">
                <a:solidFill>
                  <a:srgbClr val="4D4F53"/>
                </a:solidFill>
                <a:latin typeface="Verdana"/>
                <a:ea typeface="ＭＳ Ｐゴシック" pitchFamily="34" charset="-128"/>
              </a:rPr>
              <a:t>ESA – ADB </a:t>
            </a:r>
            <a:r>
              <a:rPr lang="en-US" sz="1400" b="1" i="1" dirty="0" err="1">
                <a:solidFill>
                  <a:srgbClr val="4D4F53"/>
                </a:solidFill>
                <a:latin typeface="Verdana"/>
                <a:ea typeface="ＭＳ Ｐゴシック" pitchFamily="34" charset="-128"/>
              </a:rPr>
              <a:t>MoU</a:t>
            </a:r>
            <a:r>
              <a:rPr lang="en-US" sz="1400" i="1" dirty="0">
                <a:solidFill>
                  <a:srgbClr val="4D4F53"/>
                </a:solidFill>
                <a:latin typeface="Verdana"/>
                <a:ea typeface="ＭＳ Ｐゴシック" pitchFamily="34" charset="-128"/>
              </a:rPr>
              <a:t>,</a:t>
            </a:r>
            <a:br>
              <a:rPr lang="en-US" sz="1400" i="1" dirty="0">
                <a:solidFill>
                  <a:srgbClr val="4D4F53"/>
                </a:solidFill>
                <a:latin typeface="Verdana"/>
                <a:ea typeface="ＭＳ Ｐゴシック" pitchFamily="34" charset="-128"/>
              </a:rPr>
            </a:br>
            <a:r>
              <a:rPr lang="en-US" sz="1400" i="1" dirty="0">
                <a:solidFill>
                  <a:srgbClr val="4D4F53"/>
                </a:solidFill>
                <a:latin typeface="Verdana"/>
                <a:ea typeface="ＭＳ Ｐゴシック" pitchFamily="34" charset="-128"/>
              </a:rPr>
              <a:t>Nov 2016</a:t>
            </a:r>
          </a:p>
        </p:txBody>
      </p:sp>
      <p:sp>
        <p:nvSpPr>
          <p:cNvPr id="328706" name="Rectangle 10"/>
          <p:cNvSpPr>
            <a:spLocks noChangeArrowheads="1"/>
          </p:cNvSpPr>
          <p:nvPr/>
        </p:nvSpPr>
        <p:spPr bwMode="auto">
          <a:xfrm>
            <a:off x="0" y="767375"/>
            <a:ext cx="9126538" cy="475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0" bIns="0"/>
          <a:lstStyle/>
          <a:p>
            <a:pPr marL="285750" indent="-285750">
              <a:spcBef>
                <a:spcPts val="600"/>
              </a:spcBef>
              <a:spcAft>
                <a:spcPts val="600"/>
              </a:spcAft>
              <a:buFont typeface="Arial"/>
              <a:buChar char="•"/>
            </a:pPr>
            <a:r>
              <a:rPr lang="da-DK" b="1" dirty="0">
                <a:solidFill>
                  <a:srgbClr val="747678"/>
                </a:solidFill>
                <a:latin typeface="Arial" charset="0"/>
              </a:rPr>
              <a:t>65+ small-</a:t>
            </a:r>
            <a:r>
              <a:rPr lang="da-DK" b="1" dirty="0" err="1">
                <a:solidFill>
                  <a:srgbClr val="747678"/>
                </a:solidFill>
                <a:latin typeface="Arial" charset="0"/>
              </a:rPr>
              <a:t>scale</a:t>
            </a:r>
            <a:r>
              <a:rPr lang="da-DK" b="1" dirty="0">
                <a:solidFill>
                  <a:srgbClr val="747678"/>
                </a:solidFill>
                <a:latin typeface="Arial" charset="0"/>
              </a:rPr>
              <a:t> demonstrations </a:t>
            </a:r>
            <a:r>
              <a:rPr lang="da-DK" dirty="0">
                <a:solidFill>
                  <a:srgbClr val="747678"/>
                </a:solidFill>
                <a:latin typeface="Arial" charset="0"/>
              </a:rPr>
              <a:t>of EO-</a:t>
            </a:r>
            <a:r>
              <a:rPr lang="da-DK" dirty="0" err="1">
                <a:solidFill>
                  <a:srgbClr val="747678"/>
                </a:solidFill>
                <a:latin typeface="Arial" charset="0"/>
              </a:rPr>
              <a:t>derived</a:t>
            </a:r>
            <a:r>
              <a:rPr lang="da-DK" dirty="0">
                <a:solidFill>
                  <a:srgbClr val="747678"/>
                </a:solidFill>
                <a:latin typeface="Arial" charset="0"/>
              </a:rPr>
              <a:t> </a:t>
            </a:r>
            <a:r>
              <a:rPr lang="da-DK" dirty="0" err="1">
                <a:solidFill>
                  <a:srgbClr val="747678"/>
                </a:solidFill>
                <a:latin typeface="Arial" charset="0"/>
              </a:rPr>
              <a:t>environmental</a:t>
            </a:r>
            <a:r>
              <a:rPr lang="da-DK" dirty="0">
                <a:solidFill>
                  <a:srgbClr val="747678"/>
                </a:solidFill>
                <a:latin typeface="Arial" charset="0"/>
              </a:rPr>
              <a:t> information in the </a:t>
            </a:r>
            <a:r>
              <a:rPr lang="da-DK" dirty="0" err="1">
                <a:solidFill>
                  <a:srgbClr val="747678"/>
                </a:solidFill>
                <a:latin typeface="Arial" charset="0"/>
              </a:rPr>
              <a:t>implementation</a:t>
            </a:r>
            <a:r>
              <a:rPr lang="da-DK" dirty="0">
                <a:solidFill>
                  <a:srgbClr val="747678"/>
                </a:solidFill>
                <a:latin typeface="Arial" charset="0"/>
              </a:rPr>
              <a:t> of Official Development Assistance (ODA) </a:t>
            </a:r>
            <a:r>
              <a:rPr lang="da-DK" dirty="0" err="1">
                <a:solidFill>
                  <a:srgbClr val="747678"/>
                </a:solidFill>
                <a:latin typeface="Arial" charset="0"/>
              </a:rPr>
              <a:t>projects</a:t>
            </a:r>
            <a:r>
              <a:rPr lang="da-DK" dirty="0">
                <a:solidFill>
                  <a:srgbClr val="747678"/>
                </a:solidFill>
                <a:latin typeface="Arial" charset="0"/>
              </a:rPr>
              <a:t> </a:t>
            </a:r>
            <a:r>
              <a:rPr lang="da-DK" dirty="0" err="1">
                <a:solidFill>
                  <a:srgbClr val="747678"/>
                </a:solidFill>
                <a:latin typeface="Arial" charset="0"/>
              </a:rPr>
              <a:t>during</a:t>
            </a:r>
            <a:r>
              <a:rPr lang="da-DK" dirty="0">
                <a:solidFill>
                  <a:srgbClr val="747678"/>
                </a:solidFill>
                <a:latin typeface="Arial" charset="0"/>
              </a:rPr>
              <a:t> 2010-15.</a:t>
            </a:r>
          </a:p>
        </p:txBody>
      </p:sp>
      <p:pic>
        <p:nvPicPr>
          <p:cNvPr id="16" name="Picture 2" descr="C:\Users\ANNABU~1\AppData\Local\Temp\notes67B05F\EO4SD-main-logo.jpg"/>
          <p:cNvPicPr>
            <a:picLocks noChangeAspect="1" noChangeArrowheads="1"/>
          </p:cNvPicPr>
          <p:nvPr/>
        </p:nvPicPr>
        <p:blipFill rotWithShape="1">
          <a:blip r:embed="rId7" cstate="print">
            <a:alphaModFix amt="64000"/>
            <a:extLst>
              <a:ext uri="{28A0092B-C50C-407E-A947-70E740481C1C}">
                <a14:useLocalDpi xmlns:a14="http://schemas.microsoft.com/office/drawing/2010/main" val="0"/>
              </a:ext>
            </a:extLst>
          </a:blip>
          <a:srcRect l="10725" r="15805"/>
          <a:stretch/>
        </p:blipFill>
        <p:spPr bwMode="auto">
          <a:xfrm>
            <a:off x="5982252" y="126971"/>
            <a:ext cx="1382261" cy="646253"/>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p:cNvPicPr>
            <a:picLocks noChangeAspect="1"/>
          </p:cNvPicPr>
          <p:nvPr/>
        </p:nvPicPr>
        <p:blipFill>
          <a:blip r:embed="rId8"/>
          <a:stretch>
            <a:fillRect/>
          </a:stretch>
        </p:blipFill>
        <p:spPr>
          <a:xfrm>
            <a:off x="1493597" y="3640667"/>
            <a:ext cx="1162560" cy="975976"/>
          </a:xfrm>
          <a:prstGeom prst="rect">
            <a:avLst/>
          </a:prstGeom>
        </p:spPr>
      </p:pic>
      <p:pic>
        <p:nvPicPr>
          <p:cNvPr id="5" name="Picture 4"/>
          <p:cNvPicPr>
            <a:picLocks noChangeAspect="1"/>
          </p:cNvPicPr>
          <p:nvPr/>
        </p:nvPicPr>
        <p:blipFill>
          <a:blip r:embed="rId9"/>
          <a:stretch>
            <a:fillRect/>
          </a:stretch>
        </p:blipFill>
        <p:spPr>
          <a:xfrm>
            <a:off x="4301067" y="3632968"/>
            <a:ext cx="1133732" cy="969819"/>
          </a:xfrm>
          <a:prstGeom prst="rect">
            <a:avLst/>
          </a:prstGeom>
        </p:spPr>
      </p:pic>
    </p:spTree>
    <p:extLst>
      <p:ext uri="{BB962C8B-B14F-4D97-AF65-F5344CB8AC3E}">
        <p14:creationId xmlns:p14="http://schemas.microsoft.com/office/powerpoint/2010/main" val="1512691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Footer Placeholder 3"/>
          <p:cNvSpPr>
            <a:spLocks noGrp="1"/>
          </p:cNvSpPr>
          <p:nvPr>
            <p:ph type="ftr" sz="quarter" idx="4294967295"/>
          </p:nvPr>
        </p:nvSpPr>
        <p:spPr>
          <a:xfrm>
            <a:off x="0" y="4970463"/>
            <a:ext cx="6524625" cy="173037"/>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sz="800">
                <a:solidFill>
                  <a:srgbClr val="000000"/>
                </a:solidFill>
                <a:latin typeface="Verdana" charset="0"/>
              </a:rPr>
              <a:t>ESA UNCLASSIFIED – For Official Use</a:t>
            </a:r>
          </a:p>
        </p:txBody>
      </p:sp>
      <p:sp>
        <p:nvSpPr>
          <p:cNvPr id="328706" name="Rectangle 10"/>
          <p:cNvSpPr>
            <a:spLocks noChangeArrowheads="1"/>
          </p:cNvSpPr>
          <p:nvPr/>
        </p:nvSpPr>
        <p:spPr bwMode="auto">
          <a:xfrm>
            <a:off x="3086484" y="829837"/>
            <a:ext cx="6057516" cy="39653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tIns="0" bIns="0"/>
          <a:lstStyle/>
          <a:p>
            <a:pPr marL="342900" indent="-342900" defTabSz="914400" fontAlgn="base">
              <a:spcBef>
                <a:spcPts val="600"/>
              </a:spcBef>
              <a:spcAft>
                <a:spcPts val="600"/>
              </a:spcAft>
              <a:buFont typeface="Arial"/>
              <a:buChar char="•"/>
            </a:pPr>
            <a:r>
              <a:rPr lang="en-US" sz="1600" b="1" dirty="0">
                <a:solidFill>
                  <a:schemeClr val="tx1">
                    <a:lumMod val="65000"/>
                    <a:lumOff val="35000"/>
                  </a:schemeClr>
                </a:solidFill>
                <a:latin typeface="Verdana"/>
                <a:ea typeface="ＭＳ Ｐゴシック" charset="0"/>
                <a:cs typeface="Verdana"/>
              </a:rPr>
              <a:t>Phase 1 </a:t>
            </a:r>
            <a:r>
              <a:rPr lang="en-US" sz="1600" dirty="0">
                <a:solidFill>
                  <a:schemeClr val="tx1">
                    <a:lumMod val="65000"/>
                    <a:lumOff val="35000"/>
                  </a:schemeClr>
                </a:solidFill>
                <a:latin typeface="Verdana"/>
                <a:ea typeface="ＭＳ Ｐゴシック" charset="0"/>
                <a:cs typeface="Verdana"/>
              </a:rPr>
              <a:t>(2016-20</a:t>
            </a:r>
            <a:r>
              <a:rPr lang="en-US" sz="1600" b="1" dirty="0">
                <a:solidFill>
                  <a:schemeClr val="tx1">
                    <a:lumMod val="65000"/>
                    <a:lumOff val="35000"/>
                  </a:schemeClr>
                </a:solidFill>
                <a:latin typeface="Verdana"/>
                <a:ea typeface="ＭＳ Ｐゴシック" charset="0"/>
                <a:cs typeface="Verdana"/>
              </a:rPr>
              <a:t>) : Consolidate Requirements, </a:t>
            </a:r>
            <a:r>
              <a:rPr lang="en-US" sz="1600" dirty="0">
                <a:solidFill>
                  <a:schemeClr val="tx1">
                    <a:lumMod val="65000"/>
                    <a:lumOff val="35000"/>
                  </a:schemeClr>
                </a:solidFill>
                <a:latin typeface="Verdana"/>
                <a:ea typeface="ＭＳ Ｐゴシック" charset="0"/>
                <a:cs typeface="Verdana"/>
              </a:rPr>
              <a:t>engage stakeholders (IFIs &amp; Client States) via large-scale regional demonstrations of EO.</a:t>
            </a:r>
          </a:p>
          <a:p>
            <a:pPr marL="342900" indent="-342900" defTabSz="914400" fontAlgn="base">
              <a:spcBef>
                <a:spcPts val="600"/>
              </a:spcBef>
              <a:spcAft>
                <a:spcPts val="600"/>
              </a:spcAft>
              <a:buFont typeface="Arial"/>
              <a:buChar char="•"/>
            </a:pPr>
            <a:r>
              <a:rPr lang="en-US" sz="1600" b="1" dirty="0">
                <a:solidFill>
                  <a:schemeClr val="tx1">
                    <a:lumMod val="65000"/>
                    <a:lumOff val="35000"/>
                  </a:schemeClr>
                </a:solidFill>
                <a:latin typeface="Verdana"/>
                <a:ea typeface="ＭＳ Ｐゴシック" charset="0"/>
                <a:cs typeface="Verdana"/>
              </a:rPr>
              <a:t>Phase 2 </a:t>
            </a:r>
            <a:r>
              <a:rPr lang="en-US" sz="1600" dirty="0">
                <a:solidFill>
                  <a:schemeClr val="tx1">
                    <a:lumMod val="65000"/>
                    <a:lumOff val="35000"/>
                  </a:schemeClr>
                </a:solidFill>
                <a:latin typeface="Verdana"/>
                <a:ea typeface="ＭＳ Ｐゴシック" charset="0"/>
                <a:cs typeface="Verdana"/>
              </a:rPr>
              <a:t>(2020-25</a:t>
            </a:r>
            <a:r>
              <a:rPr lang="en-US" sz="1600" b="1" dirty="0">
                <a:solidFill>
                  <a:schemeClr val="tx1">
                    <a:lumMod val="65000"/>
                    <a:lumOff val="35000"/>
                  </a:schemeClr>
                </a:solidFill>
                <a:latin typeface="Verdana"/>
                <a:ea typeface="ＭＳ Ｐゴシック" charset="0"/>
                <a:cs typeface="Verdana"/>
              </a:rPr>
              <a:t>) : Mainstream &amp; Transfer EO </a:t>
            </a:r>
            <a:r>
              <a:rPr lang="en-US" sz="1600" dirty="0">
                <a:solidFill>
                  <a:schemeClr val="tx1">
                    <a:lumMod val="65000"/>
                    <a:lumOff val="35000"/>
                  </a:schemeClr>
                </a:solidFill>
                <a:latin typeface="Verdana"/>
                <a:ea typeface="ＭＳ Ｐゴシック" charset="0"/>
                <a:cs typeface="Verdana"/>
              </a:rPr>
              <a:t>into operational working processes &amp; financing of Development Aid, and as ‘best-practice’ source of environmental information in Environmental Safeguards Systems (ESS) and Monitoring &amp; Evaluation (M&amp;E) methodologies.</a:t>
            </a:r>
          </a:p>
          <a:p>
            <a:pPr marL="342900" indent="-342900" defTabSz="914400" fontAlgn="base">
              <a:spcBef>
                <a:spcPts val="600"/>
              </a:spcBef>
              <a:buFont typeface="Arial"/>
              <a:buChar char="•"/>
            </a:pPr>
            <a:r>
              <a:rPr lang="da-DK" sz="1600" b="1" dirty="0" err="1">
                <a:solidFill>
                  <a:schemeClr val="tx1">
                    <a:lumMod val="65000"/>
                    <a:lumOff val="35000"/>
                  </a:schemeClr>
                </a:solidFill>
                <a:latin typeface="Verdana"/>
                <a:ea typeface="ＭＳ Ｐゴシック" charset="0"/>
                <a:cs typeface="Verdana"/>
              </a:rPr>
              <a:t>Priority</a:t>
            </a:r>
            <a:r>
              <a:rPr lang="da-DK" sz="1600" b="1" dirty="0">
                <a:solidFill>
                  <a:schemeClr val="tx1">
                    <a:lumMod val="65000"/>
                    <a:lumOff val="35000"/>
                  </a:schemeClr>
                </a:solidFill>
                <a:latin typeface="Verdana"/>
                <a:ea typeface="ＭＳ Ｐゴシック" charset="0"/>
                <a:cs typeface="Verdana"/>
              </a:rPr>
              <a:t> </a:t>
            </a:r>
            <a:r>
              <a:rPr lang="da-DK" sz="1600" b="1" dirty="0" err="1">
                <a:solidFill>
                  <a:schemeClr val="tx1">
                    <a:lumMod val="65000"/>
                    <a:lumOff val="35000"/>
                  </a:schemeClr>
                </a:solidFill>
                <a:latin typeface="Verdana"/>
                <a:ea typeface="ＭＳ Ｐゴシック" charset="0"/>
                <a:cs typeface="Verdana"/>
              </a:rPr>
              <a:t>thematic</a:t>
            </a:r>
            <a:r>
              <a:rPr lang="da-DK" sz="1600" b="1" dirty="0">
                <a:solidFill>
                  <a:schemeClr val="tx1">
                    <a:lumMod val="65000"/>
                    <a:lumOff val="35000"/>
                  </a:schemeClr>
                </a:solidFill>
                <a:latin typeface="Verdana"/>
                <a:ea typeface="ＭＳ Ｐゴシック" charset="0"/>
                <a:cs typeface="Verdana"/>
              </a:rPr>
              <a:t> </a:t>
            </a:r>
            <a:r>
              <a:rPr lang="da-DK" sz="1600" b="1" dirty="0" err="1">
                <a:solidFill>
                  <a:schemeClr val="tx1">
                    <a:lumMod val="65000"/>
                    <a:lumOff val="35000"/>
                  </a:schemeClr>
                </a:solidFill>
                <a:latin typeface="Verdana"/>
                <a:ea typeface="ＭＳ Ｐゴシック" charset="0"/>
                <a:cs typeface="Verdana"/>
              </a:rPr>
              <a:t>areas</a:t>
            </a:r>
            <a:r>
              <a:rPr lang="da-DK" sz="1600" b="1" dirty="0">
                <a:solidFill>
                  <a:schemeClr val="tx1">
                    <a:lumMod val="65000"/>
                    <a:lumOff val="35000"/>
                  </a:schemeClr>
                </a:solidFill>
                <a:latin typeface="Verdana"/>
                <a:ea typeface="ＭＳ Ｐゴシック" charset="0"/>
                <a:cs typeface="Verdana"/>
              </a:rPr>
              <a:t> : </a:t>
            </a:r>
          </a:p>
          <a:p>
            <a:pPr marL="344488">
              <a:spcBef>
                <a:spcPts val="0"/>
              </a:spcBef>
              <a:spcAft>
                <a:spcPts val="600"/>
              </a:spcAft>
            </a:pPr>
            <a:r>
              <a:rPr lang="en-GB" sz="1600" kern="0" dirty="0">
                <a:solidFill>
                  <a:srgbClr val="C00000"/>
                </a:solidFill>
                <a:cs typeface="Verdana"/>
              </a:rPr>
              <a:t>Urban, Agriculture, Water Resources (2017)</a:t>
            </a:r>
          </a:p>
          <a:p>
            <a:pPr marL="344488">
              <a:spcBef>
                <a:spcPts val="0"/>
              </a:spcBef>
              <a:spcAft>
                <a:spcPts val="600"/>
              </a:spcAft>
            </a:pPr>
            <a:r>
              <a:rPr lang="en-GB" sz="1600" kern="0" dirty="0">
                <a:solidFill>
                  <a:srgbClr val="C00000"/>
                </a:solidFill>
                <a:cs typeface="Verdana"/>
              </a:rPr>
              <a:t>Marine &amp; Coastal, Risk Management, Fragile &amp; Conflict States, Climate Resilience &amp; Proofing (2018)</a:t>
            </a:r>
          </a:p>
          <a:p>
            <a:pPr marL="344488" defTabSz="914400" fontAlgn="base">
              <a:spcBef>
                <a:spcPts val="0"/>
              </a:spcBef>
              <a:spcAft>
                <a:spcPts val="600"/>
              </a:spcAft>
            </a:pPr>
            <a:r>
              <a:rPr lang="en-GB" sz="1600" kern="0" dirty="0">
                <a:solidFill>
                  <a:srgbClr val="C00000"/>
                </a:solidFill>
                <a:cs typeface="Verdana"/>
              </a:rPr>
              <a:t>Forest, Ecosystems Services (2019)</a:t>
            </a:r>
            <a:endParaRPr lang="da-DK" sz="1600" dirty="0">
              <a:solidFill>
                <a:schemeClr val="tx1">
                  <a:lumMod val="65000"/>
                  <a:lumOff val="35000"/>
                </a:schemeClr>
              </a:solidFill>
              <a:latin typeface="Verdana"/>
              <a:ea typeface="ＭＳ Ｐゴシック" charset="0"/>
              <a:cs typeface="Verdana"/>
            </a:endParaRPr>
          </a:p>
        </p:txBody>
      </p:sp>
      <p:sp>
        <p:nvSpPr>
          <p:cNvPr id="4" name="Rectangle 2"/>
          <p:cNvSpPr txBox="1">
            <a:spLocks noChangeArrowheads="1"/>
          </p:cNvSpPr>
          <p:nvPr/>
        </p:nvSpPr>
        <p:spPr bwMode="auto">
          <a:xfrm>
            <a:off x="250829" y="120259"/>
            <a:ext cx="7561263" cy="5941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GB" b="1" dirty="0">
                <a:solidFill>
                  <a:srgbClr val="FFFFFF"/>
                </a:solidFill>
                <a:latin typeface="Verdana" charset="0"/>
                <a:cs typeface="Verdana" charset="0"/>
              </a:rPr>
              <a:t>Longer-Term Vision (next ~ 8 years)   </a:t>
            </a:r>
          </a:p>
        </p:txBody>
      </p:sp>
      <p:pic>
        <p:nvPicPr>
          <p:cNvPr id="3" name="Picture 2"/>
          <p:cNvPicPr>
            <a:picLocks noChangeAspect="1"/>
          </p:cNvPicPr>
          <p:nvPr/>
        </p:nvPicPr>
        <p:blipFill>
          <a:blip r:embed="rId3"/>
          <a:stretch>
            <a:fillRect/>
          </a:stretch>
        </p:blipFill>
        <p:spPr>
          <a:xfrm>
            <a:off x="102754" y="831272"/>
            <a:ext cx="2514599" cy="3627197"/>
          </a:xfrm>
          <a:prstGeom prst="rect">
            <a:avLst/>
          </a:prstGeom>
        </p:spPr>
      </p:pic>
    </p:spTree>
    <p:extLst>
      <p:ext uri="{BB962C8B-B14F-4D97-AF65-F5344CB8AC3E}">
        <p14:creationId xmlns:p14="http://schemas.microsoft.com/office/powerpoint/2010/main" val="1008911156"/>
      </p:ext>
    </p:extLst>
  </p:cSld>
  <p:clrMapOvr>
    <a:masterClrMapping/>
  </p:clrMapOvr>
</p:sld>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4.xml><?xml version="1.0" encoding="utf-8"?>
<a:theme xmlns:a="http://schemas.openxmlformats.org/drawingml/2006/main" name="2_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B01F26E7D03545AC96B926D90029E5" ma:contentTypeVersion="4" ma:contentTypeDescription="Create a new document." ma:contentTypeScope="" ma:versionID="dbb48e6362594a23a8a73f7b55c00fec">
  <xsd:schema xmlns:xsd="http://www.w3.org/2001/XMLSchema" xmlns:xs="http://www.w3.org/2001/XMLSchema" xmlns:p="http://schemas.microsoft.com/office/2006/metadata/properties" xmlns:ns2="40c0c347-00b0-40c8-840e-f378a39b02cd" targetNamespace="http://schemas.microsoft.com/office/2006/metadata/properties" ma:root="true" ma:fieldsID="69b3c8ee36b3c6db80e7eb3e61502e64" ns2:_="">
    <xsd:import namespace="40c0c347-00b0-40c8-840e-f378a39b02cd"/>
    <xsd:element name="properties">
      <xsd:complexType>
        <xsd:sequence>
          <xsd:element name="documentManagement">
            <xsd:complexType>
              <xsd:all>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c0c347-00b0-40c8-840e-f378a39b02cd"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6490F5E-EC63-4326-B38A-6736209CEA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0c0c347-00b0-40c8-840e-f378a39b02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22279E-2C4C-4C93-8498-455A58D1433E}">
  <ds:schemaRefs>
    <ds:schemaRef ds:uri="40c0c347-00b0-40c8-840e-f378a39b02cd"/>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NEW ESA Presentation 16-9</Template>
  <TotalTime>12481</TotalTime>
  <Words>995</Words>
  <Application>Microsoft Office PowerPoint</Application>
  <PresentationFormat>Apresentação na tela (16:9)</PresentationFormat>
  <Paragraphs>92</Paragraphs>
  <Slides>6</Slides>
  <Notes>4</Notes>
  <HiddenSlides>0</HiddenSlides>
  <MMClips>0</MMClips>
  <ScaleCrop>false</ScaleCrop>
  <HeadingPairs>
    <vt:vector size="6" baseType="variant">
      <vt:variant>
        <vt:lpstr>Fontes usadas</vt:lpstr>
      </vt:variant>
      <vt:variant>
        <vt:i4>5</vt:i4>
      </vt:variant>
      <vt:variant>
        <vt:lpstr>Tema</vt:lpstr>
      </vt:variant>
      <vt:variant>
        <vt:i4>4</vt:i4>
      </vt:variant>
      <vt:variant>
        <vt:lpstr>Títulos de slides</vt:lpstr>
      </vt:variant>
      <vt:variant>
        <vt:i4>6</vt:i4>
      </vt:variant>
    </vt:vector>
  </HeadingPairs>
  <TitlesOfParts>
    <vt:vector size="15" baseType="lpstr">
      <vt:lpstr>ＭＳ Ｐゴシック</vt:lpstr>
      <vt:lpstr>Arial</vt:lpstr>
      <vt:lpstr>Calibri</vt:lpstr>
      <vt:lpstr>Times New Roman</vt:lpstr>
      <vt:lpstr>Verdana</vt:lpstr>
      <vt:lpstr>NEW ESA Presentation 16-9</vt:lpstr>
      <vt:lpstr>Custom Design</vt:lpstr>
      <vt:lpstr>1_NEW ESA Presentation 16-9</vt:lpstr>
      <vt:lpstr>2_NEW ESA Presentation 16-9</vt:lpstr>
      <vt:lpstr>Regional Initiatives and EO for Sustainable Development (EO4SD)</vt:lpstr>
      <vt:lpstr>Why do we need Regional Initiatives?</vt:lpstr>
      <vt:lpstr>Apresentação do PowerPoint</vt:lpstr>
      <vt:lpstr>How will a Regional Initiative Operate?</vt:lpstr>
      <vt:lpstr>Apresentação do PowerPoint</vt:lpstr>
      <vt:lpstr>Apresentação do PowerPoint</vt:lpstr>
    </vt:vector>
  </TitlesOfParts>
  <Manager/>
  <Company>ESA -Data Applications Division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EOEP5 Block 4 Industry Info day</dc:title>
  <dc:subject>EO Science for Society</dc:subject>
  <dc:creator>Yves-Louis Desnos et al</dc:creator>
  <cp:keywords/>
  <dc:description/>
  <cp:lastModifiedBy>Hilcea Ferreira</cp:lastModifiedBy>
  <cp:revision>678</cp:revision>
  <cp:lastPrinted>2008-08-26T16:26:23Z</cp:lastPrinted>
  <dcterms:created xsi:type="dcterms:W3CDTF">2016-10-18T10:53:19Z</dcterms:created>
  <dcterms:modified xsi:type="dcterms:W3CDTF">2018-03-07T11:51:59Z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Author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0x010100AEB01F26E7D03545AC96B926D90029E5</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ESRIN</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ESRIN</vt:lpwstr>
  </property>
  <property fmtid="{D5CDD505-2E9C-101B-9397-08002B2CF9AE}" pid="24" name="bmsAddress">
    <vt:lpwstr>Via Galileo Galilei - Casella Postale 64 - 00044 Frascati - Italy</vt:lpwstr>
  </property>
  <property fmtid="{D5CDD505-2E9C-101B-9397-08002B2CF9AE}" pid="25" name="bmsPlace">
    <vt:lpwstr>Frascati</vt:lpwstr>
  </property>
  <property fmtid="{D5CDD505-2E9C-101B-9397-08002B2CF9AE}" pid="26" name="bmsPhoneFax">
    <vt:lpwstr>T +39 06 9418 01 - F +39 06 9418 0280 - www.esa.int</vt:lpwstr>
  </property>
  <property fmtid="{D5CDD505-2E9C-101B-9397-08002B2CF9AE}" pid="27" name="Issue">
    <vt:i4>0</vt:i4>
  </property>
  <property fmtid="{D5CDD505-2E9C-101B-9397-08002B2CF9AE}" pid="28" name="Revision">
    <vt:i4>0</vt:i4>
  </property>
  <property fmtid="{D5CDD505-2E9C-101B-9397-08002B2CF9AE}" pid="29" name="Issue Date">
    <vt:lpwstr>18/10/2016</vt:lpwstr>
  </property>
  <property fmtid="{D5CDD505-2E9C-101B-9397-08002B2CF9AE}" pid="30" name="Organisational_x0020_entity">
    <vt:lpwstr/>
  </property>
  <property fmtid="{D5CDD505-2E9C-101B-9397-08002B2CF9AE}" pid="31" name="Organisational entity">
    <vt:lpwstr/>
  </property>
</Properties>
</file>