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4.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5.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1" r:id="rId2"/>
    <p:sldMasterId id="2147483654" r:id="rId3"/>
    <p:sldMasterId id="2147483664" r:id="rId4"/>
    <p:sldMasterId id="2147483676" r:id="rId5"/>
    <p:sldMasterId id="2147483684" r:id="rId6"/>
  </p:sldMasterIdLst>
  <p:notesMasterIdLst>
    <p:notesMasterId r:id="rId26"/>
  </p:notesMasterIdLst>
  <p:sldIdLst>
    <p:sldId id="256" r:id="rId7"/>
    <p:sldId id="260" r:id="rId8"/>
    <p:sldId id="269" r:id="rId9"/>
    <p:sldId id="270" r:id="rId10"/>
    <p:sldId id="276" r:id="rId11"/>
    <p:sldId id="271" r:id="rId12"/>
    <p:sldId id="273" r:id="rId13"/>
    <p:sldId id="274" r:id="rId14"/>
    <p:sldId id="265" r:id="rId15"/>
    <p:sldId id="275" r:id="rId16"/>
    <p:sldId id="261" r:id="rId17"/>
    <p:sldId id="266" r:id="rId18"/>
    <p:sldId id="264" r:id="rId19"/>
    <p:sldId id="277" r:id="rId20"/>
    <p:sldId id="278" r:id="rId21"/>
    <p:sldId id="279" r:id="rId22"/>
    <p:sldId id="280" r:id="rId23"/>
    <p:sldId id="281" r:id="rId24"/>
    <p:sldId id="282" r:id="rId25"/>
  </p:sldIdLst>
  <p:sldSz cx="9144000" cy="6858000" type="screen4x3"/>
  <p:notesSz cx="6858000" cy="9144000"/>
  <p:defaultTextStyle>
    <a:lvl1pPr defTabSz="457200">
      <a:defRPr>
        <a:solidFill>
          <a:srgbClr val="002569"/>
        </a:solidFill>
      </a:defRPr>
    </a:lvl1pPr>
    <a:lvl2pPr indent="457200" defTabSz="457200">
      <a:defRPr>
        <a:solidFill>
          <a:srgbClr val="002569"/>
        </a:solidFill>
      </a:defRPr>
    </a:lvl2pPr>
    <a:lvl3pPr indent="914400" defTabSz="457200">
      <a:defRPr>
        <a:solidFill>
          <a:srgbClr val="002569"/>
        </a:solidFill>
      </a:defRPr>
    </a:lvl3pPr>
    <a:lvl4pPr indent="1371600" defTabSz="457200">
      <a:defRPr>
        <a:solidFill>
          <a:srgbClr val="002569"/>
        </a:solidFill>
      </a:defRPr>
    </a:lvl4pPr>
    <a:lvl5pPr indent="1828800" defTabSz="457200">
      <a:defRPr>
        <a:solidFill>
          <a:srgbClr val="002569"/>
        </a:solidFill>
      </a:defRPr>
    </a:lvl5pPr>
    <a:lvl6pPr indent="2286000" defTabSz="457200">
      <a:defRPr>
        <a:solidFill>
          <a:srgbClr val="002569"/>
        </a:solidFill>
      </a:defRPr>
    </a:lvl6pPr>
    <a:lvl7pPr indent="2743200" defTabSz="457200">
      <a:defRPr>
        <a:solidFill>
          <a:srgbClr val="002569"/>
        </a:solidFill>
      </a:defRPr>
    </a:lvl7pPr>
    <a:lvl8pPr indent="3200400" defTabSz="457200">
      <a:defRPr>
        <a:solidFill>
          <a:srgbClr val="002569"/>
        </a:solidFill>
      </a:defRPr>
    </a:lvl8pPr>
    <a:lvl9pPr indent="3657600" defTabSz="457200">
      <a:defRPr>
        <a:solidFill>
          <a:srgbClr val="002569"/>
        </a:solidFil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DDCA"/>
          </a:solidFill>
        </a:fill>
      </a:tcStyle>
    </a:wholeTbl>
    <a:band2H>
      <a:tcTxStyle/>
      <a:tcStyle>
        <a:tcBdr/>
        <a:fill>
          <a:solidFill>
            <a:srgbClr val="FFEFE6"/>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firstRow>
  </a:tblStyle>
  <a:tblStyle styleId="{C7B018BB-80A7-4F77-B60F-C8B233D01FF8}"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wholeTbl>
    <a:band2H>
      <a:tcTxStyle/>
      <a:tcStyle>
        <a:tcBdr/>
        <a:fill>
          <a:solidFill>
            <a:srgbClr val="FFFFFF"/>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Row>
  </a:tblStyle>
  <a:tblStyle styleId="{EEE7283C-3CF3-47DC-8721-378D4A62B228}"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BCBCB"/>
          </a:solidFill>
        </a:fill>
      </a:tcStyle>
    </a:wholeTbl>
    <a:band2H>
      <a:tcTxStyle/>
      <a:tcStyle>
        <a:tcBdr/>
        <a:fill>
          <a:solidFill>
            <a:srgbClr val="EEE7E7"/>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firstRow>
  </a:tblStyle>
  <a:tblStyle styleId="{CF821DB8-F4EB-4A41-A1BA-3FCAFE7338EE}" styleName="">
    <a:tblBg/>
    <a:wholeTbl>
      <a:tcTxStyle b="on" i="on">
        <a:fontRef idx="major">
          <a:srgbClr val="002569"/>
        </a:fontRef>
        <a:srgbClr val="002569"/>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7EA"/>
          </a:solidFill>
        </a:fill>
      </a:tcStyle>
    </a:wholeTbl>
    <a:band2H>
      <a:tcTxStyle/>
      <a:tcStyle>
        <a:tcBdr/>
        <a:fill>
          <a:solidFill>
            <a:srgbClr val="FFFFFF"/>
          </a:solidFill>
        </a:fill>
      </a:tcStyle>
    </a:band2H>
    <a:firstCol>
      <a:tcTxStyle b="on" i="on">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9A00"/>
          </a:solidFill>
        </a:fill>
      </a:tcStyle>
    </a:firstCol>
    <a:lastRow>
      <a:tcTxStyle b="on" i="on">
        <a:fontRef idx="major">
          <a:srgbClr val="002569"/>
        </a:fontRef>
        <a:srgbClr val="002569"/>
      </a:tcTxStyle>
      <a:tcStyle>
        <a:tcBdr>
          <a:left>
            <a:ln w="12700" cap="flat">
              <a:noFill/>
              <a:miter lim="400000"/>
            </a:ln>
          </a:left>
          <a:right>
            <a:ln w="12700" cap="flat">
              <a:noFill/>
              <a:miter lim="400000"/>
            </a:ln>
          </a:right>
          <a:top>
            <a:ln w="50800" cap="flat">
              <a:solidFill>
                <a:srgbClr val="002569"/>
              </a:solidFill>
              <a:prstDash val="solid"/>
              <a:bevel/>
            </a:ln>
          </a:top>
          <a:bottom>
            <a:ln w="25400" cap="flat">
              <a:solidFill>
                <a:srgbClr val="002569"/>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Ref idx="major">
          <a:srgbClr val="FFFFFF"/>
        </a:fontRef>
        <a:srgbClr val="FFFFFF"/>
      </a:tcTxStyle>
      <a:tcStyle>
        <a:tcBdr>
          <a:left>
            <a:ln w="12700" cap="flat">
              <a:noFill/>
              <a:miter lim="400000"/>
            </a:ln>
          </a:left>
          <a:right>
            <a:ln w="12700" cap="flat">
              <a:noFill/>
              <a:miter lim="400000"/>
            </a:ln>
          </a:right>
          <a:top>
            <a:ln w="25400" cap="flat">
              <a:solidFill>
                <a:srgbClr val="002569"/>
              </a:solidFill>
              <a:prstDash val="solid"/>
              <a:bevel/>
            </a:ln>
          </a:top>
          <a:bottom>
            <a:ln w="25400" cap="flat">
              <a:solidFill>
                <a:srgbClr val="002569"/>
              </a:solidFill>
              <a:prstDash val="solid"/>
              <a:bevel/>
            </a:ln>
          </a:bottom>
          <a:insideH>
            <a:ln w="12700" cap="flat">
              <a:noFill/>
              <a:miter lim="400000"/>
            </a:ln>
          </a:insideH>
          <a:insideV>
            <a:ln w="12700" cap="flat">
              <a:noFill/>
              <a:miter lim="400000"/>
            </a:ln>
          </a:insideV>
        </a:tcBdr>
        <a:fill>
          <a:solidFill>
            <a:srgbClr val="FF9A00"/>
          </a:solidFill>
        </a:fill>
      </a:tcStyle>
    </a:firstRow>
  </a:tblStyle>
  <a:tblStyle styleId="{33BA23B1-9221-436E-865A-0063620EA4FD}"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BD3"/>
          </a:solidFill>
        </a:fill>
      </a:tcStyle>
    </a:wholeTbl>
    <a:band2H>
      <a:tcTxStyle/>
      <a:tcStyle>
        <a:tcBdr/>
        <a:fill>
          <a:solidFill>
            <a:srgbClr val="E6E7EA"/>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firstRow>
  </a:tblStyle>
  <a:tblStyle styleId="{2708684C-4D16-4618-839F-0558EEFCDFE6}" styleName="">
    <a:tblBg/>
    <a:wholeTbl>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solidFill>
            <a:srgbClr val="002569">
              <a:alpha val="20000"/>
            </a:srgbClr>
          </a:solidFill>
        </a:fill>
      </a:tcStyle>
    </a:wholeTbl>
    <a:band2H>
      <a:tcTxStyle/>
      <a:tcStyle>
        <a:tcBdr/>
        <a:fill>
          <a:solidFill>
            <a:srgbClr val="FFFFFF"/>
          </a:solidFill>
        </a:fill>
      </a:tcStyle>
    </a:band2H>
    <a:firstCol>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solidFill>
            <a:srgbClr val="002569">
              <a:alpha val="20000"/>
            </a:srgbClr>
          </a:solidFill>
        </a:fill>
      </a:tcStyle>
    </a:firstCol>
    <a:lastRow>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508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noFill/>
        </a:fill>
      </a:tcStyle>
    </a:lastRow>
    <a:firstRow>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254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60701" autoAdjust="0"/>
  </p:normalViewPr>
  <p:slideViewPr>
    <p:cSldViewPr>
      <p:cViewPr varScale="1">
        <p:scale>
          <a:sx n="37" d="100"/>
          <a:sy n="37" d="100"/>
        </p:scale>
        <p:origin x="1158"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Shape 7"/>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8" name="Shape 8"/>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3530218368"/>
      </p:ext>
    </p:extLst>
  </p:cSld>
  <p:clrMap bg1="lt1" tx1="dk1" bg2="lt2" tx2="dk2" accent1="accent1" accent2="accent2" accent3="accent3" accent4="accent4" accent5="accent5" accent6="accent6" hlink="hlink" folHlink="folHlink"/>
  <p:notesStyle>
    <a:lvl1pPr defTabSz="457200">
      <a:lnSpc>
        <a:spcPct val="125000"/>
      </a:lnSpc>
      <a:defRPr sz="2400">
        <a:latin typeface="+mn-lt"/>
        <a:ea typeface="+mn-ea"/>
        <a:cs typeface="+mn-cs"/>
        <a:sym typeface="Avenir Roman"/>
      </a:defRPr>
    </a:lvl1pPr>
    <a:lvl2pPr indent="228600" defTabSz="457200">
      <a:lnSpc>
        <a:spcPct val="125000"/>
      </a:lnSpc>
      <a:defRPr sz="2400">
        <a:latin typeface="+mn-lt"/>
        <a:ea typeface="+mn-ea"/>
        <a:cs typeface="+mn-cs"/>
        <a:sym typeface="Avenir Roman"/>
      </a:defRPr>
    </a:lvl2pPr>
    <a:lvl3pPr indent="457200" defTabSz="457200">
      <a:lnSpc>
        <a:spcPct val="125000"/>
      </a:lnSpc>
      <a:defRPr sz="2400">
        <a:latin typeface="+mn-lt"/>
        <a:ea typeface="+mn-ea"/>
        <a:cs typeface="+mn-cs"/>
        <a:sym typeface="Avenir Roman"/>
      </a:defRPr>
    </a:lvl3pPr>
    <a:lvl4pPr indent="685800" defTabSz="457200">
      <a:lnSpc>
        <a:spcPct val="125000"/>
      </a:lnSpc>
      <a:defRPr sz="2400">
        <a:latin typeface="+mn-lt"/>
        <a:ea typeface="+mn-ea"/>
        <a:cs typeface="+mn-cs"/>
        <a:sym typeface="Avenir Roman"/>
      </a:defRPr>
    </a:lvl4pPr>
    <a:lvl5pPr indent="914400" defTabSz="457200">
      <a:lnSpc>
        <a:spcPct val="125000"/>
      </a:lnSpc>
      <a:defRPr sz="2400">
        <a:latin typeface="+mn-lt"/>
        <a:ea typeface="+mn-ea"/>
        <a:cs typeface="+mn-cs"/>
        <a:sym typeface="Avenir Roman"/>
      </a:defRPr>
    </a:lvl5pPr>
    <a:lvl6pPr indent="1143000" defTabSz="457200">
      <a:lnSpc>
        <a:spcPct val="125000"/>
      </a:lnSpc>
      <a:defRPr sz="2400">
        <a:latin typeface="+mn-lt"/>
        <a:ea typeface="+mn-ea"/>
        <a:cs typeface="+mn-cs"/>
        <a:sym typeface="Avenir Roman"/>
      </a:defRPr>
    </a:lvl6pPr>
    <a:lvl7pPr indent="1371600" defTabSz="457200">
      <a:lnSpc>
        <a:spcPct val="125000"/>
      </a:lnSpc>
      <a:defRPr sz="2400">
        <a:latin typeface="+mn-lt"/>
        <a:ea typeface="+mn-ea"/>
        <a:cs typeface="+mn-cs"/>
        <a:sym typeface="Avenir Roman"/>
      </a:defRPr>
    </a:lvl7pPr>
    <a:lvl8pPr indent="1600200" defTabSz="457200">
      <a:lnSpc>
        <a:spcPct val="125000"/>
      </a:lnSpc>
      <a:defRPr sz="2400">
        <a:latin typeface="+mn-lt"/>
        <a:ea typeface="+mn-ea"/>
        <a:cs typeface="+mn-cs"/>
        <a:sym typeface="Avenir Roman"/>
      </a:defRPr>
    </a:lvl8pPr>
    <a:lvl9pPr indent="1828800" defTabSz="457200">
      <a:lnSpc>
        <a:spcPct val="125000"/>
      </a:lnSpc>
      <a:defRPr sz="2400">
        <a:latin typeface="+mn-lt"/>
        <a:ea typeface="+mn-ea"/>
        <a:cs typeface="+mn-cs"/>
        <a:sym typeface="Avenir Roman"/>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8" Type="http://schemas.openxmlformats.org/officeDocument/2006/relationships/hyperlink" Target="http://www.efd.org/" TargetMode="External"/><Relationship Id="rId13" Type="http://schemas.openxmlformats.org/officeDocument/2006/relationships/hyperlink" Target="http://www.ncsu.edu/" TargetMode="External"/><Relationship Id="rId18" Type="http://schemas.openxmlformats.org/officeDocument/2006/relationships/hyperlink" Target="http://uconn.edu/" TargetMode="External"/><Relationship Id="rId3" Type="http://schemas.openxmlformats.org/officeDocument/2006/relationships/hyperlink" Target="http://www.eac.int/" TargetMode="External"/><Relationship Id="rId21" Type="http://schemas.openxmlformats.org/officeDocument/2006/relationships/hyperlink" Target="http://www.walker.ac.uk/" TargetMode="External"/><Relationship Id="rId7" Type="http://schemas.openxmlformats.org/officeDocument/2006/relationships/hyperlink" Target="http://www.ceh.ac.uk/" TargetMode="External"/><Relationship Id="rId12" Type="http://schemas.openxmlformats.org/officeDocument/2006/relationships/hyperlink" Target="http://www.ncas.ac.uk/en/" TargetMode="External"/><Relationship Id="rId17" Type="http://schemas.openxmlformats.org/officeDocument/2006/relationships/hyperlink" Target="http://www.mwe.go.ug/" TargetMode="External"/><Relationship Id="rId2" Type="http://schemas.openxmlformats.org/officeDocument/2006/relationships/slide" Target="../slides/slide12.xml"/><Relationship Id="rId16" Type="http://schemas.openxmlformats.org/officeDocument/2006/relationships/hyperlink" Target="http://www.unma.go.ug/" TargetMode="External"/><Relationship Id="rId20" Type="http://schemas.openxmlformats.org/officeDocument/2006/relationships/hyperlink" Target="http://maseno.ac.ke/index/" TargetMode="External"/><Relationship Id="rId1" Type="http://schemas.openxmlformats.org/officeDocument/2006/relationships/notesMaster" Target="../notesMasters/notesMaster1.xml"/><Relationship Id="rId6" Type="http://schemas.openxmlformats.org/officeDocument/2006/relationships/hyperlink" Target="http://www.bgs.ac.uk/" TargetMode="External"/><Relationship Id="rId11" Type="http://schemas.openxmlformats.org/officeDocument/2006/relationships/hyperlink" Target="http://www.metoffice.gov.uk/" TargetMode="External"/><Relationship Id="rId5" Type="http://schemas.openxmlformats.org/officeDocument/2006/relationships/hyperlink" Target="http://www.acts-net.org/" TargetMode="External"/><Relationship Id="rId15" Type="http://schemas.openxmlformats.org/officeDocument/2006/relationships/hyperlink" Target="http://www.stonybrook.edu/" TargetMode="External"/><Relationship Id="rId10" Type="http://schemas.openxmlformats.org/officeDocument/2006/relationships/hyperlink" Target="http://www.lboro.ac.uk/" TargetMode="External"/><Relationship Id="rId19" Type="http://schemas.openxmlformats.org/officeDocument/2006/relationships/hyperlink" Target="http://news.mak.ac.ug/news-categorization/general" TargetMode="External"/><Relationship Id="rId4" Type="http://schemas.openxmlformats.org/officeDocument/2006/relationships/hyperlink" Target="http://www.leeds.ac.uk/" TargetMode="External"/><Relationship Id="rId9" Type="http://schemas.openxmlformats.org/officeDocument/2006/relationships/hyperlink" Target="http://www.jkuat.ac.ke/" TargetMode="External"/><Relationship Id="rId14" Type="http://schemas.openxmlformats.org/officeDocument/2006/relationships/hyperlink" Target="http://practicalaction.org/" TargetMode="External"/><Relationship Id="rId22" Type="http://schemas.openxmlformats.org/officeDocument/2006/relationships/hyperlink" Target="http://www.reading.ac.uk/15/research/Impact/res-impactafclix.aspx"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wascal.org/graduate-programmes/graduate-studies-programme/"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4782723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400" b="0" i="0" dirty="0">
                <a:effectLst/>
                <a:latin typeface="+mn-lt"/>
                <a:ea typeface="+mn-ea"/>
                <a:cs typeface="+mn-cs"/>
                <a:sym typeface="Avenir Roman"/>
              </a:rPr>
              <a:t>Availability of water is fundamental for development in the East African region. However, this vital resource is already under stress from land degradation, pollution, and overfishing. Climate change adds to these problems, greatly increasing the vulnerability of the poorest people in the region. </a:t>
            </a:r>
            <a:r>
              <a:rPr lang="en-GB" sz="2400" b="0" i="0" dirty="0" err="1">
                <a:effectLst/>
                <a:latin typeface="+mn-lt"/>
                <a:ea typeface="+mn-ea"/>
                <a:cs typeface="+mn-cs"/>
                <a:sym typeface="Avenir Roman"/>
              </a:rPr>
              <a:t>HyCRISTAL</a:t>
            </a:r>
            <a:r>
              <a:rPr lang="en-GB" sz="2400" b="0" i="0" dirty="0">
                <a:effectLst/>
                <a:latin typeface="+mn-lt"/>
                <a:ea typeface="+mn-ea"/>
                <a:cs typeface="+mn-cs"/>
                <a:sym typeface="Avenir Roman"/>
              </a:rPr>
              <a:t> is developing a new understanding of climate change and its impacts in the region, working with decision-makers to manage water for a more climate-resilient future.</a:t>
            </a:r>
          </a:p>
          <a:p>
            <a:r>
              <a:rPr lang="en-GB" sz="2400" b="0" i="0" dirty="0" err="1">
                <a:effectLst/>
                <a:latin typeface="+mn-lt"/>
                <a:ea typeface="+mn-ea"/>
                <a:cs typeface="+mn-cs"/>
                <a:sym typeface="Avenir Roman"/>
              </a:rPr>
              <a:t>HyCRISTAL</a:t>
            </a:r>
            <a:r>
              <a:rPr lang="en-GB" sz="2400" b="0" i="0" dirty="0">
                <a:effectLst/>
                <a:latin typeface="+mn-lt"/>
                <a:ea typeface="+mn-ea"/>
                <a:cs typeface="+mn-cs"/>
                <a:sym typeface="Avenir Roman"/>
              </a:rPr>
              <a:t> focuses on East Africa; a rapidly developing region where, close to the equator, there are two rainy seasons per year, but includes areas which have a single dominant rainy season. The socio-economic focus region is the area of the East African Community states (Burundi, Kenya, Rwanda, Tanzania and Uganda), but the project addresses a wider region including Somalia and Ethiopia. </a:t>
            </a:r>
            <a:r>
              <a:rPr lang="en-GB" sz="2400" b="0" i="0" dirty="0" err="1">
                <a:effectLst/>
                <a:latin typeface="+mn-lt"/>
                <a:ea typeface="+mn-ea"/>
                <a:cs typeface="+mn-cs"/>
                <a:sym typeface="Avenir Roman"/>
              </a:rPr>
              <a:t>HyCRISTAL</a:t>
            </a:r>
            <a:r>
              <a:rPr lang="en-GB" sz="2400" b="0" i="0" dirty="0">
                <a:effectLst/>
                <a:latin typeface="+mn-lt"/>
                <a:ea typeface="+mn-ea"/>
                <a:cs typeface="+mn-cs"/>
                <a:sym typeface="Avenir Roman"/>
              </a:rPr>
              <a:t> is supported by the </a:t>
            </a:r>
            <a:r>
              <a:rPr lang="en-GB" sz="2400" b="0" i="0" u="none" strike="noStrike" dirty="0">
                <a:effectLst/>
                <a:latin typeface="+mn-lt"/>
                <a:ea typeface="+mn-ea"/>
                <a:cs typeface="+mn-cs"/>
                <a:sym typeface="Avenir Roman"/>
                <a:hlinkClick r:id="rId3"/>
              </a:rPr>
              <a:t>East African Community </a:t>
            </a:r>
            <a:r>
              <a:rPr lang="en-GB" sz="2400" b="0" i="0" dirty="0">
                <a:effectLst/>
                <a:latin typeface="+mn-lt"/>
                <a:ea typeface="+mn-ea"/>
                <a:cs typeface="+mn-cs"/>
                <a:sym typeface="Avenir Roman"/>
              </a:rPr>
              <a:t>and is linked to the World </a:t>
            </a:r>
            <a:r>
              <a:rPr lang="en-GB" sz="2400" b="0" i="0" dirty="0" err="1">
                <a:effectLst/>
                <a:latin typeface="+mn-lt"/>
                <a:ea typeface="+mn-ea"/>
                <a:cs typeface="+mn-cs"/>
                <a:sym typeface="Avenir Roman"/>
              </a:rPr>
              <a:t>Meterological</a:t>
            </a:r>
            <a:r>
              <a:rPr lang="en-GB" sz="2400" b="0" i="0" dirty="0">
                <a:effectLst/>
                <a:latin typeface="+mn-lt"/>
                <a:ea typeface="+mn-ea"/>
                <a:cs typeface="+mn-cs"/>
                <a:sym typeface="Avenir Roman"/>
              </a:rPr>
              <a:t> Office GWEX programme project </a:t>
            </a:r>
            <a:r>
              <a:rPr lang="en-GB" sz="2400" b="0" i="0" dirty="0" err="1">
                <a:effectLst/>
                <a:latin typeface="+mn-lt"/>
                <a:ea typeface="+mn-ea"/>
                <a:cs typeface="+mn-cs"/>
                <a:sym typeface="Avenir Roman"/>
              </a:rPr>
              <a:t>HyVic</a:t>
            </a:r>
            <a:r>
              <a:rPr lang="en-GB" sz="2400" b="0" i="0" dirty="0">
                <a:effectLst/>
                <a:latin typeface="+mn-lt"/>
                <a:ea typeface="+mn-ea"/>
                <a:cs typeface="+mn-cs"/>
                <a:sym typeface="Avenir Roman"/>
              </a:rPr>
              <a:t>.</a:t>
            </a:r>
          </a:p>
          <a:p>
            <a:r>
              <a:rPr lang="en-GB" sz="2400" b="0" i="0" dirty="0">
                <a:effectLst/>
                <a:latin typeface="+mn-lt"/>
                <a:ea typeface="+mn-ea"/>
                <a:cs typeface="+mn-cs"/>
                <a:sym typeface="Avenir Roman"/>
              </a:rPr>
              <a:t>Driven by East African priorities, the overarching goal of </a:t>
            </a:r>
            <a:r>
              <a:rPr lang="en-GB" sz="2400" b="0" i="0" dirty="0" err="1">
                <a:effectLst/>
                <a:latin typeface="+mn-lt"/>
                <a:ea typeface="+mn-ea"/>
                <a:cs typeface="+mn-cs"/>
                <a:sym typeface="Avenir Roman"/>
              </a:rPr>
              <a:t>HyCRISTAL</a:t>
            </a:r>
            <a:r>
              <a:rPr lang="en-GB" sz="2400" b="0" i="0" dirty="0">
                <a:effectLst/>
                <a:latin typeface="+mn-lt"/>
                <a:ea typeface="+mn-ea"/>
                <a:cs typeface="+mn-cs"/>
                <a:sym typeface="Avenir Roman"/>
              </a:rPr>
              <a:t> is to develop a new understanding of East African climate variability and change, their impacts, and to work with regional decision makers to support effective long-term (5 to 40 year) decision making in the face of a changing climate. In particular, it is designed to understand, quantify and reduce the uncertainty in the regional climate projections; and in collaboration with a range of stakeholders, co-develop climate-change coping options that meet the region’s societal needs in both urban and rural areas through a series of pilot demonstration projects, covering urban WASH, rural livelihoods, water management, tea production, transport and lake levels (see “Pilot Studies’). </a:t>
            </a:r>
            <a:r>
              <a:rPr lang="en-GB" sz="2400" b="0" i="0" dirty="0" err="1">
                <a:effectLst/>
                <a:latin typeface="+mn-lt"/>
                <a:ea typeface="+mn-ea"/>
                <a:cs typeface="+mn-cs"/>
                <a:sym typeface="Avenir Roman"/>
              </a:rPr>
              <a:t>HyCRISTAL’s</a:t>
            </a:r>
            <a:r>
              <a:rPr lang="en-GB" sz="2400" b="0" i="0" dirty="0">
                <a:effectLst/>
                <a:latin typeface="+mn-lt"/>
                <a:ea typeface="+mn-ea"/>
                <a:cs typeface="+mn-cs"/>
                <a:sym typeface="Avenir Roman"/>
              </a:rPr>
              <a:t> overarching goal will be achieved through the following specific objectives:</a:t>
            </a:r>
          </a:p>
          <a:p>
            <a:r>
              <a:rPr lang="en-GB" sz="2400" b="0" i="0" dirty="0">
                <a:effectLst/>
                <a:latin typeface="+mn-lt"/>
                <a:ea typeface="+mn-ea"/>
                <a:cs typeface="+mn-cs"/>
                <a:sym typeface="Avenir Roman"/>
              </a:rPr>
              <a:t>Quantify the projections of decision-relevant quantities from state-of-the-art climate models, and their uncertainties due to model formulation and due to unknown aerosol-emission and land-use scenarios</a:t>
            </a:r>
          </a:p>
          <a:p>
            <a:r>
              <a:rPr lang="en-GB" sz="2400" b="0" i="0" dirty="0">
                <a:effectLst/>
                <a:latin typeface="+mn-lt"/>
                <a:ea typeface="+mn-ea"/>
                <a:cs typeface="+mn-cs"/>
                <a:sym typeface="Avenir Roman"/>
              </a:rPr>
              <a:t>Determine the processes most relevant to 5-40 year East African predictions, including the effects of convection-dynamics coupling missing in all Coupled Model </a:t>
            </a:r>
            <a:r>
              <a:rPr lang="en-GB" sz="2400" b="0" i="0" dirty="0" err="1">
                <a:effectLst/>
                <a:latin typeface="+mn-lt"/>
                <a:ea typeface="+mn-ea"/>
                <a:cs typeface="+mn-cs"/>
                <a:sym typeface="Avenir Roman"/>
              </a:rPr>
              <a:t>Intercomparison</a:t>
            </a:r>
            <a:r>
              <a:rPr lang="en-GB" sz="2400" b="0" i="0" dirty="0">
                <a:effectLst/>
                <a:latin typeface="+mn-lt"/>
                <a:ea typeface="+mn-ea"/>
                <a:cs typeface="+mn-cs"/>
                <a:sym typeface="Avenir Roman"/>
              </a:rPr>
              <a:t> Project (CMIP) models, and evaluate their role in models, to quantify the trustworthiness of their projections</a:t>
            </a:r>
          </a:p>
          <a:p>
            <a:r>
              <a:rPr lang="en-GB" sz="2400" b="0" i="0" dirty="0">
                <a:effectLst/>
                <a:latin typeface="+mn-lt"/>
                <a:ea typeface="+mn-ea"/>
                <a:cs typeface="+mn-cs"/>
                <a:sym typeface="Avenir Roman"/>
              </a:rPr>
              <a:t>Generate cross-level interactions to foster engagement of key stakeholders/decision-makers throughout the research process, to enable appropriate use of water, sanitation and livelihoods planning tools</a:t>
            </a:r>
          </a:p>
          <a:p>
            <a:r>
              <a:rPr lang="en-GB" sz="2400" b="0" i="0" dirty="0">
                <a:effectLst/>
                <a:latin typeface="+mn-lt"/>
                <a:ea typeface="+mn-ea"/>
                <a:cs typeface="+mn-cs"/>
                <a:sym typeface="Avenir Roman"/>
              </a:rPr>
              <a:t>Improve critical knowledge of water availability as well as current and future risks from high-impact hydrological events based on the new understanding of future climate.</a:t>
            </a:r>
          </a:p>
          <a:p>
            <a:r>
              <a:rPr lang="en-GB" sz="2400" b="0" i="0" dirty="0">
                <a:effectLst/>
                <a:latin typeface="+mn-lt"/>
                <a:ea typeface="+mn-ea"/>
                <a:cs typeface="+mn-cs"/>
                <a:sym typeface="Avenir Roman"/>
              </a:rPr>
              <a:t>Translate scientific understanding into appropriate water management and livelihood planning tools to enable decision-makers to assess the risk to infrastructure and livelihoods from climate change and to support the development of adaptation strategies.</a:t>
            </a:r>
          </a:p>
          <a:p>
            <a:r>
              <a:rPr lang="en-GB" sz="2400" b="0" i="0" dirty="0">
                <a:effectLst/>
                <a:latin typeface="+mn-lt"/>
                <a:ea typeface="+mn-ea"/>
                <a:cs typeface="+mn-cs"/>
                <a:sym typeface="Avenir Roman"/>
              </a:rPr>
              <a:t>Evaluate new tools and integrated governance mechanisms in pilots, developing livelihood benefits within targeted urban and rural communities.</a:t>
            </a:r>
          </a:p>
          <a:p>
            <a:r>
              <a:rPr lang="en-GB" sz="2400" b="0" i="0" dirty="0">
                <a:effectLst/>
                <a:latin typeface="+mn-lt"/>
                <a:ea typeface="+mn-ea"/>
                <a:cs typeface="+mn-cs"/>
                <a:sym typeface="Avenir Roman"/>
              </a:rPr>
              <a:t>Deliver a comprehensive dissemination and knowledge-sharing campaign to share evidence and tools with local decision-makers through to national and regional policy-makers.</a:t>
            </a:r>
          </a:p>
          <a:p>
            <a:r>
              <a:rPr lang="en-GB" sz="2400" b="0" i="0" u="none" strike="noStrike" dirty="0">
                <a:effectLst/>
                <a:latin typeface="+mn-lt"/>
                <a:ea typeface="+mn-ea"/>
                <a:cs typeface="+mn-cs"/>
                <a:sym typeface="Avenir Roman"/>
                <a:hlinkClick r:id="rId4"/>
              </a:rPr>
              <a:t>University of Leeds (UK)</a:t>
            </a:r>
            <a:endParaRPr lang="en-GB" sz="2400" b="0" i="0" dirty="0">
              <a:effectLst/>
              <a:latin typeface="+mn-lt"/>
              <a:ea typeface="+mn-ea"/>
              <a:cs typeface="+mn-cs"/>
              <a:sym typeface="Avenir Roman"/>
            </a:endParaRPr>
          </a:p>
          <a:p>
            <a:r>
              <a:rPr lang="en-GB" sz="2400" b="0" i="0" u="none" strike="noStrike" dirty="0">
                <a:effectLst/>
                <a:latin typeface="+mn-lt"/>
                <a:ea typeface="+mn-ea"/>
                <a:cs typeface="+mn-cs"/>
                <a:sym typeface="Avenir Roman"/>
                <a:hlinkClick r:id="rId5"/>
              </a:rPr>
              <a:t>African Centre for Technology Studies (pan-Africa)</a:t>
            </a:r>
            <a:endParaRPr lang="en-GB" sz="2400" b="0" i="0" dirty="0">
              <a:effectLst/>
              <a:latin typeface="+mn-lt"/>
              <a:ea typeface="+mn-ea"/>
              <a:cs typeface="+mn-cs"/>
              <a:sym typeface="Avenir Roman"/>
            </a:endParaRPr>
          </a:p>
          <a:p>
            <a:r>
              <a:rPr lang="en-GB" sz="2400" b="0" i="0" u="none" strike="noStrike" dirty="0">
                <a:effectLst/>
                <a:latin typeface="+mn-lt"/>
                <a:ea typeface="+mn-ea"/>
                <a:cs typeface="+mn-cs"/>
                <a:sym typeface="Avenir Roman"/>
                <a:hlinkClick r:id="rId6"/>
              </a:rPr>
              <a:t>British Geological Survey (UK)</a:t>
            </a:r>
            <a:endParaRPr lang="en-GB" sz="2400" b="0" i="0" dirty="0">
              <a:effectLst/>
              <a:latin typeface="+mn-lt"/>
              <a:ea typeface="+mn-ea"/>
              <a:cs typeface="+mn-cs"/>
              <a:sym typeface="Avenir Roman"/>
            </a:endParaRPr>
          </a:p>
          <a:p>
            <a:r>
              <a:rPr lang="en-GB" sz="2400" b="0" i="0" u="none" strike="noStrike" dirty="0">
                <a:effectLst/>
                <a:latin typeface="+mn-lt"/>
                <a:ea typeface="+mn-ea"/>
                <a:cs typeface="+mn-cs"/>
                <a:sym typeface="Avenir Roman"/>
                <a:hlinkClick r:id="rId7"/>
              </a:rPr>
              <a:t>CEH: Centre for Ecology and Hydrology (UK)</a:t>
            </a:r>
            <a:endParaRPr lang="en-GB" sz="2400" b="0" i="0" dirty="0">
              <a:effectLst/>
              <a:latin typeface="+mn-lt"/>
              <a:ea typeface="+mn-ea"/>
              <a:cs typeface="+mn-cs"/>
              <a:sym typeface="Avenir Roman"/>
            </a:endParaRPr>
          </a:p>
          <a:p>
            <a:r>
              <a:rPr lang="en-GB" sz="2400" b="0" i="0" u="none" strike="noStrike" dirty="0">
                <a:effectLst/>
                <a:latin typeface="+mn-lt"/>
                <a:ea typeface="+mn-ea"/>
                <a:cs typeface="+mn-cs"/>
                <a:sym typeface="Avenir Roman"/>
                <a:hlinkClick r:id="rId8"/>
              </a:rPr>
              <a:t>Evidence for Development (UK)</a:t>
            </a:r>
            <a:endParaRPr lang="en-GB" sz="2400" b="0" i="0" dirty="0">
              <a:effectLst/>
              <a:latin typeface="+mn-lt"/>
              <a:ea typeface="+mn-ea"/>
              <a:cs typeface="+mn-cs"/>
              <a:sym typeface="Avenir Roman"/>
            </a:endParaRPr>
          </a:p>
          <a:p>
            <a:r>
              <a:rPr lang="en-GB" sz="2400" b="0" i="0" u="none" strike="noStrike" dirty="0" err="1">
                <a:effectLst/>
                <a:latin typeface="+mn-lt"/>
                <a:ea typeface="+mn-ea"/>
                <a:cs typeface="+mn-cs"/>
                <a:sym typeface="Avenir Roman"/>
                <a:hlinkClick r:id="rId9"/>
              </a:rPr>
              <a:t>Jomo</a:t>
            </a:r>
            <a:r>
              <a:rPr lang="en-GB" sz="2400" b="0" i="0" u="none" strike="noStrike" dirty="0">
                <a:effectLst/>
                <a:latin typeface="+mn-lt"/>
                <a:ea typeface="+mn-ea"/>
                <a:cs typeface="+mn-cs"/>
                <a:sym typeface="Avenir Roman"/>
                <a:hlinkClick r:id="rId9"/>
              </a:rPr>
              <a:t> Kenyatta University (Kenya)</a:t>
            </a:r>
            <a:endParaRPr lang="en-GB" sz="2400" b="0" i="0" dirty="0">
              <a:effectLst/>
              <a:latin typeface="+mn-lt"/>
              <a:ea typeface="+mn-ea"/>
              <a:cs typeface="+mn-cs"/>
              <a:sym typeface="Avenir Roman"/>
            </a:endParaRPr>
          </a:p>
          <a:p>
            <a:r>
              <a:rPr lang="en-GB" sz="2400" b="0" i="0" u="none" strike="noStrike" dirty="0">
                <a:effectLst/>
                <a:latin typeface="+mn-lt"/>
                <a:ea typeface="+mn-ea"/>
                <a:cs typeface="+mn-cs"/>
                <a:sym typeface="Avenir Roman"/>
                <a:hlinkClick r:id="rId10"/>
              </a:rPr>
              <a:t>Loughborough University (UK)</a:t>
            </a:r>
            <a:endParaRPr lang="en-GB" sz="2400" b="0" i="0" dirty="0">
              <a:effectLst/>
              <a:latin typeface="+mn-lt"/>
              <a:ea typeface="+mn-ea"/>
              <a:cs typeface="+mn-cs"/>
              <a:sym typeface="Avenir Roman"/>
            </a:endParaRPr>
          </a:p>
          <a:p>
            <a:r>
              <a:rPr lang="en-GB" sz="2400" b="0" i="0" u="none" strike="noStrike" dirty="0">
                <a:effectLst/>
                <a:latin typeface="+mn-lt"/>
                <a:ea typeface="+mn-ea"/>
                <a:cs typeface="+mn-cs"/>
                <a:sym typeface="Avenir Roman"/>
                <a:hlinkClick r:id="rId11"/>
              </a:rPr>
              <a:t>Met Office (UK)</a:t>
            </a:r>
            <a:endParaRPr lang="en-GB" sz="2400" b="0" i="0" dirty="0">
              <a:effectLst/>
              <a:latin typeface="+mn-lt"/>
              <a:ea typeface="+mn-ea"/>
              <a:cs typeface="+mn-cs"/>
              <a:sym typeface="Avenir Roman"/>
            </a:endParaRPr>
          </a:p>
          <a:p>
            <a:r>
              <a:rPr lang="en-GB" sz="2400" b="0" i="0" u="none" strike="noStrike" dirty="0">
                <a:effectLst/>
                <a:latin typeface="+mn-lt"/>
                <a:ea typeface="+mn-ea"/>
                <a:cs typeface="+mn-cs"/>
                <a:sym typeface="Avenir Roman"/>
                <a:hlinkClick r:id="rId12"/>
              </a:rPr>
              <a:t>National Centre for Atmospheric Science (UK)</a:t>
            </a:r>
            <a:endParaRPr lang="en-GB" sz="2400" b="0" i="0" dirty="0">
              <a:effectLst/>
              <a:latin typeface="+mn-lt"/>
              <a:ea typeface="+mn-ea"/>
              <a:cs typeface="+mn-cs"/>
              <a:sym typeface="Avenir Roman"/>
            </a:endParaRPr>
          </a:p>
          <a:p>
            <a:r>
              <a:rPr lang="en-GB" sz="2400" b="0" i="0" u="none" strike="noStrike" dirty="0">
                <a:effectLst/>
                <a:latin typeface="+mn-lt"/>
                <a:ea typeface="+mn-ea"/>
                <a:cs typeface="+mn-cs"/>
                <a:sym typeface="Avenir Roman"/>
                <a:hlinkClick r:id="rId13"/>
              </a:rPr>
              <a:t>North Carolina State University (USA)</a:t>
            </a:r>
            <a:endParaRPr lang="en-GB" sz="2400" b="0" i="0" dirty="0">
              <a:effectLst/>
              <a:latin typeface="+mn-lt"/>
              <a:ea typeface="+mn-ea"/>
              <a:cs typeface="+mn-cs"/>
              <a:sym typeface="Avenir Roman"/>
            </a:endParaRPr>
          </a:p>
          <a:p>
            <a:r>
              <a:rPr lang="en-GB" sz="2400" b="0" i="0" u="none" strike="noStrike" dirty="0">
                <a:effectLst/>
                <a:latin typeface="+mn-lt"/>
                <a:ea typeface="+mn-ea"/>
                <a:cs typeface="+mn-cs"/>
                <a:sym typeface="Avenir Roman"/>
                <a:hlinkClick r:id="rId14"/>
              </a:rPr>
              <a:t>Practical Action (UK)</a:t>
            </a:r>
            <a:endParaRPr lang="en-GB" sz="2400" b="0" i="0" dirty="0">
              <a:effectLst/>
              <a:latin typeface="+mn-lt"/>
              <a:ea typeface="+mn-ea"/>
              <a:cs typeface="+mn-cs"/>
              <a:sym typeface="Avenir Roman"/>
            </a:endParaRPr>
          </a:p>
          <a:p>
            <a:r>
              <a:rPr lang="en-GB" sz="2400" b="0" i="0" u="none" strike="noStrike" dirty="0">
                <a:effectLst/>
                <a:latin typeface="+mn-lt"/>
                <a:ea typeface="+mn-ea"/>
                <a:cs typeface="+mn-cs"/>
                <a:sym typeface="Avenir Roman"/>
                <a:hlinkClick r:id="rId15"/>
              </a:rPr>
              <a:t>Stony Brook University (USA)</a:t>
            </a:r>
            <a:endParaRPr lang="en-GB" sz="2400" b="0" i="0" dirty="0">
              <a:effectLst/>
              <a:latin typeface="+mn-lt"/>
              <a:ea typeface="+mn-ea"/>
              <a:cs typeface="+mn-cs"/>
              <a:sym typeface="Avenir Roman"/>
            </a:endParaRPr>
          </a:p>
          <a:p>
            <a:r>
              <a:rPr lang="en-GB" sz="2400" b="0" i="0" u="none" strike="noStrike" dirty="0">
                <a:effectLst/>
                <a:latin typeface="+mn-lt"/>
                <a:ea typeface="+mn-ea"/>
                <a:cs typeface="+mn-cs"/>
                <a:sym typeface="Avenir Roman"/>
                <a:hlinkClick r:id="rId16"/>
              </a:rPr>
              <a:t>Tanzanian Meteorological Agency (Tanzania)</a:t>
            </a:r>
            <a:endParaRPr lang="en-GB" sz="2400" b="0" i="0" dirty="0">
              <a:effectLst/>
              <a:latin typeface="+mn-lt"/>
              <a:ea typeface="+mn-ea"/>
              <a:cs typeface="+mn-cs"/>
              <a:sym typeface="Avenir Roman"/>
            </a:endParaRPr>
          </a:p>
          <a:p>
            <a:r>
              <a:rPr lang="en-GB" sz="2400" b="0" i="0" u="none" strike="noStrike" dirty="0">
                <a:effectLst/>
                <a:latin typeface="+mn-lt"/>
                <a:ea typeface="+mn-ea"/>
                <a:cs typeface="+mn-cs"/>
                <a:sym typeface="Avenir Roman"/>
                <a:hlinkClick r:id="rId16"/>
              </a:rPr>
              <a:t>Ugandan National Meteorological Authority (Uganda)</a:t>
            </a:r>
            <a:endParaRPr lang="en-GB" sz="2400" b="0" i="0" dirty="0">
              <a:effectLst/>
              <a:latin typeface="+mn-lt"/>
              <a:ea typeface="+mn-ea"/>
              <a:cs typeface="+mn-cs"/>
              <a:sym typeface="Avenir Roman"/>
            </a:endParaRPr>
          </a:p>
          <a:p>
            <a:r>
              <a:rPr lang="en-GB" sz="2400" b="0" i="0" u="none" strike="noStrike" dirty="0">
                <a:effectLst/>
                <a:latin typeface="+mn-lt"/>
                <a:ea typeface="+mn-ea"/>
                <a:cs typeface="+mn-cs"/>
                <a:sym typeface="Avenir Roman"/>
                <a:hlinkClick r:id="rId17"/>
              </a:rPr>
              <a:t>Ugandan Ministry of Water Resources (Uganda)</a:t>
            </a:r>
            <a:endParaRPr lang="en-GB" sz="2400" b="0" i="0" dirty="0">
              <a:effectLst/>
              <a:latin typeface="+mn-lt"/>
              <a:ea typeface="+mn-ea"/>
              <a:cs typeface="+mn-cs"/>
              <a:sym typeface="Avenir Roman"/>
            </a:endParaRPr>
          </a:p>
          <a:p>
            <a:r>
              <a:rPr lang="en-GB" sz="2400" b="0" i="0" u="none" strike="noStrike" dirty="0">
                <a:effectLst/>
                <a:latin typeface="+mn-lt"/>
                <a:ea typeface="+mn-ea"/>
                <a:cs typeface="+mn-cs"/>
                <a:sym typeface="Avenir Roman"/>
                <a:hlinkClick r:id="rId18"/>
              </a:rPr>
              <a:t>University of Connecticut (USA)</a:t>
            </a:r>
            <a:endParaRPr lang="en-GB" sz="2400" b="0" i="0" dirty="0">
              <a:effectLst/>
              <a:latin typeface="+mn-lt"/>
              <a:ea typeface="+mn-ea"/>
              <a:cs typeface="+mn-cs"/>
              <a:sym typeface="Avenir Roman"/>
            </a:endParaRPr>
          </a:p>
          <a:p>
            <a:r>
              <a:rPr lang="en-GB" sz="2400" b="0" i="0" u="none" strike="noStrike" dirty="0" err="1">
                <a:effectLst/>
                <a:latin typeface="+mn-lt"/>
                <a:ea typeface="+mn-ea"/>
                <a:cs typeface="+mn-cs"/>
                <a:sym typeface="Avenir Roman"/>
                <a:hlinkClick r:id="rId19"/>
              </a:rPr>
              <a:t>Makerere</a:t>
            </a:r>
            <a:r>
              <a:rPr lang="en-GB" sz="2400" b="0" i="0" u="none" strike="noStrike" dirty="0">
                <a:effectLst/>
                <a:latin typeface="+mn-lt"/>
                <a:ea typeface="+mn-ea"/>
                <a:cs typeface="+mn-cs"/>
                <a:sym typeface="Avenir Roman"/>
                <a:hlinkClick r:id="rId19"/>
              </a:rPr>
              <a:t> University (Uganda)</a:t>
            </a:r>
            <a:endParaRPr lang="en-GB" sz="2400" b="0" i="0" dirty="0">
              <a:effectLst/>
              <a:latin typeface="+mn-lt"/>
              <a:ea typeface="+mn-ea"/>
              <a:cs typeface="+mn-cs"/>
              <a:sym typeface="Avenir Roman"/>
            </a:endParaRPr>
          </a:p>
          <a:p>
            <a:r>
              <a:rPr lang="en-GB" sz="2400" b="0" i="0" u="none" strike="noStrike" dirty="0" err="1">
                <a:effectLst/>
                <a:latin typeface="+mn-lt"/>
                <a:ea typeface="+mn-ea"/>
                <a:cs typeface="+mn-cs"/>
                <a:sym typeface="Avenir Roman"/>
                <a:hlinkClick r:id="rId20"/>
              </a:rPr>
              <a:t>Maseno</a:t>
            </a:r>
            <a:r>
              <a:rPr lang="en-GB" sz="2400" b="0" i="0" u="none" strike="noStrike" dirty="0">
                <a:effectLst/>
                <a:latin typeface="+mn-lt"/>
                <a:ea typeface="+mn-ea"/>
                <a:cs typeface="+mn-cs"/>
                <a:sym typeface="Avenir Roman"/>
                <a:hlinkClick r:id="rId20"/>
              </a:rPr>
              <a:t> University (Kenya)</a:t>
            </a:r>
            <a:endParaRPr lang="en-GB" sz="2400" b="0" i="0" dirty="0">
              <a:effectLst/>
              <a:latin typeface="+mn-lt"/>
              <a:ea typeface="+mn-ea"/>
              <a:cs typeface="+mn-cs"/>
              <a:sym typeface="Avenir Roman"/>
            </a:endParaRPr>
          </a:p>
          <a:p>
            <a:r>
              <a:rPr lang="en-GB" sz="2400" b="0" i="0" u="none" strike="noStrike" dirty="0">
                <a:effectLst/>
                <a:latin typeface="+mn-lt"/>
                <a:ea typeface="+mn-ea"/>
                <a:cs typeface="+mn-cs"/>
                <a:sym typeface="Avenir Roman"/>
                <a:hlinkClick r:id="rId21"/>
              </a:rPr>
              <a:t>Walker Institute at the University of Reading (UK)</a:t>
            </a:r>
            <a:endParaRPr lang="en-GB" sz="2400" b="0" i="0" dirty="0">
              <a:effectLst/>
              <a:latin typeface="+mn-lt"/>
              <a:ea typeface="+mn-ea"/>
              <a:cs typeface="+mn-cs"/>
              <a:sym typeface="Avenir Roman"/>
            </a:endParaRPr>
          </a:p>
          <a:p>
            <a:r>
              <a:rPr lang="en-GB" sz="2400" b="0" i="0" u="none" strike="noStrike" dirty="0">
                <a:effectLst/>
                <a:latin typeface="+mn-lt"/>
                <a:ea typeface="+mn-ea"/>
                <a:cs typeface="+mn-cs"/>
                <a:sym typeface="Avenir Roman"/>
                <a:hlinkClick r:id="rId22"/>
              </a:rPr>
              <a:t>Africa Climate Exchange at the University of Reading (UK)</a:t>
            </a:r>
            <a:endParaRPr lang="en-GB" sz="2400" b="0" i="0" dirty="0">
              <a:effectLst/>
              <a:latin typeface="+mn-lt"/>
              <a:ea typeface="+mn-ea"/>
              <a:cs typeface="+mn-cs"/>
              <a:sym typeface="Avenir Roman"/>
            </a:endParaRPr>
          </a:p>
          <a:p>
            <a:endParaRPr lang="en-GB" sz="2400" b="0" i="0" dirty="0">
              <a:effectLst/>
              <a:latin typeface="+mn-lt"/>
              <a:ea typeface="+mn-ea"/>
              <a:cs typeface="+mn-cs"/>
              <a:sym typeface="Avenir Roman"/>
            </a:endParaRPr>
          </a:p>
          <a:p>
            <a:endParaRPr lang="en-GB" dirty="0"/>
          </a:p>
        </p:txBody>
      </p:sp>
    </p:spTree>
    <p:extLst>
      <p:ext uri="{BB962C8B-B14F-4D97-AF65-F5344CB8AC3E}">
        <p14:creationId xmlns:p14="http://schemas.microsoft.com/office/powerpoint/2010/main" val="20535945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pPr>
              <a:defRPr/>
            </a:pPr>
            <a:fld id="{A5879F61-43A0-B942-8665-A9F3CFFE4086}" type="slidenum">
              <a:rPr lang="en-US" smtClean="0">
                <a:solidFill>
                  <a:prstClr val="black"/>
                </a:solidFill>
                <a:latin typeface="Calibri" panose="020F0502020204030204"/>
              </a:rPr>
              <a:pPr>
                <a:defRPr/>
              </a:pPr>
              <a:t>14</a:t>
            </a:fld>
            <a:endParaRPr lang="en-US">
              <a:solidFill>
                <a:prstClr val="black"/>
              </a:solidFill>
              <a:latin typeface="Calibri" panose="020F0502020204030204"/>
            </a:endParaRPr>
          </a:p>
        </p:txBody>
      </p:sp>
    </p:spTree>
    <p:extLst>
      <p:ext uri="{BB962C8B-B14F-4D97-AF65-F5344CB8AC3E}">
        <p14:creationId xmlns:p14="http://schemas.microsoft.com/office/powerpoint/2010/main" val="11645740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Co-development is a key concept for SERVIR’s Service Planning Framework, which is expressed in the Service Planning Toolkit which was published on www.servirglobal.net in September 2017.</a:t>
            </a:r>
          </a:p>
        </p:txBody>
      </p:sp>
      <p:sp>
        <p:nvSpPr>
          <p:cNvPr id="4" name="Slide Number Placeholder 3"/>
          <p:cNvSpPr>
            <a:spLocks noGrp="1"/>
          </p:cNvSpPr>
          <p:nvPr>
            <p:ph type="sldNum" sz="quarter" idx="5"/>
          </p:nvPr>
        </p:nvSpPr>
        <p:spPr>
          <a:xfrm>
            <a:off x="3884613" y="8685213"/>
            <a:ext cx="2971800" cy="458787"/>
          </a:xfrm>
          <a:prstGeom prst="rect">
            <a:avLst/>
          </a:prstGeom>
        </p:spPr>
        <p:txBody>
          <a:bodyPr/>
          <a:lstStyle/>
          <a:p>
            <a:fld id="{A5879F61-43A0-B942-8665-A9F3CFFE4086}" type="slidenum">
              <a:rPr lang="en-US" smtClean="0">
                <a:solidFill>
                  <a:prstClr val="black"/>
                </a:solidFill>
                <a:latin typeface="Calibri" panose="020F0502020204030204"/>
              </a:rPr>
              <a:pPr/>
              <a:t>15</a:t>
            </a:fld>
            <a:endParaRPr lang="en-US">
              <a:solidFill>
                <a:prstClr val="black"/>
              </a:solidFill>
              <a:latin typeface="Calibri" panose="020F0502020204030204"/>
            </a:endParaRPr>
          </a:p>
        </p:txBody>
      </p:sp>
    </p:spTree>
    <p:extLst>
      <p:ext uri="{BB962C8B-B14F-4D97-AF65-F5344CB8AC3E}">
        <p14:creationId xmlns:p14="http://schemas.microsoft.com/office/powerpoint/2010/main" val="37849849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The key take away is that co-development is an alternative to the traditional “training” approach to capacity building; it acknowledges that capacity is often not built during a single one week workshop.</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Via co-development, those who would traditionally be training ‘trainers’ are also learning from those who would traditionally be training ‘recipients.’</a:t>
            </a:r>
          </a:p>
        </p:txBody>
      </p:sp>
      <p:sp>
        <p:nvSpPr>
          <p:cNvPr id="4" name="Slide Number Placeholder 3"/>
          <p:cNvSpPr>
            <a:spLocks noGrp="1"/>
          </p:cNvSpPr>
          <p:nvPr>
            <p:ph type="sldNum" sz="quarter" idx="5"/>
          </p:nvPr>
        </p:nvSpPr>
        <p:spPr>
          <a:xfrm>
            <a:off x="3884613" y="8685213"/>
            <a:ext cx="2971800" cy="458787"/>
          </a:xfrm>
          <a:prstGeom prst="rect">
            <a:avLst/>
          </a:prstGeom>
        </p:spPr>
        <p:txBody>
          <a:bodyPr/>
          <a:lstStyle/>
          <a:p>
            <a:pPr>
              <a:defRPr/>
            </a:pPr>
            <a:fld id="{A5879F61-43A0-B942-8665-A9F3CFFE4086}" type="slidenum">
              <a:rPr lang="en-US" smtClean="0">
                <a:solidFill>
                  <a:prstClr val="black"/>
                </a:solidFill>
                <a:latin typeface="Calibri" panose="020F0502020204030204"/>
              </a:rPr>
              <a:pPr>
                <a:defRPr/>
              </a:pPr>
              <a:t>16</a:t>
            </a:fld>
            <a:endParaRPr lang="en-US">
              <a:solidFill>
                <a:prstClr val="black"/>
              </a:solidFill>
              <a:latin typeface="Calibri" panose="020F0502020204030204"/>
            </a:endParaRPr>
          </a:p>
        </p:txBody>
      </p:sp>
    </p:spTree>
    <p:extLst>
      <p:ext uri="{BB962C8B-B14F-4D97-AF65-F5344CB8AC3E}">
        <p14:creationId xmlns:p14="http://schemas.microsoft.com/office/powerpoint/2010/main" val="39388840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a number of SERVIR services being implemented by each of the hubs, and these services, by and large, are beneficiaries of the co-development process.</a:t>
            </a:r>
          </a:p>
        </p:txBody>
      </p:sp>
      <p:sp>
        <p:nvSpPr>
          <p:cNvPr id="4" name="Slide Number Placeholder 3"/>
          <p:cNvSpPr>
            <a:spLocks noGrp="1"/>
          </p:cNvSpPr>
          <p:nvPr>
            <p:ph type="sldNum" sz="quarter" idx="5"/>
          </p:nvPr>
        </p:nvSpPr>
        <p:spPr>
          <a:xfrm>
            <a:off x="3884613" y="8685213"/>
            <a:ext cx="2971800" cy="458787"/>
          </a:xfrm>
          <a:prstGeom prst="rect">
            <a:avLst/>
          </a:prstGeom>
        </p:spPr>
        <p:txBody>
          <a:bodyPr/>
          <a:lstStyle/>
          <a:p>
            <a:fld id="{A5879F61-43A0-B942-8665-A9F3CFFE4086}" type="slidenum">
              <a:rPr lang="en-US" smtClean="0">
                <a:solidFill>
                  <a:prstClr val="black"/>
                </a:solidFill>
                <a:latin typeface="Calibri" panose="020F0502020204030204"/>
              </a:rPr>
              <a:pPr/>
              <a:t>17</a:t>
            </a:fld>
            <a:endParaRPr lang="en-US">
              <a:solidFill>
                <a:prstClr val="black"/>
              </a:solidFill>
              <a:latin typeface="Calibri" panose="020F0502020204030204"/>
            </a:endParaRPr>
          </a:p>
        </p:txBody>
      </p:sp>
    </p:spTree>
    <p:extLst>
      <p:ext uri="{BB962C8B-B14F-4D97-AF65-F5344CB8AC3E}">
        <p14:creationId xmlns:p14="http://schemas.microsoft.com/office/powerpoint/2010/main" val="3423142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dirty="0"/>
              <a:t>As a key example of co-development, in March 2018, we were able to bring representatives of 3 SERVIR-West Africa consortium members to San Francisco to work with representatives of the SERVIR SCO and the Spatial </a:t>
            </a:r>
            <a:r>
              <a:rPr lang="en-US" dirty="0" err="1"/>
              <a:t>Infomatics</a:t>
            </a:r>
            <a:r>
              <a:rPr lang="en-US" dirty="0"/>
              <a:t> Group (SIG), South Dakota State University (a SERVIR AST PI), and UC-Berkeley to work together on co-developing 3 services.</a:t>
            </a:r>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pPr>
              <a:defRPr/>
            </a:pPr>
            <a:fld id="{5C95DA80-2A27-4F97-B195-8D162F720A20}" type="slidenum">
              <a:rPr lang="en-US" altLang="en-US" smtClean="0">
                <a:solidFill>
                  <a:prstClr val="black"/>
                </a:solidFill>
                <a:latin typeface="Calibri" panose="020F0502020204030204"/>
                <a:ea typeface="ＭＳ Ｐゴシック" charset="-128"/>
              </a:rPr>
              <a:pPr>
                <a:defRPr/>
              </a:pPr>
              <a:t>18</a:t>
            </a:fld>
            <a:endParaRPr lang="en-US" altLang="en-US">
              <a:solidFill>
                <a:prstClr val="black"/>
              </a:solidFill>
              <a:latin typeface="Calibri" panose="020F0502020204030204"/>
              <a:ea typeface="ＭＳ Ｐゴシック" charset="-128"/>
            </a:endParaRPr>
          </a:p>
        </p:txBody>
      </p:sp>
    </p:spTree>
    <p:extLst>
      <p:ext uri="{BB962C8B-B14F-4D97-AF65-F5344CB8AC3E}">
        <p14:creationId xmlns:p14="http://schemas.microsoft.com/office/powerpoint/2010/main" val="31837210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t>DLR</a:t>
            </a:r>
            <a:r>
              <a:rPr lang="en-US" baseline="0" dirty="0"/>
              <a:t> </a:t>
            </a:r>
            <a:r>
              <a:rPr lang="en-US" dirty="0"/>
              <a:t>EOC and Costa Rica’s national technology </a:t>
            </a:r>
            <a:r>
              <a:rPr lang="en-US" dirty="0" err="1"/>
              <a:t>centre</a:t>
            </a:r>
            <a:r>
              <a:rPr lang="en-US" dirty="0"/>
              <a:t> (Centro Nacional de Alta </a:t>
            </a:r>
            <a:r>
              <a:rPr lang="en-US" dirty="0" err="1"/>
              <a:t>Tecnología</a:t>
            </a:r>
            <a:r>
              <a:rPr lang="en-US" dirty="0"/>
              <a:t>, </a:t>
            </a:r>
            <a:r>
              <a:rPr lang="en-US" dirty="0" err="1"/>
              <a:t>CeNAT</a:t>
            </a:r>
            <a:r>
              <a:rPr lang="en-US" dirty="0"/>
              <a:t>) intend close cooperation in the field of earth observation. A corresponding agreement has been signed in March 2016 in Costa Rica in the presence of Germany’s Minister of Education and Research, Dr. Johanna </a:t>
            </a:r>
            <a:r>
              <a:rPr lang="en-US" dirty="0" err="1"/>
              <a:t>Wanka</a:t>
            </a:r>
            <a:r>
              <a:rPr lang="en-US" dirty="0"/>
              <a:t>.</a:t>
            </a:r>
          </a:p>
          <a:p>
            <a:endParaRPr lang="en-US" dirty="0"/>
          </a:p>
          <a:p>
            <a:r>
              <a:rPr lang="en-US" dirty="0"/>
              <a:t>The agreement that has now been concluded is an important step on the way to far reaching cooperation between the remote sensing experts at EOC and </a:t>
            </a:r>
            <a:r>
              <a:rPr lang="en-US" dirty="0" err="1"/>
              <a:t>CeNAT</a:t>
            </a:r>
            <a:r>
              <a:rPr lang="en-US" dirty="0"/>
              <a:t>. The partnership gives the EOC scientists an opportunity to adapt and improve their methodologies for specific local situations using the regional expertise of their Latin American colleagues. In return, earth observation services and monitoring instruments for Costa Rica and Latin America are to be developed locally with the help of DLR. A free-of-charge data stream from Copernicus, the European earth observation </a:t>
            </a:r>
            <a:r>
              <a:rPr lang="en-US" dirty="0" err="1"/>
              <a:t>programme</a:t>
            </a:r>
            <a:r>
              <a:rPr lang="en-US" dirty="0"/>
              <a:t> will be a primary data source.</a:t>
            </a:r>
          </a:p>
          <a:p>
            <a:endParaRPr lang="en-US" dirty="0"/>
          </a:p>
          <a:p>
            <a:r>
              <a:rPr lang="en-US" dirty="0"/>
              <a:t>The high potential for wide-ranging cooperation with Costa Rica was summarized in the </a:t>
            </a:r>
            <a:r>
              <a:rPr lang="en-US" dirty="0" err="1"/>
              <a:t>the</a:t>
            </a:r>
            <a:r>
              <a:rPr lang="en-US" dirty="0"/>
              <a:t> MONEO project (Monitoring the Neotropical Environment through Earth Observation). It has the goal of combining science activities and developments in and with Costa Rica by making use of the European space </a:t>
            </a:r>
            <a:r>
              <a:rPr lang="en-US" dirty="0" err="1"/>
              <a:t>programme</a:t>
            </a:r>
            <a:r>
              <a:rPr lang="en-US" dirty="0"/>
              <a:t> Copernicus, thereby smoothing the way for establishing earth observation services for Latin America and the Caribbean.</a:t>
            </a:r>
            <a:endParaRPr lang="en-GB" dirty="0"/>
          </a:p>
          <a:p>
            <a:endParaRPr lang="de-DE" dirty="0"/>
          </a:p>
        </p:txBody>
      </p:sp>
      <p:sp>
        <p:nvSpPr>
          <p:cNvPr id="4" name="Foliennummernplatzhalter 3"/>
          <p:cNvSpPr>
            <a:spLocks noGrp="1"/>
          </p:cNvSpPr>
          <p:nvPr>
            <p:ph type="sldNum" sz="quarter" idx="10"/>
          </p:nvPr>
        </p:nvSpPr>
        <p:spPr>
          <a:xfrm>
            <a:off x="3850444" y="9430091"/>
            <a:ext cx="2945659" cy="496412"/>
          </a:xfrm>
          <a:prstGeom prst="rect">
            <a:avLst/>
          </a:prstGeom>
        </p:spPr>
        <p:txBody>
          <a:bodyPr/>
          <a:lstStyle/>
          <a:p>
            <a:fld id="{DF1895BC-06EC-475A-97CA-BF53472F2E03}" type="slidenum">
              <a:rPr lang="de-DE" smtClean="0">
                <a:solidFill>
                  <a:prstClr val="black"/>
                </a:solidFill>
              </a:rPr>
              <a:pPr/>
              <a:t>3</a:t>
            </a:fld>
            <a:endParaRPr lang="de-DE" dirty="0">
              <a:solidFill>
                <a:prstClr val="black"/>
              </a:solidFill>
            </a:endParaRPr>
          </a:p>
        </p:txBody>
      </p:sp>
    </p:spTree>
    <p:extLst>
      <p:ext uri="{BB962C8B-B14F-4D97-AF65-F5344CB8AC3E}">
        <p14:creationId xmlns:p14="http://schemas.microsoft.com/office/powerpoint/2010/main" val="41010864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Arial" pitchFamily="34" charset="0"/>
                <a:ea typeface="+mn-ea"/>
                <a:cs typeface="+mn-cs"/>
              </a:rPr>
              <a:t>The project is funded by the BMBF (German Research Ministry) and has been running since Sept 2018 to March 2020.</a:t>
            </a:r>
            <a:endParaRPr lang="en-GB" sz="1200" kern="1200" dirty="0">
              <a:solidFill>
                <a:schemeClr val="tx1"/>
              </a:solidFill>
              <a:effectLst/>
              <a:latin typeface="Arial" pitchFamily="34" charset="0"/>
              <a:ea typeface="+mn-ea"/>
              <a:cs typeface="+mn-cs"/>
            </a:endParaRPr>
          </a:p>
          <a:p>
            <a:r>
              <a:rPr lang="en-US" sz="1200" kern="1200" dirty="0">
                <a:solidFill>
                  <a:schemeClr val="tx1"/>
                </a:solidFill>
                <a:effectLst/>
                <a:latin typeface="Arial" pitchFamily="34" charset="0"/>
                <a:ea typeface="+mn-ea"/>
                <a:cs typeface="+mn-cs"/>
              </a:rPr>
              <a:t>The partner in Costa Rica is CENAT-PRIAS in San Jose. </a:t>
            </a:r>
            <a:endParaRPr lang="en-GB" sz="1200" kern="1200" dirty="0">
              <a:solidFill>
                <a:schemeClr val="tx1"/>
              </a:solidFill>
              <a:effectLst/>
              <a:latin typeface="Arial" pitchFamily="34" charset="0"/>
              <a:ea typeface="+mn-ea"/>
              <a:cs typeface="+mn-cs"/>
            </a:endParaRPr>
          </a:p>
          <a:p>
            <a:r>
              <a:rPr lang="en-US" sz="1200" kern="1200" dirty="0">
                <a:solidFill>
                  <a:schemeClr val="tx1"/>
                </a:solidFill>
                <a:effectLst/>
                <a:latin typeface="Arial" pitchFamily="34" charset="0"/>
                <a:ea typeface="+mn-ea"/>
                <a:cs typeface="+mn-cs"/>
              </a:rPr>
              <a:t>In the Moneo-Wet project, the partners in Costa Rica are to be trained and trained in such a way that they can evaluate and monitor the water quality in the </a:t>
            </a:r>
            <a:r>
              <a:rPr lang="en-US" sz="1200" kern="1200" dirty="0" err="1">
                <a:solidFill>
                  <a:schemeClr val="tx1"/>
                </a:solidFill>
                <a:effectLst/>
                <a:latin typeface="Arial" pitchFamily="34" charset="0"/>
                <a:ea typeface="+mn-ea"/>
                <a:cs typeface="+mn-cs"/>
              </a:rPr>
              <a:t>Terraba</a:t>
            </a:r>
            <a:r>
              <a:rPr lang="en-US" sz="1200" kern="1200" dirty="0">
                <a:solidFill>
                  <a:schemeClr val="tx1"/>
                </a:solidFill>
                <a:effectLst/>
                <a:latin typeface="Arial" pitchFamily="34" charset="0"/>
                <a:ea typeface="+mn-ea"/>
                <a:cs typeface="+mn-cs"/>
              </a:rPr>
              <a:t> </a:t>
            </a:r>
            <a:r>
              <a:rPr lang="en-US" sz="1200" kern="1200" dirty="0" err="1">
                <a:solidFill>
                  <a:schemeClr val="tx1"/>
                </a:solidFill>
                <a:effectLst/>
                <a:latin typeface="Arial" pitchFamily="34" charset="0"/>
                <a:ea typeface="+mn-ea"/>
                <a:cs typeface="+mn-cs"/>
              </a:rPr>
              <a:t>Sierpe</a:t>
            </a:r>
            <a:r>
              <a:rPr lang="en-US" sz="1200" kern="1200" dirty="0">
                <a:solidFill>
                  <a:schemeClr val="tx1"/>
                </a:solidFill>
                <a:effectLst/>
                <a:latin typeface="Arial" pitchFamily="34" charset="0"/>
                <a:ea typeface="+mn-ea"/>
                <a:cs typeface="+mn-cs"/>
              </a:rPr>
              <a:t> Wetland National Park with remote sensing data.</a:t>
            </a:r>
            <a:endParaRPr lang="en-GB" sz="1200" kern="1200" dirty="0">
              <a:solidFill>
                <a:schemeClr val="tx1"/>
              </a:solidFill>
              <a:effectLst/>
              <a:latin typeface="Arial" pitchFamily="34" charset="0"/>
              <a:ea typeface="+mn-ea"/>
              <a:cs typeface="+mn-cs"/>
            </a:endParaRPr>
          </a:p>
          <a:p>
            <a:r>
              <a:rPr lang="en-US" sz="1200" kern="1200" dirty="0">
                <a:solidFill>
                  <a:schemeClr val="tx1"/>
                </a:solidFill>
                <a:effectLst/>
                <a:latin typeface="Arial" pitchFamily="34" charset="0"/>
                <a:ea typeface="+mn-ea"/>
                <a:cs typeface="+mn-cs"/>
              </a:rPr>
              <a:t> </a:t>
            </a:r>
            <a:endParaRPr lang="en-GB" sz="1200" kern="1200" dirty="0">
              <a:solidFill>
                <a:schemeClr val="tx1"/>
              </a:solidFill>
              <a:effectLst/>
              <a:latin typeface="Arial" pitchFamily="34" charset="0"/>
              <a:ea typeface="+mn-ea"/>
              <a:cs typeface="+mn-cs"/>
            </a:endParaRPr>
          </a:p>
          <a:p>
            <a:r>
              <a:rPr lang="en-US" sz="1200" kern="1200" dirty="0">
                <a:solidFill>
                  <a:schemeClr val="tx1"/>
                </a:solidFill>
                <a:effectLst/>
                <a:latin typeface="Arial" pitchFamily="34" charset="0"/>
                <a:ea typeface="+mn-ea"/>
                <a:cs typeface="+mn-cs"/>
              </a:rPr>
              <a:t>-DLR first training in November 2018 was an introduction to remote sensing of aquatic ecosystems. (Introduction to remote sensing and aquatic ecosystems) and then a software training for the evaluation of field measurements and remote sensing data (LANDSAT, Sentinel) with WASI. </a:t>
            </a:r>
            <a:endParaRPr lang="en-GB" sz="1200" kern="1200" dirty="0">
              <a:solidFill>
                <a:schemeClr val="tx1"/>
              </a:solidFill>
              <a:effectLst/>
              <a:latin typeface="Arial" pitchFamily="34" charset="0"/>
              <a:ea typeface="+mn-ea"/>
              <a:cs typeface="+mn-cs"/>
            </a:endParaRPr>
          </a:p>
          <a:p>
            <a:r>
              <a:rPr lang="en-US" sz="1200" kern="1200" dirty="0">
                <a:solidFill>
                  <a:schemeClr val="tx1"/>
                </a:solidFill>
                <a:effectLst/>
                <a:latin typeface="Arial" pitchFamily="34" charset="0"/>
                <a:ea typeface="+mn-ea"/>
                <a:cs typeface="+mn-cs"/>
              </a:rPr>
              <a:t>(WASI (Water Color Simulator) is a software developed at DLR by Peter </a:t>
            </a:r>
            <a:r>
              <a:rPr lang="en-US" sz="1200" kern="1200" dirty="0" err="1">
                <a:solidFill>
                  <a:schemeClr val="tx1"/>
                </a:solidFill>
                <a:effectLst/>
                <a:latin typeface="Arial" pitchFamily="34" charset="0"/>
                <a:ea typeface="+mn-ea"/>
                <a:cs typeface="+mn-cs"/>
              </a:rPr>
              <a:t>Gege</a:t>
            </a:r>
            <a:r>
              <a:rPr lang="en-US" sz="1200" kern="1200" dirty="0">
                <a:solidFill>
                  <a:schemeClr val="tx1"/>
                </a:solidFill>
                <a:effectLst/>
                <a:latin typeface="Arial" pitchFamily="34" charset="0"/>
                <a:ea typeface="+mn-ea"/>
                <a:cs typeface="+mn-cs"/>
              </a:rPr>
              <a:t> for the evaluation of water data.)</a:t>
            </a:r>
            <a:endParaRPr lang="en-GB" sz="1200" kern="1200" dirty="0">
              <a:solidFill>
                <a:schemeClr val="tx1"/>
              </a:solidFill>
              <a:effectLst/>
              <a:latin typeface="Arial" pitchFamily="34" charset="0"/>
              <a:ea typeface="+mn-ea"/>
              <a:cs typeface="+mn-cs"/>
            </a:endParaRPr>
          </a:p>
          <a:p>
            <a:endParaRPr lang="en-GB" dirty="0"/>
          </a:p>
        </p:txBody>
      </p:sp>
      <p:sp>
        <p:nvSpPr>
          <p:cNvPr id="4" name="Slide Number Placeholder 3"/>
          <p:cNvSpPr>
            <a:spLocks noGrp="1"/>
          </p:cNvSpPr>
          <p:nvPr>
            <p:ph type="sldNum" sz="quarter" idx="10"/>
          </p:nvPr>
        </p:nvSpPr>
        <p:spPr>
          <a:xfrm>
            <a:off x="3850444" y="9430091"/>
            <a:ext cx="2945659" cy="496412"/>
          </a:xfrm>
          <a:prstGeom prst="rect">
            <a:avLst/>
          </a:prstGeom>
        </p:spPr>
        <p:txBody>
          <a:bodyPr/>
          <a:lstStyle/>
          <a:p>
            <a:fld id="{DF1895BC-06EC-475A-97CA-BF53472F2E03}" type="slidenum">
              <a:rPr lang="de-DE" smtClean="0">
                <a:solidFill>
                  <a:prstClr val="black"/>
                </a:solidFill>
              </a:rPr>
              <a:pPr/>
              <a:t>4</a:t>
            </a:fld>
            <a:endParaRPr lang="de-DE" dirty="0">
              <a:solidFill>
                <a:prstClr val="black"/>
              </a:solidFill>
            </a:endParaRPr>
          </a:p>
        </p:txBody>
      </p:sp>
    </p:spTree>
    <p:extLst>
      <p:ext uri="{BB962C8B-B14F-4D97-AF65-F5344CB8AC3E}">
        <p14:creationId xmlns:p14="http://schemas.microsoft.com/office/powerpoint/2010/main" val="3282861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GB" sz="2400" b="0" i="0" dirty="0">
                <a:effectLst/>
                <a:latin typeface="+mn-lt"/>
                <a:ea typeface="+mn-ea"/>
                <a:cs typeface="+mn-cs"/>
                <a:sym typeface="Avenir Roman"/>
              </a:rPr>
              <a:t>Aims to help protect and restore up to 300 million hectares of tropical forests by improving forest monitoring in six partner countries (Indonesia, Brazil, Colombia, Mexico, Ghana and Kenya) through advanced uses of satellite data. </a:t>
            </a:r>
          </a:p>
          <a:p>
            <a:pPr fontAlgn="base"/>
            <a:r>
              <a:rPr lang="en-GB" sz="2400" b="0" i="0" dirty="0">
                <a:effectLst/>
                <a:latin typeface="+mn-lt"/>
                <a:ea typeface="+mn-ea"/>
                <a:cs typeface="+mn-cs"/>
                <a:sym typeface="Avenir Roman"/>
              </a:rPr>
              <a:t>IPP is a five-year, £152 million programme designed to partner UK space expertise with overseas governments and organisations. It is funded from the Department for Business, Energy and Industrial Strategy’s (BEIS) Global Challenges Research Fund (GCRF). GCRF is a £1.5 billion fund which forms part of the UK Government’s Official Development Assistance (ODA) commitment </a:t>
            </a:r>
          </a:p>
          <a:p>
            <a:pPr fontAlgn="base"/>
            <a:r>
              <a:rPr lang="en-GB" sz="2400" b="0" i="0" dirty="0">
                <a:effectLst/>
                <a:latin typeface="+mn-lt"/>
                <a:ea typeface="+mn-ea"/>
                <a:cs typeface="+mn-cs"/>
                <a:sym typeface="Avenir Roman"/>
              </a:rPr>
              <a:t>Project managed by </a:t>
            </a:r>
            <a:r>
              <a:rPr lang="en-GB" sz="2400" b="0" i="0" dirty="0" err="1">
                <a:effectLst/>
                <a:latin typeface="+mn-lt"/>
                <a:ea typeface="+mn-ea"/>
                <a:cs typeface="+mn-cs"/>
                <a:sym typeface="Avenir Roman"/>
              </a:rPr>
              <a:t>Ecometrica</a:t>
            </a:r>
            <a:r>
              <a:rPr lang="en-GB" sz="2400" b="0" i="0" dirty="0">
                <a:effectLst/>
                <a:latin typeface="+mn-lt"/>
                <a:ea typeface="+mn-ea"/>
                <a:cs typeface="+mn-cs"/>
                <a:sym typeface="Avenir Roman"/>
              </a:rPr>
              <a:t>, Forests 2020 brings together some of the UK’s leading experts on forest monitoring at the Universities of Edinburgh and Leicester, and </a:t>
            </a:r>
            <a:r>
              <a:rPr lang="en-GB" sz="2400" b="0" i="0" dirty="0" err="1">
                <a:effectLst/>
                <a:latin typeface="+mn-lt"/>
                <a:ea typeface="+mn-ea"/>
                <a:cs typeface="+mn-cs"/>
                <a:sym typeface="Avenir Roman"/>
              </a:rPr>
              <a:t>Carbomap</a:t>
            </a:r>
            <a:r>
              <a:rPr lang="en-GB" sz="2400" b="0" i="0" dirty="0">
                <a:effectLst/>
                <a:latin typeface="+mn-lt"/>
                <a:ea typeface="+mn-ea"/>
                <a:cs typeface="+mn-cs"/>
                <a:sym typeface="Avenir Roman"/>
              </a:rPr>
              <a:t>.</a:t>
            </a:r>
          </a:p>
          <a:p>
            <a:r>
              <a:rPr lang="en-GB" sz="2400" b="0" i="0" dirty="0">
                <a:effectLst/>
                <a:latin typeface="+mn-lt"/>
                <a:ea typeface="+mn-ea"/>
                <a:cs typeface="+mn-cs"/>
                <a:sym typeface="Avenir Roman"/>
              </a:rPr>
              <a:t>In each country we are working with national institutions, researchers and NGOs to improve forest monitoring at local, regional and national levels.</a:t>
            </a:r>
            <a:endParaRPr lang="en-GB" dirty="0"/>
          </a:p>
        </p:txBody>
      </p:sp>
    </p:spTree>
    <p:extLst>
      <p:ext uri="{BB962C8B-B14F-4D97-AF65-F5344CB8AC3E}">
        <p14:creationId xmlns:p14="http://schemas.microsoft.com/office/powerpoint/2010/main" val="41156347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b="1" dirty="0"/>
              <a:t>SULU</a:t>
            </a:r>
          </a:p>
          <a:p>
            <a:r>
              <a:rPr lang="en-US" dirty="0"/>
              <a:t>2017-2019 </a:t>
            </a:r>
            <a:br>
              <a:rPr lang="en-US" dirty="0"/>
            </a:br>
            <a:endParaRPr lang="en-US" dirty="0"/>
          </a:p>
          <a:p>
            <a:r>
              <a:rPr lang="en-US" dirty="0"/>
              <a:t>The project SULU (Land Use Change in Savannahs and Grasslands. Approaches by Policy Engagement, Land Use Management and Zoning and Best Management Practices) is a three-year project (2017-2019) led by the World Wildlife Fund (WWF) Paraguay in the framework of the International Climate Initiative (IKI) of the Federal Ministry for the Environment, Nature Conservation, Building and Nuclear Safety (BMUB) of Germany. Within SULU methods are developed and improved to achieve a "climate-smart" land use planning that takes into account not only biodiversity and carbon content, but also hydrological dynamics and greenhouse gas conservation potentials. The methods are developed at the local, national and international level through intensive cooperation with stakeholders from politics, business, research and civil society and are supported by "capacity building" for a more sustainable land use planning.</a:t>
            </a:r>
          </a:p>
          <a:p>
            <a:r>
              <a:rPr lang="en-US" dirty="0"/>
              <a:t>DLR’s contribution to PARLU are earth observation based analyses of land use change, and grassland intensity of the Paraguayan Chaco grassland and savanna systems, the compilation of an Earth Observation Atlas of the study region and capacity building activities in Colombia and Paraguay.</a:t>
            </a:r>
          </a:p>
          <a:p>
            <a:endParaRPr lang="de-DE" dirty="0"/>
          </a:p>
        </p:txBody>
      </p:sp>
      <p:sp>
        <p:nvSpPr>
          <p:cNvPr id="4" name="Foliennummernplatzhalter 3"/>
          <p:cNvSpPr>
            <a:spLocks noGrp="1"/>
          </p:cNvSpPr>
          <p:nvPr>
            <p:ph type="sldNum" sz="quarter" idx="10"/>
          </p:nvPr>
        </p:nvSpPr>
        <p:spPr>
          <a:xfrm>
            <a:off x="3850444" y="9430091"/>
            <a:ext cx="2945659" cy="496412"/>
          </a:xfrm>
          <a:prstGeom prst="rect">
            <a:avLst/>
          </a:prstGeom>
        </p:spPr>
        <p:txBody>
          <a:bodyPr/>
          <a:lstStyle/>
          <a:p>
            <a:fld id="{DF1895BC-06EC-475A-97CA-BF53472F2E03}" type="slidenum">
              <a:rPr lang="de-DE" smtClean="0">
                <a:solidFill>
                  <a:prstClr val="black"/>
                </a:solidFill>
              </a:rPr>
              <a:pPr/>
              <a:t>6</a:t>
            </a:fld>
            <a:endParaRPr lang="de-DE" dirty="0">
              <a:solidFill>
                <a:prstClr val="black"/>
              </a:solidFill>
            </a:endParaRPr>
          </a:p>
        </p:txBody>
      </p:sp>
    </p:spTree>
    <p:extLst>
      <p:ext uri="{BB962C8B-B14F-4D97-AF65-F5344CB8AC3E}">
        <p14:creationId xmlns:p14="http://schemas.microsoft.com/office/powerpoint/2010/main" val="7853873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b="1" dirty="0"/>
              <a:t>WASCAL Trainings</a:t>
            </a:r>
          </a:p>
          <a:p>
            <a:endParaRPr lang="en-US" b="1" dirty="0"/>
          </a:p>
          <a:p>
            <a:pPr marL="171450" indent="-171450">
              <a:buFontTx/>
              <a:buChar char="-"/>
            </a:pPr>
            <a:r>
              <a:rPr lang="en-US" b="0" dirty="0"/>
              <a:t>co-design</a:t>
            </a:r>
            <a:r>
              <a:rPr lang="en-US" b="0" baseline="0" dirty="0"/>
              <a:t> and joint implementation of DLR and African partners</a:t>
            </a:r>
          </a:p>
          <a:p>
            <a:pPr marL="171450" indent="-171450">
              <a:buFontTx/>
              <a:buChar char="-"/>
            </a:pPr>
            <a:r>
              <a:rPr lang="en-US" b="0" baseline="0" dirty="0"/>
              <a:t>For West African PhD students and scientists in the field of Climate Change and Land Use </a:t>
            </a:r>
            <a:r>
              <a:rPr lang="en-US" b="0" baseline="0" dirty="0" err="1"/>
              <a:t>Adapataion</a:t>
            </a:r>
            <a:endParaRPr lang="en-US" b="0" baseline="0" dirty="0"/>
          </a:p>
          <a:p>
            <a:pPr marL="171450" indent="-171450">
              <a:buFontTx/>
              <a:buChar char="-"/>
            </a:pPr>
            <a:endParaRPr lang="en-US" b="0" baseline="0" dirty="0"/>
          </a:p>
          <a:p>
            <a:pPr marL="0" indent="0">
              <a:buFontTx/>
              <a:buNone/>
            </a:pPr>
            <a:r>
              <a:rPr lang="en-US" b="1" dirty="0"/>
              <a:t>WASCAL</a:t>
            </a:r>
            <a:r>
              <a:rPr lang="en-US" b="1" baseline="0" dirty="0"/>
              <a:t> project:</a:t>
            </a:r>
            <a:endParaRPr lang="en-US" b="1" dirty="0"/>
          </a:p>
          <a:p>
            <a:endParaRPr lang="en-US" b="1" dirty="0"/>
          </a:p>
          <a:p>
            <a:r>
              <a:rPr lang="en-US" dirty="0"/>
              <a:t>With climate change being one of the most severe challenges to Africa in the 21st century, West Africa is facing an urgent need to develop effective adaptation and mitigation measures.</a:t>
            </a:r>
            <a:br>
              <a:rPr lang="en-US" dirty="0"/>
            </a:br>
            <a:br>
              <a:rPr lang="en-US" dirty="0"/>
            </a:br>
            <a:r>
              <a:rPr lang="en-US" dirty="0"/>
              <a:t>WASCAL (West African Science Service Centre on Climate Change and Adapted Land Use) is a large-scale research-focused Climate Service Centre designed to help tackle this challenge and thereby enhance the resilience of human and environmental systems to climate change and increased variability. It does so by strengthening the research infrastructure and capacity in West Africa related to climate change and by pooling the expertise of ten West African countries and Germany.</a:t>
            </a:r>
            <a:br>
              <a:rPr lang="en-US" dirty="0"/>
            </a:br>
            <a:br>
              <a:rPr lang="en-US" dirty="0"/>
            </a:br>
            <a:r>
              <a:rPr lang="en-US" dirty="0"/>
              <a:t>Funded by the German Federal Ministry of Education and Research (BMBF), WASCAL is implemented in a collaborative effort by West African and German partners.</a:t>
            </a:r>
            <a:br>
              <a:rPr lang="en-US" dirty="0"/>
            </a:br>
            <a:br>
              <a:rPr lang="en-US" dirty="0"/>
            </a:br>
            <a:r>
              <a:rPr lang="en-US" dirty="0"/>
              <a:t>The Competence Centre, a newly established institute in West Africa, carries out research and provides science-based advice to policymakers and stakeholders on climate change impacts, mitigation, and adaptation measures. The Core Research </a:t>
            </a:r>
            <a:r>
              <a:rPr lang="en-US" dirty="0" err="1"/>
              <a:t>Programme</a:t>
            </a:r>
            <a:r>
              <a:rPr lang="en-US" dirty="0"/>
              <a:t> complements the scientific activities of the Competence Center, and is implemented by a network of German and West African research institutes. The </a:t>
            </a:r>
            <a:r>
              <a:rPr lang="en-US" dirty="0">
                <a:hlinkClick r:id="rId3" tooltip="Opens internal link in current window"/>
              </a:rPr>
              <a:t>Graduate Studies </a:t>
            </a:r>
            <a:r>
              <a:rPr lang="en-US" dirty="0" err="1">
                <a:hlinkClick r:id="rId3" tooltip="Opens internal link in current window"/>
              </a:rPr>
              <a:t>Programme</a:t>
            </a:r>
            <a:r>
              <a:rPr lang="en-US" dirty="0"/>
              <a:t>, involving the creation of ten graduate schools in West Africa, contributes to the education of the next generation of African scientists and policy makers in the field of climate change and land management.</a:t>
            </a:r>
            <a:endParaRPr lang="de-DE" dirty="0"/>
          </a:p>
        </p:txBody>
      </p:sp>
      <p:sp>
        <p:nvSpPr>
          <p:cNvPr id="4" name="Foliennummernplatzhalter 3"/>
          <p:cNvSpPr>
            <a:spLocks noGrp="1"/>
          </p:cNvSpPr>
          <p:nvPr>
            <p:ph type="sldNum" sz="quarter" idx="10"/>
          </p:nvPr>
        </p:nvSpPr>
        <p:spPr>
          <a:xfrm>
            <a:off x="3850444" y="9430091"/>
            <a:ext cx="2945659" cy="496412"/>
          </a:xfrm>
          <a:prstGeom prst="rect">
            <a:avLst/>
          </a:prstGeom>
        </p:spPr>
        <p:txBody>
          <a:bodyPr/>
          <a:lstStyle/>
          <a:p>
            <a:fld id="{DF1895BC-06EC-475A-97CA-BF53472F2E03}" type="slidenum">
              <a:rPr lang="de-DE" smtClean="0">
                <a:solidFill>
                  <a:prstClr val="black"/>
                </a:solidFill>
              </a:rPr>
              <a:pPr/>
              <a:t>7</a:t>
            </a:fld>
            <a:endParaRPr lang="de-DE" dirty="0">
              <a:solidFill>
                <a:prstClr val="black"/>
              </a:solidFill>
            </a:endParaRPr>
          </a:p>
        </p:txBody>
      </p:sp>
    </p:spTree>
    <p:extLst>
      <p:ext uri="{BB962C8B-B14F-4D97-AF65-F5344CB8AC3E}">
        <p14:creationId xmlns:p14="http://schemas.microsoft.com/office/powerpoint/2010/main" val="13938718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Tx/>
              <a:buChar char="-"/>
            </a:pPr>
            <a:r>
              <a:rPr lang="de-DE" dirty="0"/>
              <a:t>Establishment of a</a:t>
            </a:r>
            <a:r>
              <a:rPr lang="de-DE" baseline="0" dirty="0"/>
              <a:t> </a:t>
            </a:r>
            <a:r>
              <a:rPr lang="de-DE" baseline="0" dirty="0" err="1"/>
              <a:t>Eumetcast</a:t>
            </a:r>
            <a:r>
              <a:rPr lang="de-DE" baseline="0" dirty="0"/>
              <a:t> </a:t>
            </a:r>
            <a:r>
              <a:rPr lang="de-DE" baseline="0" dirty="0" err="1"/>
              <a:t>Antenna</a:t>
            </a:r>
            <a:r>
              <a:rPr lang="de-DE" baseline="0" dirty="0"/>
              <a:t> at </a:t>
            </a:r>
            <a:r>
              <a:rPr lang="de-DE" baseline="0" dirty="0" err="1"/>
              <a:t>the</a:t>
            </a:r>
            <a:r>
              <a:rPr lang="de-DE" baseline="0" dirty="0"/>
              <a:t> </a:t>
            </a:r>
            <a:r>
              <a:rPr lang="de-DE" baseline="0" dirty="0" err="1"/>
              <a:t>rooftop</a:t>
            </a:r>
            <a:r>
              <a:rPr lang="de-DE" baseline="0" dirty="0"/>
              <a:t> of </a:t>
            </a:r>
            <a:r>
              <a:rPr lang="de-DE" baseline="0" dirty="0" err="1"/>
              <a:t>the</a:t>
            </a:r>
            <a:r>
              <a:rPr lang="de-DE" baseline="0" dirty="0"/>
              <a:t> WASCAL Competence </a:t>
            </a:r>
            <a:r>
              <a:rPr lang="de-DE" baseline="0" dirty="0" err="1"/>
              <a:t>Cenetr</a:t>
            </a:r>
            <a:r>
              <a:rPr lang="de-DE" baseline="0" dirty="0"/>
              <a:t> </a:t>
            </a:r>
            <a:r>
              <a:rPr lang="de-DE" baseline="0" dirty="0" err="1"/>
              <a:t>building</a:t>
            </a:r>
            <a:r>
              <a:rPr lang="de-DE" baseline="0" dirty="0"/>
              <a:t> in Ouagadougou, Burkina Faso and </a:t>
            </a:r>
            <a:r>
              <a:rPr lang="de-DE" baseline="0" dirty="0" err="1"/>
              <a:t>introduction</a:t>
            </a:r>
            <a:r>
              <a:rPr lang="de-DE" baseline="0" dirty="0"/>
              <a:t> </a:t>
            </a:r>
            <a:r>
              <a:rPr lang="de-DE" baseline="0" dirty="0" err="1"/>
              <a:t>into</a:t>
            </a:r>
            <a:r>
              <a:rPr lang="de-DE" baseline="0" dirty="0"/>
              <a:t> </a:t>
            </a:r>
            <a:r>
              <a:rPr lang="de-DE" baseline="0" dirty="0" err="1"/>
              <a:t>it‘s</a:t>
            </a:r>
            <a:r>
              <a:rPr lang="de-DE" baseline="0" dirty="0"/>
              <a:t> </a:t>
            </a:r>
            <a:r>
              <a:rPr lang="de-DE" baseline="0" dirty="0" err="1"/>
              <a:t>use</a:t>
            </a:r>
            <a:r>
              <a:rPr lang="de-DE" baseline="0" dirty="0"/>
              <a:t>. </a:t>
            </a:r>
          </a:p>
          <a:p>
            <a:pPr marL="171450" indent="-171450">
              <a:buFontTx/>
              <a:buChar char="-"/>
            </a:pPr>
            <a:endParaRPr lang="de-DE" dirty="0"/>
          </a:p>
        </p:txBody>
      </p:sp>
      <p:sp>
        <p:nvSpPr>
          <p:cNvPr id="4" name="Foliennummernplatzhalter 3"/>
          <p:cNvSpPr>
            <a:spLocks noGrp="1"/>
          </p:cNvSpPr>
          <p:nvPr>
            <p:ph type="sldNum" sz="quarter" idx="10"/>
          </p:nvPr>
        </p:nvSpPr>
        <p:spPr>
          <a:xfrm>
            <a:off x="3850444" y="9430091"/>
            <a:ext cx="2945659" cy="496412"/>
          </a:xfrm>
          <a:prstGeom prst="rect">
            <a:avLst/>
          </a:prstGeom>
        </p:spPr>
        <p:txBody>
          <a:bodyPr/>
          <a:lstStyle/>
          <a:p>
            <a:fld id="{DF1895BC-06EC-475A-97CA-BF53472F2E03}" type="slidenum">
              <a:rPr lang="de-DE" smtClean="0">
                <a:solidFill>
                  <a:prstClr val="black"/>
                </a:solidFill>
              </a:rPr>
              <a:pPr/>
              <a:t>8</a:t>
            </a:fld>
            <a:endParaRPr lang="de-DE" dirty="0">
              <a:solidFill>
                <a:prstClr val="black"/>
              </a:solidFill>
            </a:endParaRPr>
          </a:p>
        </p:txBody>
      </p:sp>
    </p:spTree>
    <p:extLst>
      <p:ext uri="{BB962C8B-B14F-4D97-AF65-F5344CB8AC3E}">
        <p14:creationId xmlns:p14="http://schemas.microsoft.com/office/powerpoint/2010/main" val="28041277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sz="1200" b="0" kern="1200" dirty="0">
              <a:solidFill>
                <a:schemeClr val="tx1"/>
              </a:solidFill>
              <a:effectLst/>
              <a:latin typeface="Arial" pitchFamily="34" charset="0"/>
              <a:ea typeface="+mn-ea"/>
              <a:cs typeface="+mn-cs"/>
            </a:endParaRPr>
          </a:p>
          <a:p>
            <a:r>
              <a:rPr lang="en-US" sz="1200" b="0" kern="1200" dirty="0">
                <a:solidFill>
                  <a:schemeClr val="tx1"/>
                </a:solidFill>
                <a:effectLst/>
                <a:latin typeface="Arial" pitchFamily="34" charset="0"/>
                <a:ea typeface="+mn-ea"/>
                <a:cs typeface="+mn-cs"/>
              </a:rPr>
              <a:t>The aim of the South African Land Degradation Monitor (</a:t>
            </a:r>
            <a:r>
              <a:rPr lang="en-US" sz="1200" b="0" kern="1200" dirty="0" err="1">
                <a:solidFill>
                  <a:schemeClr val="tx1"/>
                </a:solidFill>
                <a:effectLst/>
                <a:latin typeface="Arial" pitchFamily="34" charset="0"/>
                <a:ea typeface="+mn-ea"/>
                <a:cs typeface="+mn-cs"/>
              </a:rPr>
              <a:t>SALDi</a:t>
            </a:r>
            <a:r>
              <a:rPr lang="en-US" sz="1200" b="0" kern="1200" dirty="0">
                <a:solidFill>
                  <a:schemeClr val="tx1"/>
                </a:solidFill>
                <a:effectLst/>
                <a:latin typeface="Arial" pitchFamily="34" charset="0"/>
                <a:ea typeface="+mn-ea"/>
                <a:cs typeface="+mn-cs"/>
              </a:rPr>
              <a:t>) is to set up an automated observation system that can accurately identify and monitor land loss through, among other things, soil erosion in South Africa.</a:t>
            </a:r>
          </a:p>
          <a:p>
            <a:endParaRPr lang="en-US" sz="1200" b="0" kern="1200" dirty="0">
              <a:solidFill>
                <a:schemeClr val="tx1"/>
              </a:solidFill>
              <a:effectLst/>
              <a:latin typeface="Arial" pitchFamily="34" charset="0"/>
              <a:ea typeface="+mn-ea"/>
              <a:cs typeface="+mn-cs"/>
            </a:endParaRPr>
          </a:p>
          <a:p>
            <a:r>
              <a:rPr lang="en-US" sz="1200" b="0" kern="1200" dirty="0">
                <a:solidFill>
                  <a:schemeClr val="tx1"/>
                </a:solidFill>
                <a:effectLst/>
                <a:latin typeface="Arial" pitchFamily="34" charset="0"/>
                <a:ea typeface="+mn-ea"/>
                <a:cs typeface="+mn-cs"/>
              </a:rPr>
              <a:t>SALDI</a:t>
            </a:r>
            <a:r>
              <a:rPr lang="en-US" sz="1200" b="0" kern="1200" baseline="0" dirty="0">
                <a:solidFill>
                  <a:schemeClr val="tx1"/>
                </a:solidFill>
                <a:effectLst/>
                <a:latin typeface="Arial" pitchFamily="34" charset="0"/>
                <a:ea typeface="+mn-ea"/>
                <a:cs typeface="+mn-cs"/>
              </a:rPr>
              <a:t> is funded within the BMBF program "SPACES - Science Partnerships for the Assessment of Complex Earth System Processes" aims at the realization of scientific cooperation projects in the region "Southern Africa”. </a:t>
            </a:r>
            <a:r>
              <a:rPr lang="en-US" sz="1200" b="0" kern="1200" dirty="0">
                <a:solidFill>
                  <a:schemeClr val="tx1"/>
                </a:solidFill>
                <a:effectLst/>
                <a:latin typeface="Arial" pitchFamily="34" charset="0"/>
                <a:ea typeface="+mn-ea"/>
                <a:cs typeface="+mn-cs"/>
              </a:rPr>
              <a:t>In addition, SPACES should significantly promote the scientific networking of southern Africa with German research institutions. In addition, the promotion of young talent is an integral part of SPACES. In addition to workshops and summer schools, a training and further education component is an integral part of the program</a:t>
            </a:r>
          </a:p>
          <a:p>
            <a:endParaRPr lang="de-DE" dirty="0"/>
          </a:p>
        </p:txBody>
      </p:sp>
      <p:sp>
        <p:nvSpPr>
          <p:cNvPr id="4" name="Foliennummernplatzhalter 3"/>
          <p:cNvSpPr>
            <a:spLocks noGrp="1"/>
          </p:cNvSpPr>
          <p:nvPr>
            <p:ph type="sldNum" sz="quarter" idx="10"/>
          </p:nvPr>
        </p:nvSpPr>
        <p:spPr>
          <a:xfrm>
            <a:off x="3850444" y="9430091"/>
            <a:ext cx="2945659" cy="496412"/>
          </a:xfrm>
          <a:prstGeom prst="rect">
            <a:avLst/>
          </a:prstGeom>
        </p:spPr>
        <p:txBody>
          <a:bodyPr/>
          <a:lstStyle/>
          <a:p>
            <a:fld id="{DF1895BC-06EC-475A-97CA-BF53472F2E03}" type="slidenum">
              <a:rPr lang="de-DE" smtClean="0">
                <a:solidFill>
                  <a:prstClr val="black"/>
                </a:solidFill>
              </a:rPr>
              <a:pPr/>
              <a:t>10</a:t>
            </a:fld>
            <a:endParaRPr lang="de-DE" dirty="0">
              <a:solidFill>
                <a:prstClr val="black"/>
              </a:solidFill>
            </a:endParaRPr>
          </a:p>
        </p:txBody>
      </p:sp>
    </p:spTree>
    <p:extLst>
      <p:ext uri="{BB962C8B-B14F-4D97-AF65-F5344CB8AC3E}">
        <p14:creationId xmlns:p14="http://schemas.microsoft.com/office/powerpoint/2010/main" val="24376554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GB" sz="2400" b="0" i="0" dirty="0">
                <a:effectLst/>
                <a:latin typeface="+mn-lt"/>
                <a:ea typeface="+mn-ea"/>
                <a:cs typeface="+mn-cs"/>
                <a:sym typeface="Avenir Roman"/>
              </a:rPr>
              <a:t>Aims to help protect and restore up to 300 million hectares of tropical forests by improving forest monitoring in six partner countries (Indonesia, Brazil, Colombia, Mexico, Ghana and Kenya) through advanced uses of satellite data. </a:t>
            </a:r>
          </a:p>
          <a:p>
            <a:pPr fontAlgn="base"/>
            <a:r>
              <a:rPr lang="en-GB" sz="2400" b="0" i="0" dirty="0">
                <a:effectLst/>
                <a:latin typeface="+mn-lt"/>
                <a:ea typeface="+mn-ea"/>
                <a:cs typeface="+mn-cs"/>
                <a:sym typeface="Avenir Roman"/>
              </a:rPr>
              <a:t>IPP is a five-year, £152 million programme designed to partner UK space expertise with overseas governments and organisations. It is funded from the Department for Business, Energy and Industrial Strategy’s (BEIS) Global Challenges Research Fund (GCRF). GCRF is a £1.5 billion fund which forms part of the UK Government’s Official Development Assistance (ODA) commitment </a:t>
            </a:r>
          </a:p>
          <a:p>
            <a:pPr fontAlgn="base"/>
            <a:r>
              <a:rPr lang="en-GB" sz="2400" b="0" i="0" dirty="0">
                <a:effectLst/>
                <a:latin typeface="+mn-lt"/>
                <a:ea typeface="+mn-ea"/>
                <a:cs typeface="+mn-cs"/>
                <a:sym typeface="Avenir Roman"/>
              </a:rPr>
              <a:t>Project managed by </a:t>
            </a:r>
            <a:r>
              <a:rPr lang="en-GB" sz="2400" b="0" i="0" dirty="0" err="1">
                <a:effectLst/>
                <a:latin typeface="+mn-lt"/>
                <a:ea typeface="+mn-ea"/>
                <a:cs typeface="+mn-cs"/>
                <a:sym typeface="Avenir Roman"/>
              </a:rPr>
              <a:t>Ecometrica</a:t>
            </a:r>
            <a:r>
              <a:rPr lang="en-GB" sz="2400" b="0" i="0" dirty="0">
                <a:effectLst/>
                <a:latin typeface="+mn-lt"/>
                <a:ea typeface="+mn-ea"/>
                <a:cs typeface="+mn-cs"/>
                <a:sym typeface="Avenir Roman"/>
              </a:rPr>
              <a:t>, Forests 2020 brings together some of the UK’s leading experts on forest monitoring at the Universities of Edinburgh and Leicester, and </a:t>
            </a:r>
            <a:r>
              <a:rPr lang="en-GB" sz="2400" b="0" i="0" dirty="0" err="1">
                <a:effectLst/>
                <a:latin typeface="+mn-lt"/>
                <a:ea typeface="+mn-ea"/>
                <a:cs typeface="+mn-cs"/>
                <a:sym typeface="Avenir Roman"/>
              </a:rPr>
              <a:t>Carbomap</a:t>
            </a:r>
            <a:r>
              <a:rPr lang="en-GB" sz="2400" b="0" i="0" dirty="0">
                <a:effectLst/>
                <a:latin typeface="+mn-lt"/>
                <a:ea typeface="+mn-ea"/>
                <a:cs typeface="+mn-cs"/>
                <a:sym typeface="Avenir Roman"/>
              </a:rPr>
              <a:t>.</a:t>
            </a:r>
          </a:p>
          <a:p>
            <a:r>
              <a:rPr lang="en-GB" sz="2400" b="0" i="0" dirty="0">
                <a:effectLst/>
                <a:latin typeface="+mn-lt"/>
                <a:ea typeface="+mn-ea"/>
                <a:cs typeface="+mn-cs"/>
                <a:sym typeface="Avenir Roman"/>
              </a:rPr>
              <a:t>In each country we are working with national institutions, researchers and NGOs to improve forest monitoring at local, regional and national levels.</a:t>
            </a:r>
            <a:endParaRPr lang="en-GB" dirty="0"/>
          </a:p>
        </p:txBody>
      </p:sp>
    </p:spTree>
    <p:extLst>
      <p:ext uri="{BB962C8B-B14F-4D97-AF65-F5344CB8AC3E}">
        <p14:creationId xmlns:p14="http://schemas.microsoft.com/office/powerpoint/2010/main" val="9410450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5.xml"/><Relationship Id="rId5" Type="http://schemas.openxmlformats.org/officeDocument/2006/relationships/image" Target="../media/image7.png"/><Relationship Id="rId4" Type="http://schemas.openxmlformats.org/officeDocument/2006/relationships/image" Target="../media/image9.png"/></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png"/><Relationship Id="rId7" Type="http://schemas.openxmlformats.org/officeDocument/2006/relationships/image" Target="../media/image16.jpeg"/><Relationship Id="rId2" Type="http://schemas.openxmlformats.org/officeDocument/2006/relationships/image" Target="../media/image11.jpeg"/><Relationship Id="rId1" Type="http://schemas.openxmlformats.org/officeDocument/2006/relationships/slideMaster" Target="../slideMasters/slideMaster5.xml"/><Relationship Id="rId6" Type="http://schemas.openxmlformats.org/officeDocument/2006/relationships/image" Target="../media/image15.jpeg"/><Relationship Id="rId5" Type="http://schemas.openxmlformats.org/officeDocument/2006/relationships/image" Target="../media/image14.png"/><Relationship Id="rId4" Type="http://schemas.openxmlformats.org/officeDocument/2006/relationships/image" Target="../media/image13.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Master" Target="../slideMasters/slideMaster6.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Title Slide">
    <p:bg>
      <p:bgPr>
        <a:blipFill rotWithShape="1">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Vergleich">
    <p:spTree>
      <p:nvGrpSpPr>
        <p:cNvPr id="1" name=""/>
        <p:cNvGrpSpPr/>
        <p:nvPr/>
      </p:nvGrpSpPr>
      <p:grpSpPr>
        <a:xfrm>
          <a:off x="0" y="0"/>
          <a:ext cx="0" cy="0"/>
          <a:chOff x="0" y="0"/>
          <a:chExt cx="0" cy="0"/>
        </a:xfrm>
      </p:grpSpPr>
      <p:sp>
        <p:nvSpPr>
          <p:cNvPr id="9" name="Textplatzhalter 1"/>
          <p:cNvSpPr>
            <a:spLocks noGrp="1"/>
          </p:cNvSpPr>
          <p:nvPr>
            <p:ph type="body" idx="11" hasCustomPrompt="1"/>
          </p:nvPr>
        </p:nvSpPr>
        <p:spPr>
          <a:xfrm>
            <a:off x="364405" y="1590832"/>
            <a:ext cx="4111029" cy="334722"/>
          </a:xfrm>
        </p:spPr>
        <p:txBody>
          <a:bodyPr/>
          <a:lstStyle>
            <a:lvl1pPr marL="0" indent="0">
              <a:buFontTx/>
              <a:buNone/>
              <a:defRPr b="1"/>
            </a:lvl1pPr>
          </a:lstStyle>
          <a:p>
            <a:pPr lvl="0"/>
            <a:r>
              <a:rPr lang="en-GB" noProof="0" dirty="0"/>
              <a:t>Click here to insert header line</a:t>
            </a:r>
          </a:p>
        </p:txBody>
      </p:sp>
      <p:sp>
        <p:nvSpPr>
          <p:cNvPr id="12" name="Textplatzhalter 2"/>
          <p:cNvSpPr>
            <a:spLocks noGrp="1"/>
          </p:cNvSpPr>
          <p:nvPr>
            <p:ph type="body" sz="quarter" idx="12" hasCustomPrompt="1"/>
          </p:nvPr>
        </p:nvSpPr>
        <p:spPr>
          <a:xfrm>
            <a:off x="4667084" y="1590832"/>
            <a:ext cx="4111029" cy="334722"/>
          </a:xfrm>
        </p:spPr>
        <p:txBody>
          <a:bodyPr/>
          <a:lstStyle>
            <a:lvl1pPr marL="0" indent="0">
              <a:buFontTx/>
              <a:buNone/>
              <a:defRPr b="1"/>
            </a:lvl1pPr>
          </a:lstStyle>
          <a:p>
            <a:pPr lvl="0"/>
            <a:r>
              <a:rPr lang="en-GB" noProof="0" dirty="0"/>
              <a:t>Click here to insert header line</a:t>
            </a:r>
          </a:p>
        </p:txBody>
      </p:sp>
      <p:sp>
        <p:nvSpPr>
          <p:cNvPr id="2" name="Titel 1"/>
          <p:cNvSpPr>
            <a:spLocks noGrp="1"/>
          </p:cNvSpPr>
          <p:nvPr>
            <p:ph type="title" hasCustomPrompt="1"/>
          </p:nvPr>
        </p:nvSpPr>
        <p:spPr/>
        <p:txBody>
          <a:bodyPr/>
          <a:lstStyle/>
          <a:p>
            <a:r>
              <a:rPr lang="en-GB" noProof="0" dirty="0"/>
              <a:t>Click here to insert chart title</a:t>
            </a:r>
            <a:endParaRPr lang="en-GB" dirty="0"/>
          </a:p>
        </p:txBody>
      </p:sp>
      <p:sp>
        <p:nvSpPr>
          <p:cNvPr id="7" name="Textplatzhalter 6"/>
          <p:cNvSpPr>
            <a:spLocks noGrp="1"/>
          </p:cNvSpPr>
          <p:nvPr>
            <p:ph type="body" sz="quarter" idx="15" hasCustomPrompt="1"/>
          </p:nvPr>
        </p:nvSpPr>
        <p:spPr>
          <a:xfrm>
            <a:off x="364405" y="2141503"/>
            <a:ext cx="4111029" cy="3786323"/>
          </a:xfrm>
        </p:spPr>
        <p:txBody>
          <a:bodyPr/>
          <a:lstStyle/>
          <a:p>
            <a:pPr lvl="0"/>
            <a:r>
              <a:rPr lang="en-GB" noProof="0" dirty="0"/>
              <a:t>Click here to insert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1" name="Textplatzhalter 6"/>
          <p:cNvSpPr>
            <a:spLocks noGrp="1"/>
          </p:cNvSpPr>
          <p:nvPr>
            <p:ph type="body" sz="quarter" idx="16" hasCustomPrompt="1"/>
          </p:nvPr>
        </p:nvSpPr>
        <p:spPr>
          <a:xfrm>
            <a:off x="4667085" y="2141504"/>
            <a:ext cx="4111029" cy="3786323"/>
          </a:xfrm>
        </p:spPr>
        <p:txBody>
          <a:bodyPr/>
          <a:lstStyle/>
          <a:p>
            <a:pPr lvl="0"/>
            <a:r>
              <a:rPr lang="en-GB" noProof="0" dirty="0"/>
              <a:t>Click here to insert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5" name="Fußzeilenplatzhalter 4"/>
          <p:cNvSpPr>
            <a:spLocks noGrp="1"/>
          </p:cNvSpPr>
          <p:nvPr>
            <p:ph type="ftr" sz="quarter" idx="17"/>
          </p:nvPr>
        </p:nvSpPr>
        <p:spPr/>
        <p:txBody>
          <a:bodyPr/>
          <a:lstStyle/>
          <a:p>
            <a:pPr>
              <a:defRPr/>
            </a:pPr>
            <a:r>
              <a:rPr lang="en-GB"/>
              <a:t>&gt; Lecture &gt; Author  •  Document &gt; Date</a:t>
            </a:r>
            <a:endParaRPr lang="en-GB" dirty="0"/>
          </a:p>
        </p:txBody>
      </p:sp>
      <p:sp>
        <p:nvSpPr>
          <p:cNvPr id="6" name="Foliennummernplatzhalter 5"/>
          <p:cNvSpPr>
            <a:spLocks noGrp="1"/>
          </p:cNvSpPr>
          <p:nvPr>
            <p:ph type="sldNum" sz="quarter" idx="18"/>
          </p:nvPr>
        </p:nvSpPr>
        <p:spPr/>
        <p:txBody>
          <a:bodyPr/>
          <a:lstStyle/>
          <a:p>
            <a:pPr>
              <a:defRPr/>
            </a:pPr>
            <a:r>
              <a:rPr lang="en-GB"/>
              <a:t>DLR.de  •  Chart </a:t>
            </a:r>
            <a:fld id="{A5AC3FBE-A647-41C9-A8C3-4435ED4FC895}" type="slidenum">
              <a:rPr lang="en-GB" smtClean="0"/>
              <a:pPr>
                <a:defRPr/>
              </a:pPr>
              <a:t>‹#›</a:t>
            </a:fld>
            <a:endParaRPr lang="en-GB" dirty="0"/>
          </a:p>
        </p:txBody>
      </p:sp>
    </p:spTree>
    <p:extLst>
      <p:ext uri="{BB962C8B-B14F-4D97-AF65-F5344CB8AC3E}">
        <p14:creationId xmlns:p14="http://schemas.microsoft.com/office/powerpoint/2010/main" val="15456527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GB" noProof="0" dirty="0"/>
              <a:t>Click here to insert chart title</a:t>
            </a:r>
            <a:endParaRPr lang="en-GB" dirty="0"/>
          </a:p>
        </p:txBody>
      </p:sp>
      <p:sp>
        <p:nvSpPr>
          <p:cNvPr id="5" name="Fußzeilenplatzhalter 4"/>
          <p:cNvSpPr>
            <a:spLocks noGrp="1"/>
          </p:cNvSpPr>
          <p:nvPr>
            <p:ph type="ftr" sz="quarter" idx="10"/>
          </p:nvPr>
        </p:nvSpPr>
        <p:spPr/>
        <p:txBody>
          <a:bodyPr/>
          <a:lstStyle/>
          <a:p>
            <a:pPr>
              <a:defRPr/>
            </a:pPr>
            <a:r>
              <a:rPr lang="en-GB"/>
              <a:t>&gt; Lecture &gt; Author  •  Document &gt; Date</a:t>
            </a:r>
            <a:endParaRPr lang="en-GB" dirty="0"/>
          </a:p>
        </p:txBody>
      </p:sp>
      <p:sp>
        <p:nvSpPr>
          <p:cNvPr id="6" name="Foliennummernplatzhalter 5"/>
          <p:cNvSpPr>
            <a:spLocks noGrp="1"/>
          </p:cNvSpPr>
          <p:nvPr>
            <p:ph type="sldNum" sz="quarter" idx="11"/>
          </p:nvPr>
        </p:nvSpPr>
        <p:spPr/>
        <p:txBody>
          <a:bodyPr/>
          <a:lstStyle/>
          <a:p>
            <a:pPr>
              <a:defRPr/>
            </a:pPr>
            <a:r>
              <a:rPr lang="en-GB"/>
              <a:t>DLR.de  •  Chart </a:t>
            </a:r>
            <a:fld id="{A5AC3FBE-A647-41C9-A8C3-4435ED4FC895}" type="slidenum">
              <a:rPr lang="en-GB" smtClean="0"/>
              <a:pPr>
                <a:defRPr/>
              </a:pPr>
              <a:t>‹#›</a:t>
            </a:fld>
            <a:endParaRPr lang="en-GB" dirty="0"/>
          </a:p>
        </p:txBody>
      </p:sp>
    </p:spTree>
    <p:extLst>
      <p:ext uri="{BB962C8B-B14F-4D97-AF65-F5344CB8AC3E}">
        <p14:creationId xmlns:p14="http://schemas.microsoft.com/office/powerpoint/2010/main" val="21081475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
        <p:nvSpPr>
          <p:cNvPr id="4" name="Fußzeilenplatzhalter 3"/>
          <p:cNvSpPr>
            <a:spLocks noGrp="1"/>
          </p:cNvSpPr>
          <p:nvPr>
            <p:ph type="ftr" sz="quarter" idx="10"/>
          </p:nvPr>
        </p:nvSpPr>
        <p:spPr/>
        <p:txBody>
          <a:bodyPr/>
          <a:lstStyle/>
          <a:p>
            <a:pPr>
              <a:defRPr/>
            </a:pPr>
            <a:r>
              <a:rPr lang="en-GB"/>
              <a:t>&gt; Lecture &gt; Author  •  Document &gt; Date</a:t>
            </a:r>
            <a:endParaRPr lang="en-GB" dirty="0"/>
          </a:p>
        </p:txBody>
      </p:sp>
      <p:sp>
        <p:nvSpPr>
          <p:cNvPr id="5" name="Foliennummernplatzhalter 4"/>
          <p:cNvSpPr>
            <a:spLocks noGrp="1"/>
          </p:cNvSpPr>
          <p:nvPr>
            <p:ph type="sldNum" sz="quarter" idx="11"/>
          </p:nvPr>
        </p:nvSpPr>
        <p:spPr/>
        <p:txBody>
          <a:bodyPr/>
          <a:lstStyle/>
          <a:p>
            <a:pPr>
              <a:defRPr/>
            </a:pPr>
            <a:r>
              <a:rPr lang="en-GB"/>
              <a:t>DLR.de  •  Chart </a:t>
            </a:r>
            <a:fld id="{A5AC3FBE-A647-41C9-A8C3-4435ED4FC895}" type="slidenum">
              <a:rPr lang="en-GB" smtClean="0"/>
              <a:pPr>
                <a:defRPr/>
              </a:pPr>
              <a:t>‹#›</a:t>
            </a:fld>
            <a:endParaRPr lang="en-GB" dirty="0"/>
          </a:p>
        </p:txBody>
      </p:sp>
    </p:spTree>
    <p:extLst>
      <p:ext uri="{BB962C8B-B14F-4D97-AF65-F5344CB8AC3E}">
        <p14:creationId xmlns:p14="http://schemas.microsoft.com/office/powerpoint/2010/main" val="13106722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Leer ohne Hintergrund">
    <p:spTree>
      <p:nvGrpSpPr>
        <p:cNvPr id="1" name=""/>
        <p:cNvGrpSpPr/>
        <p:nvPr/>
      </p:nvGrpSpPr>
      <p:grpSpPr>
        <a:xfrm>
          <a:off x="0" y="0"/>
          <a:ext cx="0" cy="0"/>
          <a:chOff x="0" y="0"/>
          <a:chExt cx="0" cy="0"/>
        </a:xfrm>
      </p:grpSpPr>
      <p:sp>
        <p:nvSpPr>
          <p:cNvPr id="4" name="Fußzeilenplatzhalter 3"/>
          <p:cNvSpPr>
            <a:spLocks noGrp="1"/>
          </p:cNvSpPr>
          <p:nvPr>
            <p:ph type="ftr" sz="quarter" idx="10"/>
          </p:nvPr>
        </p:nvSpPr>
        <p:spPr/>
        <p:txBody>
          <a:bodyPr/>
          <a:lstStyle/>
          <a:p>
            <a:pPr>
              <a:defRPr/>
            </a:pPr>
            <a:r>
              <a:rPr lang="en-GB"/>
              <a:t>&gt; Lecture &gt; Author  •  Document &gt; Date</a:t>
            </a:r>
            <a:endParaRPr lang="en-GB" dirty="0"/>
          </a:p>
        </p:txBody>
      </p:sp>
      <p:sp>
        <p:nvSpPr>
          <p:cNvPr id="5" name="Foliennummernplatzhalter 4"/>
          <p:cNvSpPr>
            <a:spLocks noGrp="1"/>
          </p:cNvSpPr>
          <p:nvPr>
            <p:ph type="sldNum" sz="quarter" idx="11"/>
          </p:nvPr>
        </p:nvSpPr>
        <p:spPr/>
        <p:txBody>
          <a:bodyPr/>
          <a:lstStyle/>
          <a:p>
            <a:pPr>
              <a:defRPr/>
            </a:pPr>
            <a:r>
              <a:rPr lang="en-GB"/>
              <a:t>DLR.de  •  Chart </a:t>
            </a:r>
            <a:fld id="{A5AC3FBE-A647-41C9-A8C3-4435ED4FC895}" type="slidenum">
              <a:rPr lang="en-GB" smtClean="0"/>
              <a:pPr>
                <a:defRPr/>
              </a:pPr>
              <a:t>‹#›</a:t>
            </a:fld>
            <a:endParaRPr lang="en-GB" dirty="0"/>
          </a:p>
        </p:txBody>
      </p:sp>
    </p:spTree>
    <p:extLst>
      <p:ext uri="{BB962C8B-B14F-4D97-AF65-F5344CB8AC3E}">
        <p14:creationId xmlns:p14="http://schemas.microsoft.com/office/powerpoint/2010/main" val="4283103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pPr algn="l" defTabSz="685800" rtl="0"/>
            <a:fld id="{59F05FF0-9FBF-0846-AC52-DA5DBDFD9990}" type="datetimeFigureOut">
              <a:rPr lang="en-US" kern="1200" smtClean="0">
                <a:solidFill>
                  <a:prstClr val="black"/>
                </a:solidFill>
                <a:latin typeface="Calibri" panose="020F0502020204030204"/>
                <a:ea typeface="+mn-ea"/>
                <a:cs typeface="+mn-cs"/>
              </a:rPr>
              <a:pPr algn="l" defTabSz="685800" rtl="0"/>
              <a:t>3/7/2019</a:t>
            </a:fld>
            <a:endParaRPr lang="en-US" kern="1200">
              <a:solidFill>
                <a:prstClr val="black"/>
              </a:solidFill>
              <a:latin typeface="Calibri" panose="020F0502020204030204"/>
              <a:ea typeface="+mn-ea"/>
              <a:cs typeface="+mn-cs"/>
            </a:endParaRPr>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pPr algn="l" defTabSz="685800" rtl="0"/>
            <a:endParaRPr lang="en-US" kern="1200">
              <a:solidFill>
                <a:prstClr val="black"/>
              </a:solidFill>
              <a:latin typeface="Calibri" panose="020F0502020204030204"/>
              <a:ea typeface="+mn-ea"/>
              <a:cs typeface="+mn-cs"/>
            </a:endParaRPr>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pPr algn="l" defTabSz="685800" rtl="0"/>
            <a:fld id="{ED9948B1-D844-9343-B134-605430B982DD}" type="slidenum">
              <a:rPr lang="en-US" kern="1200" smtClean="0">
                <a:solidFill>
                  <a:prstClr val="black"/>
                </a:solidFill>
                <a:latin typeface="Calibri" panose="020F0502020204030204"/>
                <a:ea typeface="+mn-ea"/>
                <a:cs typeface="+mn-cs"/>
              </a:rPr>
              <a:pPr algn="l" defTabSz="685800" rtl="0"/>
              <a:t>‹#›</a:t>
            </a:fld>
            <a:endParaRPr lang="en-US" kern="1200">
              <a:solidFill>
                <a:prstClr val="black"/>
              </a:solidFill>
              <a:latin typeface="Calibri" panose="020F0502020204030204"/>
              <a:ea typeface="+mn-ea"/>
              <a:cs typeface="+mn-cs"/>
            </a:endParaRPr>
          </a:p>
        </p:txBody>
      </p:sp>
    </p:spTree>
    <p:extLst>
      <p:ext uri="{BB962C8B-B14F-4D97-AF65-F5344CB8AC3E}">
        <p14:creationId xmlns:p14="http://schemas.microsoft.com/office/powerpoint/2010/main" val="5032889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pPr algn="l" defTabSz="685800" rtl="0"/>
            <a:fld id="{59F05FF0-9FBF-0846-AC52-DA5DBDFD9990}" type="datetimeFigureOut">
              <a:rPr lang="en-US" kern="1200" smtClean="0">
                <a:solidFill>
                  <a:prstClr val="black"/>
                </a:solidFill>
                <a:latin typeface="Calibri" panose="020F0502020204030204"/>
                <a:ea typeface="+mn-ea"/>
                <a:cs typeface="+mn-cs"/>
              </a:rPr>
              <a:pPr algn="l" defTabSz="685800" rtl="0"/>
              <a:t>3/7/2019</a:t>
            </a:fld>
            <a:endParaRPr lang="en-US" kern="1200">
              <a:solidFill>
                <a:prstClr val="black"/>
              </a:solidFill>
              <a:latin typeface="Calibri" panose="020F0502020204030204"/>
              <a:ea typeface="+mn-ea"/>
              <a:cs typeface="+mn-cs"/>
            </a:endParaRPr>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pPr algn="l" defTabSz="685800" rtl="0"/>
            <a:endParaRPr lang="en-US" kern="1200">
              <a:solidFill>
                <a:prstClr val="black"/>
              </a:solidFill>
              <a:latin typeface="Calibri" panose="020F0502020204030204"/>
              <a:ea typeface="+mn-ea"/>
              <a:cs typeface="+mn-cs"/>
            </a:endParaRPr>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pPr algn="l" defTabSz="685800" rtl="0"/>
            <a:fld id="{ED9948B1-D844-9343-B134-605430B982DD}" type="slidenum">
              <a:rPr lang="en-US" kern="1200" smtClean="0">
                <a:solidFill>
                  <a:prstClr val="black"/>
                </a:solidFill>
                <a:latin typeface="Calibri" panose="020F0502020204030204"/>
                <a:ea typeface="+mn-ea"/>
                <a:cs typeface="+mn-cs"/>
              </a:rPr>
              <a:pPr algn="l" defTabSz="685800" rtl="0"/>
              <a:t>‹#›</a:t>
            </a:fld>
            <a:endParaRPr lang="en-US" kern="1200">
              <a:solidFill>
                <a:prstClr val="black"/>
              </a:solidFill>
              <a:latin typeface="Calibri" panose="020F0502020204030204"/>
              <a:ea typeface="+mn-ea"/>
              <a:cs typeface="+mn-cs"/>
            </a:endParaRPr>
          </a:p>
        </p:txBody>
      </p:sp>
    </p:spTree>
    <p:extLst>
      <p:ext uri="{BB962C8B-B14F-4D97-AF65-F5344CB8AC3E}">
        <p14:creationId xmlns:p14="http://schemas.microsoft.com/office/powerpoint/2010/main" val="37913321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pPr algn="l" defTabSz="685800" rtl="0"/>
            <a:fld id="{59F05FF0-9FBF-0846-AC52-DA5DBDFD9990}" type="datetimeFigureOut">
              <a:rPr lang="en-US" kern="1200" smtClean="0">
                <a:solidFill>
                  <a:prstClr val="black"/>
                </a:solidFill>
                <a:latin typeface="Calibri" panose="020F0502020204030204"/>
                <a:ea typeface="+mn-ea"/>
                <a:cs typeface="+mn-cs"/>
              </a:rPr>
              <a:pPr algn="l" defTabSz="685800" rtl="0"/>
              <a:t>3/7/2019</a:t>
            </a:fld>
            <a:endParaRPr lang="en-US" kern="1200">
              <a:solidFill>
                <a:prstClr val="black"/>
              </a:solidFill>
              <a:latin typeface="Calibri" panose="020F0502020204030204"/>
              <a:ea typeface="+mn-ea"/>
              <a:cs typeface="+mn-cs"/>
            </a:endParaRPr>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pPr algn="l" defTabSz="685800" rtl="0"/>
            <a:endParaRPr lang="en-US" kern="1200">
              <a:solidFill>
                <a:prstClr val="black"/>
              </a:solidFill>
              <a:latin typeface="Calibri" panose="020F0502020204030204"/>
              <a:ea typeface="+mn-ea"/>
              <a:cs typeface="+mn-cs"/>
            </a:endParaRPr>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pPr algn="l" defTabSz="685800" rtl="0"/>
            <a:fld id="{ED9948B1-D844-9343-B134-605430B982DD}" type="slidenum">
              <a:rPr lang="en-US" kern="1200" smtClean="0">
                <a:solidFill>
                  <a:prstClr val="black"/>
                </a:solidFill>
                <a:latin typeface="Calibri" panose="020F0502020204030204"/>
                <a:ea typeface="+mn-ea"/>
                <a:cs typeface="+mn-cs"/>
              </a:rPr>
              <a:pPr algn="l" defTabSz="685800" rtl="0"/>
              <a:t>‹#›</a:t>
            </a:fld>
            <a:endParaRPr lang="en-US" kern="1200">
              <a:solidFill>
                <a:prstClr val="black"/>
              </a:solidFill>
              <a:latin typeface="Calibri" panose="020F0502020204030204"/>
              <a:ea typeface="+mn-ea"/>
              <a:cs typeface="+mn-cs"/>
            </a:endParaRPr>
          </a:p>
        </p:txBody>
      </p:sp>
    </p:spTree>
    <p:extLst>
      <p:ext uri="{BB962C8B-B14F-4D97-AF65-F5344CB8AC3E}">
        <p14:creationId xmlns:p14="http://schemas.microsoft.com/office/powerpoint/2010/main" val="13630482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pPr algn="l" defTabSz="685800" rtl="0"/>
            <a:fld id="{59F05FF0-9FBF-0846-AC52-DA5DBDFD9990}" type="datetimeFigureOut">
              <a:rPr lang="en-US" kern="1200" smtClean="0">
                <a:solidFill>
                  <a:prstClr val="black"/>
                </a:solidFill>
                <a:latin typeface="Calibri" panose="020F0502020204030204"/>
                <a:ea typeface="+mn-ea"/>
                <a:cs typeface="+mn-cs"/>
              </a:rPr>
              <a:pPr algn="l" defTabSz="685800" rtl="0"/>
              <a:t>3/7/2019</a:t>
            </a:fld>
            <a:endParaRPr lang="en-US" kern="1200">
              <a:solidFill>
                <a:prstClr val="black"/>
              </a:solidFill>
              <a:latin typeface="Calibri" panose="020F0502020204030204"/>
              <a:ea typeface="+mn-ea"/>
              <a:cs typeface="+mn-cs"/>
            </a:endParaRPr>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pPr algn="l" defTabSz="685800" rtl="0"/>
            <a:endParaRPr lang="en-US" kern="1200">
              <a:solidFill>
                <a:prstClr val="black"/>
              </a:solidFill>
              <a:latin typeface="Calibri" panose="020F0502020204030204"/>
              <a:ea typeface="+mn-ea"/>
              <a:cs typeface="+mn-cs"/>
            </a:endParaRPr>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pPr algn="l" defTabSz="685800" rtl="0"/>
            <a:fld id="{ED9948B1-D844-9343-B134-605430B982DD}" type="slidenum">
              <a:rPr lang="en-US" kern="1200" smtClean="0">
                <a:solidFill>
                  <a:prstClr val="black"/>
                </a:solidFill>
                <a:latin typeface="Calibri" panose="020F0502020204030204"/>
                <a:ea typeface="+mn-ea"/>
                <a:cs typeface="+mn-cs"/>
              </a:rPr>
              <a:pPr algn="l" defTabSz="685800" rtl="0"/>
              <a:t>‹#›</a:t>
            </a:fld>
            <a:endParaRPr lang="en-US" kern="1200">
              <a:solidFill>
                <a:prstClr val="black"/>
              </a:solidFill>
              <a:latin typeface="Calibri" panose="020F0502020204030204"/>
              <a:ea typeface="+mn-ea"/>
              <a:cs typeface="+mn-cs"/>
            </a:endParaRPr>
          </a:p>
        </p:txBody>
      </p:sp>
    </p:spTree>
    <p:extLst>
      <p:ext uri="{BB962C8B-B14F-4D97-AF65-F5344CB8AC3E}">
        <p14:creationId xmlns:p14="http://schemas.microsoft.com/office/powerpoint/2010/main" val="22508285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28650" y="6356351"/>
            <a:ext cx="2057400" cy="365125"/>
          </a:xfrm>
          <a:prstGeom prst="rect">
            <a:avLst/>
          </a:prstGeom>
        </p:spPr>
        <p:txBody>
          <a:bodyPr/>
          <a:lstStyle/>
          <a:p>
            <a:pPr algn="l" defTabSz="685800" rtl="0"/>
            <a:fld id="{59F05FF0-9FBF-0846-AC52-DA5DBDFD9990}" type="datetimeFigureOut">
              <a:rPr lang="en-US" kern="1200" smtClean="0">
                <a:solidFill>
                  <a:prstClr val="black"/>
                </a:solidFill>
                <a:latin typeface="Calibri" panose="020F0502020204030204"/>
                <a:ea typeface="+mn-ea"/>
                <a:cs typeface="+mn-cs"/>
              </a:rPr>
              <a:pPr algn="l" defTabSz="685800" rtl="0"/>
              <a:t>3/7/2019</a:t>
            </a:fld>
            <a:endParaRPr lang="en-US" kern="1200">
              <a:solidFill>
                <a:prstClr val="black"/>
              </a:solidFill>
              <a:latin typeface="Calibri" panose="020F0502020204030204"/>
              <a:ea typeface="+mn-ea"/>
              <a:cs typeface="+mn-cs"/>
            </a:endParaRPr>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pPr algn="l" defTabSz="685800" rtl="0"/>
            <a:endParaRPr lang="en-US" kern="1200">
              <a:solidFill>
                <a:prstClr val="black"/>
              </a:solidFill>
              <a:latin typeface="Calibri" panose="020F0502020204030204"/>
              <a:ea typeface="+mn-ea"/>
              <a:cs typeface="+mn-cs"/>
            </a:endParaRPr>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pPr algn="l" defTabSz="685800" rtl="0"/>
            <a:fld id="{ED9948B1-D844-9343-B134-605430B982DD}" type="slidenum">
              <a:rPr lang="en-US" kern="1200" smtClean="0">
                <a:solidFill>
                  <a:prstClr val="black"/>
                </a:solidFill>
                <a:latin typeface="Calibri" panose="020F0502020204030204"/>
                <a:ea typeface="+mn-ea"/>
                <a:cs typeface="+mn-cs"/>
              </a:rPr>
              <a:pPr algn="l" defTabSz="685800" rtl="0"/>
              <a:t>‹#›</a:t>
            </a:fld>
            <a:endParaRPr lang="en-US" kern="1200">
              <a:solidFill>
                <a:prstClr val="black"/>
              </a:solidFill>
              <a:latin typeface="Calibri" panose="020F0502020204030204"/>
              <a:ea typeface="+mn-ea"/>
              <a:cs typeface="+mn-cs"/>
            </a:endParaRPr>
          </a:p>
        </p:txBody>
      </p:sp>
    </p:spTree>
    <p:extLst>
      <p:ext uri="{BB962C8B-B14F-4D97-AF65-F5344CB8AC3E}">
        <p14:creationId xmlns:p14="http://schemas.microsoft.com/office/powerpoint/2010/main" val="13376326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28650" y="6356351"/>
            <a:ext cx="2057400" cy="365125"/>
          </a:xfrm>
          <a:prstGeom prst="rect">
            <a:avLst/>
          </a:prstGeom>
        </p:spPr>
        <p:txBody>
          <a:bodyPr/>
          <a:lstStyle/>
          <a:p>
            <a:pPr algn="l" defTabSz="685800" rtl="0"/>
            <a:fld id="{59F05FF0-9FBF-0846-AC52-DA5DBDFD9990}" type="datetimeFigureOut">
              <a:rPr lang="en-US" kern="1200" smtClean="0">
                <a:solidFill>
                  <a:prstClr val="black"/>
                </a:solidFill>
                <a:latin typeface="Calibri" panose="020F0502020204030204"/>
                <a:ea typeface="+mn-ea"/>
                <a:cs typeface="+mn-cs"/>
              </a:rPr>
              <a:pPr algn="l" defTabSz="685800" rtl="0"/>
              <a:t>3/7/2019</a:t>
            </a:fld>
            <a:endParaRPr lang="en-US" kern="1200">
              <a:solidFill>
                <a:prstClr val="black"/>
              </a:solidFill>
              <a:latin typeface="Calibri" panose="020F0502020204030204"/>
              <a:ea typeface="+mn-ea"/>
              <a:cs typeface="+mn-cs"/>
            </a:endParaRPr>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pPr algn="l" defTabSz="685800" rtl="0"/>
            <a:endParaRPr lang="en-US" kern="1200">
              <a:solidFill>
                <a:prstClr val="black"/>
              </a:solidFill>
              <a:latin typeface="Calibri" panose="020F0502020204030204"/>
              <a:ea typeface="+mn-ea"/>
              <a:cs typeface="+mn-cs"/>
            </a:endParaRPr>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pPr algn="l" defTabSz="685800" rtl="0"/>
            <a:fld id="{ED9948B1-D844-9343-B134-605430B982DD}" type="slidenum">
              <a:rPr lang="en-US" kern="1200" smtClean="0">
                <a:solidFill>
                  <a:prstClr val="black"/>
                </a:solidFill>
                <a:latin typeface="Calibri" panose="020F0502020204030204"/>
                <a:ea typeface="+mn-ea"/>
                <a:cs typeface="+mn-cs"/>
              </a:rPr>
              <a:pPr algn="l" defTabSz="685800" rtl="0"/>
              <a:t>‹#›</a:t>
            </a:fld>
            <a:endParaRPr lang="en-US" kern="1200">
              <a:solidFill>
                <a:prstClr val="black"/>
              </a:solidFill>
              <a:latin typeface="Calibri" panose="020F0502020204030204"/>
              <a:ea typeface="+mn-ea"/>
              <a:cs typeface="+mn-cs"/>
            </a:endParaRPr>
          </a:p>
        </p:txBody>
      </p:sp>
    </p:spTree>
    <p:extLst>
      <p:ext uri="{BB962C8B-B14F-4D97-AF65-F5344CB8AC3E}">
        <p14:creationId xmlns:p14="http://schemas.microsoft.com/office/powerpoint/2010/main" val="36901322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userDrawn="1">
  <p:cSld name="Blank">
    <p:spTree>
      <p:nvGrpSpPr>
        <p:cNvPr id="1" name=""/>
        <p:cNvGrpSpPr/>
        <p:nvPr/>
      </p:nvGrpSpPr>
      <p:grpSpPr>
        <a:xfrm>
          <a:off x="0" y="0"/>
          <a:ext cx="0" cy="0"/>
          <a:chOff x="0" y="0"/>
          <a:chExt cx="0" cy="0"/>
        </a:xfrm>
      </p:grpSpPr>
      <p:sp>
        <p:nvSpPr>
          <p:cNvPr id="6" name="Shape 6"/>
          <p:cNvSpPr>
            <a:spLocks noGrp="1"/>
          </p:cNvSpPr>
          <p:nvPr>
            <p:ph type="sldNum" sz="quarter" idx="2"/>
          </p:nvPr>
        </p:nvSpPr>
        <p:spPr>
          <a:prstGeom prst="rect">
            <a:avLst/>
          </a:prstGeom>
        </p:spPr>
        <p:txBody>
          <a:bodyPr/>
          <a:lstStyle/>
          <a:p>
            <a:pPr lvl="0"/>
            <a:fld id="{86CB4B4D-7CA3-9044-876B-883B54F8677D}" type="slidenum">
              <a:t>‹#›</a:t>
            </a:fld>
            <a:endParaRPr/>
          </a:p>
        </p:txBody>
      </p:sp>
      <p:sp>
        <p:nvSpPr>
          <p:cNvPr id="3" name="Content Placeholder 2"/>
          <p:cNvSpPr>
            <a:spLocks noGrp="1"/>
          </p:cNvSpPr>
          <p:nvPr>
            <p:ph sz="quarter" idx="10"/>
          </p:nvPr>
        </p:nvSpPr>
        <p:spPr>
          <a:xfrm>
            <a:off x="457200" y="1600200"/>
            <a:ext cx="8153400" cy="4724400"/>
          </a:xfrm>
          <a:prstGeom prst="rect">
            <a:avLst/>
          </a:prstGeom>
        </p:spPr>
        <p:txBody>
          <a:bodyPr/>
          <a:lstStyle>
            <a:lvl1pPr>
              <a:defRPr sz="2000">
                <a:latin typeface="Arial" panose="020B0604020202020204" pitchFamily="34" charset="0"/>
                <a:cs typeface="Arial" panose="020B0604020202020204" pitchFamily="34" charset="0"/>
              </a:defRPr>
            </a:lvl1pPr>
            <a:lvl2pPr marL="768927" indent="-311727">
              <a:buFont typeface="Courier New" panose="02070309020205020404" pitchFamily="49" charset="0"/>
              <a:buChar char="o"/>
              <a:defRPr sz="2000">
                <a:latin typeface="Arial" panose="020B0604020202020204" pitchFamily="34" charset="0"/>
                <a:cs typeface="Arial" panose="020B0604020202020204" pitchFamily="34" charset="0"/>
              </a:defRPr>
            </a:lvl2pPr>
            <a:lvl3pPr marL="1188719" indent="-274319">
              <a:buFont typeface="Wingdings" panose="05000000000000000000" pitchFamily="2" charset="2"/>
              <a:buChar char="§"/>
              <a:defRPr sz="20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4"/>
          <p:cNvSpPr>
            <a:spLocks noGrp="1"/>
          </p:cNvSpPr>
          <p:nvPr>
            <p:ph sz="quarter" idx="11" hasCustomPrompt="1"/>
          </p:nvPr>
        </p:nvSpPr>
        <p:spPr>
          <a:xfrm>
            <a:off x="2057400" y="304800"/>
            <a:ext cx="4953000" cy="533400"/>
          </a:xfrm>
          <a:prstGeom prst="rect">
            <a:avLst/>
          </a:prstGeom>
        </p:spPr>
        <p:txBody>
          <a:bodyPr/>
          <a:lstStyle>
            <a:lvl1pPr marL="0" indent="0">
              <a:buNone/>
              <a:defRPr>
                <a:solidFill>
                  <a:schemeClr val="bg1"/>
                </a:solidFill>
                <a:latin typeface="Proxima Nova Regular"/>
              </a:defRPr>
            </a:lvl1pPr>
          </a:lstStyle>
          <a:p>
            <a:pPr lvl="0"/>
            <a:r>
              <a:rPr lang="en-US" dirty="0"/>
              <a:t>Title Goes Here</a:t>
            </a: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pPr algn="l" defTabSz="685800" rtl="0"/>
            <a:fld id="{59F05FF0-9FBF-0846-AC52-DA5DBDFD9990}" type="datetimeFigureOut">
              <a:rPr lang="en-US" kern="1200" smtClean="0">
                <a:solidFill>
                  <a:prstClr val="black"/>
                </a:solidFill>
                <a:latin typeface="Calibri" panose="020F0502020204030204"/>
                <a:ea typeface="+mn-ea"/>
                <a:cs typeface="+mn-cs"/>
              </a:rPr>
              <a:pPr algn="l" defTabSz="685800" rtl="0"/>
              <a:t>3/7/2019</a:t>
            </a:fld>
            <a:endParaRPr lang="en-US" kern="1200">
              <a:solidFill>
                <a:prstClr val="black"/>
              </a:solidFill>
              <a:latin typeface="Calibri" panose="020F0502020204030204"/>
              <a:ea typeface="+mn-ea"/>
              <a:cs typeface="+mn-cs"/>
            </a:endParaRPr>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pPr algn="l" defTabSz="685800" rtl="0"/>
            <a:endParaRPr lang="en-US" kern="1200">
              <a:solidFill>
                <a:prstClr val="black"/>
              </a:solidFill>
              <a:latin typeface="Calibri" panose="020F0502020204030204"/>
              <a:ea typeface="+mn-ea"/>
              <a:cs typeface="+mn-cs"/>
            </a:endParaRPr>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pPr algn="l" defTabSz="685800" rtl="0"/>
            <a:fld id="{ED9948B1-D844-9343-B134-605430B982DD}" type="slidenum">
              <a:rPr lang="en-US" kern="1200" smtClean="0">
                <a:solidFill>
                  <a:prstClr val="black"/>
                </a:solidFill>
                <a:latin typeface="Calibri" panose="020F0502020204030204"/>
                <a:ea typeface="+mn-ea"/>
                <a:cs typeface="+mn-cs"/>
              </a:rPr>
              <a:pPr algn="l" defTabSz="685800" rtl="0"/>
              <a:t>‹#›</a:t>
            </a:fld>
            <a:endParaRPr lang="en-US" kern="1200">
              <a:solidFill>
                <a:prstClr val="black"/>
              </a:solidFill>
              <a:latin typeface="Calibri" panose="020F0502020204030204"/>
              <a:ea typeface="+mn-ea"/>
              <a:cs typeface="+mn-cs"/>
            </a:endParaRPr>
          </a:p>
        </p:txBody>
      </p:sp>
    </p:spTree>
    <p:extLst>
      <p:ext uri="{BB962C8B-B14F-4D97-AF65-F5344CB8AC3E}">
        <p14:creationId xmlns:p14="http://schemas.microsoft.com/office/powerpoint/2010/main" val="13821905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pPr algn="l" defTabSz="685800" rtl="0"/>
            <a:fld id="{59F05FF0-9FBF-0846-AC52-DA5DBDFD9990}" type="datetimeFigureOut">
              <a:rPr lang="en-US" kern="1200" smtClean="0">
                <a:solidFill>
                  <a:prstClr val="black"/>
                </a:solidFill>
                <a:latin typeface="Calibri" panose="020F0502020204030204"/>
                <a:ea typeface="+mn-ea"/>
                <a:cs typeface="+mn-cs"/>
              </a:rPr>
              <a:pPr algn="l" defTabSz="685800" rtl="0"/>
              <a:t>3/7/2019</a:t>
            </a:fld>
            <a:endParaRPr lang="en-US" kern="1200">
              <a:solidFill>
                <a:prstClr val="black"/>
              </a:solidFill>
              <a:latin typeface="Calibri" panose="020F0502020204030204"/>
              <a:ea typeface="+mn-ea"/>
              <a:cs typeface="+mn-cs"/>
            </a:endParaRPr>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pPr algn="l" defTabSz="685800" rtl="0"/>
            <a:endParaRPr lang="en-US" kern="1200">
              <a:solidFill>
                <a:prstClr val="black"/>
              </a:solidFill>
              <a:latin typeface="Calibri" panose="020F0502020204030204"/>
              <a:ea typeface="+mn-ea"/>
              <a:cs typeface="+mn-cs"/>
            </a:endParaRPr>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pPr algn="l" defTabSz="685800" rtl="0"/>
            <a:fld id="{ED9948B1-D844-9343-B134-605430B982DD}" type="slidenum">
              <a:rPr lang="en-US" kern="1200" smtClean="0">
                <a:solidFill>
                  <a:prstClr val="black"/>
                </a:solidFill>
                <a:latin typeface="Calibri" panose="020F0502020204030204"/>
                <a:ea typeface="+mn-ea"/>
                <a:cs typeface="+mn-cs"/>
              </a:rPr>
              <a:pPr algn="l" defTabSz="685800" rtl="0"/>
              <a:t>‹#›</a:t>
            </a:fld>
            <a:endParaRPr lang="en-US" kern="1200">
              <a:solidFill>
                <a:prstClr val="black"/>
              </a:solidFill>
              <a:latin typeface="Calibri" panose="020F0502020204030204"/>
              <a:ea typeface="+mn-ea"/>
              <a:cs typeface="+mn-cs"/>
            </a:endParaRPr>
          </a:p>
        </p:txBody>
      </p:sp>
    </p:spTree>
    <p:extLst>
      <p:ext uri="{BB962C8B-B14F-4D97-AF65-F5344CB8AC3E}">
        <p14:creationId xmlns:p14="http://schemas.microsoft.com/office/powerpoint/2010/main" val="15201477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pPr algn="l" defTabSz="685800" rtl="0"/>
            <a:fld id="{59F05FF0-9FBF-0846-AC52-DA5DBDFD9990}" type="datetimeFigureOut">
              <a:rPr lang="en-US" kern="1200" smtClean="0">
                <a:solidFill>
                  <a:prstClr val="black"/>
                </a:solidFill>
                <a:latin typeface="Calibri" panose="020F0502020204030204"/>
                <a:ea typeface="+mn-ea"/>
                <a:cs typeface="+mn-cs"/>
              </a:rPr>
              <a:pPr algn="l" defTabSz="685800" rtl="0"/>
              <a:t>3/7/2019</a:t>
            </a:fld>
            <a:endParaRPr lang="en-US" kern="1200">
              <a:solidFill>
                <a:prstClr val="black"/>
              </a:solidFill>
              <a:latin typeface="Calibri" panose="020F0502020204030204"/>
              <a:ea typeface="+mn-ea"/>
              <a:cs typeface="+mn-cs"/>
            </a:endParaRPr>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pPr algn="l" defTabSz="685800" rtl="0"/>
            <a:endParaRPr lang="en-US" kern="1200">
              <a:solidFill>
                <a:prstClr val="black"/>
              </a:solidFill>
              <a:latin typeface="Calibri" panose="020F0502020204030204"/>
              <a:ea typeface="+mn-ea"/>
              <a:cs typeface="+mn-cs"/>
            </a:endParaRPr>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pPr algn="l" defTabSz="685800" rtl="0"/>
            <a:fld id="{ED9948B1-D844-9343-B134-605430B982DD}" type="slidenum">
              <a:rPr lang="en-US" kern="1200" smtClean="0">
                <a:solidFill>
                  <a:prstClr val="black"/>
                </a:solidFill>
                <a:latin typeface="Calibri" panose="020F0502020204030204"/>
                <a:ea typeface="+mn-ea"/>
                <a:cs typeface="+mn-cs"/>
              </a:rPr>
              <a:pPr algn="l" defTabSz="685800" rtl="0"/>
              <a:t>‹#›</a:t>
            </a:fld>
            <a:endParaRPr lang="en-US" kern="1200">
              <a:solidFill>
                <a:prstClr val="black"/>
              </a:solidFill>
              <a:latin typeface="Calibri" panose="020F0502020204030204"/>
              <a:ea typeface="+mn-ea"/>
              <a:cs typeface="+mn-cs"/>
            </a:endParaRPr>
          </a:p>
        </p:txBody>
      </p:sp>
    </p:spTree>
    <p:extLst>
      <p:ext uri="{BB962C8B-B14F-4D97-AF65-F5344CB8AC3E}">
        <p14:creationId xmlns:p14="http://schemas.microsoft.com/office/powerpoint/2010/main" val="16327299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pPr algn="l" defTabSz="685800" rtl="0"/>
            <a:fld id="{59F05FF0-9FBF-0846-AC52-DA5DBDFD9990}" type="datetimeFigureOut">
              <a:rPr lang="en-US" kern="1200" smtClean="0">
                <a:solidFill>
                  <a:prstClr val="black"/>
                </a:solidFill>
                <a:latin typeface="Calibri" panose="020F0502020204030204"/>
                <a:ea typeface="+mn-ea"/>
                <a:cs typeface="+mn-cs"/>
              </a:rPr>
              <a:pPr algn="l" defTabSz="685800" rtl="0"/>
              <a:t>3/7/2019</a:t>
            </a:fld>
            <a:endParaRPr lang="en-US" kern="1200">
              <a:solidFill>
                <a:prstClr val="black"/>
              </a:solidFill>
              <a:latin typeface="Calibri" panose="020F0502020204030204"/>
              <a:ea typeface="+mn-ea"/>
              <a:cs typeface="+mn-cs"/>
            </a:endParaRPr>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pPr algn="l" defTabSz="685800" rtl="0"/>
            <a:endParaRPr lang="en-US" kern="1200">
              <a:solidFill>
                <a:prstClr val="black"/>
              </a:solidFill>
              <a:latin typeface="Calibri" panose="020F0502020204030204"/>
              <a:ea typeface="+mn-ea"/>
              <a:cs typeface="+mn-cs"/>
            </a:endParaRPr>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pPr algn="l" defTabSz="685800" rtl="0"/>
            <a:fld id="{ED9948B1-D844-9343-B134-605430B982DD}" type="slidenum">
              <a:rPr lang="en-US" kern="1200" smtClean="0">
                <a:solidFill>
                  <a:prstClr val="black"/>
                </a:solidFill>
                <a:latin typeface="Calibri" panose="020F0502020204030204"/>
                <a:ea typeface="+mn-ea"/>
                <a:cs typeface="+mn-cs"/>
              </a:rPr>
              <a:pPr algn="l" defTabSz="685800" rtl="0"/>
              <a:t>‹#›</a:t>
            </a:fld>
            <a:endParaRPr lang="en-US" kern="1200">
              <a:solidFill>
                <a:prstClr val="black"/>
              </a:solidFill>
              <a:latin typeface="Calibri" panose="020F0502020204030204"/>
              <a:ea typeface="+mn-ea"/>
              <a:cs typeface="+mn-cs"/>
            </a:endParaRPr>
          </a:p>
        </p:txBody>
      </p:sp>
    </p:spTree>
    <p:extLst>
      <p:ext uri="{BB962C8B-B14F-4D97-AF65-F5344CB8AC3E}">
        <p14:creationId xmlns:p14="http://schemas.microsoft.com/office/powerpoint/2010/main" val="11334926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pPr algn="l" defTabSz="685800" rtl="0"/>
            <a:fld id="{59F05FF0-9FBF-0846-AC52-DA5DBDFD9990}" type="datetimeFigureOut">
              <a:rPr lang="en-US" kern="1200" smtClean="0">
                <a:solidFill>
                  <a:prstClr val="black"/>
                </a:solidFill>
                <a:latin typeface="Calibri" panose="020F0502020204030204"/>
                <a:ea typeface="+mn-ea"/>
                <a:cs typeface="+mn-cs"/>
              </a:rPr>
              <a:pPr algn="l" defTabSz="685800" rtl="0"/>
              <a:t>3/7/2019</a:t>
            </a:fld>
            <a:endParaRPr lang="en-US" kern="1200">
              <a:solidFill>
                <a:prstClr val="black"/>
              </a:solidFill>
              <a:latin typeface="Calibri" panose="020F0502020204030204"/>
              <a:ea typeface="+mn-ea"/>
              <a:cs typeface="+mn-cs"/>
            </a:endParaRPr>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pPr algn="l" defTabSz="685800" rtl="0"/>
            <a:endParaRPr lang="en-US" kern="1200">
              <a:solidFill>
                <a:prstClr val="black"/>
              </a:solidFill>
              <a:latin typeface="Calibri" panose="020F0502020204030204"/>
              <a:ea typeface="+mn-ea"/>
              <a:cs typeface="+mn-cs"/>
            </a:endParaRPr>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pPr algn="l" defTabSz="685800" rtl="0"/>
            <a:fld id="{ED9948B1-D844-9343-B134-605430B982DD}" type="slidenum">
              <a:rPr lang="en-US" kern="1200" smtClean="0">
                <a:solidFill>
                  <a:prstClr val="black"/>
                </a:solidFill>
                <a:latin typeface="Calibri" panose="020F0502020204030204"/>
                <a:ea typeface="+mn-ea"/>
                <a:cs typeface="+mn-cs"/>
              </a:rPr>
              <a:pPr algn="l" defTabSz="685800" rtl="0"/>
              <a:t>‹#›</a:t>
            </a:fld>
            <a:endParaRPr lang="en-US" kern="1200">
              <a:solidFill>
                <a:prstClr val="black"/>
              </a:solidFill>
              <a:latin typeface="Calibri" panose="020F0502020204030204"/>
              <a:ea typeface="+mn-ea"/>
              <a:cs typeface="+mn-cs"/>
            </a:endParaRPr>
          </a:p>
        </p:txBody>
      </p:sp>
    </p:spTree>
    <p:extLst>
      <p:ext uri="{BB962C8B-B14F-4D97-AF65-F5344CB8AC3E}">
        <p14:creationId xmlns:p14="http://schemas.microsoft.com/office/powerpoint/2010/main" val="13861891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ustom Layout">
    <p:bg>
      <p:bgRef idx="1001">
        <a:schemeClr val="bg1"/>
      </p:bgRef>
    </p:bg>
    <p:spTree>
      <p:nvGrpSpPr>
        <p:cNvPr id="1" name=""/>
        <p:cNvGrpSpPr/>
        <p:nvPr/>
      </p:nvGrpSpPr>
      <p:grpSpPr>
        <a:xfrm>
          <a:off x="0" y="0"/>
          <a:ext cx="0" cy="0"/>
          <a:chOff x="0" y="0"/>
          <a:chExt cx="0" cy="0"/>
        </a:xfrm>
      </p:grpSpPr>
      <p:pic>
        <p:nvPicPr>
          <p:cNvPr id="6" name="Picture 5" descr="SERVIR_PPT_banner1.psd"/>
          <p:cNvPicPr>
            <a:picLocks noChangeAspect="1"/>
          </p:cNvPicPr>
          <p:nvPr userDrawn="1"/>
        </p:nvPicPr>
        <p:blipFill>
          <a:blip r:embed="rId2"/>
          <a:stretch>
            <a:fillRect/>
          </a:stretch>
        </p:blipFill>
        <p:spPr>
          <a:xfrm>
            <a:off x="0" y="2"/>
            <a:ext cx="9144000" cy="981075"/>
          </a:xfrm>
          <a:prstGeom prst="rect">
            <a:avLst/>
          </a:prstGeom>
          <a:effectLst/>
        </p:spPr>
      </p:pic>
      <p:grpSp>
        <p:nvGrpSpPr>
          <p:cNvPr id="8" name="Group 7"/>
          <p:cNvGrpSpPr/>
          <p:nvPr userDrawn="1"/>
        </p:nvGrpSpPr>
        <p:grpSpPr>
          <a:xfrm>
            <a:off x="7624483" y="6356710"/>
            <a:ext cx="1332215" cy="351196"/>
            <a:chOff x="6594651" y="497913"/>
            <a:chExt cx="1833425" cy="376776"/>
          </a:xfrm>
        </p:grpSpPr>
        <p:pic>
          <p:nvPicPr>
            <p:cNvPr id="9" name="Picture 8" descr="NASA-Logo.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957105" y="497913"/>
              <a:ext cx="470971" cy="376776"/>
            </a:xfrm>
            <a:prstGeom prst="rect">
              <a:avLst/>
            </a:prstGeom>
          </p:spPr>
        </p:pic>
        <p:pic>
          <p:nvPicPr>
            <p:cNvPr id="10" name="Picture 9" descr="USAID Logo_Blue.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594651" y="499365"/>
              <a:ext cx="1202659" cy="366913"/>
            </a:xfrm>
            <a:prstGeom prst="rect">
              <a:avLst/>
            </a:prstGeom>
          </p:spPr>
        </p:pic>
      </p:grpSp>
      <p:sp>
        <p:nvSpPr>
          <p:cNvPr id="2" name="Title 1"/>
          <p:cNvSpPr>
            <a:spLocks noGrp="1"/>
          </p:cNvSpPr>
          <p:nvPr>
            <p:ph type="title"/>
          </p:nvPr>
        </p:nvSpPr>
        <p:spPr>
          <a:xfrm>
            <a:off x="262393" y="2"/>
            <a:ext cx="6840110" cy="981075"/>
          </a:xfrm>
          <a:prstGeom prst="rect">
            <a:avLst/>
          </a:prstGeom>
        </p:spPr>
        <p:txBody>
          <a:bodyPr anchor="ctr">
            <a:normAutofit/>
          </a:bodyPr>
          <a:lstStyle>
            <a:lvl1pPr algn="l">
              <a:defRPr sz="2400">
                <a:solidFill>
                  <a:schemeClr val="bg1"/>
                </a:solidFill>
              </a:defRPr>
            </a:lvl1pPr>
          </a:lstStyle>
          <a:p>
            <a:r>
              <a:rPr lang="en-US" dirty="0"/>
              <a:t>Click to edit Master title style</a:t>
            </a:r>
          </a:p>
        </p:txBody>
      </p:sp>
      <p:sp>
        <p:nvSpPr>
          <p:cNvPr id="5" name="Slide Number Placeholder 4"/>
          <p:cNvSpPr>
            <a:spLocks noGrp="1"/>
          </p:cNvSpPr>
          <p:nvPr>
            <p:ph type="sldNum" sz="quarter" idx="12"/>
          </p:nvPr>
        </p:nvSpPr>
        <p:spPr>
          <a:xfrm>
            <a:off x="457200" y="6356352"/>
            <a:ext cx="2133600" cy="365125"/>
          </a:xfrm>
          <a:prstGeom prst="rect">
            <a:avLst/>
          </a:prstGeom>
        </p:spPr>
        <p:txBody>
          <a:bodyPr/>
          <a:lstStyle/>
          <a:p>
            <a:fld id="{94EFC770-AE6E-D34F-A67C-971CD57B26D6}" type="slidenum">
              <a:rPr lang="en-US" smtClean="0">
                <a:solidFill>
                  <a:prstClr val="black">
                    <a:tint val="75000"/>
                  </a:prstClr>
                </a:solidFill>
              </a:rPr>
              <a:pPr/>
              <a:t>‹#›</a:t>
            </a:fld>
            <a:endParaRPr lang="en-US" dirty="0">
              <a:solidFill>
                <a:prstClr val="black">
                  <a:tint val="75000"/>
                </a:prstClr>
              </a:solidFill>
            </a:endParaRPr>
          </a:p>
        </p:txBody>
      </p:sp>
      <p:sp>
        <p:nvSpPr>
          <p:cNvPr id="12" name="Text Placeholder 11"/>
          <p:cNvSpPr>
            <a:spLocks noGrp="1"/>
          </p:cNvSpPr>
          <p:nvPr>
            <p:ph type="body" sz="quarter" idx="13"/>
          </p:nvPr>
        </p:nvSpPr>
        <p:spPr>
          <a:xfrm>
            <a:off x="457201" y="1582738"/>
            <a:ext cx="8213725" cy="43942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descr="Global.png">
            <a:extLst>
              <a:ext uri="{FF2B5EF4-FFF2-40B4-BE49-F238E27FC236}">
                <a16:creationId xmlns:a16="http://schemas.microsoft.com/office/drawing/2014/main" id="{03EB9639-BCE6-6843-AA33-39BEF0AAF61A}"/>
              </a:ext>
            </a:extLst>
          </p:cNvPr>
          <p:cNvPicPr>
            <a:picLocks noChangeAspect="1"/>
          </p:cNvPicPr>
          <p:nvPr userDrawn="1"/>
        </p:nvPicPr>
        <p:blipFill>
          <a:blip r:embed="rId5">
            <a:extLst>
              <a:ext uri="{28A0092B-C50C-407E-A947-70E740481C1C}">
                <a14:useLocalDpi xmlns:a14="http://schemas.microsoft.com/office/drawing/2010/main"/>
              </a:ext>
            </a:extLst>
          </a:blip>
          <a:srcRect/>
          <a:stretch>
            <a:fillRect/>
          </a:stretch>
        </p:blipFill>
        <p:spPr bwMode="auto">
          <a:xfrm>
            <a:off x="7571654" y="226113"/>
            <a:ext cx="1433544" cy="479425"/>
          </a:xfrm>
          <a:prstGeom prst="rect">
            <a:avLst/>
          </a:prstGeom>
          <a:noFill/>
          <a:ln>
            <a:noFill/>
          </a:ln>
          <a:effectLst>
            <a:outerShdw blurRad="165100" rotWithShape="0">
              <a:srgbClr val="000000">
                <a:alpha val="74998"/>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68629996"/>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SERVIR_PPT_background1.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6848"/>
            <a:ext cx="9144000" cy="6874848"/>
          </a:xfrm>
          <a:prstGeom prst="rect">
            <a:avLst/>
          </a:prstGeom>
        </p:spPr>
      </p:pic>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85A7D9E-19CA-5D49-B79E-ACB8672CE01F}" type="datetimeFigureOut">
              <a:rPr lang="en-US" smtClean="0">
                <a:solidFill>
                  <a:prstClr val="black">
                    <a:tint val="75000"/>
                  </a:prstClr>
                </a:solidFill>
              </a:rPr>
              <a:pPr/>
              <a:t>3/7/2019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0870DC0-80F4-5648-BB99-B6D7E241CCB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231011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C85A7D9E-19CA-5D49-B79E-ACB8672CE01F}" type="datetimeFigureOut">
              <a:rPr lang="en-US" smtClean="0">
                <a:solidFill>
                  <a:prstClr val="black">
                    <a:tint val="75000"/>
                  </a:prstClr>
                </a:solidFill>
              </a:rPr>
              <a:pPr/>
              <a:t>3/7/2019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0870DC0-80F4-5648-BB99-B6D7E241CCB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914193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85A7D9E-19CA-5D49-B79E-ACB8672CE01F}" type="datetimeFigureOut">
              <a:rPr lang="en-US" smtClean="0">
                <a:solidFill>
                  <a:prstClr val="black">
                    <a:tint val="75000"/>
                  </a:prstClr>
                </a:solidFill>
              </a:rPr>
              <a:pPr/>
              <a:t>3/7/2019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0870DC0-80F4-5648-BB99-B6D7E241CCB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176879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5A7D9E-19CA-5D49-B79E-ACB8672CE01F}" type="datetimeFigureOut">
              <a:rPr lang="en-US" smtClean="0">
                <a:solidFill>
                  <a:prstClr val="black">
                    <a:tint val="75000"/>
                  </a:prstClr>
                </a:solidFill>
              </a:rPr>
              <a:pPr/>
              <a:t>3/7/2019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0870DC0-80F4-5648-BB99-B6D7E241CCB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17008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Title Slide">
    <p:bg>
      <p:bgPr>
        <a:blipFill rotWithShape="1">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96878846"/>
      </p:ext>
    </p:extLst>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7" name="Picture 6" descr="SERVIR_PPT_background1.jpg"/>
          <p:cNvPicPr>
            <a:picLocks noChangeAspect="1"/>
          </p:cNvPicPr>
          <p:nvPr userDrawn="1"/>
        </p:nvPicPr>
        <p:blipFill>
          <a:blip r:embed="rId2"/>
          <a:stretch>
            <a:fillRect/>
          </a:stretch>
        </p:blipFill>
        <p:spPr>
          <a:xfrm>
            <a:off x="1" y="2"/>
            <a:ext cx="9144001" cy="6858001"/>
          </a:xfrm>
          <a:prstGeom prst="rect">
            <a:avLst/>
          </a:prstGeom>
        </p:spPr>
      </p:pic>
      <p:sp>
        <p:nvSpPr>
          <p:cNvPr id="2" name="Title 1"/>
          <p:cNvSpPr>
            <a:spLocks noGrp="1"/>
          </p:cNvSpPr>
          <p:nvPr userDrawn="1">
            <p:ph type="ctrTitle"/>
          </p:nvPr>
        </p:nvSpPr>
        <p:spPr>
          <a:xfrm>
            <a:off x="501441" y="418288"/>
            <a:ext cx="8062336" cy="2159880"/>
          </a:xfrm>
        </p:spPr>
        <p:txBody>
          <a:bodyPr>
            <a:noAutofit/>
          </a:bodyPr>
          <a:lstStyle>
            <a:lvl1pPr algn="l">
              <a:lnSpc>
                <a:spcPct val="80000"/>
              </a:lnSpc>
              <a:defRPr sz="4050">
                <a:solidFill>
                  <a:schemeClr val="bg1"/>
                </a:solidFill>
              </a:defRPr>
            </a:lvl1pPr>
          </a:lstStyle>
          <a:p>
            <a:r>
              <a:rPr lang="en-US" dirty="0"/>
              <a:t>Click to edit Master title style</a:t>
            </a:r>
          </a:p>
        </p:txBody>
      </p:sp>
      <p:sp>
        <p:nvSpPr>
          <p:cNvPr id="3" name="Subtitle 2"/>
          <p:cNvSpPr>
            <a:spLocks noGrp="1"/>
          </p:cNvSpPr>
          <p:nvPr userDrawn="1">
            <p:ph type="subTitle" idx="1"/>
          </p:nvPr>
        </p:nvSpPr>
        <p:spPr>
          <a:xfrm>
            <a:off x="559264" y="4483563"/>
            <a:ext cx="8004513" cy="536513"/>
          </a:xfrm>
        </p:spPr>
        <p:txBody>
          <a:bodyPr anchor="b">
            <a:noAutofit/>
          </a:bodyPr>
          <a:lstStyle>
            <a:lvl1pPr marL="0" indent="0" algn="l">
              <a:buNone/>
              <a:defRPr sz="1800">
                <a:solidFill>
                  <a:schemeClr val="bg1">
                    <a:lumMod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p>
        </p:txBody>
      </p:sp>
      <p:sp>
        <p:nvSpPr>
          <p:cNvPr id="16" name="Text Placeholder 15"/>
          <p:cNvSpPr>
            <a:spLocks noGrp="1"/>
          </p:cNvSpPr>
          <p:nvPr userDrawn="1">
            <p:ph type="body" sz="quarter" idx="10"/>
          </p:nvPr>
        </p:nvSpPr>
        <p:spPr>
          <a:xfrm>
            <a:off x="558579" y="5207868"/>
            <a:ext cx="5227153" cy="455613"/>
          </a:xfrm>
        </p:spPr>
        <p:txBody>
          <a:bodyPr anchor="t">
            <a:noAutofit/>
          </a:bodyPr>
          <a:lstStyle>
            <a:lvl1pPr>
              <a:buNone/>
              <a:defRPr sz="1200">
                <a:solidFill>
                  <a:schemeClr val="bg1">
                    <a:lumMod val="75000"/>
                  </a:schemeClr>
                </a:solidFill>
              </a:defRPr>
            </a:lvl1pPr>
            <a:lvl2pPr>
              <a:defRPr sz="1200">
                <a:solidFill>
                  <a:schemeClr val="bg1">
                    <a:lumMod val="75000"/>
                  </a:schemeClr>
                </a:solidFill>
              </a:defRPr>
            </a:lvl2pPr>
            <a:lvl3pPr>
              <a:defRPr sz="1200">
                <a:solidFill>
                  <a:schemeClr val="bg1">
                    <a:lumMod val="75000"/>
                  </a:schemeClr>
                </a:solidFill>
              </a:defRPr>
            </a:lvl3pPr>
            <a:lvl4pPr>
              <a:defRPr sz="1200">
                <a:solidFill>
                  <a:schemeClr val="bg1">
                    <a:lumMod val="75000"/>
                  </a:schemeClr>
                </a:solidFill>
              </a:defRPr>
            </a:lvl4pPr>
            <a:lvl5pPr>
              <a:defRPr sz="1200">
                <a:solidFill>
                  <a:schemeClr val="bg1">
                    <a:lumMod val="75000"/>
                  </a:schemeClr>
                </a:solidFill>
              </a:defRPr>
            </a:lvl5pPr>
          </a:lstStyle>
          <a:p>
            <a:pPr lvl="0"/>
            <a:r>
              <a:rPr lang="en-US" dirty="0"/>
              <a:t>Click to edit Master text styles</a:t>
            </a:r>
          </a:p>
        </p:txBody>
      </p:sp>
      <p:pic>
        <p:nvPicPr>
          <p:cNvPr id="15" name="Picture 14" descr="Global.png"/>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624960" y="6120346"/>
            <a:ext cx="2323736" cy="551080"/>
          </a:xfrm>
          <a:prstGeom prst="rect">
            <a:avLst/>
          </a:prstGeom>
        </p:spPr>
      </p:pic>
      <p:grpSp>
        <p:nvGrpSpPr>
          <p:cNvPr id="8" name="Group 7"/>
          <p:cNvGrpSpPr/>
          <p:nvPr userDrawn="1"/>
        </p:nvGrpSpPr>
        <p:grpSpPr>
          <a:xfrm>
            <a:off x="3650195" y="6087883"/>
            <a:ext cx="5043232" cy="583545"/>
            <a:chOff x="3650194" y="6087881"/>
            <a:chExt cx="5043232" cy="583545"/>
          </a:xfrm>
        </p:grpSpPr>
        <p:sp>
          <p:nvSpPr>
            <p:cNvPr id="10" name="Rounded Rectangle 9"/>
            <p:cNvSpPr/>
            <p:nvPr/>
          </p:nvSpPr>
          <p:spPr>
            <a:xfrm>
              <a:off x="3650194" y="6087881"/>
              <a:ext cx="5043232" cy="583545"/>
            </a:xfrm>
            <a:prstGeom prst="roundRect">
              <a:avLst>
                <a:gd name="adj" fmla="val 50000"/>
              </a:avLst>
            </a:prstGeom>
            <a:solidFill>
              <a:schemeClr val="bg1"/>
            </a:solidFill>
            <a:ln>
              <a:noFill/>
            </a:ln>
            <a:effectLst>
              <a:outerShdw blurRad="228600" dist="23000" dir="5400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rtl="0"/>
              <a:endParaRPr lang="en-US" kern="1200">
                <a:solidFill>
                  <a:prstClr val="white"/>
                </a:solidFill>
              </a:endParaRPr>
            </a:p>
          </p:txBody>
        </p:sp>
        <p:pic>
          <p:nvPicPr>
            <p:cNvPr id="11" name="Picture 10" descr="NASA-Logo.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038680" y="6156231"/>
              <a:ext cx="581710" cy="465367"/>
            </a:xfrm>
            <a:prstGeom prst="rect">
              <a:avLst/>
            </a:prstGeom>
          </p:spPr>
        </p:pic>
        <p:pic>
          <p:nvPicPr>
            <p:cNvPr id="12" name="Picture 11" descr="USAID Logo_Blue.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850493" y="6226310"/>
              <a:ext cx="1037778" cy="316610"/>
            </a:xfrm>
            <a:prstGeom prst="rect">
              <a:avLst/>
            </a:prstGeom>
          </p:spPr>
        </p:pic>
        <p:pic>
          <p:nvPicPr>
            <p:cNvPr id="13" name="Picture 2" descr="http://agcommons.files.wordpress.com/2009/11/rcmrd_logo2.jpg"/>
            <p:cNvPicPr>
              <a:picLocks noChangeAspect="1" noChangeArrowheads="1"/>
            </p:cNvPicPr>
            <p:nvPr userDrawn="1"/>
          </p:nvPicPr>
          <p:blipFill>
            <a:blip r:embed="rId6" cstate="screen">
              <a:extLst>
                <a:ext uri="{28A0092B-C50C-407E-A947-70E740481C1C}">
                  <a14:useLocalDpi xmlns:a14="http://schemas.microsoft.com/office/drawing/2010/main"/>
                </a:ext>
              </a:extLst>
            </a:blip>
            <a:srcRect/>
            <a:stretch>
              <a:fillRect/>
            </a:stretch>
          </p:blipFill>
          <p:spPr bwMode="auto">
            <a:xfrm>
              <a:off x="5753716" y="6156232"/>
              <a:ext cx="403914" cy="446842"/>
            </a:xfrm>
            <a:prstGeom prst="rect">
              <a:avLst/>
            </a:prstGeom>
            <a:noFill/>
          </p:spPr>
        </p:pic>
        <p:pic>
          <p:nvPicPr>
            <p:cNvPr id="14" name="Picture 5" descr="http://t3.gstatic.com/images?q=tbn:ANd9GcTmOgek_gOgtUcCOcn6FoeM5U60y7eimBEWU7p9hckt7C8IrAo&amp;t=1&amp;usg=__qtSegkn91O3IRLhuZ4wYMHFBm1Y="/>
            <p:cNvPicPr>
              <a:picLocks noChangeAspect="1" noChangeArrowheads="1"/>
            </p:cNvPicPr>
            <p:nvPr userDrawn="1"/>
          </p:nvPicPr>
          <p:blipFill>
            <a:blip r:embed="rId7" cstate="screen">
              <a:extLst>
                <a:ext uri="{28A0092B-C50C-407E-A947-70E740481C1C}">
                  <a14:useLocalDpi xmlns:a14="http://schemas.microsoft.com/office/drawing/2010/main"/>
                </a:ext>
              </a:extLst>
            </a:blip>
            <a:srcRect/>
            <a:stretch>
              <a:fillRect/>
            </a:stretch>
          </p:blipFill>
          <p:spPr bwMode="auto">
            <a:xfrm>
              <a:off x="6327769" y="6190262"/>
              <a:ext cx="1367006" cy="431337"/>
            </a:xfrm>
            <a:prstGeom prst="rect">
              <a:avLst/>
            </a:prstGeom>
            <a:noFill/>
          </p:spPr>
        </p:pic>
        <p:pic>
          <p:nvPicPr>
            <p:cNvPr id="5" name="Picture 4"/>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7795900" y="6219633"/>
              <a:ext cx="762000" cy="365760"/>
            </a:xfrm>
            <a:prstGeom prst="rect">
              <a:avLst/>
            </a:prstGeom>
          </p:spPr>
        </p:pic>
      </p:grpSp>
    </p:spTree>
    <p:extLst>
      <p:ext uri="{BB962C8B-B14F-4D97-AF65-F5344CB8AC3E}">
        <p14:creationId xmlns:p14="http://schemas.microsoft.com/office/powerpoint/2010/main" val="202560026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7" name="Picture 6" descr="SERVIR_PPT_background1.jpg"/>
          <p:cNvPicPr>
            <a:picLocks noChangeAspect="1"/>
          </p:cNvPicPr>
          <p:nvPr userDrawn="1"/>
        </p:nvPicPr>
        <p:blipFill>
          <a:blip r:embed="rId2"/>
          <a:stretch>
            <a:fillRect/>
          </a:stretch>
        </p:blipFill>
        <p:spPr>
          <a:xfrm>
            <a:off x="1" y="2"/>
            <a:ext cx="9144001" cy="6858001"/>
          </a:xfrm>
          <a:prstGeom prst="rect">
            <a:avLst/>
          </a:prstGeom>
        </p:spPr>
      </p:pic>
      <p:sp>
        <p:nvSpPr>
          <p:cNvPr id="2" name="Title 1"/>
          <p:cNvSpPr>
            <a:spLocks noGrp="1"/>
          </p:cNvSpPr>
          <p:nvPr userDrawn="1">
            <p:ph type="ctrTitle"/>
          </p:nvPr>
        </p:nvSpPr>
        <p:spPr>
          <a:xfrm>
            <a:off x="501441" y="418288"/>
            <a:ext cx="8062336" cy="2159880"/>
          </a:xfrm>
        </p:spPr>
        <p:txBody>
          <a:bodyPr>
            <a:noAutofit/>
          </a:bodyPr>
          <a:lstStyle>
            <a:lvl1pPr algn="l">
              <a:lnSpc>
                <a:spcPct val="80000"/>
              </a:lnSpc>
              <a:defRPr sz="4050">
                <a:solidFill>
                  <a:schemeClr val="bg1"/>
                </a:solidFill>
              </a:defRPr>
            </a:lvl1pPr>
          </a:lstStyle>
          <a:p>
            <a:r>
              <a:rPr lang="en-US" dirty="0"/>
              <a:t>Click to edit Master title style</a:t>
            </a:r>
          </a:p>
        </p:txBody>
      </p:sp>
      <p:sp>
        <p:nvSpPr>
          <p:cNvPr id="3" name="Subtitle 2"/>
          <p:cNvSpPr>
            <a:spLocks noGrp="1"/>
          </p:cNvSpPr>
          <p:nvPr userDrawn="1">
            <p:ph type="subTitle" idx="1"/>
          </p:nvPr>
        </p:nvSpPr>
        <p:spPr>
          <a:xfrm>
            <a:off x="559264" y="4483563"/>
            <a:ext cx="8004513" cy="536513"/>
          </a:xfrm>
        </p:spPr>
        <p:txBody>
          <a:bodyPr anchor="b">
            <a:noAutofit/>
          </a:bodyPr>
          <a:lstStyle>
            <a:lvl1pPr marL="0" indent="0" algn="l">
              <a:buNone/>
              <a:defRPr sz="1800">
                <a:solidFill>
                  <a:schemeClr val="bg1">
                    <a:lumMod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p>
        </p:txBody>
      </p:sp>
      <p:sp>
        <p:nvSpPr>
          <p:cNvPr id="16" name="Text Placeholder 15"/>
          <p:cNvSpPr>
            <a:spLocks noGrp="1"/>
          </p:cNvSpPr>
          <p:nvPr userDrawn="1">
            <p:ph type="body" sz="quarter" idx="10"/>
          </p:nvPr>
        </p:nvSpPr>
        <p:spPr>
          <a:xfrm>
            <a:off x="558579" y="5207868"/>
            <a:ext cx="5227153" cy="455613"/>
          </a:xfrm>
        </p:spPr>
        <p:txBody>
          <a:bodyPr anchor="t">
            <a:noAutofit/>
          </a:bodyPr>
          <a:lstStyle>
            <a:lvl1pPr>
              <a:buNone/>
              <a:defRPr sz="1200">
                <a:solidFill>
                  <a:schemeClr val="bg1">
                    <a:lumMod val="75000"/>
                  </a:schemeClr>
                </a:solidFill>
              </a:defRPr>
            </a:lvl1pPr>
            <a:lvl2pPr>
              <a:defRPr sz="1200">
                <a:solidFill>
                  <a:schemeClr val="bg1">
                    <a:lumMod val="75000"/>
                  </a:schemeClr>
                </a:solidFill>
              </a:defRPr>
            </a:lvl2pPr>
            <a:lvl3pPr>
              <a:defRPr sz="1200">
                <a:solidFill>
                  <a:schemeClr val="bg1">
                    <a:lumMod val="75000"/>
                  </a:schemeClr>
                </a:solidFill>
              </a:defRPr>
            </a:lvl3pPr>
            <a:lvl4pPr>
              <a:defRPr sz="1200">
                <a:solidFill>
                  <a:schemeClr val="bg1">
                    <a:lumMod val="75000"/>
                  </a:schemeClr>
                </a:solidFill>
              </a:defRPr>
            </a:lvl4pPr>
            <a:lvl5pPr>
              <a:defRPr sz="1200">
                <a:solidFill>
                  <a:schemeClr val="bg1">
                    <a:lumMod val="75000"/>
                  </a:schemeClr>
                </a:solidFill>
              </a:defRPr>
            </a:lvl5pPr>
          </a:lstStyle>
          <a:p>
            <a:pPr lvl="0"/>
            <a:r>
              <a:rPr lang="en-US" dirty="0"/>
              <a:t>Click to edit Master text styles</a:t>
            </a:r>
          </a:p>
        </p:txBody>
      </p:sp>
      <p:pic>
        <p:nvPicPr>
          <p:cNvPr id="8" name="Picture 7" descr="Global.png"/>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6240040" y="6120346"/>
            <a:ext cx="2323736" cy="551080"/>
          </a:xfrm>
          <a:prstGeom prst="rect">
            <a:avLst/>
          </a:prstGeom>
        </p:spPr>
      </p:pic>
    </p:spTree>
    <p:extLst>
      <p:ext uri="{BB962C8B-B14F-4D97-AF65-F5344CB8AC3E}">
        <p14:creationId xmlns:p14="http://schemas.microsoft.com/office/powerpoint/2010/main" val="323227473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2_Title Slide">
    <p:spTree>
      <p:nvGrpSpPr>
        <p:cNvPr id="1" name=""/>
        <p:cNvGrpSpPr/>
        <p:nvPr/>
      </p:nvGrpSpPr>
      <p:grpSpPr>
        <a:xfrm>
          <a:off x="0" y="0"/>
          <a:ext cx="0" cy="0"/>
          <a:chOff x="0" y="0"/>
          <a:chExt cx="0" cy="0"/>
        </a:xfrm>
      </p:grpSpPr>
      <p:pic>
        <p:nvPicPr>
          <p:cNvPr id="15" name="Picture 1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hasCustomPrompt="1"/>
          </p:nvPr>
        </p:nvSpPr>
        <p:spPr>
          <a:xfrm>
            <a:off x="457200" y="4953001"/>
            <a:ext cx="5160491" cy="757130"/>
          </a:xfrm>
        </p:spPr>
        <p:txBody>
          <a:bodyPr wrap="square" anchor="t">
            <a:spAutoFit/>
          </a:bodyPr>
          <a:lstStyle>
            <a:lvl1pPr>
              <a:defRPr sz="2400" baseline="0">
                <a:solidFill>
                  <a:schemeClr val="bg1"/>
                </a:solidFill>
              </a:defRPr>
            </a:lvl1pPr>
          </a:lstStyle>
          <a:p>
            <a:r>
              <a:rPr lang="en-US" dirty="0"/>
              <a:t>The New Earth Science</a:t>
            </a:r>
            <a:br>
              <a:rPr lang="en-US" dirty="0"/>
            </a:br>
            <a:r>
              <a:rPr lang="en-US" dirty="0"/>
              <a:t>Division Template</a:t>
            </a:r>
          </a:p>
        </p:txBody>
      </p:sp>
      <p:sp>
        <p:nvSpPr>
          <p:cNvPr id="6" name="Rectangle 5"/>
          <p:cNvSpPr/>
          <p:nvPr/>
        </p:nvSpPr>
        <p:spPr>
          <a:xfrm>
            <a:off x="0" y="2429310"/>
            <a:ext cx="2242566" cy="1960606"/>
          </a:xfrm>
          <a:prstGeom prst="rect">
            <a:avLst/>
          </a:prstGeom>
          <a:blipFill dpi="0" rotWithShape="1">
            <a:blip r:embed="rId3" cstate="screen">
              <a:extLst>
                <a:ext uri="{28A0092B-C50C-407E-A947-70E740481C1C}">
                  <a14:useLocalDpi xmlns:a14="http://schemas.microsoft.com/office/drawing/2010/main"/>
                </a:ext>
              </a:extLst>
            </a:blip>
            <a:srcRect/>
            <a:stretch>
              <a:fillRect/>
            </a:stretch>
          </a:blipFill>
          <a:ln w="920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rtl="0"/>
            <a:r>
              <a:rPr lang="en-US" kern="1200" dirty="0">
                <a:solidFill>
                  <a:prstClr val="white"/>
                </a:solidFill>
              </a:rPr>
              <a:t> </a:t>
            </a:r>
          </a:p>
        </p:txBody>
      </p:sp>
      <p:sp>
        <p:nvSpPr>
          <p:cNvPr id="7" name="Rectangle 6"/>
          <p:cNvSpPr/>
          <p:nvPr/>
        </p:nvSpPr>
        <p:spPr>
          <a:xfrm>
            <a:off x="2300478" y="2429310"/>
            <a:ext cx="2242566" cy="1960606"/>
          </a:xfrm>
          <a:prstGeom prst="rect">
            <a:avLst/>
          </a:prstGeom>
          <a:blipFill dpi="0" rotWithShape="1">
            <a:blip r:embed="rId4" cstate="screen">
              <a:extLst>
                <a:ext uri="{28A0092B-C50C-407E-A947-70E740481C1C}">
                  <a14:useLocalDpi xmlns:a14="http://schemas.microsoft.com/office/drawing/2010/main"/>
                </a:ext>
              </a:extLst>
            </a:blip>
            <a:srcRect/>
            <a:stretch>
              <a:fillRect/>
            </a:stretch>
          </a:blipFill>
          <a:ln w="920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rtl="0"/>
            <a:r>
              <a:rPr lang="en-US" kern="1200" dirty="0">
                <a:solidFill>
                  <a:prstClr val="white"/>
                </a:solidFill>
              </a:rPr>
              <a:t> </a:t>
            </a:r>
          </a:p>
        </p:txBody>
      </p:sp>
      <p:sp>
        <p:nvSpPr>
          <p:cNvPr id="11" name="Rectangle 10"/>
          <p:cNvSpPr/>
          <p:nvPr/>
        </p:nvSpPr>
        <p:spPr>
          <a:xfrm>
            <a:off x="4600956" y="2429310"/>
            <a:ext cx="2242566" cy="1960606"/>
          </a:xfrm>
          <a:prstGeom prst="rect">
            <a:avLst/>
          </a:prstGeom>
          <a:blipFill dpi="0" rotWithShape="1">
            <a:blip r:embed="rId5" cstate="screen">
              <a:extLst>
                <a:ext uri="{28A0092B-C50C-407E-A947-70E740481C1C}">
                  <a14:useLocalDpi xmlns:a14="http://schemas.microsoft.com/office/drawing/2010/main"/>
                </a:ext>
              </a:extLst>
            </a:blip>
            <a:srcRect/>
            <a:stretch>
              <a:fillRect/>
            </a:stretch>
          </a:blipFill>
          <a:ln w="920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rtl="0"/>
            <a:r>
              <a:rPr lang="en-US" kern="1200" dirty="0">
                <a:solidFill>
                  <a:prstClr val="white"/>
                </a:solidFill>
              </a:rPr>
              <a:t> </a:t>
            </a:r>
          </a:p>
        </p:txBody>
      </p:sp>
      <p:sp>
        <p:nvSpPr>
          <p:cNvPr id="12" name="Rectangle 11"/>
          <p:cNvSpPr/>
          <p:nvPr/>
        </p:nvSpPr>
        <p:spPr>
          <a:xfrm>
            <a:off x="6901434" y="2429310"/>
            <a:ext cx="2242566" cy="1960606"/>
          </a:xfrm>
          <a:prstGeom prst="rect">
            <a:avLst/>
          </a:prstGeom>
          <a:blipFill dpi="0" rotWithShape="1">
            <a:blip r:embed="rId6" cstate="screen">
              <a:extLst>
                <a:ext uri="{28A0092B-C50C-407E-A947-70E740481C1C}">
                  <a14:useLocalDpi xmlns:a14="http://schemas.microsoft.com/office/drawing/2010/main"/>
                </a:ext>
              </a:extLst>
            </a:blip>
            <a:srcRect/>
            <a:stretch>
              <a:fillRect/>
            </a:stretch>
          </a:blipFill>
          <a:ln w="920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rtl="0"/>
            <a:r>
              <a:rPr lang="en-US" kern="1200" dirty="0">
                <a:solidFill>
                  <a:prstClr val="white"/>
                </a:solidFill>
              </a:rPr>
              <a:t> </a:t>
            </a:r>
          </a:p>
        </p:txBody>
      </p:sp>
      <p:sp>
        <p:nvSpPr>
          <p:cNvPr id="13" name="Text Placeholder 4"/>
          <p:cNvSpPr>
            <a:spLocks noGrp="1"/>
          </p:cNvSpPr>
          <p:nvPr>
            <p:ph type="body" sz="quarter" idx="10" hasCustomPrompt="1"/>
          </p:nvPr>
        </p:nvSpPr>
        <p:spPr>
          <a:xfrm>
            <a:off x="5751624" y="4928616"/>
            <a:ext cx="3036094" cy="313944"/>
          </a:xfrm>
        </p:spPr>
        <p:txBody>
          <a:bodyPr>
            <a:normAutofit/>
          </a:bodyPr>
          <a:lstStyle>
            <a:lvl1pPr marL="0" indent="0" algn="r">
              <a:buNone/>
              <a:defRPr sz="1350" b="1" baseline="0">
                <a:solidFill>
                  <a:schemeClr val="accent1">
                    <a:lumMod val="50000"/>
                  </a:schemeClr>
                </a:solidFill>
              </a:defRPr>
            </a:lvl1pPr>
            <a:lvl2pPr algn="r">
              <a:defRPr/>
            </a:lvl2pPr>
            <a:lvl3pPr algn="r">
              <a:defRPr/>
            </a:lvl3pPr>
            <a:lvl4pPr algn="r">
              <a:defRPr/>
            </a:lvl4pPr>
            <a:lvl5pPr algn="r">
              <a:defRPr/>
            </a:lvl5pPr>
          </a:lstStyle>
          <a:p>
            <a:pPr marL="171450" marR="0" lvl="0" indent="-171450" algn="r" defTabSz="685800" rtl="0" eaLnBrk="1" fontAlgn="auto" latinLnBrk="0" hangingPunct="1">
              <a:lnSpc>
                <a:spcPct val="90000"/>
              </a:lnSpc>
              <a:spcBef>
                <a:spcPts val="750"/>
              </a:spcBef>
              <a:spcAft>
                <a:spcPts val="0"/>
              </a:spcAft>
              <a:buClrTx/>
              <a:buSzTx/>
              <a:tabLst/>
              <a:defRPr/>
            </a:pPr>
            <a:r>
              <a:rPr lang="en-US" dirty="0"/>
              <a:t>Presenter Name</a:t>
            </a:r>
          </a:p>
        </p:txBody>
      </p:sp>
      <p:sp>
        <p:nvSpPr>
          <p:cNvPr id="14" name="Text Placeholder 3"/>
          <p:cNvSpPr>
            <a:spLocks noGrp="1"/>
          </p:cNvSpPr>
          <p:nvPr>
            <p:ph type="body" sz="quarter" idx="11" hasCustomPrompt="1"/>
          </p:nvPr>
        </p:nvSpPr>
        <p:spPr>
          <a:xfrm>
            <a:off x="5733574" y="5254436"/>
            <a:ext cx="3053954" cy="1012825"/>
          </a:xfrm>
        </p:spPr>
        <p:txBody>
          <a:bodyPr>
            <a:noAutofit/>
          </a:bodyPr>
          <a:lstStyle>
            <a:lvl1pPr marL="0" indent="0" algn="r">
              <a:spcBef>
                <a:spcPts val="300"/>
              </a:spcBef>
              <a:buFont typeface="Arial" charset="0"/>
              <a:buNone/>
              <a:defRPr sz="1350" baseline="0">
                <a:solidFill>
                  <a:schemeClr val="accent1">
                    <a:lumMod val="50000"/>
                  </a:schemeClr>
                </a:solidFill>
              </a:defRPr>
            </a:lvl1pPr>
            <a:lvl2pPr marL="342900" indent="0" algn="r">
              <a:buFont typeface="Arial" charset="0"/>
              <a:buNone/>
              <a:defRPr sz="1350">
                <a:solidFill>
                  <a:srgbClr val="244D60"/>
                </a:solidFill>
              </a:defRPr>
            </a:lvl2pPr>
            <a:lvl3pPr marL="685800" indent="0" algn="r">
              <a:buFont typeface="Arial" charset="0"/>
              <a:buNone/>
              <a:defRPr sz="1350">
                <a:solidFill>
                  <a:srgbClr val="244D60"/>
                </a:solidFill>
              </a:defRPr>
            </a:lvl3pPr>
            <a:lvl4pPr marL="1028700" indent="0" algn="r">
              <a:buFont typeface="Arial" charset="0"/>
              <a:buNone/>
              <a:defRPr sz="1350">
                <a:solidFill>
                  <a:srgbClr val="244D60"/>
                </a:solidFill>
              </a:defRPr>
            </a:lvl4pPr>
            <a:lvl5pPr marL="1371600" indent="0" algn="r">
              <a:buFont typeface="Arial" charset="0"/>
              <a:buNone/>
              <a:defRPr sz="1350">
                <a:solidFill>
                  <a:srgbClr val="244D60"/>
                </a:solidFill>
              </a:defRPr>
            </a:lvl5pPr>
          </a:lstStyle>
          <a:p>
            <a:pPr lvl="0"/>
            <a:r>
              <a:rPr lang="en-US" dirty="0"/>
              <a:t>Title</a:t>
            </a:r>
          </a:p>
          <a:p>
            <a:pPr lvl="0"/>
            <a:r>
              <a:rPr lang="en-US" dirty="0"/>
              <a:t>Organization</a:t>
            </a:r>
          </a:p>
          <a:p>
            <a:pPr lvl="0"/>
            <a:r>
              <a:rPr lang="en-US" dirty="0"/>
              <a:t>Contact</a:t>
            </a:r>
          </a:p>
        </p:txBody>
      </p:sp>
      <p:sp>
        <p:nvSpPr>
          <p:cNvPr id="16" name="Text Placeholder 3"/>
          <p:cNvSpPr>
            <a:spLocks noGrp="1"/>
          </p:cNvSpPr>
          <p:nvPr>
            <p:ph type="body" sz="quarter" idx="12" hasCustomPrompt="1"/>
          </p:nvPr>
        </p:nvSpPr>
        <p:spPr>
          <a:xfrm>
            <a:off x="5733574" y="6339396"/>
            <a:ext cx="3053954" cy="317437"/>
          </a:xfrm>
        </p:spPr>
        <p:txBody>
          <a:bodyPr>
            <a:noAutofit/>
          </a:bodyPr>
          <a:lstStyle>
            <a:lvl1pPr marL="0" indent="0" algn="r">
              <a:spcBef>
                <a:spcPts val="300"/>
              </a:spcBef>
              <a:buFont typeface="Arial" charset="0"/>
              <a:buNone/>
              <a:defRPr sz="1050" baseline="0">
                <a:solidFill>
                  <a:schemeClr val="accent1">
                    <a:lumMod val="50000"/>
                  </a:schemeClr>
                </a:solidFill>
              </a:defRPr>
            </a:lvl1pPr>
            <a:lvl2pPr marL="342900" indent="0" algn="r">
              <a:buFont typeface="Arial" charset="0"/>
              <a:buNone/>
              <a:defRPr sz="1350">
                <a:solidFill>
                  <a:srgbClr val="244D60"/>
                </a:solidFill>
              </a:defRPr>
            </a:lvl2pPr>
            <a:lvl3pPr marL="685800" indent="0" algn="r">
              <a:buFont typeface="Arial" charset="0"/>
              <a:buNone/>
              <a:defRPr sz="1350">
                <a:solidFill>
                  <a:srgbClr val="244D60"/>
                </a:solidFill>
              </a:defRPr>
            </a:lvl3pPr>
            <a:lvl4pPr marL="1028700" indent="0" algn="r">
              <a:buFont typeface="Arial" charset="0"/>
              <a:buNone/>
              <a:defRPr sz="1350">
                <a:solidFill>
                  <a:srgbClr val="244D60"/>
                </a:solidFill>
              </a:defRPr>
            </a:lvl4pPr>
            <a:lvl5pPr marL="1371600" indent="0" algn="r">
              <a:buFont typeface="Arial" charset="0"/>
              <a:buNone/>
              <a:defRPr sz="1350">
                <a:solidFill>
                  <a:srgbClr val="244D60"/>
                </a:solidFill>
              </a:defRPr>
            </a:lvl5pPr>
          </a:lstStyle>
          <a:p>
            <a:pPr lvl="0"/>
            <a:r>
              <a:rPr lang="en-US" dirty="0"/>
              <a:t>MONTH YEAR</a:t>
            </a:r>
          </a:p>
        </p:txBody>
      </p:sp>
    </p:spTree>
    <p:extLst>
      <p:ext uri="{BB962C8B-B14F-4D97-AF65-F5344CB8AC3E}">
        <p14:creationId xmlns:p14="http://schemas.microsoft.com/office/powerpoint/2010/main" val="2888885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3120">
          <p15:clr>
            <a:srgbClr val="FBAE40"/>
          </p15:clr>
        </p15:guide>
        <p15:guide id="2" pos="384">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647701"/>
            <a:ext cx="7886700" cy="507831"/>
          </a:xfrm>
        </p:spPr>
        <p:txBody>
          <a:bodyPr anchor="t" anchorCtr="0">
            <a:spAutoFit/>
          </a:bodyPr>
          <a:lstStyle>
            <a:lvl1pPr>
              <a:defRPr sz="3000"/>
            </a:lvl1pPr>
          </a:lstStyle>
          <a:p>
            <a:r>
              <a:rPr lang="en-US"/>
              <a:t>Click to edit Master title style</a:t>
            </a:r>
            <a:endParaRPr lang="en-US" dirty="0"/>
          </a:p>
        </p:txBody>
      </p:sp>
      <p:sp>
        <p:nvSpPr>
          <p:cNvPr id="5" name="Slide Number Placeholder 4"/>
          <p:cNvSpPr>
            <a:spLocks noGrp="1"/>
          </p:cNvSpPr>
          <p:nvPr>
            <p:ph type="sldNum" sz="quarter" idx="12"/>
          </p:nvPr>
        </p:nvSpPr>
        <p:spPr>
          <a:xfrm>
            <a:off x="6800850" y="6356351"/>
            <a:ext cx="2057400" cy="365125"/>
          </a:xfrm>
          <a:prstGeom prst="rect">
            <a:avLst/>
          </a:prstGeom>
        </p:spPr>
        <p:txBody>
          <a:bodyPr/>
          <a:lstStyle>
            <a:lvl1pPr algn="r">
              <a:defRPr sz="900">
                <a:solidFill>
                  <a:srgbClr val="39699C"/>
                </a:solidFill>
              </a:defRPr>
            </a:lvl1pPr>
          </a:lstStyle>
          <a:p>
            <a:fld id="{170862A5-B9BF-49AD-B48A-0A94CACC0B01}" type="slidenum">
              <a:rPr lang="en-US" smtClean="0"/>
              <a:pPr/>
              <a:t>‹#›</a:t>
            </a:fld>
            <a:endParaRPr lang="en-US"/>
          </a:p>
        </p:txBody>
      </p:sp>
      <p:sp>
        <p:nvSpPr>
          <p:cNvPr id="4" name="Content Placeholder 2"/>
          <p:cNvSpPr>
            <a:spLocks noGrp="1"/>
          </p:cNvSpPr>
          <p:nvPr>
            <p:ph idx="1"/>
          </p:nvPr>
        </p:nvSpPr>
        <p:spPr>
          <a:xfrm>
            <a:off x="628650" y="1825625"/>
            <a:ext cx="7886700" cy="4351338"/>
          </a:xfrm>
        </p:spPr>
        <p:txBody>
          <a:bodyPr/>
          <a:lstStyle>
            <a:lvl1pPr>
              <a:defRPr>
                <a:solidFill>
                  <a:srgbClr val="244D60"/>
                </a:solidFill>
              </a:defRPr>
            </a:lvl1pPr>
            <a:lvl2pPr>
              <a:defRPr>
                <a:solidFill>
                  <a:srgbClr val="244D60"/>
                </a:solidFill>
              </a:defRPr>
            </a:lvl2pPr>
            <a:lvl3pPr>
              <a:defRPr>
                <a:solidFill>
                  <a:srgbClr val="244D60"/>
                </a:solidFill>
              </a:defRPr>
            </a:lvl3pPr>
            <a:lvl4pPr>
              <a:defRPr b="0">
                <a:solidFill>
                  <a:srgbClr val="244D60"/>
                </a:solidFill>
              </a:defRPr>
            </a:lvl4pPr>
            <a:lvl5pPr>
              <a:defRPr b="0">
                <a:solidFill>
                  <a:srgbClr val="244D6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42671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408">
          <p15:clr>
            <a:srgbClr val="FBAE40"/>
          </p15:clr>
        </p15:guide>
        <p15:guide id="2" pos="528">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Title and Content">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238268" cy="6928701"/>
          </a:xfrm>
          <a:prstGeom prst="rect">
            <a:avLst/>
          </a:prstGeom>
        </p:spPr>
      </p:pic>
      <p:sp>
        <p:nvSpPr>
          <p:cNvPr id="2" name="Title 1"/>
          <p:cNvSpPr>
            <a:spLocks noGrp="1"/>
          </p:cNvSpPr>
          <p:nvPr>
            <p:ph type="title"/>
          </p:nvPr>
        </p:nvSpPr>
        <p:spPr>
          <a:xfrm>
            <a:off x="3891915" y="685801"/>
            <a:ext cx="4629150" cy="507831"/>
          </a:xfrm>
        </p:spPr>
        <p:txBody>
          <a:bodyPr wrap="square" anchor="t" anchorCtr="0">
            <a:spAutoFit/>
          </a:bodyPr>
          <a:lstStyle>
            <a:lvl1pPr>
              <a:defRPr sz="3000"/>
            </a:lvl1pPr>
          </a:lstStyle>
          <a:p>
            <a:r>
              <a:rPr lang="en-US"/>
              <a:t>Click to edit Master title style</a:t>
            </a:r>
            <a:endParaRPr lang="en-US" dirty="0"/>
          </a:p>
        </p:txBody>
      </p:sp>
      <p:sp>
        <p:nvSpPr>
          <p:cNvPr id="6" name="Slide Number Placeholder 5"/>
          <p:cNvSpPr>
            <a:spLocks noGrp="1"/>
          </p:cNvSpPr>
          <p:nvPr>
            <p:ph type="sldNum" sz="quarter" idx="12"/>
          </p:nvPr>
        </p:nvSpPr>
        <p:spPr>
          <a:xfrm>
            <a:off x="6800850" y="6356351"/>
            <a:ext cx="2057400" cy="365125"/>
          </a:xfrm>
          <a:prstGeom prst="rect">
            <a:avLst/>
          </a:prstGeom>
        </p:spPr>
        <p:txBody>
          <a:bodyPr/>
          <a:lstStyle/>
          <a:p>
            <a:fld id="{170862A5-B9BF-49AD-B48A-0A94CACC0B01}" type="slidenum">
              <a:rPr lang="en-US" smtClean="0"/>
              <a:pPr/>
              <a:t>‹#›</a:t>
            </a:fld>
            <a:endParaRPr lang="en-US"/>
          </a:p>
        </p:txBody>
      </p:sp>
      <p:sp>
        <p:nvSpPr>
          <p:cNvPr id="7" name="Content Placeholder 2"/>
          <p:cNvSpPr>
            <a:spLocks noGrp="1"/>
          </p:cNvSpPr>
          <p:nvPr>
            <p:ph idx="1"/>
          </p:nvPr>
        </p:nvSpPr>
        <p:spPr>
          <a:xfrm>
            <a:off x="3891915" y="1825625"/>
            <a:ext cx="4623435" cy="4351338"/>
          </a:xfrm>
        </p:spPr>
        <p:txBody>
          <a:bodyPr/>
          <a:lstStyle>
            <a:lvl4pPr>
              <a:defRPr b="0"/>
            </a:lvl4pPr>
            <a:lvl5pPr>
              <a:defRPr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56595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432">
          <p15:clr>
            <a:srgbClr val="FBAE40"/>
          </p15:clr>
        </p15:guide>
        <p15:guide id="2" pos="3264">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7_Title and Content">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Content Placeholder 2"/>
          <p:cNvSpPr>
            <a:spLocks noGrp="1"/>
          </p:cNvSpPr>
          <p:nvPr>
            <p:ph idx="1"/>
          </p:nvPr>
        </p:nvSpPr>
        <p:spPr>
          <a:xfrm>
            <a:off x="3891915" y="1825625"/>
            <a:ext cx="4623435" cy="4351338"/>
          </a:xfrm>
        </p:spPr>
        <p:txBody>
          <a:bodyPr/>
          <a:lstStyle>
            <a:lvl4pPr>
              <a:defRPr b="0"/>
            </a:lvl4pPr>
            <a:lvl5pPr>
              <a:defRPr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Placeholder 1"/>
          <p:cNvSpPr>
            <a:spLocks noGrp="1"/>
          </p:cNvSpPr>
          <p:nvPr>
            <p:ph type="title"/>
          </p:nvPr>
        </p:nvSpPr>
        <p:spPr>
          <a:xfrm>
            <a:off x="3886200" y="755051"/>
            <a:ext cx="4646295" cy="507831"/>
          </a:xfrm>
          <a:prstGeom prst="rect">
            <a:avLst/>
          </a:prstGeom>
        </p:spPr>
        <p:txBody>
          <a:bodyPr vert="horz" lIns="91440" tIns="45720" rIns="91440" bIns="45720" rtlCol="0" anchor="ctr">
            <a:spAutoFit/>
          </a:bodyPr>
          <a:lstStyle/>
          <a:p>
            <a:r>
              <a:rPr lang="en-US"/>
              <a:t>Click to edit Master title style</a:t>
            </a:r>
            <a:endParaRPr lang="en-US" dirty="0"/>
          </a:p>
        </p:txBody>
      </p:sp>
      <p:sp>
        <p:nvSpPr>
          <p:cNvPr id="7" name="Slide Number Placeholder 5"/>
          <p:cNvSpPr>
            <a:spLocks noGrp="1"/>
          </p:cNvSpPr>
          <p:nvPr>
            <p:ph type="sldNum" sz="quarter" idx="12"/>
          </p:nvPr>
        </p:nvSpPr>
        <p:spPr>
          <a:xfrm>
            <a:off x="6800850" y="6356351"/>
            <a:ext cx="2057400" cy="365125"/>
          </a:xfrm>
          <a:prstGeom prst="rect">
            <a:avLst/>
          </a:prstGeom>
        </p:spPr>
        <p:txBody>
          <a:bodyPr/>
          <a:lstStyle/>
          <a:p>
            <a:fld id="{A36E883B-401C-AD48-8B89-0D3369158643}" type="slidenum">
              <a:rPr lang="en-US" smtClean="0"/>
              <a:pPr/>
              <a:t>‹#›</a:t>
            </a:fld>
            <a:endParaRPr lang="en-US"/>
          </a:p>
        </p:txBody>
      </p:sp>
    </p:spTree>
    <p:extLst>
      <p:ext uri="{BB962C8B-B14F-4D97-AF65-F5344CB8AC3E}">
        <p14:creationId xmlns:p14="http://schemas.microsoft.com/office/powerpoint/2010/main" val="3741690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432">
          <p15:clr>
            <a:srgbClr val="FBAE40"/>
          </p15:clr>
        </p15:guide>
        <p15:guide id="2" pos="3264">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p:cSld name="Custom Layout">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62098" y="685801"/>
            <a:ext cx="7886700" cy="507831"/>
          </a:xfrm>
        </p:spPr>
        <p:txBody>
          <a:bodyPr anchor="t" anchorCtr="0">
            <a:spAutoFit/>
          </a:bodyPr>
          <a:lstStyle>
            <a:lvl1pPr>
              <a:defRPr sz="3000">
                <a:solidFill>
                  <a:schemeClr val="bg1"/>
                </a:solidFill>
              </a:defRPr>
            </a:lvl1pPr>
          </a:lstStyle>
          <a:p>
            <a:r>
              <a:rPr lang="en-US"/>
              <a:t>Click to edit Master title style</a:t>
            </a:r>
            <a:endParaRPr lang="en-US" dirty="0"/>
          </a:p>
        </p:txBody>
      </p:sp>
      <p:sp>
        <p:nvSpPr>
          <p:cNvPr id="3" name="Slide Number Placeholder 2"/>
          <p:cNvSpPr>
            <a:spLocks noGrp="1"/>
          </p:cNvSpPr>
          <p:nvPr>
            <p:ph type="sldNum" sz="quarter" idx="10"/>
          </p:nvPr>
        </p:nvSpPr>
        <p:spPr>
          <a:xfrm>
            <a:off x="6808470" y="6356351"/>
            <a:ext cx="2057400" cy="365125"/>
          </a:xfrm>
          <a:prstGeom prst="rect">
            <a:avLst/>
          </a:prstGeom>
        </p:spPr>
        <p:txBody>
          <a:bodyPr/>
          <a:lstStyle>
            <a:lvl1pPr>
              <a:defRPr b="0" cap="none" spc="0">
                <a:ln w="0"/>
                <a:solidFill>
                  <a:schemeClr val="accent1">
                    <a:lumMod val="50000"/>
                  </a:schemeClr>
                </a:solidFill>
                <a:effectLst>
                  <a:outerShdw blurRad="38100" dist="25400" dir="5400000" algn="ctr" rotWithShape="0">
                    <a:srgbClr val="6E747A">
                      <a:alpha val="43000"/>
                    </a:srgbClr>
                  </a:outerShdw>
                </a:effectLst>
              </a:defRPr>
            </a:lvl1pPr>
          </a:lstStyle>
          <a:p>
            <a:fld id="{170862A5-B9BF-49AD-B48A-0A94CACC0B01}" type="slidenum">
              <a:rPr lang="en-US" smtClean="0">
                <a:solidFill>
                  <a:srgbClr val="4472C4">
                    <a:lumMod val="50000"/>
                  </a:srgbClr>
                </a:solidFill>
              </a:rPr>
              <a:pPr/>
              <a:t>‹#›</a:t>
            </a:fld>
            <a:endParaRPr lang="en-US">
              <a:solidFill>
                <a:srgbClr val="4472C4">
                  <a:lumMod val="50000"/>
                </a:srgbClr>
              </a:solidFill>
            </a:endParaRPr>
          </a:p>
        </p:txBody>
      </p:sp>
    </p:spTree>
    <p:extLst>
      <p:ext uri="{BB962C8B-B14F-4D97-AF65-F5344CB8AC3E}">
        <p14:creationId xmlns:p14="http://schemas.microsoft.com/office/powerpoint/2010/main" val="353495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432">
          <p15:clr>
            <a:srgbClr val="FBAE40"/>
          </p15:clr>
        </p15:guide>
        <p15:guide id="2" pos="384">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p:cSld name="1_Custom Layout">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61284" y="685801"/>
            <a:ext cx="7886700" cy="507831"/>
          </a:xfrm>
        </p:spPr>
        <p:txBody>
          <a:bodyPr anchor="t" anchorCtr="0">
            <a:spAutoFit/>
          </a:bodyPr>
          <a:lstStyle>
            <a:lvl1pPr>
              <a:defRPr sz="3000">
                <a:solidFill>
                  <a:schemeClr val="bg1"/>
                </a:solidFill>
              </a:defRPr>
            </a:lvl1pPr>
          </a:lstStyle>
          <a:p>
            <a:r>
              <a:rPr lang="en-US"/>
              <a:t>Click to edit Master title style</a:t>
            </a:r>
            <a:endParaRPr lang="en-US" dirty="0"/>
          </a:p>
        </p:txBody>
      </p:sp>
      <p:sp>
        <p:nvSpPr>
          <p:cNvPr id="3" name="Slide Number Placeholder 2"/>
          <p:cNvSpPr>
            <a:spLocks noGrp="1"/>
          </p:cNvSpPr>
          <p:nvPr>
            <p:ph type="sldNum" sz="quarter" idx="10"/>
          </p:nvPr>
        </p:nvSpPr>
        <p:spPr>
          <a:xfrm>
            <a:off x="6800850" y="6356351"/>
            <a:ext cx="2057400" cy="365125"/>
          </a:xfrm>
          <a:prstGeom prst="rect">
            <a:avLst/>
          </a:prstGeom>
        </p:spPr>
        <p:txBody>
          <a:bodyPr/>
          <a:lstStyle>
            <a:lvl1pPr>
              <a:defRPr>
                <a:solidFill>
                  <a:schemeClr val="accent1">
                    <a:lumMod val="50000"/>
                  </a:schemeClr>
                </a:solidFill>
              </a:defRPr>
            </a:lvl1pPr>
          </a:lstStyle>
          <a:p>
            <a:fld id="{170862A5-B9BF-49AD-B48A-0A94CACC0B01}" type="slidenum">
              <a:rPr lang="en-US" smtClean="0">
                <a:solidFill>
                  <a:srgbClr val="4472C4">
                    <a:lumMod val="50000"/>
                  </a:srgbClr>
                </a:solidFill>
              </a:rPr>
              <a:pPr/>
              <a:t>‹#›</a:t>
            </a:fld>
            <a:endParaRPr lang="en-US">
              <a:solidFill>
                <a:srgbClr val="4472C4">
                  <a:lumMod val="50000"/>
                </a:srgbClr>
              </a:solidFill>
            </a:endParaRPr>
          </a:p>
        </p:txBody>
      </p:sp>
    </p:spTree>
    <p:extLst>
      <p:ext uri="{BB962C8B-B14F-4D97-AF65-F5344CB8AC3E}">
        <p14:creationId xmlns:p14="http://schemas.microsoft.com/office/powerpoint/2010/main" val="674983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432">
          <p15:clr>
            <a:srgbClr val="FBAE40"/>
          </p15:clr>
        </p15:guide>
        <p15:guide id="2" pos="384">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p:cSld name="2_Custom Layout">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Slide Number Placeholder 2"/>
          <p:cNvSpPr>
            <a:spLocks noGrp="1"/>
          </p:cNvSpPr>
          <p:nvPr>
            <p:ph type="sldNum" sz="quarter" idx="10"/>
          </p:nvPr>
        </p:nvSpPr>
        <p:spPr>
          <a:xfrm>
            <a:off x="6800850" y="6356351"/>
            <a:ext cx="2057400" cy="365125"/>
          </a:xfrm>
          <a:prstGeom prst="rect">
            <a:avLst/>
          </a:prstGeom>
        </p:spPr>
        <p:txBody>
          <a:bodyPr/>
          <a:lstStyle>
            <a:lvl1pPr>
              <a:defRPr>
                <a:solidFill>
                  <a:schemeClr val="accent1">
                    <a:lumMod val="50000"/>
                  </a:schemeClr>
                </a:solidFill>
              </a:defRPr>
            </a:lvl1pPr>
          </a:lstStyle>
          <a:p>
            <a:fld id="{170862A5-B9BF-49AD-B48A-0A94CACC0B01}" type="slidenum">
              <a:rPr lang="en-US" smtClean="0">
                <a:solidFill>
                  <a:srgbClr val="4472C4">
                    <a:lumMod val="50000"/>
                  </a:srgbClr>
                </a:solidFill>
              </a:rPr>
              <a:pPr/>
              <a:t>‹#›</a:t>
            </a:fld>
            <a:endParaRPr lang="en-US">
              <a:solidFill>
                <a:srgbClr val="4472C4">
                  <a:lumMod val="50000"/>
                </a:srgbClr>
              </a:solidFill>
            </a:endParaRPr>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 y="1289092"/>
            <a:ext cx="9144073" cy="3533742"/>
          </a:xfrm>
          <a:prstGeom prst="rect">
            <a:avLst/>
          </a:prstGeom>
        </p:spPr>
      </p:pic>
      <p:sp>
        <p:nvSpPr>
          <p:cNvPr id="8" name="Rectangle 7"/>
          <p:cNvSpPr/>
          <p:nvPr/>
        </p:nvSpPr>
        <p:spPr>
          <a:xfrm>
            <a:off x="0" y="1960536"/>
            <a:ext cx="9345478" cy="2138766"/>
          </a:xfrm>
          <a:prstGeom prst="rect">
            <a:avLst/>
          </a:prstGeom>
          <a:solidFill>
            <a:schemeClr val="bg1">
              <a:alpha val="50000"/>
            </a:schemeClr>
          </a:solidFill>
          <a:ln w="920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rtl="0"/>
            <a:endParaRPr lang="en-US" kern="1200">
              <a:solidFill>
                <a:prstClr val="white"/>
              </a:solidFill>
            </a:endParaRPr>
          </a:p>
        </p:txBody>
      </p:sp>
      <p:sp>
        <p:nvSpPr>
          <p:cNvPr id="7" name="Title 1"/>
          <p:cNvSpPr>
            <a:spLocks noGrp="1"/>
          </p:cNvSpPr>
          <p:nvPr>
            <p:ph type="title" hasCustomPrompt="1"/>
          </p:nvPr>
        </p:nvSpPr>
        <p:spPr>
          <a:xfrm>
            <a:off x="628650" y="2467661"/>
            <a:ext cx="7886700" cy="1027204"/>
          </a:xfrm>
        </p:spPr>
        <p:txBody>
          <a:bodyPr>
            <a:spAutoFit/>
          </a:bodyPr>
          <a:lstStyle>
            <a:lvl1pPr algn="ctr">
              <a:defRPr sz="3750" b="1" baseline="0"/>
            </a:lvl1pPr>
          </a:lstStyle>
          <a:p>
            <a:r>
              <a:rPr lang="en-US" dirty="0"/>
              <a:t>NASA SCIENCE</a:t>
            </a:r>
            <a:br>
              <a:rPr lang="en-US" dirty="0"/>
            </a:br>
            <a:r>
              <a:rPr lang="en-US" sz="3000" b="0" dirty="0"/>
              <a:t>Subtitle Goes Here</a:t>
            </a:r>
            <a:endParaRPr lang="en-US" dirty="0"/>
          </a:p>
        </p:txBody>
      </p:sp>
    </p:spTree>
    <p:extLst>
      <p:ext uri="{BB962C8B-B14F-4D97-AF65-F5344CB8AC3E}">
        <p14:creationId xmlns:p14="http://schemas.microsoft.com/office/powerpoint/2010/main" val="3836933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408">
          <p15:clr>
            <a:srgbClr val="FBAE40"/>
          </p15:clr>
        </p15:guide>
        <p15:guide id="2" pos="384">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ctrTitle" hasCustomPrompt="1"/>
          </p:nvPr>
        </p:nvSpPr>
        <p:spPr>
          <a:xfrm>
            <a:off x="457200" y="4953001"/>
            <a:ext cx="5176647" cy="757130"/>
          </a:xfrm>
        </p:spPr>
        <p:txBody>
          <a:bodyPr wrap="square" anchor="t" anchorCtr="0">
            <a:spAutoFit/>
          </a:bodyPr>
          <a:lstStyle>
            <a:lvl1pPr algn="l">
              <a:defRPr sz="2400" b="1" i="0" baseline="0">
                <a:solidFill>
                  <a:schemeClr val="bg1"/>
                </a:solidFill>
                <a:latin typeface="Arial Narrow" charset="0"/>
                <a:ea typeface="Arial Narrow" charset="0"/>
                <a:cs typeface="Arial Narrow" charset="0"/>
              </a:defRPr>
            </a:lvl1pPr>
          </a:lstStyle>
          <a:p>
            <a:r>
              <a:rPr lang="en-US" dirty="0"/>
              <a:t>The New Animated Earth</a:t>
            </a:r>
            <a:br>
              <a:rPr lang="en-US" dirty="0"/>
            </a:br>
            <a:r>
              <a:rPr lang="en-US" dirty="0"/>
              <a:t>Science Division Template</a:t>
            </a:r>
          </a:p>
        </p:txBody>
      </p:sp>
      <p:sp>
        <p:nvSpPr>
          <p:cNvPr id="12" name="Text Placeholder 4"/>
          <p:cNvSpPr>
            <a:spLocks noGrp="1"/>
          </p:cNvSpPr>
          <p:nvPr>
            <p:ph type="body" sz="quarter" idx="10" hasCustomPrompt="1"/>
          </p:nvPr>
        </p:nvSpPr>
        <p:spPr>
          <a:xfrm>
            <a:off x="5751624" y="4928616"/>
            <a:ext cx="3036094" cy="313944"/>
          </a:xfrm>
        </p:spPr>
        <p:txBody>
          <a:bodyPr>
            <a:normAutofit/>
          </a:bodyPr>
          <a:lstStyle>
            <a:lvl1pPr marL="0" indent="0" algn="r">
              <a:buNone/>
              <a:defRPr sz="1350" b="1" baseline="0">
                <a:solidFill>
                  <a:srgbClr val="244D60"/>
                </a:solidFill>
              </a:defRPr>
            </a:lvl1pPr>
            <a:lvl2pPr algn="r">
              <a:defRPr/>
            </a:lvl2pPr>
            <a:lvl3pPr algn="r">
              <a:defRPr/>
            </a:lvl3pPr>
            <a:lvl4pPr algn="r">
              <a:defRPr/>
            </a:lvl4pPr>
            <a:lvl5pPr algn="r">
              <a:defRPr/>
            </a:lvl5pPr>
          </a:lstStyle>
          <a:p>
            <a:pPr marL="171450" marR="0" lvl="0" indent="-171450" algn="r" defTabSz="685800" rtl="0" eaLnBrk="1" fontAlgn="auto" latinLnBrk="0" hangingPunct="1">
              <a:lnSpc>
                <a:spcPct val="90000"/>
              </a:lnSpc>
              <a:spcBef>
                <a:spcPts val="750"/>
              </a:spcBef>
              <a:spcAft>
                <a:spcPts val="0"/>
              </a:spcAft>
              <a:buClrTx/>
              <a:buSzTx/>
              <a:tabLst/>
              <a:defRPr/>
            </a:pPr>
            <a:r>
              <a:rPr lang="en-US" dirty="0"/>
              <a:t>Presenter Name</a:t>
            </a:r>
          </a:p>
        </p:txBody>
      </p:sp>
      <p:sp>
        <p:nvSpPr>
          <p:cNvPr id="13" name="Text Placeholder 3"/>
          <p:cNvSpPr>
            <a:spLocks noGrp="1"/>
          </p:cNvSpPr>
          <p:nvPr>
            <p:ph type="body" sz="quarter" idx="11" hasCustomPrompt="1"/>
          </p:nvPr>
        </p:nvSpPr>
        <p:spPr>
          <a:xfrm>
            <a:off x="5733574" y="5254436"/>
            <a:ext cx="3053954" cy="1012825"/>
          </a:xfrm>
        </p:spPr>
        <p:txBody>
          <a:bodyPr>
            <a:noAutofit/>
          </a:bodyPr>
          <a:lstStyle>
            <a:lvl1pPr marL="0" indent="0" algn="r">
              <a:spcBef>
                <a:spcPts val="300"/>
              </a:spcBef>
              <a:buFont typeface="Arial" charset="0"/>
              <a:buNone/>
              <a:defRPr sz="1350" baseline="0">
                <a:solidFill>
                  <a:srgbClr val="244D60"/>
                </a:solidFill>
              </a:defRPr>
            </a:lvl1pPr>
            <a:lvl2pPr marL="342900" indent="0" algn="r">
              <a:buFont typeface="Arial" charset="0"/>
              <a:buNone/>
              <a:defRPr sz="1350">
                <a:solidFill>
                  <a:srgbClr val="244D60"/>
                </a:solidFill>
              </a:defRPr>
            </a:lvl2pPr>
            <a:lvl3pPr marL="685800" indent="0" algn="r">
              <a:buFont typeface="Arial" charset="0"/>
              <a:buNone/>
              <a:defRPr sz="1350">
                <a:solidFill>
                  <a:srgbClr val="244D60"/>
                </a:solidFill>
              </a:defRPr>
            </a:lvl3pPr>
            <a:lvl4pPr marL="1028700" indent="0" algn="r">
              <a:buFont typeface="Arial" charset="0"/>
              <a:buNone/>
              <a:defRPr sz="1350">
                <a:solidFill>
                  <a:srgbClr val="244D60"/>
                </a:solidFill>
              </a:defRPr>
            </a:lvl4pPr>
            <a:lvl5pPr marL="1371600" indent="0" algn="r">
              <a:buFont typeface="Arial" charset="0"/>
              <a:buNone/>
              <a:defRPr sz="1350">
                <a:solidFill>
                  <a:srgbClr val="244D60"/>
                </a:solidFill>
              </a:defRPr>
            </a:lvl5pPr>
          </a:lstStyle>
          <a:p>
            <a:pPr lvl="0"/>
            <a:r>
              <a:rPr lang="en-US" dirty="0"/>
              <a:t>Title</a:t>
            </a:r>
          </a:p>
          <a:p>
            <a:pPr lvl="0"/>
            <a:r>
              <a:rPr lang="en-US" dirty="0"/>
              <a:t>Organization</a:t>
            </a:r>
          </a:p>
          <a:p>
            <a:pPr lvl="0"/>
            <a:r>
              <a:rPr lang="en-US" dirty="0"/>
              <a:t>Contact</a:t>
            </a:r>
          </a:p>
        </p:txBody>
      </p:sp>
      <p:sp>
        <p:nvSpPr>
          <p:cNvPr id="14" name="Text Placeholder 3"/>
          <p:cNvSpPr>
            <a:spLocks noGrp="1"/>
          </p:cNvSpPr>
          <p:nvPr>
            <p:ph type="body" sz="quarter" idx="12" hasCustomPrompt="1"/>
          </p:nvPr>
        </p:nvSpPr>
        <p:spPr>
          <a:xfrm>
            <a:off x="5733574" y="6339396"/>
            <a:ext cx="3053954" cy="317437"/>
          </a:xfrm>
        </p:spPr>
        <p:txBody>
          <a:bodyPr>
            <a:noAutofit/>
          </a:bodyPr>
          <a:lstStyle>
            <a:lvl1pPr marL="0" indent="0" algn="r">
              <a:spcBef>
                <a:spcPts val="300"/>
              </a:spcBef>
              <a:buFont typeface="Arial" charset="0"/>
              <a:buNone/>
              <a:defRPr sz="1050" baseline="0">
                <a:solidFill>
                  <a:srgbClr val="244D60"/>
                </a:solidFill>
              </a:defRPr>
            </a:lvl1pPr>
            <a:lvl2pPr marL="342900" indent="0" algn="r">
              <a:buFont typeface="Arial" charset="0"/>
              <a:buNone/>
              <a:defRPr sz="1350">
                <a:solidFill>
                  <a:srgbClr val="244D60"/>
                </a:solidFill>
              </a:defRPr>
            </a:lvl2pPr>
            <a:lvl3pPr marL="685800" indent="0" algn="r">
              <a:buFont typeface="Arial" charset="0"/>
              <a:buNone/>
              <a:defRPr sz="1350">
                <a:solidFill>
                  <a:srgbClr val="244D60"/>
                </a:solidFill>
              </a:defRPr>
            </a:lvl3pPr>
            <a:lvl4pPr marL="1028700" indent="0" algn="r">
              <a:buFont typeface="Arial" charset="0"/>
              <a:buNone/>
              <a:defRPr sz="1350">
                <a:solidFill>
                  <a:srgbClr val="244D60"/>
                </a:solidFill>
              </a:defRPr>
            </a:lvl4pPr>
            <a:lvl5pPr marL="1371600" indent="0" algn="r">
              <a:buFont typeface="Arial" charset="0"/>
              <a:buNone/>
              <a:defRPr sz="1350">
                <a:solidFill>
                  <a:srgbClr val="244D60"/>
                </a:solidFill>
              </a:defRPr>
            </a:lvl5pPr>
          </a:lstStyle>
          <a:p>
            <a:pPr lvl="0"/>
            <a:r>
              <a:rPr lang="en-US" dirty="0"/>
              <a:t>MONTH YEAR</a:t>
            </a:r>
          </a:p>
        </p:txBody>
      </p:sp>
    </p:spTree>
    <p:extLst>
      <p:ext uri="{BB962C8B-B14F-4D97-AF65-F5344CB8AC3E}">
        <p14:creationId xmlns:p14="http://schemas.microsoft.com/office/powerpoint/2010/main" val="3507384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3120">
          <p15:clr>
            <a:srgbClr val="FBAE40"/>
          </p15:clr>
        </p15:guide>
        <p15:guide id="2" pos="384">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userDrawn="1">
  <p:cSld name="Blank">
    <p:spTree>
      <p:nvGrpSpPr>
        <p:cNvPr id="1" name=""/>
        <p:cNvGrpSpPr/>
        <p:nvPr/>
      </p:nvGrpSpPr>
      <p:grpSpPr>
        <a:xfrm>
          <a:off x="0" y="0"/>
          <a:ext cx="0" cy="0"/>
          <a:chOff x="0" y="0"/>
          <a:chExt cx="0" cy="0"/>
        </a:xfrm>
      </p:grpSpPr>
      <p:sp>
        <p:nvSpPr>
          <p:cNvPr id="6" name="Shape 6"/>
          <p:cNvSpPr>
            <a:spLocks noGrp="1"/>
          </p:cNvSpPr>
          <p:nvPr>
            <p:ph type="sldNum" sz="quarter" idx="2"/>
          </p:nvPr>
        </p:nvSpPr>
        <p:spPr>
          <a:prstGeom prst="rect">
            <a:avLst/>
          </a:prstGeom>
        </p:spPr>
        <p:txBody>
          <a:bodyPr/>
          <a:lstStyle/>
          <a:p>
            <a:fld id="{86CB4B4D-7CA3-9044-876B-883B54F8677D}" type="slidenum">
              <a:rPr>
                <a:solidFill>
                  <a:prstClr val="black"/>
                </a:solidFill>
              </a:rPr>
              <a:pPr/>
              <a:t>‹#›</a:t>
            </a:fld>
            <a:endParaRPr>
              <a:solidFill>
                <a:prstClr val="black"/>
              </a:solidFill>
            </a:endParaRPr>
          </a:p>
        </p:txBody>
      </p:sp>
      <p:sp>
        <p:nvSpPr>
          <p:cNvPr id="3" name="Content Placeholder 2"/>
          <p:cNvSpPr>
            <a:spLocks noGrp="1"/>
          </p:cNvSpPr>
          <p:nvPr>
            <p:ph sz="quarter" idx="10"/>
          </p:nvPr>
        </p:nvSpPr>
        <p:spPr>
          <a:xfrm>
            <a:off x="457200" y="1600200"/>
            <a:ext cx="8153400" cy="4724400"/>
          </a:xfrm>
          <a:prstGeom prst="rect">
            <a:avLst/>
          </a:prstGeom>
        </p:spPr>
        <p:txBody>
          <a:bodyPr/>
          <a:lstStyle>
            <a:lvl1pPr>
              <a:defRPr sz="1500">
                <a:latin typeface="Arial" panose="020B0604020202020204" pitchFamily="34" charset="0"/>
                <a:cs typeface="Arial" panose="020B0604020202020204" pitchFamily="34" charset="0"/>
              </a:defRPr>
            </a:lvl1pPr>
            <a:lvl2pPr marL="576695" indent="-233795">
              <a:buFont typeface="Courier New" panose="02070309020205020404" pitchFamily="49" charset="0"/>
              <a:buChar char="o"/>
              <a:defRPr sz="1500">
                <a:latin typeface="Arial" panose="020B0604020202020204" pitchFamily="34" charset="0"/>
                <a:cs typeface="Arial" panose="020B0604020202020204" pitchFamily="34" charset="0"/>
              </a:defRPr>
            </a:lvl2pPr>
            <a:lvl3pPr marL="891539" indent="-205739">
              <a:buFont typeface="Wingdings" panose="05000000000000000000" pitchFamily="2" charset="2"/>
              <a:buChar char="§"/>
              <a:defRPr sz="1500">
                <a:latin typeface="Arial" panose="020B0604020202020204" pitchFamily="34" charset="0"/>
                <a:cs typeface="Arial" panose="020B0604020202020204" pitchFamily="34" charset="0"/>
              </a:defRPr>
            </a:lvl3pPr>
            <a:lvl4pPr>
              <a:defRPr sz="1500">
                <a:latin typeface="Arial" panose="020B0604020202020204" pitchFamily="34" charset="0"/>
                <a:cs typeface="Arial" panose="020B0604020202020204" pitchFamily="34" charset="0"/>
              </a:defRPr>
            </a:lvl4pPr>
            <a:lvl5pPr>
              <a:defRPr sz="15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4"/>
          <p:cNvSpPr>
            <a:spLocks noGrp="1"/>
          </p:cNvSpPr>
          <p:nvPr>
            <p:ph sz="quarter" idx="11" hasCustomPrompt="1"/>
          </p:nvPr>
        </p:nvSpPr>
        <p:spPr>
          <a:xfrm>
            <a:off x="2057400" y="304800"/>
            <a:ext cx="4953000" cy="533400"/>
          </a:xfrm>
          <a:prstGeom prst="rect">
            <a:avLst/>
          </a:prstGeom>
        </p:spPr>
        <p:txBody>
          <a:bodyPr/>
          <a:lstStyle>
            <a:lvl1pPr marL="0" indent="0">
              <a:buNone/>
              <a:defRPr>
                <a:solidFill>
                  <a:schemeClr val="bg1"/>
                </a:solidFill>
                <a:latin typeface="Proxima Nova Regular"/>
              </a:defRPr>
            </a:lvl1pPr>
          </a:lstStyle>
          <a:p>
            <a:pPr lvl="0"/>
            <a:r>
              <a:rPr lang="en-US" dirty="0"/>
              <a:t>Title Goes Here</a:t>
            </a:r>
          </a:p>
        </p:txBody>
      </p:sp>
    </p:spTree>
    <p:extLst>
      <p:ext uri="{BB962C8B-B14F-4D97-AF65-F5344CB8AC3E}">
        <p14:creationId xmlns:p14="http://schemas.microsoft.com/office/powerpoint/2010/main" val="2191242455"/>
      </p:ext>
    </p:extLst>
  </p:cSld>
  <p:clrMapOvr>
    <a:masterClrMapping/>
  </p:clrMapOvr>
  <p:transition spd="med"/>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sldNum" sz="quarter" idx="10"/>
          </p:nvPr>
        </p:nvSpPr>
        <p:spPr>
          <a:xfrm>
            <a:off x="6457950" y="6356351"/>
            <a:ext cx="2057400" cy="365125"/>
          </a:xfrm>
          <a:prstGeom prst="rect">
            <a:avLst/>
          </a:prstGeom>
          <a:ln/>
        </p:spPr>
        <p:txBody>
          <a:bodyPr/>
          <a:lstStyle>
            <a:lvl1pPr>
              <a:defRPr/>
            </a:lvl1pPr>
          </a:lstStyle>
          <a:p>
            <a:fld id="{170862A5-B9BF-49AD-B48A-0A94CACC0B01}" type="slidenum">
              <a:rPr lang="en-US" smtClean="0"/>
              <a:pPr/>
              <a:t>‹#›</a:t>
            </a:fld>
            <a:endParaRPr lang="en-US"/>
          </a:p>
        </p:txBody>
      </p:sp>
    </p:spTree>
    <p:extLst>
      <p:ext uri="{BB962C8B-B14F-4D97-AF65-F5344CB8AC3E}">
        <p14:creationId xmlns:p14="http://schemas.microsoft.com/office/powerpoint/2010/main" val="3284568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cSld name="Title &amp; Subtitle">
    <p:bg>
      <p:bgPr>
        <a:solidFill>
          <a:srgbClr val="A6AAA8"/>
        </a:solidFill>
        <a:effectLst/>
      </p:bgPr>
    </p:bg>
    <p:spTree>
      <p:nvGrpSpPr>
        <p:cNvPr id="1" name=""/>
        <p:cNvGrpSpPr/>
        <p:nvPr/>
      </p:nvGrpSpPr>
      <p:grpSpPr>
        <a:xfrm>
          <a:off x="0" y="0"/>
          <a:ext cx="0" cy="0"/>
          <a:chOff x="0" y="0"/>
          <a:chExt cx="0" cy="0"/>
        </a:xfrm>
      </p:grpSpPr>
      <p:sp>
        <p:nvSpPr>
          <p:cNvPr id="4" name="Slide Number Placeholder 4"/>
          <p:cNvSpPr>
            <a:spLocks noGrp="1"/>
          </p:cNvSpPr>
          <p:nvPr>
            <p:ph type="sldNum" sz="quarter" idx="12"/>
          </p:nvPr>
        </p:nvSpPr>
        <p:spPr>
          <a:xfrm>
            <a:off x="6800850" y="6356351"/>
            <a:ext cx="2057400" cy="365125"/>
          </a:xfrm>
          <a:prstGeom prst="rect">
            <a:avLst/>
          </a:prstGeom>
        </p:spPr>
        <p:txBody>
          <a:bodyPr/>
          <a:lstStyle>
            <a:lvl1pPr algn="r">
              <a:defRPr sz="900">
                <a:solidFill>
                  <a:srgbClr val="39699C"/>
                </a:solidFill>
              </a:defRPr>
            </a:lvl1pPr>
          </a:lstStyle>
          <a:p>
            <a:fld id="{170862A5-B9BF-49AD-B48A-0A94CACC0B01}" type="slidenum">
              <a:rPr lang="en-US" smtClean="0"/>
              <a:pPr/>
              <a:t>‹#›</a:t>
            </a:fld>
            <a:endParaRPr lang="en-US"/>
          </a:p>
        </p:txBody>
      </p:sp>
    </p:spTree>
    <p:extLst>
      <p:ext uri="{BB962C8B-B14F-4D97-AF65-F5344CB8AC3E}">
        <p14:creationId xmlns:p14="http://schemas.microsoft.com/office/powerpoint/2010/main" val="3934815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cSld name="3_Title Slide">
    <p:spTree>
      <p:nvGrpSpPr>
        <p:cNvPr id="1" name=""/>
        <p:cNvGrpSpPr/>
        <p:nvPr/>
      </p:nvGrpSpPr>
      <p:grpSpPr>
        <a:xfrm>
          <a:off x="0" y="0"/>
          <a:ext cx="0" cy="0"/>
          <a:chOff x="0" y="0"/>
          <a:chExt cx="0" cy="0"/>
        </a:xfrm>
      </p:grpSpPr>
      <p:sp>
        <p:nvSpPr>
          <p:cNvPr id="4" name="Rectangle 4"/>
          <p:cNvSpPr>
            <a:spLocks noGrp="1" noChangeArrowheads="1"/>
          </p:cNvSpPr>
          <p:nvPr/>
        </p:nvSpPr>
        <p:spPr bwMode="auto">
          <a:xfrm>
            <a:off x="7924800" y="6618288"/>
            <a:ext cx="1219200" cy="152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gn="l" defTabSz="685800" rtl="0"/>
            <a:endParaRPr lang="en-US" sz="1050" kern="1200">
              <a:solidFill>
                <a:prstClr val="black"/>
              </a:solidFill>
              <a:latin typeface="Calibri" panose="020F0502020204030204"/>
              <a:ea typeface="+mn-ea"/>
              <a:cs typeface="+mn-cs"/>
            </a:endParaRPr>
          </a:p>
        </p:txBody>
      </p:sp>
      <p:sp>
        <p:nvSpPr>
          <p:cNvPr id="7" name="Slide Number Placeholder 4"/>
          <p:cNvSpPr>
            <a:spLocks noGrp="1"/>
          </p:cNvSpPr>
          <p:nvPr>
            <p:ph type="sldNum" sz="quarter" idx="12"/>
          </p:nvPr>
        </p:nvSpPr>
        <p:spPr>
          <a:xfrm>
            <a:off x="6800850" y="6356351"/>
            <a:ext cx="2057400" cy="365125"/>
          </a:xfrm>
          <a:prstGeom prst="rect">
            <a:avLst/>
          </a:prstGeom>
        </p:spPr>
        <p:txBody>
          <a:bodyPr/>
          <a:lstStyle>
            <a:lvl1pPr algn="r">
              <a:defRPr sz="900">
                <a:solidFill>
                  <a:srgbClr val="39699C"/>
                </a:solidFill>
              </a:defRPr>
            </a:lvl1pPr>
          </a:lstStyle>
          <a:p>
            <a:fld id="{170862A5-B9BF-49AD-B48A-0A94CACC0B01}" type="slidenum">
              <a:rPr lang="en-US" smtClean="0"/>
              <a:pPr/>
              <a:t>‹#›</a:t>
            </a:fld>
            <a:endParaRPr lang="en-US"/>
          </a:p>
        </p:txBody>
      </p:sp>
    </p:spTree>
    <p:extLst>
      <p:ext uri="{BB962C8B-B14F-4D97-AF65-F5344CB8AC3E}">
        <p14:creationId xmlns:p14="http://schemas.microsoft.com/office/powerpoint/2010/main" val="803392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3" name="Slide Number Placeholder 4"/>
          <p:cNvSpPr>
            <a:spLocks noGrp="1"/>
          </p:cNvSpPr>
          <p:nvPr>
            <p:ph type="sldNum" sz="quarter" idx="12"/>
          </p:nvPr>
        </p:nvSpPr>
        <p:spPr>
          <a:xfrm>
            <a:off x="6800850" y="6356351"/>
            <a:ext cx="2057400" cy="365125"/>
          </a:xfrm>
          <a:prstGeom prst="rect">
            <a:avLst/>
          </a:prstGeom>
        </p:spPr>
        <p:txBody>
          <a:bodyPr/>
          <a:lstStyle>
            <a:lvl1pPr algn="r">
              <a:defRPr sz="900">
                <a:solidFill>
                  <a:srgbClr val="39699C"/>
                </a:solidFill>
              </a:defRPr>
            </a:lvl1pPr>
          </a:lstStyle>
          <a:p>
            <a:fld id="{170862A5-B9BF-49AD-B48A-0A94CACC0B01}" type="slidenum">
              <a:rPr lang="en-US" smtClean="0"/>
              <a:pPr/>
              <a:t>‹#›</a:t>
            </a:fld>
            <a:endParaRPr lang="en-US"/>
          </a:p>
        </p:txBody>
      </p:sp>
    </p:spTree>
    <p:extLst>
      <p:ext uri="{BB962C8B-B14F-4D97-AF65-F5344CB8AC3E}">
        <p14:creationId xmlns:p14="http://schemas.microsoft.com/office/powerpoint/2010/main" val="3120545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4"/>
          <p:cNvSpPr>
            <a:spLocks noGrp="1"/>
          </p:cNvSpPr>
          <p:nvPr>
            <p:ph type="sldNum" sz="quarter" idx="12"/>
          </p:nvPr>
        </p:nvSpPr>
        <p:spPr>
          <a:xfrm>
            <a:off x="6800850" y="6356351"/>
            <a:ext cx="2057400" cy="365125"/>
          </a:xfrm>
          <a:prstGeom prst="rect">
            <a:avLst/>
          </a:prstGeom>
        </p:spPr>
        <p:txBody>
          <a:bodyPr/>
          <a:lstStyle>
            <a:lvl1pPr algn="r">
              <a:defRPr sz="900">
                <a:solidFill>
                  <a:srgbClr val="39699C"/>
                </a:solidFill>
              </a:defRPr>
            </a:lvl1pPr>
          </a:lstStyle>
          <a:p>
            <a:fld id="{170862A5-B9BF-49AD-B48A-0A94CACC0B01}" type="slidenum">
              <a:rPr lang="en-US" smtClean="0"/>
              <a:pPr/>
              <a:t>‹#›</a:t>
            </a:fld>
            <a:endParaRPr lang="en-US"/>
          </a:p>
        </p:txBody>
      </p:sp>
    </p:spTree>
    <p:extLst>
      <p:ext uri="{BB962C8B-B14F-4D97-AF65-F5344CB8AC3E}">
        <p14:creationId xmlns:p14="http://schemas.microsoft.com/office/powerpoint/2010/main" val="3702602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63651" y="74615"/>
            <a:ext cx="7664450" cy="854075"/>
          </a:xfrm>
        </p:spPr>
        <p:txBody>
          <a:bodyPr/>
          <a:lstStyle/>
          <a:p>
            <a:r>
              <a:rPr lang="en-US"/>
              <a:t>Click to edit Master title style</a:t>
            </a:r>
          </a:p>
        </p:txBody>
      </p:sp>
      <p:sp>
        <p:nvSpPr>
          <p:cNvPr id="3" name="Text Placeholder 2"/>
          <p:cNvSpPr>
            <a:spLocks noGrp="1"/>
          </p:cNvSpPr>
          <p:nvPr>
            <p:ph type="body" sz="half" idx="1"/>
          </p:nvPr>
        </p:nvSpPr>
        <p:spPr>
          <a:xfrm>
            <a:off x="963613" y="1290638"/>
            <a:ext cx="3846512" cy="51371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62526" y="1290638"/>
            <a:ext cx="3846513" cy="51371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4"/>
          <p:cNvSpPr>
            <a:spLocks noGrp="1"/>
          </p:cNvSpPr>
          <p:nvPr>
            <p:ph type="sldNum" sz="quarter" idx="12"/>
          </p:nvPr>
        </p:nvSpPr>
        <p:spPr>
          <a:xfrm>
            <a:off x="6800850" y="6356351"/>
            <a:ext cx="2057400" cy="365125"/>
          </a:xfrm>
          <a:prstGeom prst="rect">
            <a:avLst/>
          </a:prstGeom>
        </p:spPr>
        <p:txBody>
          <a:bodyPr/>
          <a:lstStyle>
            <a:lvl1pPr algn="r">
              <a:defRPr sz="900">
                <a:solidFill>
                  <a:srgbClr val="39699C"/>
                </a:solidFill>
              </a:defRPr>
            </a:lvl1pPr>
          </a:lstStyle>
          <a:p>
            <a:fld id="{170862A5-B9BF-49AD-B48A-0A94CACC0B01}" type="slidenum">
              <a:rPr lang="en-US" smtClean="0"/>
              <a:pPr/>
              <a:t>‹#›</a:t>
            </a:fld>
            <a:endParaRPr lang="en-US"/>
          </a:p>
        </p:txBody>
      </p:sp>
    </p:spTree>
    <p:extLst>
      <p:ext uri="{BB962C8B-B14F-4D97-AF65-F5344CB8AC3E}">
        <p14:creationId xmlns:p14="http://schemas.microsoft.com/office/powerpoint/2010/main" val="4122340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pPr algn="l" defTabSz="685800" rtl="0"/>
            <a:fld id="{657AF682-E443-4C5A-9EDA-20B2D19DBBCE}" type="datetimeFigureOut">
              <a:rPr lang="en-US" kern="1200" smtClean="0">
                <a:solidFill>
                  <a:prstClr val="black"/>
                </a:solidFill>
                <a:latin typeface="Calibri" panose="020F0502020204030204"/>
                <a:ea typeface="+mn-ea"/>
                <a:cs typeface="+mn-cs"/>
              </a:rPr>
              <a:pPr algn="l" defTabSz="685800" rtl="0"/>
              <a:t>3/7/2019</a:t>
            </a:fld>
            <a:endParaRPr lang="en-US" kern="1200">
              <a:solidFill>
                <a:prstClr val="black"/>
              </a:solidFill>
              <a:latin typeface="Calibri" panose="020F0502020204030204"/>
              <a:ea typeface="+mn-ea"/>
              <a:cs typeface="+mn-cs"/>
            </a:endParaRPr>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pPr algn="l" defTabSz="685800" rtl="0"/>
            <a:endParaRPr lang="en-US" kern="1200">
              <a:solidFill>
                <a:prstClr val="black"/>
              </a:solidFill>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fld id="{170862A5-B9BF-49AD-B48A-0A94CACC0B01}" type="slidenum">
              <a:rPr lang="en-US" smtClean="0"/>
              <a:pPr/>
              <a:t>‹#›</a:t>
            </a:fld>
            <a:endParaRPr lang="en-US"/>
          </a:p>
        </p:txBody>
      </p:sp>
    </p:spTree>
    <p:extLst>
      <p:ext uri="{BB962C8B-B14F-4D97-AF65-F5344CB8AC3E}">
        <p14:creationId xmlns:p14="http://schemas.microsoft.com/office/powerpoint/2010/main" val="353052760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3" name="Rectangle 202"/>
          <p:cNvSpPr>
            <a:spLocks noGrp="1" noChangeArrowheads="1"/>
          </p:cNvSpPr>
          <p:nvPr>
            <p:ph type="sldNum" sz="quarter" idx="10"/>
          </p:nvPr>
        </p:nvSpPr>
        <p:spPr>
          <a:ln/>
        </p:spPr>
        <p:txBody>
          <a:bodyPr/>
          <a:lstStyle>
            <a:lvl1pPr>
              <a:defRPr/>
            </a:lvl1pPr>
          </a:lstStyle>
          <a:p>
            <a:fld id="{6050B896-17FF-4783-975F-B38065AF49E8}" type="slidenum">
              <a:rPr lang="en-US" altLang="en-US"/>
              <a:pPr/>
              <a:t>‹#›</a:t>
            </a:fld>
            <a:endParaRPr lang="en-US" altLang="en-US"/>
          </a:p>
        </p:txBody>
      </p:sp>
      <p:sp>
        <p:nvSpPr>
          <p:cNvPr id="4" name="Title 1"/>
          <p:cNvSpPr>
            <a:spLocks noGrp="1"/>
          </p:cNvSpPr>
          <p:nvPr>
            <p:ph type="title"/>
          </p:nvPr>
        </p:nvSpPr>
        <p:spPr>
          <a:xfrm>
            <a:off x="235424" y="146895"/>
            <a:ext cx="8096534" cy="530225"/>
          </a:xfrm>
          <a:prstGeom prst="rect">
            <a:avLst/>
          </a:prstGeom>
        </p:spPr>
        <p:txBody>
          <a:bodyPr anchor="ctr"/>
          <a:lstStyle>
            <a:lvl1pPr>
              <a:defRPr baseline="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2066574596"/>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86603" y="145413"/>
            <a:ext cx="8117006" cy="530225"/>
          </a:xfrm>
          <a:prstGeom prst="rect">
            <a:avLst/>
          </a:prstGeom>
        </p:spPr>
        <p:txBody>
          <a:bodyPr anchor="ctr"/>
          <a:lstStyle>
            <a:lvl1pPr>
              <a:defRPr baseline="0">
                <a:solidFill>
                  <a:schemeClr val="bg1"/>
                </a:solidFill>
              </a:defRPr>
            </a:lvl1pPr>
          </a:lstStyle>
          <a:p>
            <a:r>
              <a:rPr lang="en-US" dirty="0"/>
              <a:t>Click to edit Master title style</a:t>
            </a:r>
          </a:p>
        </p:txBody>
      </p:sp>
      <p:sp>
        <p:nvSpPr>
          <p:cNvPr id="3" name="Content Placeholder 2"/>
          <p:cNvSpPr>
            <a:spLocks noGrp="1"/>
          </p:cNvSpPr>
          <p:nvPr>
            <p:ph sz="half" idx="1"/>
          </p:nvPr>
        </p:nvSpPr>
        <p:spPr>
          <a:xfrm>
            <a:off x="286603" y="1012825"/>
            <a:ext cx="4125036" cy="5137150"/>
          </a:xfrm>
          <a:prstGeom prst="rect">
            <a:avLst/>
          </a:prstGeo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08478" y="1012825"/>
            <a:ext cx="4184698" cy="5137150"/>
          </a:xfrm>
          <a:prstGeom prst="rect">
            <a:avLst/>
          </a:prstGeo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02"/>
          <p:cNvSpPr>
            <a:spLocks noGrp="1" noChangeArrowheads="1"/>
          </p:cNvSpPr>
          <p:nvPr>
            <p:ph type="sldNum" sz="quarter" idx="10"/>
          </p:nvPr>
        </p:nvSpPr>
        <p:spPr>
          <a:ln/>
        </p:spPr>
        <p:txBody>
          <a:bodyPr/>
          <a:lstStyle>
            <a:lvl1pPr>
              <a:defRPr/>
            </a:lvl1pPr>
          </a:lstStyle>
          <a:p>
            <a:fld id="{407DB26D-5AE8-4C07-B02D-5C048C94E57F}" type="slidenum">
              <a:rPr lang="en-US" altLang="en-US"/>
              <a:pPr/>
              <a:t>‹#›</a:t>
            </a:fld>
            <a:endParaRPr lang="en-US" altLang="en-US"/>
          </a:p>
        </p:txBody>
      </p:sp>
    </p:spTree>
    <p:extLst>
      <p:ext uri="{BB962C8B-B14F-4D97-AF65-F5344CB8AC3E}">
        <p14:creationId xmlns:p14="http://schemas.microsoft.com/office/powerpoint/2010/main" val="4091058971"/>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elfolie">
    <p:spTree>
      <p:nvGrpSpPr>
        <p:cNvPr id="1" name=""/>
        <p:cNvGrpSpPr/>
        <p:nvPr/>
      </p:nvGrpSpPr>
      <p:grpSpPr>
        <a:xfrm>
          <a:off x="0" y="0"/>
          <a:ext cx="0" cy="0"/>
          <a:chOff x="0" y="0"/>
          <a:chExt cx="0" cy="0"/>
        </a:xfrm>
      </p:grpSpPr>
      <p:pic>
        <p:nvPicPr>
          <p:cNvPr id="7" name="Picture 2" descr="\\psf\Host\Users\cd\Desktop\Startbild_16zu9-E.jpg"/>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0"/>
            <a:ext cx="9139239"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4"/>
          <p:cNvSpPr>
            <a:spLocks noGrp="1" noChangeArrowheads="1"/>
          </p:cNvSpPr>
          <p:nvPr>
            <p:ph type="ctrTitle" hasCustomPrompt="1"/>
          </p:nvPr>
        </p:nvSpPr>
        <p:spPr>
          <a:xfrm>
            <a:off x="658627" y="1572836"/>
            <a:ext cx="8146479" cy="741428"/>
          </a:xfrm>
        </p:spPr>
        <p:txBody>
          <a:bodyPr/>
          <a:lstStyle>
            <a:lvl1pPr>
              <a:tabLst>
                <a:tab pos="1528355" algn="l"/>
              </a:tabLst>
              <a:defRPr b="1"/>
            </a:lvl1pPr>
          </a:lstStyle>
          <a:p>
            <a:pPr lvl="0"/>
            <a:r>
              <a:rPr lang="en-GB" noProof="0" dirty="0"/>
              <a:t>Click here to insert lecture title</a:t>
            </a:r>
            <a:endParaRPr lang="de-DE" noProof="0" dirty="0"/>
          </a:p>
        </p:txBody>
      </p:sp>
      <p:sp>
        <p:nvSpPr>
          <p:cNvPr id="16" name="Rectangle 37"/>
          <p:cNvSpPr>
            <a:spLocks noGrp="1" noChangeArrowheads="1"/>
          </p:cNvSpPr>
          <p:nvPr>
            <p:ph type="subTitle" idx="1" hasCustomPrompt="1"/>
          </p:nvPr>
        </p:nvSpPr>
        <p:spPr>
          <a:xfrm>
            <a:off x="658627" y="2429438"/>
            <a:ext cx="8146479" cy="1151733"/>
          </a:xfrm>
        </p:spPr>
        <p:txBody>
          <a:bodyPr/>
          <a:lstStyle>
            <a:lvl1pPr marL="0" indent="0">
              <a:buFontTx/>
              <a:buNone/>
              <a:defRPr sz="1800" baseline="0">
                <a:solidFill>
                  <a:srgbClr val="686868"/>
                </a:solidFill>
              </a:defRPr>
            </a:lvl1pPr>
          </a:lstStyle>
          <a:p>
            <a:pPr lvl="0"/>
            <a:r>
              <a:rPr lang="en-GB" noProof="0" dirty="0"/>
              <a:t>Click here to insert lecture subtitle</a:t>
            </a:r>
          </a:p>
        </p:txBody>
      </p:sp>
      <p:sp>
        <p:nvSpPr>
          <p:cNvPr id="4" name="Fußzeilenplatzhalter 3"/>
          <p:cNvSpPr>
            <a:spLocks noGrp="1"/>
          </p:cNvSpPr>
          <p:nvPr>
            <p:ph type="ftr" sz="quarter" idx="10"/>
          </p:nvPr>
        </p:nvSpPr>
        <p:spPr/>
        <p:txBody>
          <a:bodyPr/>
          <a:lstStyle/>
          <a:p>
            <a:pPr>
              <a:defRPr/>
            </a:pPr>
            <a:r>
              <a:rPr lang="en-GB"/>
              <a:t>&gt; Lecture &gt; Author  •  Document &gt; Date</a:t>
            </a:r>
            <a:endParaRPr lang="en-GB" dirty="0"/>
          </a:p>
        </p:txBody>
      </p:sp>
      <p:sp>
        <p:nvSpPr>
          <p:cNvPr id="5" name="Foliennummernplatzhalter 4"/>
          <p:cNvSpPr>
            <a:spLocks noGrp="1"/>
          </p:cNvSpPr>
          <p:nvPr>
            <p:ph type="sldNum" sz="quarter" idx="11"/>
          </p:nvPr>
        </p:nvSpPr>
        <p:spPr/>
        <p:txBody>
          <a:bodyPr/>
          <a:lstStyle/>
          <a:p>
            <a:pPr>
              <a:defRPr/>
            </a:pPr>
            <a:r>
              <a:rPr lang="en-GB"/>
              <a:t>DLR.de  •  Chart </a:t>
            </a:r>
            <a:fld id="{A5AC3FBE-A647-41C9-A8C3-4435ED4FC895}" type="slidenum">
              <a:rPr lang="en-GB" smtClean="0"/>
              <a:pPr>
                <a:defRPr/>
              </a:pPr>
              <a:t>‹#›</a:t>
            </a:fld>
            <a:endParaRPr lang="en-GB" dirty="0"/>
          </a:p>
        </p:txBody>
      </p:sp>
      <p:pic>
        <p:nvPicPr>
          <p:cNvPr id="8" name="Picture 46"/>
          <p:cNvPicPr>
            <a:picLocks noChangeAspect="1" noChangeArrowheads="1"/>
          </p:cNvPicPr>
          <p:nvPr userDrawn="1"/>
        </p:nvPicPr>
        <p:blipFill>
          <a:blip r:embed="rId3">
            <a:extLst>
              <a:ext uri="{28A0092B-C50C-407E-A947-70E740481C1C}">
                <a14:useLocalDpi xmlns:a14="http://schemas.microsoft.com/office/drawing/2010/main"/>
              </a:ext>
            </a:extLst>
          </a:blip>
          <a:srcRect/>
          <a:stretch>
            <a:fillRect/>
          </a:stretch>
        </p:blipFill>
        <p:spPr bwMode="auto">
          <a:xfrm>
            <a:off x="144660" y="5596705"/>
            <a:ext cx="809789" cy="9567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809458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5" name="Titel 4"/>
          <p:cNvSpPr>
            <a:spLocks noGrp="1"/>
          </p:cNvSpPr>
          <p:nvPr>
            <p:ph type="title" hasCustomPrompt="1"/>
          </p:nvPr>
        </p:nvSpPr>
        <p:spPr/>
        <p:txBody>
          <a:bodyPr/>
          <a:lstStyle/>
          <a:p>
            <a:r>
              <a:rPr lang="en-GB" noProof="0" dirty="0"/>
              <a:t>Click here to insert chart title</a:t>
            </a:r>
            <a:endParaRPr lang="en-GB" dirty="0"/>
          </a:p>
        </p:txBody>
      </p:sp>
      <p:sp>
        <p:nvSpPr>
          <p:cNvPr id="11" name="Textplatzhalter 10"/>
          <p:cNvSpPr>
            <a:spLocks noGrp="1"/>
          </p:cNvSpPr>
          <p:nvPr>
            <p:ph type="body" sz="quarter" idx="12" hasCustomPrompt="1"/>
          </p:nvPr>
        </p:nvSpPr>
        <p:spPr>
          <a:xfrm>
            <a:off x="364405" y="1590832"/>
            <a:ext cx="8413709" cy="4336996"/>
          </a:xfrm>
        </p:spPr>
        <p:txBody>
          <a:bodyPr/>
          <a:lstStyle/>
          <a:p>
            <a:pPr lvl="0"/>
            <a:r>
              <a:rPr lang="en-GB" noProof="0" dirty="0"/>
              <a:t>Click here to insert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4" name="Fußzeilenplatzhalter 3"/>
          <p:cNvSpPr>
            <a:spLocks noGrp="1"/>
          </p:cNvSpPr>
          <p:nvPr>
            <p:ph type="ftr" sz="quarter" idx="13"/>
          </p:nvPr>
        </p:nvSpPr>
        <p:spPr/>
        <p:txBody>
          <a:bodyPr/>
          <a:lstStyle/>
          <a:p>
            <a:pPr>
              <a:defRPr/>
            </a:pPr>
            <a:r>
              <a:rPr lang="en-GB"/>
              <a:t>&gt; Lecture &gt; Author  •  Document &gt; Date</a:t>
            </a:r>
            <a:endParaRPr lang="en-GB" dirty="0"/>
          </a:p>
        </p:txBody>
      </p:sp>
      <p:sp>
        <p:nvSpPr>
          <p:cNvPr id="6" name="Foliennummernplatzhalter 5"/>
          <p:cNvSpPr>
            <a:spLocks noGrp="1"/>
          </p:cNvSpPr>
          <p:nvPr>
            <p:ph type="sldNum" sz="quarter" idx="14"/>
          </p:nvPr>
        </p:nvSpPr>
        <p:spPr/>
        <p:txBody>
          <a:bodyPr/>
          <a:lstStyle/>
          <a:p>
            <a:pPr>
              <a:defRPr/>
            </a:pPr>
            <a:r>
              <a:rPr lang="en-GB"/>
              <a:t>DLR.de  •  Chart </a:t>
            </a:r>
            <a:fld id="{A5AC3FBE-A647-41C9-A8C3-4435ED4FC895}" type="slidenum">
              <a:rPr lang="en-GB" smtClean="0"/>
              <a:pPr>
                <a:defRPr/>
              </a:pPr>
              <a:t>‹#›</a:t>
            </a:fld>
            <a:endParaRPr lang="en-GB" dirty="0"/>
          </a:p>
        </p:txBody>
      </p:sp>
    </p:spTree>
    <p:extLst>
      <p:ext uri="{BB962C8B-B14F-4D97-AF65-F5344CB8AC3E}">
        <p14:creationId xmlns:p14="http://schemas.microsoft.com/office/powerpoint/2010/main" val="16650557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halt und Bild">
    <p:spTree>
      <p:nvGrpSpPr>
        <p:cNvPr id="1" name=""/>
        <p:cNvGrpSpPr/>
        <p:nvPr/>
      </p:nvGrpSpPr>
      <p:grpSpPr>
        <a:xfrm>
          <a:off x="0" y="0"/>
          <a:ext cx="0" cy="0"/>
          <a:chOff x="0" y="0"/>
          <a:chExt cx="0" cy="0"/>
        </a:xfrm>
      </p:grpSpPr>
      <p:sp>
        <p:nvSpPr>
          <p:cNvPr id="5" name="Titel 4"/>
          <p:cNvSpPr>
            <a:spLocks noGrp="1"/>
          </p:cNvSpPr>
          <p:nvPr>
            <p:ph type="title" hasCustomPrompt="1"/>
          </p:nvPr>
        </p:nvSpPr>
        <p:spPr/>
        <p:txBody>
          <a:bodyPr/>
          <a:lstStyle/>
          <a:p>
            <a:r>
              <a:rPr lang="en-GB" noProof="0" dirty="0"/>
              <a:t>Click here to insert chart title</a:t>
            </a:r>
            <a:endParaRPr lang="en-GB" dirty="0"/>
          </a:p>
        </p:txBody>
      </p:sp>
      <p:sp>
        <p:nvSpPr>
          <p:cNvPr id="11" name="Textplatzhalter 10"/>
          <p:cNvSpPr>
            <a:spLocks noGrp="1"/>
          </p:cNvSpPr>
          <p:nvPr>
            <p:ph type="body" sz="quarter" idx="12" hasCustomPrompt="1"/>
          </p:nvPr>
        </p:nvSpPr>
        <p:spPr>
          <a:xfrm>
            <a:off x="364405" y="1590832"/>
            <a:ext cx="4111029" cy="4336996"/>
          </a:xfrm>
        </p:spPr>
        <p:txBody>
          <a:bodyPr/>
          <a:lstStyle/>
          <a:p>
            <a:pPr lvl="0"/>
            <a:r>
              <a:rPr lang="en-GB" noProof="0" dirty="0"/>
              <a:t>Click here to insert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6" name="Bildplatzhalter 5"/>
          <p:cNvSpPr>
            <a:spLocks noGrp="1"/>
          </p:cNvSpPr>
          <p:nvPr>
            <p:ph type="pic" sz="quarter" idx="13" hasCustomPrompt="1"/>
          </p:nvPr>
        </p:nvSpPr>
        <p:spPr>
          <a:xfrm>
            <a:off x="4667085" y="1590832"/>
            <a:ext cx="4111029" cy="4336996"/>
          </a:xfrm>
        </p:spPr>
        <p:txBody>
          <a:bodyPr/>
          <a:lstStyle>
            <a:lvl1pPr marL="0" marR="0" indent="0" algn="l" defTabSz="685617" rtl="0" eaLnBrk="1" fontAlgn="auto" latinLnBrk="0" hangingPunct="1">
              <a:lnSpc>
                <a:spcPct val="100000"/>
              </a:lnSpc>
              <a:spcBef>
                <a:spcPts val="225"/>
              </a:spcBef>
              <a:spcAft>
                <a:spcPts val="225"/>
              </a:spcAft>
              <a:buClrTx/>
              <a:buSzTx/>
              <a:buFont typeface="Arial" pitchFamily="34" charset="0"/>
              <a:buNone/>
              <a:tabLst/>
              <a:defRPr/>
            </a:lvl1pPr>
          </a:lstStyle>
          <a:p>
            <a:r>
              <a:rPr lang="en-GB" noProof="0" dirty="0"/>
              <a:t>Click onto symbol to insert picture</a:t>
            </a:r>
          </a:p>
          <a:p>
            <a:endParaRPr lang="en-GB" noProof="0" dirty="0"/>
          </a:p>
        </p:txBody>
      </p:sp>
      <p:sp>
        <p:nvSpPr>
          <p:cNvPr id="4" name="Fußzeilenplatzhalter 3"/>
          <p:cNvSpPr>
            <a:spLocks noGrp="1"/>
          </p:cNvSpPr>
          <p:nvPr>
            <p:ph type="ftr" sz="quarter" idx="14"/>
          </p:nvPr>
        </p:nvSpPr>
        <p:spPr/>
        <p:txBody>
          <a:bodyPr/>
          <a:lstStyle/>
          <a:p>
            <a:pPr>
              <a:defRPr/>
            </a:pPr>
            <a:r>
              <a:rPr lang="en-GB"/>
              <a:t>&gt; Lecture &gt; Author  •  Document &gt; Date</a:t>
            </a:r>
            <a:endParaRPr lang="en-GB" dirty="0"/>
          </a:p>
        </p:txBody>
      </p:sp>
      <p:sp>
        <p:nvSpPr>
          <p:cNvPr id="7" name="Foliennummernplatzhalter 6"/>
          <p:cNvSpPr>
            <a:spLocks noGrp="1"/>
          </p:cNvSpPr>
          <p:nvPr>
            <p:ph type="sldNum" sz="quarter" idx="15"/>
          </p:nvPr>
        </p:nvSpPr>
        <p:spPr/>
        <p:txBody>
          <a:bodyPr/>
          <a:lstStyle/>
          <a:p>
            <a:pPr>
              <a:defRPr/>
            </a:pPr>
            <a:r>
              <a:rPr lang="en-GB"/>
              <a:t>DLR.de  •  Chart </a:t>
            </a:r>
            <a:fld id="{A5AC3FBE-A647-41C9-A8C3-4435ED4FC895}" type="slidenum">
              <a:rPr lang="en-GB" smtClean="0"/>
              <a:pPr>
                <a:defRPr/>
              </a:pPr>
              <a:t>‹#›</a:t>
            </a:fld>
            <a:endParaRPr lang="en-GB" dirty="0"/>
          </a:p>
        </p:txBody>
      </p:sp>
    </p:spTree>
    <p:extLst>
      <p:ext uri="{BB962C8B-B14F-4D97-AF65-F5344CB8AC3E}">
        <p14:creationId xmlns:p14="http://schemas.microsoft.com/office/powerpoint/2010/main" val="16343358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in Inhalt links">
    <p:spTree>
      <p:nvGrpSpPr>
        <p:cNvPr id="1" name=""/>
        <p:cNvGrpSpPr/>
        <p:nvPr/>
      </p:nvGrpSpPr>
      <p:grpSpPr>
        <a:xfrm>
          <a:off x="0" y="0"/>
          <a:ext cx="0" cy="0"/>
          <a:chOff x="0" y="0"/>
          <a:chExt cx="0" cy="0"/>
        </a:xfrm>
      </p:grpSpPr>
      <p:sp>
        <p:nvSpPr>
          <p:cNvPr id="5" name="Titel 4"/>
          <p:cNvSpPr>
            <a:spLocks noGrp="1"/>
          </p:cNvSpPr>
          <p:nvPr>
            <p:ph type="title" hasCustomPrompt="1"/>
          </p:nvPr>
        </p:nvSpPr>
        <p:spPr/>
        <p:txBody>
          <a:bodyPr/>
          <a:lstStyle/>
          <a:p>
            <a:r>
              <a:rPr lang="en-GB" noProof="0" dirty="0"/>
              <a:t>Click here to insert chart title</a:t>
            </a:r>
            <a:endParaRPr lang="en-GB" dirty="0"/>
          </a:p>
        </p:txBody>
      </p:sp>
      <p:sp>
        <p:nvSpPr>
          <p:cNvPr id="11" name="Textplatzhalter 10"/>
          <p:cNvSpPr>
            <a:spLocks noGrp="1"/>
          </p:cNvSpPr>
          <p:nvPr>
            <p:ph type="body" sz="quarter" idx="12" hasCustomPrompt="1"/>
          </p:nvPr>
        </p:nvSpPr>
        <p:spPr>
          <a:xfrm>
            <a:off x="364405" y="1590832"/>
            <a:ext cx="4111029" cy="4336996"/>
          </a:xfrm>
        </p:spPr>
        <p:txBody>
          <a:bodyPr/>
          <a:lstStyle/>
          <a:p>
            <a:pPr lvl="0"/>
            <a:r>
              <a:rPr lang="en-GB" noProof="0" dirty="0"/>
              <a:t>Click here to insert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4" name="Fußzeilenplatzhalter 3"/>
          <p:cNvSpPr>
            <a:spLocks noGrp="1"/>
          </p:cNvSpPr>
          <p:nvPr>
            <p:ph type="ftr" sz="quarter" idx="14"/>
          </p:nvPr>
        </p:nvSpPr>
        <p:spPr/>
        <p:txBody>
          <a:bodyPr/>
          <a:lstStyle/>
          <a:p>
            <a:pPr>
              <a:defRPr/>
            </a:pPr>
            <a:r>
              <a:rPr lang="en-GB"/>
              <a:t>&gt; Lecture &gt; Author  •  Document &gt; Date</a:t>
            </a:r>
            <a:endParaRPr lang="en-GB" dirty="0"/>
          </a:p>
        </p:txBody>
      </p:sp>
      <p:sp>
        <p:nvSpPr>
          <p:cNvPr id="7" name="Foliennummernplatzhalter 6"/>
          <p:cNvSpPr>
            <a:spLocks noGrp="1"/>
          </p:cNvSpPr>
          <p:nvPr>
            <p:ph type="sldNum" sz="quarter" idx="15"/>
          </p:nvPr>
        </p:nvSpPr>
        <p:spPr/>
        <p:txBody>
          <a:bodyPr/>
          <a:lstStyle/>
          <a:p>
            <a:pPr>
              <a:defRPr/>
            </a:pPr>
            <a:r>
              <a:rPr lang="en-GB"/>
              <a:t>DLR.de  •  Chart </a:t>
            </a:r>
            <a:fld id="{A5AC3FBE-A647-41C9-A8C3-4435ED4FC895}" type="slidenum">
              <a:rPr lang="en-GB" smtClean="0"/>
              <a:pPr>
                <a:defRPr/>
              </a:pPr>
              <a:t>‹#›</a:t>
            </a:fld>
            <a:endParaRPr lang="en-GB" dirty="0"/>
          </a:p>
        </p:txBody>
      </p:sp>
    </p:spTree>
    <p:extLst>
      <p:ext uri="{BB962C8B-B14F-4D97-AF65-F5344CB8AC3E}">
        <p14:creationId xmlns:p14="http://schemas.microsoft.com/office/powerpoint/2010/main" val="36914316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5" name="Titel 4"/>
          <p:cNvSpPr>
            <a:spLocks noGrp="1"/>
          </p:cNvSpPr>
          <p:nvPr>
            <p:ph type="title" hasCustomPrompt="1"/>
          </p:nvPr>
        </p:nvSpPr>
        <p:spPr/>
        <p:txBody>
          <a:bodyPr/>
          <a:lstStyle/>
          <a:p>
            <a:r>
              <a:rPr lang="en-GB" noProof="0" dirty="0"/>
              <a:t>Click here to insert chart title</a:t>
            </a:r>
            <a:endParaRPr lang="en-GB" dirty="0"/>
          </a:p>
        </p:txBody>
      </p:sp>
      <p:sp>
        <p:nvSpPr>
          <p:cNvPr id="11" name="Textplatzhalter 10"/>
          <p:cNvSpPr>
            <a:spLocks noGrp="1"/>
          </p:cNvSpPr>
          <p:nvPr>
            <p:ph type="body" sz="quarter" idx="12" hasCustomPrompt="1"/>
          </p:nvPr>
        </p:nvSpPr>
        <p:spPr>
          <a:xfrm>
            <a:off x="364405" y="1590832"/>
            <a:ext cx="4111029" cy="4336996"/>
          </a:xfrm>
        </p:spPr>
        <p:txBody>
          <a:bodyPr/>
          <a:lstStyle/>
          <a:p>
            <a:pPr lvl="0"/>
            <a:r>
              <a:rPr lang="en-GB" noProof="0" dirty="0"/>
              <a:t>Click here to insert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4" name="Fußzeilenplatzhalter 3"/>
          <p:cNvSpPr>
            <a:spLocks noGrp="1"/>
          </p:cNvSpPr>
          <p:nvPr>
            <p:ph type="ftr" sz="quarter" idx="14"/>
          </p:nvPr>
        </p:nvSpPr>
        <p:spPr/>
        <p:txBody>
          <a:bodyPr/>
          <a:lstStyle/>
          <a:p>
            <a:pPr>
              <a:defRPr/>
            </a:pPr>
            <a:r>
              <a:rPr lang="en-GB"/>
              <a:t>&gt; Lecture &gt; Author  •  Document &gt; Date</a:t>
            </a:r>
            <a:endParaRPr lang="en-GB" dirty="0"/>
          </a:p>
        </p:txBody>
      </p:sp>
      <p:sp>
        <p:nvSpPr>
          <p:cNvPr id="7" name="Foliennummernplatzhalter 6"/>
          <p:cNvSpPr>
            <a:spLocks noGrp="1"/>
          </p:cNvSpPr>
          <p:nvPr>
            <p:ph type="sldNum" sz="quarter" idx="15"/>
          </p:nvPr>
        </p:nvSpPr>
        <p:spPr/>
        <p:txBody>
          <a:bodyPr/>
          <a:lstStyle/>
          <a:p>
            <a:pPr>
              <a:defRPr/>
            </a:pPr>
            <a:r>
              <a:rPr lang="en-GB"/>
              <a:t>DLR.de  •  Chart </a:t>
            </a:r>
            <a:fld id="{A5AC3FBE-A647-41C9-A8C3-4435ED4FC895}" type="slidenum">
              <a:rPr lang="en-GB" smtClean="0"/>
              <a:pPr>
                <a:defRPr/>
              </a:pPr>
              <a:t>‹#›</a:t>
            </a:fld>
            <a:endParaRPr lang="en-GB" dirty="0"/>
          </a:p>
        </p:txBody>
      </p:sp>
      <p:sp>
        <p:nvSpPr>
          <p:cNvPr id="6" name="Textplatzhalter 10"/>
          <p:cNvSpPr>
            <a:spLocks noGrp="1"/>
          </p:cNvSpPr>
          <p:nvPr>
            <p:ph type="body" sz="quarter" idx="16" hasCustomPrompt="1"/>
          </p:nvPr>
        </p:nvSpPr>
        <p:spPr>
          <a:xfrm>
            <a:off x="4667085" y="1590832"/>
            <a:ext cx="4111029" cy="4336996"/>
          </a:xfrm>
        </p:spPr>
        <p:txBody>
          <a:bodyPr/>
          <a:lstStyle/>
          <a:p>
            <a:pPr lvl="0"/>
            <a:r>
              <a:rPr lang="en-GB" noProof="0" dirty="0"/>
              <a:t>Click here to insert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Tree>
    <p:extLst>
      <p:ext uri="{BB962C8B-B14F-4D97-AF65-F5344CB8AC3E}">
        <p14:creationId xmlns:p14="http://schemas.microsoft.com/office/powerpoint/2010/main" val="325599594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image" Target="../media/image3.png"/><Relationship Id="rId5" Type="http://schemas.openxmlformats.org/officeDocument/2006/relationships/slideLayout" Target="../slideLayouts/slideLayout9.xml"/><Relationship Id="rId10" Type="http://schemas.openxmlformats.org/officeDocument/2006/relationships/theme" Target="../theme/theme3.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6.pn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4.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7.png"/></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27.xml"/><Relationship Id="rId7" Type="http://schemas.openxmlformats.org/officeDocument/2006/relationships/slideLayout" Target="../slideLayouts/slideLayout31.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5" Type="http://schemas.openxmlformats.org/officeDocument/2006/relationships/slideLayout" Target="../slideLayouts/slideLayout29.xml"/><Relationship Id="rId4" Type="http://schemas.openxmlformats.org/officeDocument/2006/relationships/slideLayout" Target="../slideLayouts/slideLayout2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18" Type="http://schemas.openxmlformats.org/officeDocument/2006/relationships/theme" Target="../theme/theme6.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17" Type="http://schemas.openxmlformats.org/officeDocument/2006/relationships/slideLayout" Target="../slideLayouts/slideLayout48.xml"/><Relationship Id="rId2" Type="http://schemas.openxmlformats.org/officeDocument/2006/relationships/slideLayout" Target="../slideLayouts/slideLayout33.xml"/><Relationship Id="rId16" Type="http://schemas.openxmlformats.org/officeDocument/2006/relationships/slideLayout" Target="../slideLayouts/slideLayout47.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5" Type="http://schemas.openxmlformats.org/officeDocument/2006/relationships/slideLayout" Target="../slideLayouts/slideLayout46.xml"/><Relationship Id="rId10" Type="http://schemas.openxmlformats.org/officeDocument/2006/relationships/slideLayout" Target="../slideLayouts/slideLayout41.xml"/><Relationship Id="rId19" Type="http://schemas.openxmlformats.org/officeDocument/2006/relationships/image" Target="../media/image18.jpeg"/><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4"/>
          <a:srcRect/>
          <a:stretch>
            <a:fillRect/>
          </a:stretch>
        </a:blipFill>
        <a:effectLst/>
      </p:bgPr>
    </p:bg>
    <p:spTree>
      <p:nvGrpSpPr>
        <p:cNvPr id="1" name=""/>
        <p:cNvGrpSpPr/>
        <p:nvPr/>
      </p:nvGrpSpPr>
      <p:grpSpPr>
        <a:xfrm>
          <a:off x="0" y="0"/>
          <a:ext cx="0" cy="0"/>
          <a:chOff x="0" y="0"/>
          <a:chExt cx="0" cy="0"/>
        </a:xfrm>
      </p:grpSpPr>
      <p:sp>
        <p:nvSpPr>
          <p:cNvPr id="2" name="Shape 2"/>
          <p:cNvSpPr>
            <a:spLocks noGrp="1"/>
          </p:cNvSpPr>
          <p:nvPr>
            <p:ph type="sldNum" sz="quarter" idx="2"/>
          </p:nvPr>
        </p:nvSpPr>
        <p:spPr>
          <a:xfrm>
            <a:off x="7239000" y="6546850"/>
            <a:ext cx="1905000" cy="256540"/>
          </a:xfrm>
          <a:prstGeom prst="rect">
            <a:avLst/>
          </a:prstGeom>
          <a:ln w="12700">
            <a:miter lim="400000"/>
          </a:ln>
        </p:spPr>
        <p:txBody>
          <a:bodyPr lIns="45719" rIns="45719">
            <a:spAutoFit/>
          </a:bodyPr>
          <a:lstStyle>
            <a:lvl1pPr algn="r">
              <a:spcBef>
                <a:spcPts val="600"/>
              </a:spcBef>
              <a:defRPr sz="1000">
                <a:latin typeface="Calibri"/>
                <a:ea typeface="Calibri"/>
                <a:cs typeface="Calibri"/>
                <a:sym typeface="Calibri"/>
              </a:defRPr>
            </a:lvl1pPr>
          </a:lstStyle>
          <a:p>
            <a:pPr lvl="0"/>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ransition spd="med"/>
  <p:txStyles>
    <p:titleStyle>
      <a:lvl1pPr algn="r">
        <a:defRPr sz="3200">
          <a:solidFill>
            <a:srgbClr val="FFFFFF"/>
          </a:solidFill>
          <a:latin typeface="Arial Bold"/>
          <a:ea typeface="Arial Bold"/>
          <a:cs typeface="Arial Bold"/>
          <a:sym typeface="Arial Bold"/>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p:titleStyle>
    <p:body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p:bodyStyle>
    <p:otherStyle>
      <a:lvl1pPr algn="r" defTabSz="457200">
        <a:spcBef>
          <a:spcPts val="600"/>
        </a:spcBef>
        <a:defRPr sz="1000">
          <a:solidFill>
            <a:schemeClr val="tx1"/>
          </a:solidFill>
          <a:latin typeface="+mn-lt"/>
          <a:ea typeface="+mn-ea"/>
          <a:cs typeface="+mn-cs"/>
          <a:sym typeface="Calibri"/>
        </a:defRPr>
      </a:lvl1pPr>
      <a:lvl2pPr indent="457200" algn="r" defTabSz="457200">
        <a:spcBef>
          <a:spcPts val="600"/>
        </a:spcBef>
        <a:defRPr sz="1000">
          <a:solidFill>
            <a:schemeClr val="tx1"/>
          </a:solidFill>
          <a:latin typeface="+mn-lt"/>
          <a:ea typeface="+mn-ea"/>
          <a:cs typeface="+mn-cs"/>
          <a:sym typeface="Calibri"/>
        </a:defRPr>
      </a:lvl2pPr>
      <a:lvl3pPr indent="914400" algn="r" defTabSz="457200">
        <a:spcBef>
          <a:spcPts val="600"/>
        </a:spcBef>
        <a:defRPr sz="1000">
          <a:solidFill>
            <a:schemeClr val="tx1"/>
          </a:solidFill>
          <a:latin typeface="+mn-lt"/>
          <a:ea typeface="+mn-ea"/>
          <a:cs typeface="+mn-cs"/>
          <a:sym typeface="Calibri"/>
        </a:defRPr>
      </a:lvl3pPr>
      <a:lvl4pPr indent="1371600" algn="r" defTabSz="457200">
        <a:spcBef>
          <a:spcPts val="600"/>
        </a:spcBef>
        <a:defRPr sz="1000">
          <a:solidFill>
            <a:schemeClr val="tx1"/>
          </a:solidFill>
          <a:latin typeface="+mn-lt"/>
          <a:ea typeface="+mn-ea"/>
          <a:cs typeface="+mn-cs"/>
          <a:sym typeface="Calibri"/>
        </a:defRPr>
      </a:lvl4pPr>
      <a:lvl5pPr indent="1828800" algn="r" defTabSz="457200">
        <a:spcBef>
          <a:spcPts val="600"/>
        </a:spcBef>
        <a:defRPr sz="1000">
          <a:solidFill>
            <a:schemeClr val="tx1"/>
          </a:solidFill>
          <a:latin typeface="+mn-lt"/>
          <a:ea typeface="+mn-ea"/>
          <a:cs typeface="+mn-cs"/>
          <a:sym typeface="Calibri"/>
        </a:defRPr>
      </a:lvl5pPr>
      <a:lvl6pPr indent="2286000" algn="r" defTabSz="457200">
        <a:spcBef>
          <a:spcPts val="600"/>
        </a:spcBef>
        <a:defRPr sz="1000">
          <a:solidFill>
            <a:schemeClr val="tx1"/>
          </a:solidFill>
          <a:latin typeface="+mn-lt"/>
          <a:ea typeface="+mn-ea"/>
          <a:cs typeface="+mn-cs"/>
          <a:sym typeface="Calibri"/>
        </a:defRPr>
      </a:lvl6pPr>
      <a:lvl7pPr indent="2743200" algn="r" defTabSz="457200">
        <a:spcBef>
          <a:spcPts val="600"/>
        </a:spcBef>
        <a:defRPr sz="1000">
          <a:solidFill>
            <a:schemeClr val="tx1"/>
          </a:solidFill>
          <a:latin typeface="+mn-lt"/>
          <a:ea typeface="+mn-ea"/>
          <a:cs typeface="+mn-cs"/>
          <a:sym typeface="Calibri"/>
        </a:defRPr>
      </a:lvl7pPr>
      <a:lvl8pPr indent="3200400" algn="r" defTabSz="457200">
        <a:spcBef>
          <a:spcPts val="600"/>
        </a:spcBef>
        <a:defRPr sz="1000">
          <a:solidFill>
            <a:schemeClr val="tx1"/>
          </a:solidFill>
          <a:latin typeface="+mn-lt"/>
          <a:ea typeface="+mn-ea"/>
          <a:cs typeface="+mn-cs"/>
          <a:sym typeface="Calibri"/>
        </a:defRPr>
      </a:lvl8pPr>
      <a:lvl9pPr indent="3657600" algn="r" defTabSz="457200">
        <a:spcBef>
          <a:spcPts val="600"/>
        </a:spcBef>
        <a:defRPr sz="1000">
          <a:solidFill>
            <a:schemeClr val="tx1"/>
          </a:solidFill>
          <a:latin typeface="+mn-lt"/>
          <a:ea typeface="+mn-ea"/>
          <a:cs typeface="+mn-cs"/>
          <a:sym typeface="Calibri"/>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1">
          <a:blip r:embed="rId4"/>
          <a:srcRect/>
          <a:stretch>
            <a:fillRect/>
          </a:stretch>
        </a:blipFill>
        <a:effectLst/>
      </p:bgPr>
    </p:bg>
    <p:spTree>
      <p:nvGrpSpPr>
        <p:cNvPr id="1" name=""/>
        <p:cNvGrpSpPr/>
        <p:nvPr/>
      </p:nvGrpSpPr>
      <p:grpSpPr>
        <a:xfrm>
          <a:off x="0" y="0"/>
          <a:ext cx="0" cy="0"/>
          <a:chOff x="0" y="0"/>
          <a:chExt cx="0" cy="0"/>
        </a:xfrm>
      </p:grpSpPr>
      <p:sp>
        <p:nvSpPr>
          <p:cNvPr id="2" name="Shape 2"/>
          <p:cNvSpPr>
            <a:spLocks noGrp="1"/>
          </p:cNvSpPr>
          <p:nvPr>
            <p:ph type="sldNum" sz="quarter" idx="2"/>
          </p:nvPr>
        </p:nvSpPr>
        <p:spPr>
          <a:xfrm>
            <a:off x="7239000" y="6546852"/>
            <a:ext cx="1905000" cy="207749"/>
          </a:xfrm>
          <a:prstGeom prst="rect">
            <a:avLst/>
          </a:prstGeom>
          <a:ln w="12700">
            <a:miter lim="400000"/>
          </a:ln>
        </p:spPr>
        <p:txBody>
          <a:bodyPr lIns="45719" rIns="45719">
            <a:spAutoFit/>
          </a:bodyPr>
          <a:lstStyle>
            <a:lvl1pPr algn="r">
              <a:spcBef>
                <a:spcPts val="450"/>
              </a:spcBef>
              <a:defRPr sz="750">
                <a:latin typeface="Calibri"/>
                <a:ea typeface="Calibri"/>
                <a:cs typeface="Calibri"/>
                <a:sym typeface="Calibri"/>
              </a:defRPr>
            </a:lvl1pPr>
          </a:lstStyle>
          <a:p>
            <a:pPr rtl="0"/>
            <a:fld id="{86CB4B4D-7CA3-9044-876B-883B54F8677D}" type="slidenum">
              <a:rPr lang="en-GB" smtClean="0"/>
              <a:pPr rtl="0"/>
              <a:t>‹#›</a:t>
            </a:fld>
            <a:endParaRPr lang="en-GB"/>
          </a:p>
        </p:txBody>
      </p:sp>
    </p:spTree>
    <p:extLst>
      <p:ext uri="{BB962C8B-B14F-4D97-AF65-F5344CB8AC3E}">
        <p14:creationId xmlns:p14="http://schemas.microsoft.com/office/powerpoint/2010/main" val="2274922586"/>
      </p:ext>
    </p:extLst>
  </p:cSld>
  <p:clrMap bg1="lt1" tx1="dk1" bg2="lt2" tx2="dk2" accent1="accent1" accent2="accent2" accent3="accent3" accent4="accent4" accent5="accent5" accent6="accent6" hlink="hlink" folHlink="folHlink"/>
  <p:sldLayoutIdLst>
    <p:sldLayoutId id="2147483652" r:id="rId1"/>
    <p:sldLayoutId id="2147483653" r:id="rId2"/>
  </p:sldLayoutIdLst>
  <p:transition spd="med"/>
  <p:txStyles>
    <p:titleStyle>
      <a:lvl1pPr algn="r">
        <a:defRPr sz="2400">
          <a:solidFill>
            <a:srgbClr val="FFFFFF"/>
          </a:solidFill>
          <a:latin typeface="Arial Bold"/>
          <a:ea typeface="Arial Bold"/>
          <a:cs typeface="Arial Bold"/>
          <a:sym typeface="Arial Bold"/>
        </a:defRPr>
      </a:lvl1pPr>
      <a:lvl2pPr algn="r">
        <a:defRPr sz="2400">
          <a:solidFill>
            <a:srgbClr val="FFFFFF"/>
          </a:solidFill>
          <a:latin typeface="Arial Bold"/>
          <a:ea typeface="Arial Bold"/>
          <a:cs typeface="Arial Bold"/>
          <a:sym typeface="Arial Bold"/>
        </a:defRPr>
      </a:lvl2pPr>
      <a:lvl3pPr algn="r">
        <a:defRPr sz="2400">
          <a:solidFill>
            <a:srgbClr val="FFFFFF"/>
          </a:solidFill>
          <a:latin typeface="Arial Bold"/>
          <a:ea typeface="Arial Bold"/>
          <a:cs typeface="Arial Bold"/>
          <a:sym typeface="Arial Bold"/>
        </a:defRPr>
      </a:lvl3pPr>
      <a:lvl4pPr algn="r">
        <a:defRPr sz="2400">
          <a:solidFill>
            <a:srgbClr val="FFFFFF"/>
          </a:solidFill>
          <a:latin typeface="Arial Bold"/>
          <a:ea typeface="Arial Bold"/>
          <a:cs typeface="Arial Bold"/>
          <a:sym typeface="Arial Bold"/>
        </a:defRPr>
      </a:lvl4pPr>
      <a:lvl5pPr algn="r">
        <a:defRPr sz="2400">
          <a:solidFill>
            <a:srgbClr val="FFFFFF"/>
          </a:solidFill>
          <a:latin typeface="Arial Bold"/>
          <a:ea typeface="Arial Bold"/>
          <a:cs typeface="Arial Bold"/>
          <a:sym typeface="Arial Bold"/>
        </a:defRPr>
      </a:lvl5pPr>
      <a:lvl6pPr indent="342900" algn="r">
        <a:defRPr sz="2400">
          <a:solidFill>
            <a:srgbClr val="FFFFFF"/>
          </a:solidFill>
          <a:latin typeface="Arial Bold"/>
          <a:ea typeface="Arial Bold"/>
          <a:cs typeface="Arial Bold"/>
          <a:sym typeface="Arial Bold"/>
        </a:defRPr>
      </a:lvl6pPr>
      <a:lvl7pPr indent="685800" algn="r">
        <a:defRPr sz="2400">
          <a:solidFill>
            <a:srgbClr val="FFFFFF"/>
          </a:solidFill>
          <a:latin typeface="Arial Bold"/>
          <a:ea typeface="Arial Bold"/>
          <a:cs typeface="Arial Bold"/>
          <a:sym typeface="Arial Bold"/>
        </a:defRPr>
      </a:lvl7pPr>
      <a:lvl8pPr indent="1028700" algn="r">
        <a:defRPr sz="2400">
          <a:solidFill>
            <a:srgbClr val="FFFFFF"/>
          </a:solidFill>
          <a:latin typeface="Arial Bold"/>
          <a:ea typeface="Arial Bold"/>
          <a:cs typeface="Arial Bold"/>
          <a:sym typeface="Arial Bold"/>
        </a:defRPr>
      </a:lvl8pPr>
      <a:lvl9pPr indent="1371600" algn="r">
        <a:defRPr sz="2400">
          <a:solidFill>
            <a:srgbClr val="FFFFFF"/>
          </a:solidFill>
          <a:latin typeface="Arial Bold"/>
          <a:ea typeface="Arial Bold"/>
          <a:cs typeface="Arial Bold"/>
          <a:sym typeface="Arial Bold"/>
        </a:defRPr>
      </a:lvl9pPr>
    </p:titleStyle>
    <p:bodyStyle>
      <a:lvl1pPr marL="257175" indent="-257175">
        <a:spcBef>
          <a:spcPts val="375"/>
        </a:spcBef>
        <a:buSzPct val="100000"/>
        <a:buFont typeface="Arial"/>
        <a:buChar char="•"/>
        <a:defRPr sz="1800">
          <a:solidFill>
            <a:srgbClr val="002569"/>
          </a:solidFill>
          <a:latin typeface="Arial Bold"/>
          <a:ea typeface="Arial Bold"/>
          <a:cs typeface="Arial Bold"/>
          <a:sym typeface="Arial Bold"/>
        </a:defRPr>
      </a:lvl1pPr>
      <a:lvl2pPr marL="576695" indent="-233795">
        <a:spcBef>
          <a:spcPts val="375"/>
        </a:spcBef>
        <a:buSzPct val="100000"/>
        <a:buFont typeface="Arial"/>
        <a:buChar char="•"/>
        <a:defRPr sz="1800">
          <a:solidFill>
            <a:srgbClr val="002569"/>
          </a:solidFill>
          <a:latin typeface="Arial Bold"/>
          <a:ea typeface="Arial Bold"/>
          <a:cs typeface="Arial Bold"/>
          <a:sym typeface="Arial Bold"/>
        </a:defRPr>
      </a:lvl2pPr>
      <a:lvl3pPr marL="891539" indent="-205739">
        <a:spcBef>
          <a:spcPts val="375"/>
        </a:spcBef>
        <a:buSzPct val="100000"/>
        <a:buFont typeface="Arial"/>
        <a:buChar char="o"/>
        <a:defRPr sz="1800">
          <a:solidFill>
            <a:srgbClr val="002569"/>
          </a:solidFill>
          <a:latin typeface="Arial Bold"/>
          <a:ea typeface="Arial Bold"/>
          <a:cs typeface="Arial Bold"/>
          <a:sym typeface="Arial Bold"/>
        </a:defRPr>
      </a:lvl3pPr>
      <a:lvl4pPr marL="1257300" indent="-228600">
        <a:spcBef>
          <a:spcPts val="375"/>
        </a:spcBef>
        <a:buSzPct val="100000"/>
        <a:buFont typeface="Arial"/>
        <a:buChar char="▪"/>
        <a:defRPr sz="1800">
          <a:solidFill>
            <a:srgbClr val="002569"/>
          </a:solidFill>
          <a:latin typeface="Arial Bold"/>
          <a:ea typeface="Arial Bold"/>
          <a:cs typeface="Arial Bold"/>
          <a:sym typeface="Arial Bold"/>
        </a:defRPr>
      </a:lvl4pPr>
      <a:lvl5pPr marL="1628775" indent="-257175">
        <a:spcBef>
          <a:spcPts val="375"/>
        </a:spcBef>
        <a:buSzPct val="100000"/>
        <a:buFont typeface="Arial"/>
        <a:buChar char="•"/>
        <a:defRPr sz="1800">
          <a:solidFill>
            <a:srgbClr val="002569"/>
          </a:solidFill>
          <a:latin typeface="Arial Bold"/>
          <a:ea typeface="Arial Bold"/>
          <a:cs typeface="Arial Bold"/>
          <a:sym typeface="Arial Bold"/>
        </a:defRPr>
      </a:lvl5pPr>
      <a:lvl6pPr indent="1714500">
        <a:spcBef>
          <a:spcPts val="375"/>
        </a:spcBef>
        <a:buFont typeface="Arial"/>
        <a:defRPr sz="1800">
          <a:solidFill>
            <a:srgbClr val="002569"/>
          </a:solidFill>
          <a:latin typeface="Arial Bold"/>
          <a:ea typeface="Arial Bold"/>
          <a:cs typeface="Arial Bold"/>
          <a:sym typeface="Arial Bold"/>
        </a:defRPr>
      </a:lvl6pPr>
      <a:lvl7pPr indent="2057400">
        <a:spcBef>
          <a:spcPts val="375"/>
        </a:spcBef>
        <a:buFont typeface="Arial"/>
        <a:defRPr sz="1800">
          <a:solidFill>
            <a:srgbClr val="002569"/>
          </a:solidFill>
          <a:latin typeface="Arial Bold"/>
          <a:ea typeface="Arial Bold"/>
          <a:cs typeface="Arial Bold"/>
          <a:sym typeface="Arial Bold"/>
        </a:defRPr>
      </a:lvl7pPr>
      <a:lvl8pPr indent="2400300">
        <a:spcBef>
          <a:spcPts val="375"/>
        </a:spcBef>
        <a:buFont typeface="Arial"/>
        <a:defRPr sz="1800">
          <a:solidFill>
            <a:srgbClr val="002569"/>
          </a:solidFill>
          <a:latin typeface="Arial Bold"/>
          <a:ea typeface="Arial Bold"/>
          <a:cs typeface="Arial Bold"/>
          <a:sym typeface="Arial Bold"/>
        </a:defRPr>
      </a:lvl8pPr>
      <a:lvl9pPr indent="2743200">
        <a:spcBef>
          <a:spcPts val="375"/>
        </a:spcBef>
        <a:buFont typeface="Arial"/>
        <a:defRPr sz="1800">
          <a:solidFill>
            <a:srgbClr val="002569"/>
          </a:solidFill>
          <a:latin typeface="Arial Bold"/>
          <a:ea typeface="Arial Bold"/>
          <a:cs typeface="Arial Bold"/>
          <a:sym typeface="Arial Bold"/>
        </a:defRPr>
      </a:lvl9pPr>
    </p:bodyStyle>
    <p:otherStyle>
      <a:lvl1pPr algn="r" defTabSz="342900">
        <a:spcBef>
          <a:spcPts val="450"/>
        </a:spcBef>
        <a:defRPr sz="750">
          <a:solidFill>
            <a:schemeClr val="tx1"/>
          </a:solidFill>
          <a:latin typeface="+mn-lt"/>
          <a:ea typeface="+mn-ea"/>
          <a:cs typeface="+mn-cs"/>
          <a:sym typeface="Calibri"/>
        </a:defRPr>
      </a:lvl1pPr>
      <a:lvl2pPr indent="342900" algn="r" defTabSz="342900">
        <a:spcBef>
          <a:spcPts val="450"/>
        </a:spcBef>
        <a:defRPr sz="750">
          <a:solidFill>
            <a:schemeClr val="tx1"/>
          </a:solidFill>
          <a:latin typeface="+mn-lt"/>
          <a:ea typeface="+mn-ea"/>
          <a:cs typeface="+mn-cs"/>
          <a:sym typeface="Calibri"/>
        </a:defRPr>
      </a:lvl2pPr>
      <a:lvl3pPr indent="685800" algn="r" defTabSz="342900">
        <a:spcBef>
          <a:spcPts val="450"/>
        </a:spcBef>
        <a:defRPr sz="750">
          <a:solidFill>
            <a:schemeClr val="tx1"/>
          </a:solidFill>
          <a:latin typeface="+mn-lt"/>
          <a:ea typeface="+mn-ea"/>
          <a:cs typeface="+mn-cs"/>
          <a:sym typeface="Calibri"/>
        </a:defRPr>
      </a:lvl3pPr>
      <a:lvl4pPr indent="1028700" algn="r" defTabSz="342900">
        <a:spcBef>
          <a:spcPts val="450"/>
        </a:spcBef>
        <a:defRPr sz="750">
          <a:solidFill>
            <a:schemeClr val="tx1"/>
          </a:solidFill>
          <a:latin typeface="+mn-lt"/>
          <a:ea typeface="+mn-ea"/>
          <a:cs typeface="+mn-cs"/>
          <a:sym typeface="Calibri"/>
        </a:defRPr>
      </a:lvl4pPr>
      <a:lvl5pPr indent="1371600" algn="r" defTabSz="342900">
        <a:spcBef>
          <a:spcPts val="450"/>
        </a:spcBef>
        <a:defRPr sz="750">
          <a:solidFill>
            <a:schemeClr val="tx1"/>
          </a:solidFill>
          <a:latin typeface="+mn-lt"/>
          <a:ea typeface="+mn-ea"/>
          <a:cs typeface="+mn-cs"/>
          <a:sym typeface="Calibri"/>
        </a:defRPr>
      </a:lvl5pPr>
      <a:lvl6pPr indent="1714500" algn="r" defTabSz="342900">
        <a:spcBef>
          <a:spcPts val="450"/>
        </a:spcBef>
        <a:defRPr sz="750">
          <a:solidFill>
            <a:schemeClr val="tx1"/>
          </a:solidFill>
          <a:latin typeface="+mn-lt"/>
          <a:ea typeface="+mn-ea"/>
          <a:cs typeface="+mn-cs"/>
          <a:sym typeface="Calibri"/>
        </a:defRPr>
      </a:lvl6pPr>
      <a:lvl7pPr indent="2057400" algn="r" defTabSz="342900">
        <a:spcBef>
          <a:spcPts val="450"/>
        </a:spcBef>
        <a:defRPr sz="750">
          <a:solidFill>
            <a:schemeClr val="tx1"/>
          </a:solidFill>
          <a:latin typeface="+mn-lt"/>
          <a:ea typeface="+mn-ea"/>
          <a:cs typeface="+mn-cs"/>
          <a:sym typeface="Calibri"/>
        </a:defRPr>
      </a:lvl7pPr>
      <a:lvl8pPr indent="2400300" algn="r" defTabSz="342900">
        <a:spcBef>
          <a:spcPts val="450"/>
        </a:spcBef>
        <a:defRPr sz="750">
          <a:solidFill>
            <a:schemeClr val="tx1"/>
          </a:solidFill>
          <a:latin typeface="+mn-lt"/>
          <a:ea typeface="+mn-ea"/>
          <a:cs typeface="+mn-cs"/>
          <a:sym typeface="Calibri"/>
        </a:defRPr>
      </a:lvl8pPr>
      <a:lvl9pPr indent="2743200" algn="r" defTabSz="342900">
        <a:spcBef>
          <a:spcPts val="450"/>
        </a:spcBef>
        <a:defRPr sz="750">
          <a:solidFill>
            <a:schemeClr val="tx1"/>
          </a:solidFill>
          <a:latin typeface="+mn-lt"/>
          <a:ea typeface="+mn-ea"/>
          <a:cs typeface="+mn-cs"/>
          <a:sym typeface="Calibri"/>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4" name="Grafik 10" descr="Folie-03.png"/>
          <p:cNvPicPr>
            <a:picLocks noChangeAspect="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1191" y="6142203"/>
            <a:ext cx="9136858" cy="714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2"/>
          <p:cNvSpPr>
            <a:spLocks noGrp="1" noChangeArrowheads="1"/>
          </p:cNvSpPr>
          <p:nvPr>
            <p:ph type="title"/>
          </p:nvPr>
        </p:nvSpPr>
        <p:spPr bwMode="auto">
          <a:xfrm>
            <a:off x="364404" y="647850"/>
            <a:ext cx="8413709" cy="7378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noProof="0" dirty="0"/>
              <a:t>Click here to insert chart title</a:t>
            </a:r>
            <a:endParaRPr lang="de-DE" noProof="0" dirty="0"/>
          </a:p>
        </p:txBody>
      </p:sp>
      <p:sp>
        <p:nvSpPr>
          <p:cNvPr id="10" name="Rectangle 3"/>
          <p:cNvSpPr>
            <a:spLocks noGrp="1" noChangeArrowheads="1"/>
          </p:cNvSpPr>
          <p:nvPr>
            <p:ph type="body" idx="1"/>
          </p:nvPr>
        </p:nvSpPr>
        <p:spPr bwMode="auto">
          <a:xfrm>
            <a:off x="364404" y="1590832"/>
            <a:ext cx="8413709" cy="4336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noProof="0" dirty="0"/>
              <a:t>Master text format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1" name="Rectangle 54"/>
          <p:cNvSpPr>
            <a:spLocks noGrp="1" noChangeArrowheads="1"/>
          </p:cNvSpPr>
          <p:nvPr>
            <p:ph type="ftr" sz="quarter" idx="3"/>
          </p:nvPr>
        </p:nvSpPr>
        <p:spPr bwMode="auto">
          <a:xfrm>
            <a:off x="1147200" y="125971"/>
            <a:ext cx="7630913" cy="143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nSpc>
                <a:spcPct val="100000"/>
              </a:lnSpc>
              <a:buFontTx/>
              <a:buNone/>
              <a:defRPr sz="600">
                <a:solidFill>
                  <a:srgbClr val="686868"/>
                </a:solidFill>
                <a:latin typeface="Arial" pitchFamily="34" charset="0"/>
                <a:cs typeface="Arial" pitchFamily="34" charset="0"/>
              </a:defRPr>
            </a:lvl1pPr>
          </a:lstStyle>
          <a:p>
            <a:pPr algn="l" defTabSz="685617" rtl="0">
              <a:defRPr/>
            </a:pPr>
            <a:r>
              <a:rPr lang="en-GB" kern="1200">
                <a:ea typeface="+mn-ea"/>
              </a:rPr>
              <a:t>&gt; Lecture &gt; Author  •  Document &gt; Date</a:t>
            </a:r>
            <a:endParaRPr lang="en-GB" kern="1200" dirty="0">
              <a:ea typeface="+mn-ea"/>
            </a:endParaRPr>
          </a:p>
        </p:txBody>
      </p:sp>
      <p:sp>
        <p:nvSpPr>
          <p:cNvPr id="12" name="Rectangle 55"/>
          <p:cNvSpPr>
            <a:spLocks noGrp="1" noChangeArrowheads="1"/>
          </p:cNvSpPr>
          <p:nvPr>
            <p:ph type="sldNum" sz="quarter" idx="4"/>
          </p:nvPr>
        </p:nvSpPr>
        <p:spPr bwMode="auto">
          <a:xfrm>
            <a:off x="364405" y="125971"/>
            <a:ext cx="782796" cy="143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nSpc>
                <a:spcPct val="100000"/>
              </a:lnSpc>
              <a:buFontTx/>
              <a:buNone/>
              <a:defRPr lang="de-DE" sz="600" kern="1200">
                <a:solidFill>
                  <a:srgbClr val="686868"/>
                </a:solidFill>
                <a:latin typeface="Arial" charset="0"/>
                <a:ea typeface="ヒラギノ角ゴ Pro W3" charset="-128"/>
                <a:cs typeface="+mn-cs"/>
              </a:defRPr>
            </a:lvl1pPr>
          </a:lstStyle>
          <a:p>
            <a:pPr algn="l" defTabSz="685617" rtl="0">
              <a:defRPr/>
            </a:pPr>
            <a:r>
              <a:rPr lang="en-GB"/>
              <a:t>DLR.de  •  Chart </a:t>
            </a:r>
            <a:fld id="{A5AC3FBE-A647-41C9-A8C3-4435ED4FC895}" type="slidenum">
              <a:rPr lang="en-GB" smtClean="0"/>
              <a:pPr algn="l" defTabSz="685617" rtl="0">
                <a:defRPr/>
              </a:pPr>
              <a:t>‹#›</a:t>
            </a:fld>
            <a:endParaRPr lang="en-GB" dirty="0"/>
          </a:p>
        </p:txBody>
      </p:sp>
    </p:spTree>
    <p:extLst>
      <p:ext uri="{BB962C8B-B14F-4D97-AF65-F5344CB8AC3E}">
        <p14:creationId xmlns:p14="http://schemas.microsoft.com/office/powerpoint/2010/main" val="669590320"/>
      </p:ext>
    </p:extLst>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Lst>
  <p:hf hdr="0" dt="0"/>
  <p:txStyles>
    <p:titleStyle>
      <a:lvl1pPr algn="l" defTabSz="685617" rtl="0" eaLnBrk="1" latinLnBrk="0" hangingPunct="1">
        <a:spcBef>
          <a:spcPct val="0"/>
        </a:spcBef>
        <a:buNone/>
        <a:defRPr sz="1800" b="1" kern="1200">
          <a:solidFill>
            <a:srgbClr val="686868"/>
          </a:solidFill>
          <a:latin typeface="Arial" pitchFamily="34" charset="0"/>
          <a:ea typeface="+mj-ea"/>
          <a:cs typeface="Arial" pitchFamily="34" charset="0"/>
        </a:defRPr>
      </a:lvl1pPr>
    </p:titleStyle>
    <p:bodyStyle>
      <a:lvl1pPr marL="134964" indent="-134964" algn="l" defTabSz="685617" rtl="0" eaLnBrk="1" latinLnBrk="0" hangingPunct="1">
        <a:spcBef>
          <a:spcPts val="225"/>
        </a:spcBef>
        <a:spcAft>
          <a:spcPts val="0"/>
        </a:spcAft>
        <a:buFont typeface="Arial" pitchFamily="34" charset="0"/>
        <a:buChar char="•"/>
        <a:defRPr sz="1350" kern="1200">
          <a:solidFill>
            <a:schemeClr val="tx1"/>
          </a:solidFill>
          <a:latin typeface="Arial" pitchFamily="34" charset="0"/>
          <a:ea typeface="+mn-ea"/>
          <a:cs typeface="Arial" pitchFamily="34" charset="0"/>
        </a:defRPr>
      </a:lvl1pPr>
      <a:lvl2pPr marL="469675" indent="-134964" algn="l" defTabSz="685617" rtl="0" eaLnBrk="1" latinLnBrk="0" hangingPunct="1">
        <a:spcBef>
          <a:spcPts val="0"/>
        </a:spcBef>
        <a:buFont typeface="Arial" pitchFamily="34" charset="0"/>
        <a:buChar char="•"/>
        <a:defRPr sz="1350" kern="1200">
          <a:solidFill>
            <a:schemeClr val="tx1"/>
          </a:solidFill>
          <a:latin typeface="Arial" pitchFamily="34" charset="0"/>
          <a:ea typeface="+mn-ea"/>
          <a:cs typeface="Arial" pitchFamily="34" charset="0"/>
        </a:defRPr>
      </a:lvl2pPr>
      <a:lvl3pPr marL="807085" indent="-134964" algn="l" defTabSz="685617" rtl="0" eaLnBrk="1" latinLnBrk="0" hangingPunct="1">
        <a:spcBef>
          <a:spcPts val="0"/>
        </a:spcBef>
        <a:buFont typeface="Arial" pitchFamily="34" charset="0"/>
        <a:buChar char="•"/>
        <a:defRPr sz="1350" kern="1200">
          <a:solidFill>
            <a:schemeClr val="tx1"/>
          </a:solidFill>
          <a:latin typeface="Arial" pitchFamily="34" charset="0"/>
          <a:ea typeface="+mn-ea"/>
          <a:cs typeface="Arial" pitchFamily="34" charset="0"/>
        </a:defRPr>
      </a:lvl3pPr>
      <a:lvl4pPr marL="1141795" indent="-134964" algn="l" defTabSz="685617" rtl="0" eaLnBrk="1" latinLnBrk="0" hangingPunct="1">
        <a:spcBef>
          <a:spcPts val="0"/>
        </a:spcBef>
        <a:buFont typeface="Arial" pitchFamily="34" charset="0"/>
        <a:buChar char="•"/>
        <a:defRPr sz="1350" kern="1200">
          <a:solidFill>
            <a:schemeClr val="tx1"/>
          </a:solidFill>
          <a:latin typeface="Arial" pitchFamily="34" charset="0"/>
          <a:ea typeface="+mn-ea"/>
          <a:cs typeface="Arial" pitchFamily="34" charset="0"/>
        </a:defRPr>
      </a:lvl4pPr>
      <a:lvl5pPr marL="1476506" indent="-134964" algn="l" defTabSz="685617" rtl="0" eaLnBrk="1" latinLnBrk="0" hangingPunct="1">
        <a:spcBef>
          <a:spcPts val="0"/>
        </a:spcBef>
        <a:buFont typeface="Arial" pitchFamily="34" charset="0"/>
        <a:buChar char="•"/>
        <a:defRPr sz="1350" kern="1200">
          <a:solidFill>
            <a:schemeClr val="tx1"/>
          </a:solidFill>
          <a:latin typeface="Arial" pitchFamily="34" charset="0"/>
          <a:ea typeface="+mn-ea"/>
          <a:cs typeface="Arial" pitchFamily="34" charset="0"/>
        </a:defRPr>
      </a:lvl5pPr>
      <a:lvl6pPr marL="1885447" indent="-171404" algn="l" defTabSz="685617"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256" indent="-171404" algn="l" defTabSz="685617"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064" indent="-171404" algn="l" defTabSz="685617"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3873" indent="-171404" algn="l" defTabSz="685617"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de-DE"/>
      </a:defPPr>
      <a:lvl1pPr marL="0" algn="l" defTabSz="685617" rtl="0" eaLnBrk="1" latinLnBrk="0" hangingPunct="1">
        <a:defRPr sz="1350" kern="1200">
          <a:solidFill>
            <a:schemeClr val="tx1"/>
          </a:solidFill>
          <a:latin typeface="+mn-lt"/>
          <a:ea typeface="+mn-ea"/>
          <a:cs typeface="+mn-cs"/>
        </a:defRPr>
      </a:lvl1pPr>
      <a:lvl2pPr marL="342809" algn="l" defTabSz="685617" rtl="0" eaLnBrk="1" latinLnBrk="0" hangingPunct="1">
        <a:defRPr sz="1350" kern="1200">
          <a:solidFill>
            <a:schemeClr val="tx1"/>
          </a:solidFill>
          <a:latin typeface="+mn-lt"/>
          <a:ea typeface="+mn-ea"/>
          <a:cs typeface="+mn-cs"/>
        </a:defRPr>
      </a:lvl2pPr>
      <a:lvl3pPr marL="685617" algn="l" defTabSz="685617" rtl="0" eaLnBrk="1" latinLnBrk="0" hangingPunct="1">
        <a:defRPr sz="1350" kern="1200">
          <a:solidFill>
            <a:schemeClr val="tx1"/>
          </a:solidFill>
          <a:latin typeface="+mn-lt"/>
          <a:ea typeface="+mn-ea"/>
          <a:cs typeface="+mn-cs"/>
        </a:defRPr>
      </a:lvl3pPr>
      <a:lvl4pPr marL="1028426" algn="l" defTabSz="685617" rtl="0" eaLnBrk="1" latinLnBrk="0" hangingPunct="1">
        <a:defRPr sz="1350" kern="1200">
          <a:solidFill>
            <a:schemeClr val="tx1"/>
          </a:solidFill>
          <a:latin typeface="+mn-lt"/>
          <a:ea typeface="+mn-ea"/>
          <a:cs typeface="+mn-cs"/>
        </a:defRPr>
      </a:lvl4pPr>
      <a:lvl5pPr marL="1371234" algn="l" defTabSz="685617" rtl="0" eaLnBrk="1" latinLnBrk="0" hangingPunct="1">
        <a:defRPr sz="1350" kern="1200">
          <a:solidFill>
            <a:schemeClr val="tx1"/>
          </a:solidFill>
          <a:latin typeface="+mn-lt"/>
          <a:ea typeface="+mn-ea"/>
          <a:cs typeface="+mn-cs"/>
        </a:defRPr>
      </a:lvl5pPr>
      <a:lvl6pPr marL="1714043" algn="l" defTabSz="685617" rtl="0" eaLnBrk="1" latinLnBrk="0" hangingPunct="1">
        <a:defRPr sz="1350" kern="1200">
          <a:solidFill>
            <a:schemeClr val="tx1"/>
          </a:solidFill>
          <a:latin typeface="+mn-lt"/>
          <a:ea typeface="+mn-ea"/>
          <a:cs typeface="+mn-cs"/>
        </a:defRPr>
      </a:lvl6pPr>
      <a:lvl7pPr marL="2056851" algn="l" defTabSz="685617" rtl="0" eaLnBrk="1" latinLnBrk="0" hangingPunct="1">
        <a:defRPr sz="1350" kern="1200">
          <a:solidFill>
            <a:schemeClr val="tx1"/>
          </a:solidFill>
          <a:latin typeface="+mn-lt"/>
          <a:ea typeface="+mn-ea"/>
          <a:cs typeface="+mn-cs"/>
        </a:defRPr>
      </a:lvl7pPr>
      <a:lvl8pPr marL="2399660" algn="l" defTabSz="685617" rtl="0" eaLnBrk="1" latinLnBrk="0" hangingPunct="1">
        <a:defRPr sz="1350" kern="1200">
          <a:solidFill>
            <a:schemeClr val="tx1"/>
          </a:solidFill>
          <a:latin typeface="+mn-lt"/>
          <a:ea typeface="+mn-ea"/>
          <a:cs typeface="+mn-cs"/>
        </a:defRPr>
      </a:lvl8pPr>
      <a:lvl9pPr marL="2742468" algn="l" defTabSz="685617"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SERVIR_PPT_banner1.psd"/>
          <p:cNvPicPr>
            <a:picLocks noChangeAspect="1"/>
          </p:cNvPicPr>
          <p:nvPr userDrawn="1"/>
        </p:nvPicPr>
        <p:blipFill>
          <a:blip r:embed="rId13" cstate="screen">
            <a:extLst>
              <a:ext uri="{28A0092B-C50C-407E-A947-70E740481C1C}">
                <a14:useLocalDpi xmlns:a14="http://schemas.microsoft.com/office/drawing/2010/main"/>
              </a:ext>
            </a:extLst>
          </a:blip>
          <a:srcRect/>
          <a:stretch>
            <a:fillRect/>
          </a:stretch>
        </p:blipFill>
        <p:spPr bwMode="auto">
          <a:xfrm>
            <a:off x="0" y="1"/>
            <a:ext cx="9144000" cy="931653"/>
          </a:xfrm>
          <a:prstGeom prst="rect">
            <a:avLst/>
          </a:prstGeom>
          <a:noFill/>
          <a:ln>
            <a:noFill/>
          </a:ln>
          <a:effectLst>
            <a:outerShdw blurRad="266700" rotWithShape="0">
              <a:srgbClr val="000000">
                <a:alpha val="74998"/>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Placeholder 1"/>
          <p:cNvSpPr>
            <a:spLocks noGrp="1"/>
          </p:cNvSpPr>
          <p:nvPr>
            <p:ph type="title"/>
          </p:nvPr>
        </p:nvSpPr>
        <p:spPr>
          <a:xfrm>
            <a:off x="129397" y="-18840"/>
            <a:ext cx="7886700" cy="93165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292219" y="1157766"/>
            <a:ext cx="8545543" cy="49324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4" name="Picture 13" descr="Global.png"/>
          <p:cNvPicPr>
            <a:picLocks noChangeAspect="1"/>
          </p:cNvPicPr>
          <p:nvPr userDrawn="1"/>
        </p:nvPicPr>
        <p:blipFill>
          <a:blip r:embed="rId14">
            <a:extLst>
              <a:ext uri="{28A0092B-C50C-407E-A947-70E740481C1C}">
                <a14:useLocalDpi xmlns:a14="http://schemas.microsoft.com/office/drawing/2010/main"/>
              </a:ext>
            </a:extLst>
          </a:blip>
          <a:srcRect/>
          <a:stretch>
            <a:fillRect/>
          </a:stretch>
        </p:blipFill>
        <p:spPr bwMode="auto">
          <a:xfrm>
            <a:off x="7571654" y="226113"/>
            <a:ext cx="1433544" cy="479425"/>
          </a:xfrm>
          <a:prstGeom prst="rect">
            <a:avLst/>
          </a:prstGeom>
          <a:noFill/>
          <a:ln>
            <a:noFill/>
          </a:ln>
          <a:effectLst>
            <a:outerShdw blurRad="165100" rotWithShape="0">
              <a:srgbClr val="000000">
                <a:alpha val="74998"/>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010465581"/>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txStyles>
    <p:titleStyle>
      <a:lvl1pPr algn="l" defTabSz="685800" rtl="0" eaLnBrk="1" latinLnBrk="0" hangingPunct="1">
        <a:lnSpc>
          <a:spcPct val="90000"/>
        </a:lnSpc>
        <a:spcBef>
          <a:spcPct val="0"/>
        </a:spcBef>
        <a:buNone/>
        <a:defRPr sz="3300" b="1" kern="1200">
          <a:solidFill>
            <a:schemeClr val="bg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rtl="0"/>
            <a:fld id="{C85A7D9E-19CA-5D49-B79E-ACB8672CE01F}" type="datetimeFigureOut">
              <a:rPr lang="en-US" kern="1200" smtClean="0">
                <a:solidFill>
                  <a:prstClr val="black">
                    <a:tint val="75000"/>
                  </a:prstClr>
                </a:solidFill>
                <a:latin typeface="Calibri" panose="020F0502020204030204"/>
                <a:ea typeface="+mn-ea"/>
                <a:cs typeface="+mn-cs"/>
              </a:rPr>
              <a:pPr defTabSz="685800" rtl="0"/>
              <a:t>3/7/2019</a:t>
            </a:fld>
            <a:endParaRPr lang="en-US" kern="1200">
              <a:solidFill>
                <a:prstClr val="black">
                  <a:tint val="75000"/>
                </a:prstClr>
              </a:solidFill>
              <a:latin typeface="Calibri" panose="020F0502020204030204"/>
              <a:ea typeface="+mn-ea"/>
              <a:cs typeface="+mn-cs"/>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rtl="0"/>
            <a:endParaRPr lang="en-US" kern="1200">
              <a:solidFill>
                <a:prstClr val="black">
                  <a:tint val="75000"/>
                </a:prstClr>
              </a:solidFill>
              <a:latin typeface="Calibri" panose="020F0502020204030204"/>
              <a:ea typeface="+mn-ea"/>
              <a:cs typeface="+mn-cs"/>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rtl="0"/>
            <a:fld id="{60870DC0-80F4-5648-BB99-B6D7E241CCBB}" type="slidenum">
              <a:rPr lang="en-US" kern="1200" smtClean="0">
                <a:solidFill>
                  <a:prstClr val="black">
                    <a:tint val="75000"/>
                  </a:prstClr>
                </a:solidFill>
                <a:latin typeface="Calibri" panose="020F0502020204030204"/>
                <a:ea typeface="+mn-ea"/>
                <a:cs typeface="+mn-cs"/>
              </a:rPr>
              <a:pPr defTabSz="685800" rtl="0"/>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4038174943"/>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p:nvPicPr>
        <p:blipFill>
          <a:blip r:embed="rId19"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4"/>
          <p:cNvSpPr>
            <a:spLocks noGrp="1"/>
          </p:cNvSpPr>
          <p:nvPr>
            <p:ph type="sldNum" sz="quarter" idx="4"/>
          </p:nvPr>
        </p:nvSpPr>
        <p:spPr>
          <a:xfrm>
            <a:off x="6800850" y="6356351"/>
            <a:ext cx="2057400" cy="365125"/>
          </a:xfrm>
          <a:prstGeom prst="rect">
            <a:avLst/>
          </a:prstGeom>
        </p:spPr>
        <p:txBody>
          <a:bodyPr/>
          <a:lstStyle>
            <a:lvl1pPr algn="r">
              <a:defRPr sz="900">
                <a:solidFill>
                  <a:srgbClr val="39699C"/>
                </a:solidFill>
              </a:defRPr>
            </a:lvl1pPr>
          </a:lstStyle>
          <a:p>
            <a:pPr defTabSz="685800" rtl="0"/>
            <a:fld id="{170862A5-B9BF-49AD-B48A-0A94CACC0B01}" type="slidenum">
              <a:rPr lang="en-US" kern="1200" smtClean="0">
                <a:latin typeface="Calibri" panose="020F0502020204030204"/>
                <a:ea typeface="+mn-ea"/>
                <a:cs typeface="+mn-cs"/>
              </a:rPr>
              <a:pPr defTabSz="685800" rtl="0"/>
              <a:t>‹#›</a:t>
            </a:fld>
            <a:endParaRPr lang="en-US" kern="1200">
              <a:latin typeface="Calibri" panose="020F0502020204030204"/>
              <a:ea typeface="+mn-ea"/>
              <a:cs typeface="+mn-cs"/>
            </a:endParaRPr>
          </a:p>
        </p:txBody>
      </p:sp>
    </p:spTree>
    <p:extLst>
      <p:ext uri="{BB962C8B-B14F-4D97-AF65-F5344CB8AC3E}">
        <p14:creationId xmlns:p14="http://schemas.microsoft.com/office/powerpoint/2010/main" val="370587022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685800" rtl="0" eaLnBrk="1" latinLnBrk="0" hangingPunct="1">
        <a:lnSpc>
          <a:spcPct val="90000"/>
        </a:lnSpc>
        <a:spcBef>
          <a:spcPct val="0"/>
        </a:spcBef>
        <a:buNone/>
        <a:defRPr sz="3000" b="1" i="0" kern="1200">
          <a:solidFill>
            <a:schemeClr val="accent1">
              <a:lumMod val="50000"/>
            </a:schemeClr>
          </a:solidFill>
          <a:latin typeface="Arial Narrow" charset="0"/>
          <a:ea typeface="Arial Narrow" charset="0"/>
          <a:cs typeface="Arial Narrow" charset="0"/>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accent1">
              <a:lumMod val="50000"/>
            </a:schemeClr>
          </a:solidFill>
          <a:latin typeface="Arial Narrow" charset="0"/>
          <a:ea typeface="Arial Narrow" charset="0"/>
          <a:cs typeface="Arial Narrow" charset="0"/>
        </a:defRPr>
      </a:lvl1pPr>
      <a:lvl2pPr marL="514350" indent="-171450" algn="l" defTabSz="685800" rtl="0" eaLnBrk="1" latinLnBrk="0" hangingPunct="1">
        <a:lnSpc>
          <a:spcPct val="90000"/>
        </a:lnSpc>
        <a:spcBef>
          <a:spcPts val="375"/>
        </a:spcBef>
        <a:buFont typeface="Arial"/>
        <a:buChar char="•"/>
        <a:defRPr sz="1800" kern="1200">
          <a:solidFill>
            <a:schemeClr val="accent1">
              <a:lumMod val="50000"/>
            </a:schemeClr>
          </a:solidFill>
          <a:latin typeface="Arial Narrow" charset="0"/>
          <a:ea typeface="Arial Narrow" charset="0"/>
          <a:cs typeface="Arial Narrow" charset="0"/>
        </a:defRPr>
      </a:lvl2pPr>
      <a:lvl3pPr marL="857250" indent="-171450" algn="l" defTabSz="685800" rtl="0" eaLnBrk="1" latinLnBrk="0" hangingPunct="1">
        <a:lnSpc>
          <a:spcPct val="90000"/>
        </a:lnSpc>
        <a:spcBef>
          <a:spcPts val="375"/>
        </a:spcBef>
        <a:buFont typeface="Arial"/>
        <a:buChar char="•"/>
        <a:defRPr sz="1500" kern="1200">
          <a:solidFill>
            <a:schemeClr val="accent1">
              <a:lumMod val="50000"/>
            </a:schemeClr>
          </a:solidFill>
          <a:latin typeface="Arial Narrow" charset="0"/>
          <a:ea typeface="Arial Narrow" charset="0"/>
          <a:cs typeface="Arial Narrow" charset="0"/>
        </a:defRPr>
      </a:lvl3pPr>
      <a:lvl4pPr marL="1200150" indent="-171450" algn="l" defTabSz="685800" rtl="0" eaLnBrk="1" latinLnBrk="0" hangingPunct="1">
        <a:lnSpc>
          <a:spcPct val="90000"/>
        </a:lnSpc>
        <a:spcBef>
          <a:spcPts val="375"/>
        </a:spcBef>
        <a:buFont typeface="Arial"/>
        <a:buChar char="•"/>
        <a:defRPr sz="1350" kern="1200">
          <a:solidFill>
            <a:schemeClr val="accent1">
              <a:lumMod val="50000"/>
            </a:schemeClr>
          </a:solidFill>
          <a:latin typeface="Arial Narrow" charset="0"/>
          <a:ea typeface="Arial Narrow" charset="0"/>
          <a:cs typeface="Arial Narrow" charset="0"/>
        </a:defRPr>
      </a:lvl4pPr>
      <a:lvl5pPr marL="1543050" indent="-171450" algn="l" defTabSz="685800" rtl="0" eaLnBrk="1" latinLnBrk="0" hangingPunct="1">
        <a:lnSpc>
          <a:spcPct val="90000"/>
        </a:lnSpc>
        <a:spcBef>
          <a:spcPts val="375"/>
        </a:spcBef>
        <a:buFont typeface="Arial"/>
        <a:buChar char="•"/>
        <a:defRPr sz="1350" kern="1200">
          <a:solidFill>
            <a:schemeClr val="accent1">
              <a:lumMod val="50000"/>
            </a:schemeClr>
          </a:solidFill>
          <a:latin typeface="Arial Narrow" charset="0"/>
          <a:ea typeface="Arial Narrow" charset="0"/>
          <a:cs typeface="Arial Narrow"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78.png"/><Relationship Id="rId13" Type="http://schemas.openxmlformats.org/officeDocument/2006/relationships/image" Target="../media/image83.png"/><Relationship Id="rId3" Type="http://schemas.openxmlformats.org/officeDocument/2006/relationships/image" Target="../media/image73.png"/><Relationship Id="rId7" Type="http://schemas.openxmlformats.org/officeDocument/2006/relationships/image" Target="../media/image77.png"/><Relationship Id="rId12" Type="http://schemas.openxmlformats.org/officeDocument/2006/relationships/image" Target="../media/image82.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76.png"/><Relationship Id="rId11" Type="http://schemas.openxmlformats.org/officeDocument/2006/relationships/image" Target="../media/image81.png"/><Relationship Id="rId5" Type="http://schemas.openxmlformats.org/officeDocument/2006/relationships/image" Target="../media/image75.jpeg"/><Relationship Id="rId10" Type="http://schemas.openxmlformats.org/officeDocument/2006/relationships/image" Target="../media/image80.png"/><Relationship Id="rId4" Type="http://schemas.openxmlformats.org/officeDocument/2006/relationships/image" Target="../media/image74.jpeg"/><Relationship Id="rId9" Type="http://schemas.openxmlformats.org/officeDocument/2006/relationships/image" Target="../media/image79.png"/><Relationship Id="rId14" Type="http://schemas.openxmlformats.org/officeDocument/2006/relationships/image" Target="../media/image84.png"/></Relationships>
</file>

<file path=ppt/slides/_rels/slide11.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12.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86.jpeg"/></Relationships>
</file>

<file path=ppt/slides/_rels/slide13.xml.rels><?xml version="1.0" encoding="UTF-8" standalone="yes"?>
<Relationships xmlns="http://schemas.openxmlformats.org/package/2006/relationships"><Relationship Id="rId3" Type="http://schemas.openxmlformats.org/officeDocument/2006/relationships/image" Target="../media/image88.tiff"/><Relationship Id="rId2" Type="http://schemas.openxmlformats.org/officeDocument/2006/relationships/image" Target="../media/image87.jpeg"/><Relationship Id="rId1" Type="http://schemas.openxmlformats.org/officeDocument/2006/relationships/slideLayout" Target="../slideLayouts/slideLayout2.xml"/><Relationship Id="rId4" Type="http://schemas.openxmlformats.org/officeDocument/2006/relationships/image" Target="../media/image89.tiff"/></Relationships>
</file>

<file path=ppt/slides/_rels/slide14.xml.rels><?xml version="1.0" encoding="UTF-8" standalone="yes"?>
<Relationships xmlns="http://schemas.openxmlformats.org/package/2006/relationships"><Relationship Id="rId8" Type="http://schemas.openxmlformats.org/officeDocument/2006/relationships/image" Target="../media/image95.png"/><Relationship Id="rId3" Type="http://schemas.openxmlformats.org/officeDocument/2006/relationships/image" Target="../media/image90.jpeg"/><Relationship Id="rId7" Type="http://schemas.openxmlformats.org/officeDocument/2006/relationships/image" Target="../media/image94.png"/><Relationship Id="rId2" Type="http://schemas.openxmlformats.org/officeDocument/2006/relationships/notesSlide" Target="../notesSlides/notesSlide11.xml"/><Relationship Id="rId1" Type="http://schemas.openxmlformats.org/officeDocument/2006/relationships/slideLayout" Target="../slideLayouts/slideLayout20.xml"/><Relationship Id="rId6" Type="http://schemas.openxmlformats.org/officeDocument/2006/relationships/image" Target="../media/image93.png"/><Relationship Id="rId5" Type="http://schemas.openxmlformats.org/officeDocument/2006/relationships/image" Target="../media/image92.emf"/><Relationship Id="rId10" Type="http://schemas.openxmlformats.org/officeDocument/2006/relationships/image" Target="../media/image97.png"/><Relationship Id="rId4" Type="http://schemas.openxmlformats.org/officeDocument/2006/relationships/image" Target="../media/image91.png"/><Relationship Id="rId9" Type="http://schemas.openxmlformats.org/officeDocument/2006/relationships/image" Target="../media/image96.jpeg"/></Relationships>
</file>

<file path=ppt/slides/_rels/slide15.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notesSlide" Target="../notesSlides/notesSlide12.xml"/><Relationship Id="rId1" Type="http://schemas.openxmlformats.org/officeDocument/2006/relationships/slideLayout" Target="../slideLayouts/slideLayout25.xml"/><Relationship Id="rId5" Type="http://schemas.openxmlformats.org/officeDocument/2006/relationships/image" Target="../media/image100.png"/><Relationship Id="rId4" Type="http://schemas.openxmlformats.org/officeDocument/2006/relationships/image" Target="../media/image99.png"/></Relationships>
</file>

<file path=ppt/slides/_rels/slide16.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notesSlide" Target="../notesSlides/notesSlide13.xml"/><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8" Type="http://schemas.openxmlformats.org/officeDocument/2006/relationships/image" Target="../media/image107.tiff"/><Relationship Id="rId3" Type="http://schemas.openxmlformats.org/officeDocument/2006/relationships/image" Target="../media/image102.png"/><Relationship Id="rId7" Type="http://schemas.openxmlformats.org/officeDocument/2006/relationships/image" Target="../media/image106.tiff"/><Relationship Id="rId2" Type="http://schemas.openxmlformats.org/officeDocument/2006/relationships/notesSlide" Target="../notesSlides/notesSlide14.xml"/><Relationship Id="rId1" Type="http://schemas.openxmlformats.org/officeDocument/2006/relationships/slideLayout" Target="../slideLayouts/slideLayout19.xml"/><Relationship Id="rId6" Type="http://schemas.openxmlformats.org/officeDocument/2006/relationships/image" Target="../media/image105.png"/><Relationship Id="rId5" Type="http://schemas.openxmlformats.org/officeDocument/2006/relationships/image" Target="../media/image104.png"/><Relationship Id="rId10" Type="http://schemas.openxmlformats.org/officeDocument/2006/relationships/image" Target="../media/image109.tiff"/><Relationship Id="rId4" Type="http://schemas.openxmlformats.org/officeDocument/2006/relationships/image" Target="../media/image103.jpeg"/><Relationship Id="rId9" Type="http://schemas.openxmlformats.org/officeDocument/2006/relationships/image" Target="../media/image108.tiff"/></Relationships>
</file>

<file path=ppt/slides/_rels/slide18.xml.rels><?xml version="1.0" encoding="UTF-8" standalone="yes"?>
<Relationships xmlns="http://schemas.openxmlformats.org/package/2006/relationships"><Relationship Id="rId3" Type="http://schemas.openxmlformats.org/officeDocument/2006/relationships/image" Target="../media/image110.tiff"/><Relationship Id="rId2" Type="http://schemas.openxmlformats.org/officeDocument/2006/relationships/notesSlide" Target="../notesSlides/notesSlide15.xml"/><Relationship Id="rId1" Type="http://schemas.openxmlformats.org/officeDocument/2006/relationships/slideLayout" Target="../slideLayouts/slideLayout48.xml"/><Relationship Id="rId6" Type="http://schemas.openxmlformats.org/officeDocument/2006/relationships/image" Target="../media/image113.tiff"/><Relationship Id="rId5" Type="http://schemas.openxmlformats.org/officeDocument/2006/relationships/image" Target="../media/image112.tiff"/><Relationship Id="rId4" Type="http://schemas.openxmlformats.org/officeDocument/2006/relationships/image" Target="../media/image111.tif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1.jpeg"/><Relationship Id="rId7" Type="http://schemas.openxmlformats.org/officeDocument/2006/relationships/image" Target="../media/image33.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 Id="rId9" Type="http://schemas.openxmlformats.org/officeDocument/2006/relationships/image" Target="../media/image35.jpeg"/></Relationships>
</file>

<file path=ppt/slides/_rels/slide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8" Type="http://schemas.openxmlformats.org/officeDocument/2006/relationships/image" Target="../media/image42.jpeg"/><Relationship Id="rId13" Type="http://schemas.openxmlformats.org/officeDocument/2006/relationships/image" Target="../media/image47.png"/><Relationship Id="rId18" Type="http://schemas.openxmlformats.org/officeDocument/2006/relationships/image" Target="../media/image52.jpeg"/><Relationship Id="rId3" Type="http://schemas.openxmlformats.org/officeDocument/2006/relationships/image" Target="../media/image37.jpeg"/><Relationship Id="rId7" Type="http://schemas.openxmlformats.org/officeDocument/2006/relationships/image" Target="../media/image41.png"/><Relationship Id="rId12" Type="http://schemas.openxmlformats.org/officeDocument/2006/relationships/image" Target="../media/image46.png"/><Relationship Id="rId17" Type="http://schemas.openxmlformats.org/officeDocument/2006/relationships/image" Target="../media/image51.png"/><Relationship Id="rId2" Type="http://schemas.openxmlformats.org/officeDocument/2006/relationships/notesSlide" Target="../notesSlides/notesSlide3.xml"/><Relationship Id="rId16" Type="http://schemas.openxmlformats.org/officeDocument/2006/relationships/image" Target="../media/image50.png"/><Relationship Id="rId20" Type="http://schemas.openxmlformats.org/officeDocument/2006/relationships/image" Target="../media/image54.png"/><Relationship Id="rId1" Type="http://schemas.openxmlformats.org/officeDocument/2006/relationships/slideLayout" Target="../slideLayouts/slideLayout6.xml"/><Relationship Id="rId6" Type="http://schemas.openxmlformats.org/officeDocument/2006/relationships/image" Target="../media/image40.png"/><Relationship Id="rId11" Type="http://schemas.openxmlformats.org/officeDocument/2006/relationships/image" Target="../media/image45.jpeg"/><Relationship Id="rId5" Type="http://schemas.openxmlformats.org/officeDocument/2006/relationships/image" Target="../media/image39.jpeg"/><Relationship Id="rId15" Type="http://schemas.openxmlformats.org/officeDocument/2006/relationships/image" Target="../media/image49.gif"/><Relationship Id="rId10" Type="http://schemas.openxmlformats.org/officeDocument/2006/relationships/image" Target="../media/image44.png"/><Relationship Id="rId19" Type="http://schemas.openxmlformats.org/officeDocument/2006/relationships/image" Target="../media/image53.png"/><Relationship Id="rId4" Type="http://schemas.openxmlformats.org/officeDocument/2006/relationships/image" Target="../media/image38.png"/><Relationship Id="rId9" Type="http://schemas.openxmlformats.org/officeDocument/2006/relationships/image" Target="../media/image43.jpeg"/><Relationship Id="rId14" Type="http://schemas.openxmlformats.org/officeDocument/2006/relationships/image" Target="../media/image48.gif"/></Relationships>
</file>

<file path=ppt/slides/_rels/slide5.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6.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60.jpeg"/><Relationship Id="rId5" Type="http://schemas.openxmlformats.org/officeDocument/2006/relationships/image" Target="../media/image59.png"/><Relationship Id="rId4" Type="http://schemas.openxmlformats.org/officeDocument/2006/relationships/image" Target="../media/image58.jpeg"/></Relationships>
</file>

<file path=ppt/slides/_rels/slide7.xml.rels><?xml version="1.0" encoding="UTF-8" standalone="yes"?>
<Relationships xmlns="http://schemas.openxmlformats.org/package/2006/relationships"><Relationship Id="rId8" Type="http://schemas.openxmlformats.org/officeDocument/2006/relationships/image" Target="../media/image66.jpeg"/><Relationship Id="rId3" Type="http://schemas.openxmlformats.org/officeDocument/2006/relationships/image" Target="../media/image61.jpeg"/><Relationship Id="rId7" Type="http://schemas.openxmlformats.org/officeDocument/2006/relationships/image" Target="../media/image65.jpe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64.jpeg"/><Relationship Id="rId5" Type="http://schemas.openxmlformats.org/officeDocument/2006/relationships/image" Target="../media/image63.jpeg"/><Relationship Id="rId4" Type="http://schemas.openxmlformats.org/officeDocument/2006/relationships/image" Target="../media/image62.jpeg"/><Relationship Id="rId9" Type="http://schemas.openxmlformats.org/officeDocument/2006/relationships/image" Target="../media/image67.png"/></Relationships>
</file>

<file path=ppt/slides/_rels/slide8.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70.jpeg"/><Relationship Id="rId4" Type="http://schemas.openxmlformats.org/officeDocument/2006/relationships/image" Target="../media/image69.jpeg"/></Relationships>
</file>

<file path=ppt/slides/_rels/slide9.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image" Target="../media/image71.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hape 10"/>
          <p:cNvSpPr>
            <a:spLocks noGrp="1"/>
          </p:cNvSpPr>
          <p:nvPr>
            <p:ph type="title" idx="4294967295"/>
          </p:nvPr>
        </p:nvSpPr>
        <p:spPr>
          <a:xfrm>
            <a:off x="457200" y="1540856"/>
            <a:ext cx="8305800" cy="993131"/>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lvl1pPr algn="l">
              <a:defRPr sz="4200" b="1">
                <a:latin typeface="Droid Serif"/>
                <a:ea typeface="Droid Serif"/>
                <a:cs typeface="Droid Serif"/>
                <a:sym typeface="Droid Serif"/>
              </a:defRPr>
            </a:lvl1pPr>
          </a:lstStyle>
          <a:p>
            <a:pPr lvl="0" algn="ctr">
              <a:defRPr sz="1800" b="0">
                <a:solidFill>
                  <a:srgbClr val="000000"/>
                </a:solidFill>
              </a:defRPr>
            </a:pPr>
            <a:r>
              <a:rPr lang="en-GB" sz="4200" b="1" dirty="0">
                <a:solidFill>
                  <a:srgbClr val="FFFFFF"/>
                </a:solidFill>
              </a:rPr>
              <a:t>Examples of co-design for capacity development</a:t>
            </a:r>
            <a:endParaRPr sz="4200" b="1" dirty="0">
              <a:solidFill>
                <a:srgbClr val="FFFFFF"/>
              </a:solidFill>
            </a:endParaRPr>
          </a:p>
        </p:txBody>
      </p:sp>
      <p:sp>
        <p:nvSpPr>
          <p:cNvPr id="11" name="Shape 11"/>
          <p:cNvSpPr/>
          <p:nvPr/>
        </p:nvSpPr>
        <p:spPr>
          <a:xfrm>
            <a:off x="297730" y="2895600"/>
            <a:ext cx="6629400" cy="3714627"/>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p>
            <a:pPr lvl="0" defTabSz="914400">
              <a:lnSpc>
                <a:spcPct val="150000"/>
              </a:lnSpc>
              <a:defRPr>
                <a:solidFill>
                  <a:srgbClr val="000000"/>
                </a:solidFill>
              </a:defRPr>
            </a:pPr>
            <a:r>
              <a:rPr lang="en-GB" dirty="0">
                <a:solidFill>
                  <a:srgbClr val="FFFFFF"/>
                </a:solidFill>
                <a:latin typeface="Arial Bold"/>
                <a:ea typeface="Arial Bold"/>
                <a:cs typeface="Arial Bold"/>
                <a:sym typeface="Arial Bold"/>
              </a:rPr>
              <a:t>National Centre for Earth Observation (NCEO)</a:t>
            </a:r>
            <a:endParaRPr dirty="0">
              <a:solidFill>
                <a:srgbClr val="FFFFFF"/>
              </a:solidFill>
              <a:latin typeface="Arial Bold"/>
              <a:ea typeface="Arial Bold"/>
              <a:cs typeface="Arial Bold"/>
              <a:sym typeface="Arial Bold"/>
            </a:endParaRPr>
          </a:p>
          <a:p>
            <a:pPr lvl="0" defTabSz="914400">
              <a:lnSpc>
                <a:spcPct val="150000"/>
              </a:lnSpc>
              <a:defRPr>
                <a:solidFill>
                  <a:srgbClr val="000000"/>
                </a:solidFill>
              </a:defRPr>
            </a:pPr>
            <a:r>
              <a:rPr lang="en-US" dirty="0">
                <a:solidFill>
                  <a:srgbClr val="FFFFFF"/>
                </a:solidFill>
                <a:latin typeface="Arial Bold"/>
                <a:ea typeface="Arial Bold"/>
                <a:cs typeface="Arial Bold"/>
                <a:sym typeface="Arial Bold"/>
              </a:rPr>
              <a:t>CEOS WGCapD-8 Annual Meeting </a:t>
            </a:r>
          </a:p>
          <a:p>
            <a:pPr lvl="0" defTabSz="914400">
              <a:lnSpc>
                <a:spcPct val="150000"/>
              </a:lnSpc>
              <a:defRPr>
                <a:solidFill>
                  <a:srgbClr val="000000"/>
                </a:solidFill>
              </a:defRPr>
            </a:pPr>
            <a:r>
              <a:rPr dirty="0">
                <a:solidFill>
                  <a:srgbClr val="FFFFFF"/>
                </a:solidFill>
                <a:latin typeface="Arial Bold"/>
                <a:ea typeface="Arial Bold"/>
                <a:cs typeface="Arial Bold"/>
                <a:sym typeface="Arial Bold"/>
              </a:rPr>
              <a:t>Agenda Item </a:t>
            </a:r>
            <a:r>
              <a:rPr lang="en-GB" dirty="0">
                <a:solidFill>
                  <a:srgbClr val="FFFFFF"/>
                </a:solidFill>
                <a:latin typeface="Arial Bold"/>
                <a:ea typeface="Arial Bold"/>
                <a:cs typeface="Arial Bold"/>
                <a:sym typeface="Arial Bold"/>
              </a:rPr>
              <a:t>35</a:t>
            </a:r>
            <a:endParaRPr dirty="0">
              <a:solidFill>
                <a:srgbClr val="FFFFFF"/>
              </a:solidFill>
              <a:latin typeface="Arial Bold"/>
              <a:ea typeface="Arial Bold"/>
              <a:cs typeface="Arial Bold"/>
              <a:sym typeface="Arial Bold"/>
            </a:endParaRPr>
          </a:p>
          <a:p>
            <a:pPr lvl="0" defTabSz="914400">
              <a:lnSpc>
                <a:spcPct val="150000"/>
              </a:lnSpc>
              <a:defRPr>
                <a:solidFill>
                  <a:srgbClr val="000000"/>
                </a:solidFill>
              </a:defRPr>
            </a:pPr>
            <a:r>
              <a:rPr lang="en-US" dirty="0">
                <a:solidFill>
                  <a:srgbClr val="FFFFFF"/>
                </a:solidFill>
                <a:latin typeface="Arial Bold"/>
                <a:ea typeface="Arial Bold"/>
                <a:cs typeface="Arial Bold"/>
                <a:sym typeface="Arial Bold"/>
              </a:rPr>
              <a:t>Working Group on </a:t>
            </a:r>
          </a:p>
          <a:p>
            <a:pPr lvl="0" defTabSz="914400">
              <a:lnSpc>
                <a:spcPct val="150000"/>
              </a:lnSpc>
              <a:defRPr>
                <a:solidFill>
                  <a:srgbClr val="000000"/>
                </a:solidFill>
              </a:defRPr>
            </a:pPr>
            <a:r>
              <a:rPr lang="en-US" dirty="0">
                <a:solidFill>
                  <a:srgbClr val="FFFFFF"/>
                </a:solidFill>
                <a:latin typeface="Arial Bold"/>
                <a:ea typeface="Arial Bold"/>
                <a:cs typeface="Arial Bold"/>
                <a:sym typeface="Arial Bold"/>
              </a:rPr>
              <a:t>Capacity Building &amp; Data Democracy</a:t>
            </a:r>
            <a:endParaRPr dirty="0">
              <a:solidFill>
                <a:srgbClr val="FFFFFF"/>
              </a:solidFill>
              <a:latin typeface="Arial Bold"/>
              <a:ea typeface="Arial Bold"/>
              <a:cs typeface="Arial Bold"/>
              <a:sym typeface="Arial Bold"/>
            </a:endParaRPr>
          </a:p>
          <a:p>
            <a:pPr lvl="0" defTabSz="914400">
              <a:lnSpc>
                <a:spcPct val="150000"/>
              </a:lnSpc>
              <a:defRPr>
                <a:solidFill>
                  <a:srgbClr val="000000"/>
                </a:solidFill>
              </a:defRPr>
            </a:pPr>
            <a:r>
              <a:rPr lang="en-US" dirty="0">
                <a:solidFill>
                  <a:srgbClr val="FFFFFF"/>
                </a:solidFill>
                <a:latin typeface="Arial Bold"/>
                <a:ea typeface="Arial Bold"/>
                <a:cs typeface="Arial Bold"/>
                <a:sym typeface="Arial Bold"/>
              </a:rPr>
              <a:t>Indian Institute of Remote Sensing</a:t>
            </a:r>
          </a:p>
          <a:p>
            <a:pPr lvl="0" defTabSz="914400">
              <a:lnSpc>
                <a:spcPct val="150000"/>
              </a:lnSpc>
              <a:defRPr>
                <a:solidFill>
                  <a:srgbClr val="000000"/>
                </a:solidFill>
              </a:defRPr>
            </a:pPr>
            <a:r>
              <a:rPr lang="en-US" dirty="0">
                <a:solidFill>
                  <a:srgbClr val="FFFFFF"/>
                </a:solidFill>
                <a:latin typeface="Arial Bold"/>
                <a:ea typeface="Arial Bold"/>
                <a:cs typeface="Arial Bold"/>
                <a:sym typeface="Arial Bold"/>
              </a:rPr>
              <a:t>Indian Space Research Organisation</a:t>
            </a:r>
          </a:p>
          <a:p>
            <a:pPr lvl="0" defTabSz="914400">
              <a:lnSpc>
                <a:spcPct val="150000"/>
              </a:lnSpc>
              <a:defRPr>
                <a:solidFill>
                  <a:srgbClr val="000000"/>
                </a:solidFill>
              </a:defRPr>
            </a:pPr>
            <a:r>
              <a:rPr lang="en-US" dirty="0">
                <a:solidFill>
                  <a:srgbClr val="FFFFFF"/>
                </a:solidFill>
                <a:latin typeface="Arial Bold"/>
                <a:ea typeface="Arial Bold"/>
                <a:cs typeface="Arial Bold"/>
                <a:sym typeface="Arial Bold"/>
              </a:rPr>
              <a:t>Dehradun, India</a:t>
            </a:r>
          </a:p>
          <a:p>
            <a:pPr lvl="0" defTabSz="914400">
              <a:lnSpc>
                <a:spcPct val="150000"/>
              </a:lnSpc>
              <a:defRPr>
                <a:solidFill>
                  <a:srgbClr val="000000"/>
                </a:solidFill>
              </a:defRPr>
            </a:pPr>
            <a:r>
              <a:rPr lang="en-US" dirty="0">
                <a:solidFill>
                  <a:srgbClr val="FFFFFF"/>
                </a:solidFill>
                <a:latin typeface="Arial Bold"/>
                <a:ea typeface="Arial Bold"/>
                <a:cs typeface="Arial Bold"/>
                <a:sym typeface="Arial Bold"/>
              </a:rPr>
              <a:t>March 06</a:t>
            </a:r>
            <a:r>
              <a:rPr lang="en-US" baseline="30000" dirty="0">
                <a:solidFill>
                  <a:srgbClr val="FFFFFF"/>
                </a:solidFill>
                <a:latin typeface="Arial Bold"/>
                <a:ea typeface="Arial Bold"/>
                <a:cs typeface="Arial Bold"/>
                <a:sym typeface="Arial Bold"/>
              </a:rPr>
              <a:t>th</a:t>
            </a:r>
            <a:r>
              <a:rPr lang="en-US" dirty="0">
                <a:solidFill>
                  <a:srgbClr val="FFFFFF"/>
                </a:solidFill>
                <a:latin typeface="Arial Bold"/>
                <a:ea typeface="Arial Bold"/>
                <a:cs typeface="Arial Bold"/>
                <a:sym typeface="Arial Bold"/>
              </a:rPr>
              <a:t> – 08</a:t>
            </a:r>
            <a:r>
              <a:rPr lang="en-US" baseline="30000" dirty="0">
                <a:solidFill>
                  <a:srgbClr val="FFFFFF"/>
                </a:solidFill>
                <a:latin typeface="Arial Bold"/>
                <a:ea typeface="Arial Bold"/>
                <a:cs typeface="Arial Bold"/>
                <a:sym typeface="Arial Bold"/>
              </a:rPr>
              <a:t>th</a:t>
            </a:r>
            <a:r>
              <a:rPr lang="en-US" dirty="0">
                <a:solidFill>
                  <a:srgbClr val="FFFFFF"/>
                </a:solidFill>
                <a:latin typeface="Arial Bold"/>
                <a:ea typeface="Arial Bold"/>
                <a:cs typeface="Arial Bold"/>
                <a:sym typeface="Arial Bold"/>
              </a:rPr>
              <a:t>, 2019</a:t>
            </a:r>
            <a:endParaRPr dirty="0">
              <a:solidFill>
                <a:srgbClr val="FFFFFF"/>
              </a:solidFill>
              <a:latin typeface="Arial Bold"/>
              <a:ea typeface="Arial Bold"/>
              <a:cs typeface="Arial Bold"/>
              <a:sym typeface="Arial Bold"/>
            </a:endParaRPr>
          </a:p>
        </p:txBody>
      </p:sp>
      <p:pic>
        <p:nvPicPr>
          <p:cNvPr id="12" name="ceos_logo.png"/>
          <p:cNvPicPr/>
          <p:nvPr/>
        </p:nvPicPr>
        <p:blipFill>
          <a:blip r:embed="rId2" cstate="screen">
            <a:extLst>
              <a:ext uri="{28A0092B-C50C-407E-A947-70E740481C1C}">
                <a14:useLocalDpi xmlns:a14="http://schemas.microsoft.com/office/drawing/2010/main"/>
              </a:ext>
            </a:extLst>
          </a:blip>
          <a:stretch>
            <a:fillRect/>
          </a:stretch>
        </p:blipFill>
        <p:spPr>
          <a:xfrm>
            <a:off x="304800" y="152400"/>
            <a:ext cx="2507906" cy="993132"/>
          </a:xfrm>
          <a:prstGeom prst="rect">
            <a:avLst/>
          </a:prstGeom>
          <a:ln w="12700">
            <a:miter lim="400000"/>
          </a:ln>
        </p:spPr>
      </p:pic>
      <p:sp>
        <p:nvSpPr>
          <p:cNvPr id="5" name="Shape 10"/>
          <p:cNvSpPr txBox="1">
            <a:spLocks/>
          </p:cNvSpPr>
          <p:nvPr/>
        </p:nvSpPr>
        <p:spPr>
          <a:xfrm>
            <a:off x="304800" y="1181629"/>
            <a:ext cx="2806211" cy="210183"/>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lvl1pPr algn="l">
              <a:defRPr sz="4200" b="1">
                <a:solidFill>
                  <a:srgbClr val="FFFFFF"/>
                </a:solidFill>
                <a:latin typeface="Droid Serif"/>
                <a:ea typeface="Droid Serif"/>
                <a:cs typeface="Droid Serif"/>
                <a:sym typeface="Droid Serif"/>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a:lstStyle>
          <a:p>
            <a:pPr defTabSz="914400">
              <a:defRPr sz="1800" b="0">
                <a:solidFill>
                  <a:srgbClr val="000000"/>
                </a:solidFill>
              </a:defRPr>
            </a:pPr>
            <a:r>
              <a:rPr lang="en-US" sz="1050" dirty="0">
                <a:solidFill>
                  <a:schemeClr val="bg1">
                    <a:lumMod val="20000"/>
                    <a:lumOff val="80000"/>
                  </a:schemeClr>
                </a:solidFill>
              </a:rPr>
              <a:t>Committee on Earth Observation Satellites</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en-GB" dirty="0"/>
              <a:t>Capacity Building &amp; Scientific Exchange</a:t>
            </a:r>
          </a:p>
        </p:txBody>
      </p:sp>
      <p:sp>
        <p:nvSpPr>
          <p:cNvPr id="9" name="Textplatzhalter 8"/>
          <p:cNvSpPr>
            <a:spLocks noGrp="1"/>
          </p:cNvSpPr>
          <p:nvPr>
            <p:ph type="body" sz="quarter" idx="12"/>
          </p:nvPr>
        </p:nvSpPr>
        <p:spPr/>
        <p:txBody>
          <a:bodyPr/>
          <a:lstStyle/>
          <a:p>
            <a:pPr marL="0" indent="0">
              <a:buNone/>
            </a:pPr>
            <a:endParaRPr lang="en-US" sz="675" dirty="0"/>
          </a:p>
          <a:p>
            <a:r>
              <a:rPr lang="en-US" dirty="0"/>
              <a:t>Annual joint meetings of German and South African partners in South Africa and Europe</a:t>
            </a:r>
          </a:p>
          <a:p>
            <a:endParaRPr lang="en-US" dirty="0"/>
          </a:p>
          <a:p>
            <a:r>
              <a:rPr lang="en-US" dirty="0"/>
              <a:t>Collaborative (field) work in South Africa</a:t>
            </a:r>
          </a:p>
          <a:p>
            <a:endParaRPr lang="en-US" dirty="0"/>
          </a:p>
          <a:p>
            <a:r>
              <a:rPr lang="en-US" dirty="0"/>
              <a:t>Short time scientific missions of South African partner scientists to Germany</a:t>
            </a:r>
          </a:p>
          <a:p>
            <a:endParaRPr lang="en-US" dirty="0"/>
          </a:p>
          <a:p>
            <a:r>
              <a:rPr lang="en-US" dirty="0"/>
              <a:t>Joint summer school activities</a:t>
            </a:r>
          </a:p>
          <a:p>
            <a:endParaRPr lang="en-US" dirty="0"/>
          </a:p>
          <a:p>
            <a:r>
              <a:rPr lang="en-US" dirty="0"/>
              <a:t>Four Trainings of DLR in South Africa on big data processing and satellite earth observation of vegetation </a:t>
            </a:r>
            <a:r>
              <a:rPr lang="en-US" dirty="0" err="1"/>
              <a:t>characterisics</a:t>
            </a:r>
            <a:endParaRPr lang="en-US" dirty="0"/>
          </a:p>
        </p:txBody>
      </p:sp>
      <p:sp>
        <p:nvSpPr>
          <p:cNvPr id="5" name="Foliennummernplatzhalter 4"/>
          <p:cNvSpPr>
            <a:spLocks noGrp="1"/>
          </p:cNvSpPr>
          <p:nvPr>
            <p:ph type="sldNum" sz="quarter" idx="14"/>
          </p:nvPr>
        </p:nvSpPr>
        <p:spPr/>
        <p:txBody>
          <a:bodyPr/>
          <a:lstStyle/>
          <a:p>
            <a:r>
              <a:rPr lang="en-GB"/>
              <a:t>DLR.de  •  Chart </a:t>
            </a:r>
            <a:fld id="{A5AC3FBE-A647-41C9-A8C3-4435ED4FC895}" type="slidenum">
              <a:rPr lang="en-GB" smtClean="0"/>
              <a:pPr/>
              <a:t>10</a:t>
            </a:fld>
            <a:endParaRPr lang="en-GB" dirty="0"/>
          </a:p>
        </p:txBody>
      </p:sp>
      <p:pic>
        <p:nvPicPr>
          <p:cNvPr id="7" name="Picture 2" descr="D:\dokumente\saldi\saldilogo.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461718" y="979373"/>
            <a:ext cx="2591613" cy="829870"/>
          </a:xfrm>
          <a:prstGeom prst="rect">
            <a:avLst/>
          </a:prstGeom>
          <a:noFill/>
          <a:extLst>
            <a:ext uri="{909E8E84-426E-40DD-AFC4-6F175D3DCCD1}">
              <a14:hiddenFill xmlns:a14="http://schemas.microsoft.com/office/drawing/2010/main">
                <a:solidFill>
                  <a:srgbClr val="FFFFFF"/>
                </a:solidFill>
              </a14:hiddenFill>
            </a:ext>
          </a:extLst>
        </p:spPr>
      </p:pic>
      <p:pic>
        <p:nvPicPr>
          <p:cNvPr id="10" name="Grafik 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921799" y="4571329"/>
            <a:ext cx="758616" cy="536308"/>
          </a:xfrm>
          <a:prstGeom prst="rect">
            <a:avLst/>
          </a:prstGeom>
        </p:spPr>
      </p:pic>
      <p:pic>
        <p:nvPicPr>
          <p:cNvPr id="11" name="Grafik 10"/>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677198" y="4574423"/>
            <a:ext cx="1074014" cy="356164"/>
          </a:xfrm>
          <a:prstGeom prst="rect">
            <a:avLst/>
          </a:prstGeom>
        </p:spPr>
      </p:pic>
      <p:pic>
        <p:nvPicPr>
          <p:cNvPr id="12" name="Grafik 11"/>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650403" y="4636560"/>
            <a:ext cx="1098864" cy="350642"/>
          </a:xfrm>
          <a:prstGeom prst="rect">
            <a:avLst/>
          </a:prstGeom>
        </p:spPr>
      </p:pic>
      <p:pic>
        <p:nvPicPr>
          <p:cNvPr id="13" name="Grafik 12"/>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022839" y="4469507"/>
            <a:ext cx="679196" cy="565997"/>
          </a:xfrm>
          <a:prstGeom prst="rect">
            <a:avLst/>
          </a:prstGeom>
        </p:spPr>
      </p:pic>
      <p:pic>
        <p:nvPicPr>
          <p:cNvPr id="14" name="Grafik 13"/>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973492" y="4987202"/>
            <a:ext cx="747114" cy="494244"/>
          </a:xfrm>
          <a:prstGeom prst="rect">
            <a:avLst/>
          </a:prstGeom>
        </p:spPr>
      </p:pic>
      <p:pic>
        <p:nvPicPr>
          <p:cNvPr id="15" name="Grafik 14"/>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6104173" y="5100146"/>
            <a:ext cx="715090" cy="535627"/>
          </a:xfrm>
          <a:prstGeom prst="rect">
            <a:avLst/>
          </a:prstGeom>
        </p:spPr>
      </p:pic>
      <p:pic>
        <p:nvPicPr>
          <p:cNvPr id="16" name="Grafik 15"/>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3903596" y="5005222"/>
            <a:ext cx="621216" cy="621216"/>
          </a:xfrm>
          <a:prstGeom prst="rect">
            <a:avLst/>
          </a:prstGeom>
        </p:spPr>
      </p:pic>
      <p:pic>
        <p:nvPicPr>
          <p:cNvPr id="17" name="Grafik 16"/>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2942214" y="5100146"/>
            <a:ext cx="855898" cy="450037"/>
          </a:xfrm>
          <a:prstGeom prst="rect">
            <a:avLst/>
          </a:prstGeom>
        </p:spPr>
      </p:pic>
      <p:pic>
        <p:nvPicPr>
          <p:cNvPr id="18" name="Grafik 17"/>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4818528" y="5135627"/>
            <a:ext cx="883508" cy="433471"/>
          </a:xfrm>
          <a:prstGeom prst="rect">
            <a:avLst/>
          </a:prstGeom>
        </p:spPr>
      </p:pic>
      <p:pic>
        <p:nvPicPr>
          <p:cNvPr id="19" name="Grafik 18"/>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7107363" y="5107636"/>
            <a:ext cx="782721" cy="391361"/>
          </a:xfrm>
          <a:prstGeom prst="rect">
            <a:avLst/>
          </a:prstGeom>
        </p:spPr>
      </p:pic>
      <p:pic>
        <p:nvPicPr>
          <p:cNvPr id="20" name="Picture 6" descr="Bildergebnis für bmbf"/>
          <p:cNvPicPr>
            <a:picLocks noChangeAspect="1" noChangeArrowheads="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900548" y="4930587"/>
            <a:ext cx="1707837" cy="1035053"/>
          </a:xfrm>
          <a:prstGeom prst="rect">
            <a:avLst/>
          </a:prstGeom>
          <a:noFill/>
          <a:extLst>
            <a:ext uri="{909E8E84-426E-40DD-AFC4-6F175D3DCCD1}">
              <a14:hiddenFill xmlns:a14="http://schemas.microsoft.com/office/drawing/2010/main">
                <a:solidFill>
                  <a:srgbClr val="FFFFFF"/>
                </a:solidFill>
              </a14:hiddenFill>
            </a:ext>
          </a:extLst>
        </p:spPr>
      </p:pic>
      <p:sp>
        <p:nvSpPr>
          <p:cNvPr id="21" name="Textfeld 20"/>
          <p:cNvSpPr txBox="1"/>
          <p:nvPr/>
        </p:nvSpPr>
        <p:spPr>
          <a:xfrm>
            <a:off x="1459991" y="4930587"/>
            <a:ext cx="506549" cy="138499"/>
          </a:xfrm>
          <a:prstGeom prst="rect">
            <a:avLst/>
          </a:prstGeom>
          <a:noFill/>
        </p:spPr>
        <p:txBody>
          <a:bodyPr wrap="none" lIns="0" tIns="0" rIns="0" bIns="0" rtlCol="0">
            <a:spAutoFit/>
          </a:bodyPr>
          <a:lstStyle/>
          <a:p>
            <a:pPr algn="l" defTabSz="685617" rtl="0"/>
            <a:r>
              <a:rPr lang="de-DE" sz="900" kern="1200" dirty="0" err="1">
                <a:solidFill>
                  <a:prstClr val="black"/>
                </a:solidFill>
                <a:latin typeface="Arial" pitchFamily="34" charset="0"/>
                <a:ea typeface="+mn-ea"/>
                <a:cs typeface="Arial" pitchFamily="34" charset="0"/>
              </a:rPr>
              <a:t>funded</a:t>
            </a:r>
            <a:r>
              <a:rPr lang="de-DE" sz="900" kern="1200" dirty="0">
                <a:solidFill>
                  <a:prstClr val="black"/>
                </a:solidFill>
                <a:latin typeface="Arial" pitchFamily="34" charset="0"/>
                <a:ea typeface="+mn-ea"/>
                <a:cs typeface="Arial" pitchFamily="34" charset="0"/>
              </a:rPr>
              <a:t> </a:t>
            </a:r>
            <a:r>
              <a:rPr lang="de-DE" sz="900" kern="1200" dirty="0" err="1">
                <a:solidFill>
                  <a:prstClr val="black"/>
                </a:solidFill>
                <a:latin typeface="Arial" pitchFamily="34" charset="0"/>
                <a:ea typeface="+mn-ea"/>
                <a:cs typeface="Arial" pitchFamily="34" charset="0"/>
              </a:rPr>
              <a:t>by</a:t>
            </a:r>
            <a:endParaRPr lang="de-DE" sz="900" kern="1200" dirty="0">
              <a:solidFill>
                <a:prstClr val="black"/>
              </a:solidFill>
              <a:latin typeface="Arial" pitchFamily="34" charset="0"/>
              <a:ea typeface="+mn-ea"/>
              <a:cs typeface="Arial" pitchFamily="34" charset="0"/>
            </a:endParaRPr>
          </a:p>
        </p:txBody>
      </p:sp>
      <p:sp>
        <p:nvSpPr>
          <p:cNvPr id="2" name="Textfeld 1"/>
          <p:cNvSpPr txBox="1"/>
          <p:nvPr/>
        </p:nvSpPr>
        <p:spPr>
          <a:xfrm>
            <a:off x="7236710" y="1867370"/>
            <a:ext cx="1231106" cy="276999"/>
          </a:xfrm>
          <a:prstGeom prst="rect">
            <a:avLst/>
          </a:prstGeom>
          <a:noFill/>
        </p:spPr>
        <p:txBody>
          <a:bodyPr wrap="none" lIns="0" tIns="0" rIns="0" bIns="0" rtlCol="0">
            <a:spAutoFit/>
          </a:bodyPr>
          <a:lstStyle/>
          <a:p>
            <a:pPr algn="l" defTabSz="685617" rtl="0"/>
            <a:r>
              <a:rPr lang="de-DE" b="1" kern="1200" dirty="0">
                <a:solidFill>
                  <a:prstClr val="black"/>
                </a:solidFill>
                <a:latin typeface="Arial" pitchFamily="34" charset="0"/>
                <a:ea typeface="+mn-ea"/>
                <a:cs typeface="Arial" pitchFamily="34" charset="0"/>
              </a:rPr>
              <a:t>2019 - 2022</a:t>
            </a:r>
          </a:p>
        </p:txBody>
      </p:sp>
    </p:spTree>
    <p:extLst>
      <p:ext uri="{BB962C8B-B14F-4D97-AF65-F5344CB8AC3E}">
        <p14:creationId xmlns:p14="http://schemas.microsoft.com/office/powerpoint/2010/main" val="10591642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screen">
            <a:lum bright="70000" contrast="-70000"/>
            <a:extLst>
              <a:ext uri="{28A0092B-C50C-407E-A947-70E740481C1C}">
                <a14:useLocalDpi xmlns:a14="http://schemas.microsoft.com/office/drawing/2010/main"/>
              </a:ext>
            </a:extLst>
          </a:blip>
          <a:srcRect/>
          <a:stretch/>
        </p:blipFill>
        <p:spPr>
          <a:xfrm>
            <a:off x="31080" y="1143000"/>
            <a:ext cx="9112920" cy="5715000"/>
          </a:xfrm>
          <a:prstGeom prst="rect">
            <a:avLst/>
          </a:prstGeom>
          <a:ln w="38100">
            <a:noFill/>
          </a:ln>
          <a:effectLst>
            <a:glow rad="127000">
              <a:schemeClr val="accent1">
                <a:alpha val="56000"/>
              </a:schemeClr>
            </a:glow>
            <a:outerShdw blurRad="304800" dist="571500" dir="8100000" sx="105000" sy="105000" algn="tr" rotWithShape="0">
              <a:prstClr val="black">
                <a:alpha val="0"/>
              </a:prstClr>
            </a:outerShdw>
          </a:effectLst>
        </p:spPr>
      </p:pic>
      <p:sp>
        <p:nvSpPr>
          <p:cNvPr id="2" name="Content Placeholder 1"/>
          <p:cNvSpPr>
            <a:spLocks noGrp="1"/>
          </p:cNvSpPr>
          <p:nvPr>
            <p:ph sz="quarter" idx="10"/>
          </p:nvPr>
        </p:nvSpPr>
        <p:spPr>
          <a:xfrm>
            <a:off x="396540" y="1457837"/>
            <a:ext cx="8382000" cy="5410200"/>
          </a:xfrm>
        </p:spPr>
        <p:txBody>
          <a:bodyPr/>
          <a:lstStyle/>
          <a:p>
            <a:pPr algn="l"/>
            <a:r>
              <a:rPr lang="en-GB" sz="1800" dirty="0" err="1">
                <a:solidFill>
                  <a:schemeClr val="tx2"/>
                </a:solidFill>
                <a:ea typeface="Calibri" panose="020F0502020204030204" pitchFamily="34" charset="0"/>
              </a:rPr>
              <a:t>Ecometrica</a:t>
            </a:r>
            <a:r>
              <a:rPr lang="en-GB" sz="1800" dirty="0">
                <a:solidFill>
                  <a:schemeClr val="tx2"/>
                </a:solidFill>
                <a:ea typeface="Calibri" panose="020F0502020204030204" pitchFamily="34" charset="0"/>
              </a:rPr>
              <a:t> collaborating with NCEO, international organisations, forestry agencies and local universities to develop practical, scalable solutions for monitoring forest condition from EO satellites. </a:t>
            </a:r>
            <a:endParaRPr lang="en-GB" sz="1800" dirty="0">
              <a:solidFill>
                <a:schemeClr val="tx2"/>
              </a:solidFill>
            </a:endParaRPr>
          </a:p>
          <a:p>
            <a:r>
              <a:rPr lang="en-GB" sz="1800" dirty="0">
                <a:solidFill>
                  <a:schemeClr val="tx2"/>
                </a:solidFill>
              </a:rPr>
              <a:t>IPP projects are based on premise that new innovations / methods must be designed from in-country user requirements; match-funding requirement makes projects collaborative by design from the start. </a:t>
            </a:r>
          </a:p>
          <a:p>
            <a:r>
              <a:rPr lang="en-GB" sz="1800" dirty="0">
                <a:solidFill>
                  <a:schemeClr val="tx2"/>
                </a:solidFill>
              </a:rPr>
              <a:t>Training / capacity building sessions for 413 people across all countries:</a:t>
            </a:r>
          </a:p>
          <a:p>
            <a:pPr lvl="1"/>
            <a:r>
              <a:rPr lang="en-GB" sz="1800" dirty="0">
                <a:solidFill>
                  <a:schemeClr val="tx2"/>
                </a:solidFill>
              </a:rPr>
              <a:t>SAR workshops and ‘train-the-trainers’, replicated by partners in home institutions;</a:t>
            </a:r>
          </a:p>
          <a:p>
            <a:pPr lvl="1"/>
            <a:r>
              <a:rPr lang="en-GB" sz="1800" dirty="0">
                <a:solidFill>
                  <a:schemeClr val="tx2"/>
                </a:solidFill>
              </a:rPr>
              <a:t>Field training on new methods developed for ground data collection (plot size) for calibrating biomass change maps;</a:t>
            </a:r>
          </a:p>
          <a:p>
            <a:pPr lvl="1"/>
            <a:r>
              <a:rPr lang="en-GB" sz="1800" dirty="0">
                <a:solidFill>
                  <a:schemeClr val="tx2"/>
                </a:solidFill>
              </a:rPr>
              <a:t>Co-development for modelling potential biomass in different climate / management scenarios for restoration potential;</a:t>
            </a:r>
          </a:p>
          <a:p>
            <a:pPr lvl="1"/>
            <a:r>
              <a:rPr lang="en-GB" sz="1800" dirty="0">
                <a:solidFill>
                  <a:schemeClr val="tx2"/>
                </a:solidFill>
              </a:rPr>
              <a:t>One-on-one support with specialists in Colombia (AWS and </a:t>
            </a:r>
            <a:r>
              <a:rPr lang="en-GB" sz="1800" dirty="0" err="1">
                <a:solidFill>
                  <a:schemeClr val="tx2"/>
                </a:solidFill>
              </a:rPr>
              <a:t>Datacube</a:t>
            </a:r>
            <a:r>
              <a:rPr lang="en-GB" sz="1800" dirty="0">
                <a:solidFill>
                  <a:schemeClr val="tx2"/>
                </a:solidFill>
              </a:rPr>
              <a:t> scripting); Colombia, Mexico, Indonesia (Python programing).</a:t>
            </a:r>
          </a:p>
          <a:p>
            <a:pPr lvl="1"/>
            <a:r>
              <a:rPr lang="en-GB" sz="1800" dirty="0">
                <a:solidFill>
                  <a:schemeClr val="tx2"/>
                </a:solidFill>
              </a:rPr>
              <a:t>Sentinel-2 / PYEO, &amp; machine learning workshops planned for April.</a:t>
            </a:r>
          </a:p>
        </p:txBody>
      </p:sp>
      <p:sp>
        <p:nvSpPr>
          <p:cNvPr id="3" name="Content Placeholder 2"/>
          <p:cNvSpPr>
            <a:spLocks noGrp="1"/>
          </p:cNvSpPr>
          <p:nvPr>
            <p:ph sz="quarter" idx="11"/>
          </p:nvPr>
        </p:nvSpPr>
        <p:spPr>
          <a:xfrm>
            <a:off x="838200" y="647700"/>
            <a:ext cx="7239000" cy="533400"/>
          </a:xfrm>
        </p:spPr>
        <p:txBody>
          <a:bodyPr/>
          <a:lstStyle/>
          <a:p>
            <a:r>
              <a:rPr lang="en-GB" dirty="0"/>
              <a:t>	    5-year IPP project across 6 countries</a:t>
            </a:r>
          </a:p>
        </p:txBody>
      </p:sp>
      <p:pic>
        <p:nvPicPr>
          <p:cNvPr id="6" name="Picture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522214" y="17672"/>
            <a:ext cx="2251972" cy="744328"/>
          </a:xfrm>
          <a:prstGeom prst="rect">
            <a:avLst/>
          </a:prstGeom>
          <a:ln w="38100">
            <a:noFill/>
          </a:ln>
        </p:spPr>
      </p:pic>
    </p:spTree>
    <p:extLst>
      <p:ext uri="{BB962C8B-B14F-4D97-AF65-F5344CB8AC3E}">
        <p14:creationId xmlns:p14="http://schemas.microsoft.com/office/powerpoint/2010/main" val="2586901434"/>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457200" y="1371600"/>
            <a:ext cx="8153400" cy="4724400"/>
          </a:xfrm>
        </p:spPr>
        <p:txBody>
          <a:bodyPr/>
          <a:lstStyle/>
          <a:p>
            <a:r>
              <a:rPr lang="en-GB" dirty="0">
                <a:sym typeface="Avenir Roman"/>
              </a:rPr>
              <a:t>Driven by East African priorities, </a:t>
            </a:r>
            <a:r>
              <a:rPr lang="en-GB" dirty="0" err="1">
                <a:sym typeface="Avenir Roman"/>
              </a:rPr>
              <a:t>HyCRISTAL</a:t>
            </a:r>
            <a:r>
              <a:rPr lang="en-GB" dirty="0">
                <a:sym typeface="Avenir Roman"/>
              </a:rPr>
              <a:t> aims to develop a new understanding of East African climate variability and change, their impacts, and to work with regional decision makers to support effective long-term (5 to 40 year) decision making.</a:t>
            </a:r>
          </a:p>
          <a:p>
            <a:r>
              <a:rPr lang="en-GB" dirty="0">
                <a:sym typeface="Avenir Roman"/>
              </a:rPr>
              <a:t>Urban and rural climate mitigation pilot studies in urban WASH, rural livelihoods, water management, tea production, transport and lake levels.</a:t>
            </a:r>
            <a:endParaRPr lang="en-GB" dirty="0"/>
          </a:p>
          <a:p>
            <a:endParaRPr lang="en-GB" dirty="0"/>
          </a:p>
          <a:p>
            <a:endParaRPr lang="en-GB" dirty="0"/>
          </a:p>
          <a:p>
            <a:endParaRPr lang="en-GB" dirty="0"/>
          </a:p>
          <a:p>
            <a:endParaRPr lang="en-GB" dirty="0"/>
          </a:p>
          <a:p>
            <a:r>
              <a:rPr lang="en-GB" dirty="0"/>
              <a:t>Capacity activities recently: supporting new networks of </a:t>
            </a:r>
            <a:r>
              <a:rPr lang="en-GB" dirty="0" err="1"/>
              <a:t>hydromet</a:t>
            </a:r>
            <a:r>
              <a:rPr lang="en-GB" dirty="0"/>
              <a:t> stations in urban centres in E Africa to aid modelling of urban flooding, training in data management for publishing open data used to validate satellite data.</a:t>
            </a:r>
          </a:p>
        </p:txBody>
      </p:sp>
      <p:sp>
        <p:nvSpPr>
          <p:cNvPr id="3" name="Content Placeholder 2"/>
          <p:cNvSpPr>
            <a:spLocks noGrp="1"/>
          </p:cNvSpPr>
          <p:nvPr>
            <p:ph sz="quarter" idx="11"/>
          </p:nvPr>
        </p:nvSpPr>
        <p:spPr>
          <a:xfrm>
            <a:off x="2057400" y="228600"/>
            <a:ext cx="4953000" cy="533400"/>
          </a:xfrm>
        </p:spPr>
        <p:txBody>
          <a:bodyPr/>
          <a:lstStyle/>
          <a:p>
            <a:r>
              <a:rPr lang="en-GB" dirty="0" err="1"/>
              <a:t>HyCRISTAL</a:t>
            </a:r>
            <a:r>
              <a:rPr lang="en-GB" dirty="0"/>
              <a:t> – Future Climate for  Africa Project –  NERC</a:t>
            </a:r>
          </a:p>
        </p:txBody>
      </p:sp>
      <p:pic>
        <p:nvPicPr>
          <p:cNvPr id="4" name="Picture 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355913" y="3733800"/>
            <a:ext cx="2371846" cy="1185923"/>
          </a:xfrm>
          <a:prstGeom prst="rect">
            <a:avLst/>
          </a:prstGeom>
        </p:spPr>
      </p:pic>
      <p:pic>
        <p:nvPicPr>
          <p:cNvPr id="5" name="Picture 4"/>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449591" y="3733799"/>
            <a:ext cx="3439177" cy="1185923"/>
          </a:xfrm>
          <a:prstGeom prst="rect">
            <a:avLst/>
          </a:prstGeom>
        </p:spPr>
      </p:pic>
    </p:spTree>
    <p:extLst>
      <p:ext uri="{BB962C8B-B14F-4D97-AF65-F5344CB8AC3E}">
        <p14:creationId xmlns:p14="http://schemas.microsoft.com/office/powerpoint/2010/main" val="1534352251"/>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457200" y="1371600"/>
            <a:ext cx="5690575" cy="2971800"/>
          </a:xfrm>
        </p:spPr>
        <p:txBody>
          <a:bodyPr/>
          <a:lstStyle/>
          <a:p>
            <a:pPr>
              <a:lnSpc>
                <a:spcPct val="90000"/>
              </a:lnSpc>
            </a:pPr>
            <a:r>
              <a:rPr lang="en-GB" dirty="0"/>
              <a:t>Project with UCL and Brazilian partners (</a:t>
            </a:r>
            <a:r>
              <a:rPr lang="en-GB" dirty="0" err="1"/>
              <a:t>Museo</a:t>
            </a:r>
            <a:r>
              <a:rPr lang="en-GB" dirty="0"/>
              <a:t> </a:t>
            </a:r>
            <a:r>
              <a:rPr lang="en-GB" dirty="0" err="1"/>
              <a:t>Goeldi</a:t>
            </a:r>
            <a:r>
              <a:rPr lang="en-GB" dirty="0"/>
              <a:t> and others) aims to improve tropical biomass estimates.</a:t>
            </a:r>
          </a:p>
          <a:p>
            <a:pPr>
              <a:lnSpc>
                <a:spcPct val="90000"/>
              </a:lnSpc>
            </a:pPr>
            <a:r>
              <a:rPr lang="en-US" dirty="0"/>
              <a:t>Expedition to destructively harvest and weigh 4 large tropical trees </a:t>
            </a:r>
            <a:r>
              <a:rPr lang="en-US" dirty="0" err="1"/>
              <a:t>Caxuianã</a:t>
            </a:r>
            <a:r>
              <a:rPr lang="en-US" dirty="0"/>
              <a:t>, Brazil (10/2018).</a:t>
            </a:r>
          </a:p>
          <a:p>
            <a:pPr>
              <a:lnSpc>
                <a:spcPct val="90000"/>
              </a:lnSpc>
            </a:pPr>
            <a:r>
              <a:rPr lang="en-US" dirty="0"/>
              <a:t>Measured with terrestrial </a:t>
            </a:r>
            <a:r>
              <a:rPr lang="en-US" dirty="0" err="1"/>
              <a:t>lidar</a:t>
            </a:r>
            <a:r>
              <a:rPr lang="en-US" dirty="0"/>
              <a:t> &amp; compared to EO-based estimates, local partners trained in LiDAR for tree biomass and structure.</a:t>
            </a:r>
          </a:p>
          <a:p>
            <a:pPr marL="0" indent="0">
              <a:buNone/>
            </a:pPr>
            <a:endParaRPr lang="en-US" dirty="0"/>
          </a:p>
        </p:txBody>
      </p:sp>
      <p:sp>
        <p:nvSpPr>
          <p:cNvPr id="3" name="Content Placeholder 2"/>
          <p:cNvSpPr>
            <a:spLocks noGrp="1"/>
          </p:cNvSpPr>
          <p:nvPr>
            <p:ph sz="quarter" idx="11"/>
          </p:nvPr>
        </p:nvSpPr>
        <p:spPr/>
        <p:txBody>
          <a:bodyPr/>
          <a:lstStyle/>
          <a:p>
            <a:r>
              <a:rPr lang="en-GB" dirty="0"/>
              <a:t>Biomass LiDAR training, Brazil</a:t>
            </a:r>
          </a:p>
        </p:txBody>
      </p:sp>
      <p:pic>
        <p:nvPicPr>
          <p:cNvPr id="6" name="Picture 5">
            <a:extLst>
              <a:ext uri="{FF2B5EF4-FFF2-40B4-BE49-F238E27FC236}">
                <a16:creationId xmlns:a16="http://schemas.microsoft.com/office/drawing/2014/main" id="{545305A5-D572-6143-A615-D25491CBA57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147775" y="1371600"/>
            <a:ext cx="2972412" cy="2229309"/>
          </a:xfrm>
          <a:prstGeom prst="rect">
            <a:avLst/>
          </a:prstGeom>
        </p:spPr>
      </p:pic>
      <p:pic>
        <p:nvPicPr>
          <p:cNvPr id="7" name="Picture 6">
            <a:extLst>
              <a:ext uri="{FF2B5EF4-FFF2-40B4-BE49-F238E27FC236}">
                <a16:creationId xmlns:a16="http://schemas.microsoft.com/office/drawing/2014/main" id="{D56641D8-D2EB-7340-BB3A-5CC27358444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98304" y="4120670"/>
            <a:ext cx="5694218" cy="1423555"/>
          </a:xfrm>
          <a:prstGeom prst="rect">
            <a:avLst/>
          </a:prstGeom>
        </p:spPr>
      </p:pic>
      <p:pic>
        <p:nvPicPr>
          <p:cNvPr id="8" name="Picture 7">
            <a:extLst>
              <a:ext uri="{FF2B5EF4-FFF2-40B4-BE49-F238E27FC236}">
                <a16:creationId xmlns:a16="http://schemas.microsoft.com/office/drawing/2014/main" id="{274C01D6-BD02-0E47-9EE8-DB3055DBF70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98304" y="5434445"/>
            <a:ext cx="5694218" cy="1423555"/>
          </a:xfrm>
          <a:prstGeom prst="rect">
            <a:avLst/>
          </a:prstGeom>
        </p:spPr>
      </p:pic>
      <p:sp>
        <p:nvSpPr>
          <p:cNvPr id="9" name="TextBox 8"/>
          <p:cNvSpPr txBox="1"/>
          <p:nvPr/>
        </p:nvSpPr>
        <p:spPr>
          <a:xfrm>
            <a:off x="6665937" y="4197977"/>
            <a:ext cx="2097063" cy="2062103"/>
          </a:xfrm>
          <a:prstGeom prst="rect">
            <a:avLst/>
          </a:prstGeom>
          <a:noFill/>
        </p:spPr>
        <p:txBody>
          <a:bodyPr wrap="square" rtlCol="0">
            <a:spAutoFit/>
          </a:bodyPr>
          <a:lstStyle/>
          <a:p>
            <a:r>
              <a:rPr lang="en-US" sz="1600" dirty="0"/>
              <a:t>Amazingly, it is possible to clearly identify where 3 of the trees were taken down in this series of Sentinel 1 data over 1 month either side of harvesting. </a:t>
            </a:r>
          </a:p>
        </p:txBody>
      </p:sp>
    </p:spTree>
    <p:extLst>
      <p:ext uri="{BB962C8B-B14F-4D97-AF65-F5344CB8AC3E}">
        <p14:creationId xmlns:p14="http://schemas.microsoft.com/office/powerpoint/2010/main" val="590710501"/>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ERVIR_PPT_background1.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857250"/>
            <a:ext cx="9144000" cy="5143500"/>
          </a:xfrm>
          <a:prstGeom prst="rect">
            <a:avLst/>
          </a:prstGeom>
        </p:spPr>
      </p:pic>
      <p:sp>
        <p:nvSpPr>
          <p:cNvPr id="18" name="Title 1">
            <a:extLst>
              <a:ext uri="{FF2B5EF4-FFF2-40B4-BE49-F238E27FC236}">
                <a16:creationId xmlns:a16="http://schemas.microsoft.com/office/drawing/2014/main" id="{022C4605-9F01-4050-A414-24C27115B6B7}"/>
              </a:ext>
            </a:extLst>
          </p:cNvPr>
          <p:cNvSpPr txBox="1">
            <a:spLocks/>
          </p:cNvSpPr>
          <p:nvPr/>
        </p:nvSpPr>
        <p:spPr>
          <a:xfrm>
            <a:off x="501441" y="1170966"/>
            <a:ext cx="8062336" cy="1619910"/>
          </a:xfrm>
          <a:prstGeom prst="rect">
            <a:avLst/>
          </a:prstGeom>
        </p:spPr>
        <p:txBody>
          <a:bodyPr vert="horz" lIns="68580" tIns="34290" rIns="68580" bIns="34290" rtlCol="0" anchor="ctr">
            <a:noAutofit/>
          </a:bodyPr>
          <a:lstStyle>
            <a:lvl1pPr algn="l" defTabSz="914400" rtl="0" eaLnBrk="1" latinLnBrk="0" hangingPunct="1">
              <a:lnSpc>
                <a:spcPct val="80000"/>
              </a:lnSpc>
              <a:spcBef>
                <a:spcPct val="0"/>
              </a:spcBef>
              <a:buNone/>
              <a:defRPr sz="5400" kern="1200">
                <a:solidFill>
                  <a:schemeClr val="bg1"/>
                </a:solidFill>
                <a:latin typeface="+mj-lt"/>
                <a:ea typeface="+mj-ea"/>
                <a:cs typeface="+mj-cs"/>
              </a:defRPr>
            </a:lvl1pPr>
          </a:lstStyle>
          <a:p>
            <a:pPr algn="ctr">
              <a:defRPr/>
            </a:pPr>
            <a:r>
              <a:rPr lang="en-US" sz="4050" b="1" dirty="0">
                <a:solidFill>
                  <a:sysClr val="window" lastClr="FFFFFF"/>
                </a:solidFill>
              </a:rPr>
              <a:t>Co-Development as a key part of SERVIR’s Capacity Building Strategy</a:t>
            </a:r>
            <a:endParaRPr lang="en-US" sz="4050" b="1" i="1" dirty="0">
              <a:solidFill>
                <a:sysClr val="window" lastClr="FFFFFF"/>
              </a:solidFill>
            </a:endParaRPr>
          </a:p>
        </p:txBody>
      </p:sp>
      <p:sp>
        <p:nvSpPr>
          <p:cNvPr id="19" name="Subtitle 3">
            <a:extLst>
              <a:ext uri="{FF2B5EF4-FFF2-40B4-BE49-F238E27FC236}">
                <a16:creationId xmlns:a16="http://schemas.microsoft.com/office/drawing/2014/main" id="{3EAE061A-F225-4798-AFE4-35DA7F1D70B8}"/>
              </a:ext>
            </a:extLst>
          </p:cNvPr>
          <p:cNvSpPr txBox="1">
            <a:spLocks/>
          </p:cNvSpPr>
          <p:nvPr/>
        </p:nvSpPr>
        <p:spPr>
          <a:xfrm>
            <a:off x="1967930" y="4743454"/>
            <a:ext cx="5220800" cy="1118574"/>
          </a:xfrm>
          <a:prstGeom prst="rect">
            <a:avLst/>
          </a:prstGeom>
        </p:spPr>
        <p:txBody>
          <a:bodyPr vert="horz" lIns="68580" tIns="34290" rIns="68580" bIns="34290" rtlCol="0" anchor="b">
            <a:noAutofit/>
          </a:bodyPr>
          <a:lstStyle>
            <a:lvl1pPr marL="0" indent="0" algn="l" defTabSz="914400" rtl="0" eaLnBrk="1" latinLnBrk="0" hangingPunct="1">
              <a:lnSpc>
                <a:spcPct val="90000"/>
              </a:lnSpc>
              <a:spcBef>
                <a:spcPts val="1000"/>
              </a:spcBef>
              <a:buFont typeface="Arial"/>
              <a:buNone/>
              <a:defRPr sz="2400" kern="1200">
                <a:solidFill>
                  <a:schemeClr val="bg1">
                    <a:lumMod val="75000"/>
                  </a:schemeClr>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chemeClr val="tx1">
                    <a:tint val="75000"/>
                  </a:schemeClr>
                </a:solidFill>
                <a:latin typeface="+mn-lt"/>
                <a:ea typeface="+mn-ea"/>
                <a:cs typeface="+mn-cs"/>
              </a:defRPr>
            </a:lvl2pPr>
            <a:lvl3pPr marL="914400" indent="0" algn="ctr" defTabSz="914400" rtl="0" eaLnBrk="1" latinLnBrk="0" hangingPunct="1">
              <a:lnSpc>
                <a:spcPct val="90000"/>
              </a:lnSpc>
              <a:spcBef>
                <a:spcPts val="500"/>
              </a:spcBef>
              <a:buFont typeface="Arial"/>
              <a:buNone/>
              <a:defRPr sz="2000" kern="1200">
                <a:solidFill>
                  <a:schemeClr val="tx1">
                    <a:tint val="75000"/>
                  </a:schemeClr>
                </a:solidFill>
                <a:latin typeface="+mn-lt"/>
                <a:ea typeface="+mn-ea"/>
                <a:cs typeface="+mn-cs"/>
              </a:defRPr>
            </a:lvl3pPr>
            <a:lvl4pPr marL="1371600" indent="0" algn="ctr"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4pPr>
            <a:lvl5pPr marL="1828800" indent="0" algn="ctr"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5pPr>
            <a:lvl6pPr marL="2286000" indent="0" algn="ctr"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6pPr>
            <a:lvl7pPr marL="2743200" indent="0" algn="ctr"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7pPr>
            <a:lvl8pPr marL="3200400" indent="0" algn="ctr"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8pPr>
            <a:lvl9pPr marL="3657600" indent="0" algn="ctr"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9pPr>
          </a:lstStyle>
          <a:p>
            <a:pPr algn="ctr">
              <a:defRPr/>
            </a:pPr>
            <a:r>
              <a:rPr lang="en-US" sz="2100" b="1" dirty="0">
                <a:solidFill>
                  <a:srgbClr val="FFFF00"/>
                </a:solidFill>
                <a:effectLst>
                  <a:outerShdw blurRad="38100" dist="38100" dir="2700000" algn="tl">
                    <a:srgbClr val="000000">
                      <a:alpha val="43137"/>
                    </a:srgbClr>
                  </a:outerShdw>
                </a:effectLst>
              </a:rPr>
              <a:t>Nancy Searby, Ph.D.</a:t>
            </a:r>
          </a:p>
          <a:p>
            <a:pPr algn="ctr">
              <a:defRPr/>
            </a:pPr>
            <a:r>
              <a:rPr lang="en-US" sz="2100" b="1" dirty="0">
                <a:solidFill>
                  <a:srgbClr val="FFFF00"/>
                </a:solidFill>
                <a:effectLst>
                  <a:outerShdw blurRad="38100" dist="38100" dir="2700000" algn="tl">
                    <a:srgbClr val="000000">
                      <a:alpha val="43137"/>
                    </a:srgbClr>
                  </a:outerShdw>
                </a:effectLst>
              </a:rPr>
              <a:t>Capacity Building Program Manager</a:t>
            </a:r>
          </a:p>
          <a:p>
            <a:pPr algn="ctr">
              <a:defRPr/>
            </a:pPr>
            <a:r>
              <a:rPr lang="en-US" sz="2100" b="1" dirty="0">
                <a:solidFill>
                  <a:srgbClr val="FFFF00"/>
                </a:solidFill>
                <a:effectLst>
                  <a:outerShdw blurRad="38100" dist="38100" dir="2700000" algn="tl">
                    <a:srgbClr val="000000">
                      <a:alpha val="43137"/>
                    </a:srgbClr>
                  </a:outerShdw>
                </a:effectLst>
              </a:rPr>
              <a:t>NASA Applied Sciences Program</a:t>
            </a:r>
          </a:p>
        </p:txBody>
      </p:sp>
      <p:sp>
        <p:nvSpPr>
          <p:cNvPr id="16" name="Oval 15">
            <a:extLst>
              <a:ext uri="{FF2B5EF4-FFF2-40B4-BE49-F238E27FC236}">
                <a16:creationId xmlns:a16="http://schemas.microsoft.com/office/drawing/2014/main" id="{FC09F72A-351B-427A-A0A9-D6DE4A58AA6C}"/>
              </a:ext>
            </a:extLst>
          </p:cNvPr>
          <p:cNvSpPr/>
          <p:nvPr/>
        </p:nvSpPr>
        <p:spPr>
          <a:xfrm>
            <a:off x="7432563" y="5068311"/>
            <a:ext cx="1365395" cy="850763"/>
          </a:xfrm>
          <a:prstGeom prst="ellipse">
            <a:avLst/>
          </a:prstGeom>
          <a:solidFill>
            <a:schemeClr val="bg1"/>
          </a:solidFill>
          <a:ln w="22225" cap="rnd">
            <a:solidFill>
              <a:schemeClr val="bg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rtl="0">
              <a:defRPr/>
            </a:pPr>
            <a:endParaRPr lang="en-US" sz="1950" kern="1200">
              <a:solidFill>
                <a:prstClr val="white"/>
              </a:solidFill>
            </a:endParaRPr>
          </a:p>
        </p:txBody>
      </p:sp>
      <p:pic>
        <p:nvPicPr>
          <p:cNvPr id="17" name="Picture 16" descr="NASA-Logo.png">
            <a:extLst>
              <a:ext uri="{FF2B5EF4-FFF2-40B4-BE49-F238E27FC236}">
                <a16:creationId xmlns:a16="http://schemas.microsoft.com/office/drawing/2014/main" id="{D334B2AB-0B9B-4F1D-8D0F-7EF0716BAC0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305547" y="5165883"/>
            <a:ext cx="254243" cy="203393"/>
          </a:xfrm>
          <a:prstGeom prst="rect">
            <a:avLst/>
          </a:prstGeom>
        </p:spPr>
      </p:pic>
      <p:pic>
        <p:nvPicPr>
          <p:cNvPr id="20" name="Picture 19">
            <a:extLst>
              <a:ext uri="{FF2B5EF4-FFF2-40B4-BE49-F238E27FC236}">
                <a16:creationId xmlns:a16="http://schemas.microsoft.com/office/drawing/2014/main" id="{0CE699C1-43D0-4C6F-88A6-57DF47939E1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144726" y="5598268"/>
            <a:ext cx="311823" cy="294467"/>
          </a:xfrm>
          <a:prstGeom prst="rect">
            <a:avLst/>
          </a:prstGeom>
        </p:spPr>
      </p:pic>
      <p:pic>
        <p:nvPicPr>
          <p:cNvPr id="21" name="Picture 20">
            <a:extLst>
              <a:ext uri="{FF2B5EF4-FFF2-40B4-BE49-F238E27FC236}">
                <a16:creationId xmlns:a16="http://schemas.microsoft.com/office/drawing/2014/main" id="{60724EF8-0981-48FC-8517-1D6F7DC88F44}"/>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560004" y="5129409"/>
            <a:ext cx="710387" cy="276341"/>
          </a:xfrm>
          <a:prstGeom prst="rect">
            <a:avLst/>
          </a:prstGeom>
        </p:spPr>
      </p:pic>
      <p:pic>
        <p:nvPicPr>
          <p:cNvPr id="22" name="Picture 21">
            <a:extLst>
              <a:ext uri="{FF2B5EF4-FFF2-40B4-BE49-F238E27FC236}">
                <a16:creationId xmlns:a16="http://schemas.microsoft.com/office/drawing/2014/main" id="{BAFAD196-7BDA-4E70-9980-1880D8CECA57}"/>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560004" y="5401100"/>
            <a:ext cx="364296" cy="159992"/>
          </a:xfrm>
          <a:prstGeom prst="rect">
            <a:avLst/>
          </a:prstGeom>
        </p:spPr>
      </p:pic>
      <p:pic>
        <p:nvPicPr>
          <p:cNvPr id="23" name="Picture 22" descr="img-icimod.png">
            <a:extLst>
              <a:ext uri="{FF2B5EF4-FFF2-40B4-BE49-F238E27FC236}">
                <a16:creationId xmlns:a16="http://schemas.microsoft.com/office/drawing/2014/main" id="{5D4DD4C4-47E4-40A5-9EA0-5D93166EE754}"/>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8112050" y="5390115"/>
            <a:ext cx="584445" cy="224542"/>
          </a:xfrm>
          <a:prstGeom prst="rect">
            <a:avLst/>
          </a:prstGeom>
        </p:spPr>
      </p:pic>
      <p:pic>
        <p:nvPicPr>
          <p:cNvPr id="24" name="Picture 23">
            <a:extLst>
              <a:ext uri="{FF2B5EF4-FFF2-40B4-BE49-F238E27FC236}">
                <a16:creationId xmlns:a16="http://schemas.microsoft.com/office/drawing/2014/main" id="{D4D160F4-91E5-4C5A-BED0-5EC1C6AA807D}"/>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7821839" y="5614656"/>
            <a:ext cx="240545" cy="240195"/>
          </a:xfrm>
          <a:prstGeom prst="rect">
            <a:avLst/>
          </a:prstGeom>
        </p:spPr>
      </p:pic>
      <p:pic>
        <p:nvPicPr>
          <p:cNvPr id="25" name="Picture 24" descr="Global.png">
            <a:extLst>
              <a:ext uri="{FF2B5EF4-FFF2-40B4-BE49-F238E27FC236}">
                <a16:creationId xmlns:a16="http://schemas.microsoft.com/office/drawing/2014/main" id="{B325D03F-6B9D-4B66-9077-9EC368B5E912}"/>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7569677" y="4758464"/>
            <a:ext cx="1164921" cy="251764"/>
          </a:xfrm>
          <a:prstGeom prst="rect">
            <a:avLst/>
          </a:prstGeom>
        </p:spPr>
      </p:pic>
    </p:spTree>
    <p:extLst>
      <p:ext uri="{BB962C8B-B14F-4D97-AF65-F5344CB8AC3E}">
        <p14:creationId xmlns:p14="http://schemas.microsoft.com/office/powerpoint/2010/main" val="13330413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0BE7DC4-EF7D-4ED2-8B89-5A0511A01FF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20954464">
            <a:off x="5049967" y="1649182"/>
            <a:ext cx="3051769" cy="3966353"/>
          </a:xfrm>
          <a:prstGeom prst="rect">
            <a:avLst/>
          </a:prstGeom>
          <a:ln>
            <a:noFill/>
          </a:ln>
          <a:effectLst>
            <a:outerShdw blurRad="292100" dist="139700" dir="2700000" algn="tl" rotWithShape="0">
              <a:srgbClr val="333333">
                <a:alpha val="65000"/>
              </a:srgbClr>
            </a:outerShdw>
          </a:effectLst>
        </p:spPr>
      </p:pic>
      <p:sp>
        <p:nvSpPr>
          <p:cNvPr id="6" name="Title 1"/>
          <p:cNvSpPr>
            <a:spLocks noGrp="1"/>
          </p:cNvSpPr>
          <p:nvPr>
            <p:ph type="title"/>
          </p:nvPr>
        </p:nvSpPr>
        <p:spPr/>
        <p:txBody>
          <a:bodyPr>
            <a:normAutofit/>
          </a:bodyPr>
          <a:lstStyle/>
          <a:p>
            <a:r>
              <a:rPr lang="en-US" dirty="0"/>
              <a:t>SERVIR Service Planning Framework and Toolkit</a:t>
            </a:r>
          </a:p>
        </p:txBody>
      </p:sp>
      <p:grpSp>
        <p:nvGrpSpPr>
          <p:cNvPr id="3" name="Group 2">
            <a:extLst>
              <a:ext uri="{FF2B5EF4-FFF2-40B4-BE49-F238E27FC236}">
                <a16:creationId xmlns:a16="http://schemas.microsoft.com/office/drawing/2014/main" id="{18059C34-DBDA-4841-BE5C-A04A75E9A635}"/>
              </a:ext>
            </a:extLst>
          </p:cNvPr>
          <p:cNvGrpSpPr/>
          <p:nvPr/>
        </p:nvGrpSpPr>
        <p:grpSpPr>
          <a:xfrm>
            <a:off x="5505209" y="4489257"/>
            <a:ext cx="1491114" cy="1169540"/>
            <a:chOff x="10149882" y="1064918"/>
            <a:chExt cx="2113042" cy="1755893"/>
          </a:xfrm>
        </p:grpSpPr>
        <p:pic>
          <p:nvPicPr>
            <p:cNvPr id="1026" name="Picture 2"/>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l="4051" t="6727" r="7241" b="5500"/>
            <a:stretch/>
          </p:blipFill>
          <p:spPr bwMode="auto">
            <a:xfrm>
              <a:off x="10496252" y="1064918"/>
              <a:ext cx="1293340" cy="12796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a:extLst>
                <a:ext uri="{FF2B5EF4-FFF2-40B4-BE49-F238E27FC236}">
                  <a16:creationId xmlns:a16="http://schemas.microsoft.com/office/drawing/2014/main" id="{CC24D77A-9286-4B07-8F6D-D507907ACCA1}"/>
                </a:ext>
              </a:extLst>
            </p:cNvPr>
            <p:cNvSpPr txBox="1"/>
            <p:nvPr/>
          </p:nvSpPr>
          <p:spPr>
            <a:xfrm>
              <a:off x="10149882" y="2266313"/>
              <a:ext cx="2113042" cy="554498"/>
            </a:xfrm>
            <a:prstGeom prst="rect">
              <a:avLst/>
            </a:prstGeom>
            <a:noFill/>
          </p:spPr>
          <p:txBody>
            <a:bodyPr wrap="none" rtlCol="0">
              <a:spAutoFit/>
            </a:bodyPr>
            <a:lstStyle/>
            <a:p>
              <a:pPr algn="l" defTabSz="685800" rtl="0"/>
              <a:r>
                <a:rPr lang="en-US" b="1" kern="1200" dirty="0">
                  <a:solidFill>
                    <a:srgbClr val="0000FF"/>
                  </a:solidFill>
                  <a:effectLst>
                    <a:outerShdw blurRad="38100" dist="38100" dir="2700000" algn="tl">
                      <a:srgbClr val="000000">
                        <a:alpha val="43137"/>
                      </a:srgbClr>
                    </a:outerShdw>
                  </a:effectLst>
                  <a:latin typeface="Calibri" panose="020F0502020204030204"/>
                  <a:ea typeface="+mn-ea"/>
                  <a:cs typeface="+mn-cs"/>
                </a:rPr>
                <a:t>bit.ly/2IzkNsL</a:t>
              </a:r>
            </a:p>
          </p:txBody>
        </p:sp>
      </p:grpSp>
      <p:pic>
        <p:nvPicPr>
          <p:cNvPr id="11" name="Picture 10">
            <a:extLst>
              <a:ext uri="{FF2B5EF4-FFF2-40B4-BE49-F238E27FC236}">
                <a16:creationId xmlns:a16="http://schemas.microsoft.com/office/drawing/2014/main" id="{94619E48-CA15-F044-A584-19C7CCC302FD}"/>
              </a:ext>
            </a:extLst>
          </p:cNvPr>
          <p:cNvPicPr>
            <a:picLocks noChangeAspect="1"/>
          </p:cNvPicPr>
          <p:nvPr/>
        </p:nvPicPr>
        <p:blipFill>
          <a:blip r:embed="rId5"/>
          <a:stretch>
            <a:fillRect/>
          </a:stretch>
        </p:blipFill>
        <p:spPr>
          <a:xfrm>
            <a:off x="473809" y="1705717"/>
            <a:ext cx="4107347" cy="4043294"/>
          </a:xfrm>
          <a:prstGeom prst="rect">
            <a:avLst/>
          </a:prstGeom>
          <a:ln>
            <a:noFill/>
          </a:ln>
          <a:effectLst>
            <a:outerShdw blurRad="292100" dist="139700" dir="2700000" algn="tl" rotWithShape="0">
              <a:srgbClr val="333333">
                <a:alpha val="65000"/>
              </a:srgbClr>
            </a:outerShdw>
          </a:effectLst>
        </p:spPr>
      </p:pic>
      <p:sp>
        <p:nvSpPr>
          <p:cNvPr id="12" name="TextBox 11">
            <a:extLst>
              <a:ext uri="{FF2B5EF4-FFF2-40B4-BE49-F238E27FC236}">
                <a16:creationId xmlns:a16="http://schemas.microsoft.com/office/drawing/2014/main" id="{0972BD77-10B4-DC45-9C4E-9FCE97EA10CF}"/>
              </a:ext>
            </a:extLst>
          </p:cNvPr>
          <p:cNvSpPr txBox="1"/>
          <p:nvPr/>
        </p:nvSpPr>
        <p:spPr>
          <a:xfrm>
            <a:off x="5081065" y="2393264"/>
            <a:ext cx="3572660" cy="2308324"/>
          </a:xfrm>
          <a:prstGeom prst="rect">
            <a:avLst/>
          </a:prstGeom>
          <a:solidFill>
            <a:srgbClr val="164B7D"/>
          </a:solidFill>
          <a:ln>
            <a:noFill/>
          </a:ln>
          <a:effectLst>
            <a:outerShdw blurRad="292100" dist="139700" dir="2700000" algn="tl" rotWithShape="0">
              <a:srgbClr val="333333">
                <a:alpha val="65000"/>
              </a:srgbClr>
            </a:outerShdw>
          </a:effectLst>
        </p:spPr>
        <p:txBody>
          <a:bodyPr wrap="square" rtlCol="0">
            <a:spAutoFit/>
          </a:bodyPr>
          <a:lstStyle>
            <a:defPPr>
              <a:defRPr lang="en-US"/>
            </a:defPPr>
            <a:lvl1pPr>
              <a:defRPr b="1">
                <a:solidFill>
                  <a:schemeClr val="bg1"/>
                </a:solidFill>
                <a:effectLst>
                  <a:outerShdw blurRad="38100" dist="38100" dir="2700000" algn="tl">
                    <a:srgbClr val="000000">
                      <a:alpha val="43137"/>
                    </a:srgbClr>
                  </a:outerShdw>
                </a:effectLst>
              </a:defRPr>
            </a:lvl1pPr>
          </a:lstStyle>
          <a:p>
            <a:pPr algn="l" defTabSz="685800" rtl="0"/>
            <a:r>
              <a:rPr lang="en-US" kern="1200" dirty="0">
                <a:solidFill>
                  <a:prstClr val="white"/>
                </a:solidFill>
                <a:latin typeface="Calibri" panose="020F0502020204030204"/>
                <a:ea typeface="+mn-ea"/>
                <a:cs typeface="+mn-cs"/>
              </a:rPr>
              <a:t>The Service Planning Framework concept was introduced into SERVIR in 2016 and underwent a process of refinement, resulting in the development of the Toolkit and integration into service development beginning in late 2017.</a:t>
            </a:r>
          </a:p>
        </p:txBody>
      </p:sp>
    </p:spTree>
    <p:extLst>
      <p:ext uri="{BB962C8B-B14F-4D97-AF65-F5344CB8AC3E}">
        <p14:creationId xmlns:p14="http://schemas.microsoft.com/office/powerpoint/2010/main" val="36836749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B54894-9A7E-6C4B-9A6D-4711C9A86A82}"/>
              </a:ext>
            </a:extLst>
          </p:cNvPr>
          <p:cNvSpPr>
            <a:spLocks noGrp="1"/>
          </p:cNvSpPr>
          <p:nvPr>
            <p:ph type="title"/>
          </p:nvPr>
        </p:nvSpPr>
        <p:spPr>
          <a:xfrm>
            <a:off x="262393" y="857251"/>
            <a:ext cx="7274876" cy="735806"/>
          </a:xfrm>
        </p:spPr>
        <p:txBody>
          <a:bodyPr>
            <a:normAutofit/>
          </a:bodyPr>
          <a:lstStyle/>
          <a:p>
            <a:r>
              <a:rPr lang="en-US" sz="2700" dirty="0"/>
              <a:t>What is co-development and when does it occur?</a:t>
            </a:r>
          </a:p>
        </p:txBody>
      </p:sp>
      <p:sp>
        <p:nvSpPr>
          <p:cNvPr id="6" name="Content Placeholder 7">
            <a:extLst>
              <a:ext uri="{FF2B5EF4-FFF2-40B4-BE49-F238E27FC236}">
                <a16:creationId xmlns:a16="http://schemas.microsoft.com/office/drawing/2014/main" id="{14BE9B33-A481-4017-99D1-DBFA9763DFCA}"/>
              </a:ext>
            </a:extLst>
          </p:cNvPr>
          <p:cNvSpPr txBox="1">
            <a:spLocks/>
          </p:cNvSpPr>
          <p:nvPr/>
        </p:nvSpPr>
        <p:spPr>
          <a:xfrm>
            <a:off x="4629150" y="1631364"/>
            <a:ext cx="3886200" cy="4170178"/>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sz="2100" b="1" dirty="0">
                <a:solidFill>
                  <a:prstClr val="black"/>
                </a:solidFill>
              </a:rPr>
              <a:t>Co-development:</a:t>
            </a:r>
          </a:p>
          <a:p>
            <a:r>
              <a:rPr lang="en-US" sz="2100" dirty="0">
                <a:solidFill>
                  <a:prstClr val="black"/>
                </a:solidFill>
              </a:rPr>
              <a:t>A means of developing capacity</a:t>
            </a:r>
          </a:p>
          <a:p>
            <a:r>
              <a:rPr lang="en-US" sz="2100" dirty="0">
                <a:solidFill>
                  <a:prstClr val="black"/>
                </a:solidFill>
              </a:rPr>
              <a:t>Alternative to traditional training approach</a:t>
            </a:r>
          </a:p>
          <a:p>
            <a:r>
              <a:rPr lang="en-US" sz="2100" dirty="0">
                <a:solidFill>
                  <a:prstClr val="black"/>
                </a:solidFill>
              </a:rPr>
              <a:t>Part of delivering a service</a:t>
            </a:r>
          </a:p>
          <a:p>
            <a:r>
              <a:rPr lang="en-US" sz="2100" dirty="0">
                <a:solidFill>
                  <a:prstClr val="black"/>
                </a:solidFill>
              </a:rPr>
              <a:t>Longer, iterative process</a:t>
            </a:r>
          </a:p>
          <a:p>
            <a:r>
              <a:rPr lang="en-US" sz="2100" dirty="0">
                <a:solidFill>
                  <a:prstClr val="black"/>
                </a:solidFill>
              </a:rPr>
              <a:t>Multiple ‘sides’ instead of trainer / trainee</a:t>
            </a:r>
          </a:p>
          <a:p>
            <a:r>
              <a:rPr lang="en-US" sz="2100" dirty="0">
                <a:solidFill>
                  <a:prstClr val="black"/>
                </a:solidFill>
              </a:rPr>
              <a:t>Multiple SERVIR services have culminated in ‘code sprints’ where various groups get together to develop a service</a:t>
            </a:r>
          </a:p>
        </p:txBody>
      </p:sp>
      <p:pic>
        <p:nvPicPr>
          <p:cNvPr id="7" name="Picture 6">
            <a:extLst>
              <a:ext uri="{FF2B5EF4-FFF2-40B4-BE49-F238E27FC236}">
                <a16:creationId xmlns:a16="http://schemas.microsoft.com/office/drawing/2014/main" id="{599877B8-473C-4256-8F61-DA1C0E6248E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3708" y="1631364"/>
            <a:ext cx="3519039" cy="4277946"/>
          </a:xfrm>
          <a:prstGeom prst="rect">
            <a:avLst/>
          </a:prstGeom>
        </p:spPr>
      </p:pic>
      <p:sp>
        <p:nvSpPr>
          <p:cNvPr id="8" name="Rectangle 7">
            <a:extLst>
              <a:ext uri="{FF2B5EF4-FFF2-40B4-BE49-F238E27FC236}">
                <a16:creationId xmlns:a16="http://schemas.microsoft.com/office/drawing/2014/main" id="{18268DC4-8FA4-4F84-BF16-8C0AC31293A2}"/>
              </a:ext>
            </a:extLst>
          </p:cNvPr>
          <p:cNvSpPr/>
          <p:nvPr/>
        </p:nvSpPr>
        <p:spPr>
          <a:xfrm>
            <a:off x="2958737" y="1791245"/>
            <a:ext cx="738051" cy="15022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rtl="0"/>
            <a:endParaRPr lang="en-US" kern="1200">
              <a:solidFill>
                <a:prstClr val="white"/>
              </a:solidFill>
            </a:endParaRPr>
          </a:p>
        </p:txBody>
      </p:sp>
      <p:sp>
        <p:nvSpPr>
          <p:cNvPr id="9" name="Rectangle 8">
            <a:extLst>
              <a:ext uri="{FF2B5EF4-FFF2-40B4-BE49-F238E27FC236}">
                <a16:creationId xmlns:a16="http://schemas.microsoft.com/office/drawing/2014/main" id="{C23ACE0E-F664-4F6E-AE5D-10F4D1D4EF55}"/>
              </a:ext>
            </a:extLst>
          </p:cNvPr>
          <p:cNvSpPr/>
          <p:nvPr/>
        </p:nvSpPr>
        <p:spPr>
          <a:xfrm>
            <a:off x="2988125" y="2983226"/>
            <a:ext cx="1009110" cy="51925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rtl="0"/>
            <a:endParaRPr lang="en-US" kern="1200">
              <a:solidFill>
                <a:prstClr val="white"/>
              </a:solidFill>
            </a:endParaRPr>
          </a:p>
        </p:txBody>
      </p:sp>
      <p:sp>
        <p:nvSpPr>
          <p:cNvPr id="10" name="Rectangle 9">
            <a:extLst>
              <a:ext uri="{FF2B5EF4-FFF2-40B4-BE49-F238E27FC236}">
                <a16:creationId xmlns:a16="http://schemas.microsoft.com/office/drawing/2014/main" id="{09D8CDD1-6773-445E-AB59-09714DDA6331}"/>
              </a:ext>
            </a:extLst>
          </p:cNvPr>
          <p:cNvSpPr/>
          <p:nvPr/>
        </p:nvSpPr>
        <p:spPr>
          <a:xfrm>
            <a:off x="2985630" y="3593149"/>
            <a:ext cx="1011604" cy="61914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rtl="0"/>
            <a:endParaRPr lang="en-US" kern="1200">
              <a:solidFill>
                <a:prstClr val="white"/>
              </a:solidFill>
            </a:endParaRPr>
          </a:p>
        </p:txBody>
      </p:sp>
    </p:spTree>
    <p:extLst>
      <p:ext uri="{BB962C8B-B14F-4D97-AF65-F5344CB8AC3E}">
        <p14:creationId xmlns:p14="http://schemas.microsoft.com/office/powerpoint/2010/main" val="24793862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Hub status and services</a:t>
            </a: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259002" y="3724911"/>
            <a:ext cx="550921" cy="26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White_Logo_Apple_Dark.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794590" y="1635777"/>
            <a:ext cx="631987" cy="252865"/>
          </a:xfrm>
          <a:prstGeom prst="rect">
            <a:avLst/>
          </a:prstGeom>
        </p:spPr>
      </p:pic>
      <p:pic>
        <p:nvPicPr>
          <p:cNvPr id="5" name="Picture 4" descr="CILSS_logo[1].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782001" y="3696336"/>
            <a:ext cx="422735" cy="406400"/>
          </a:xfrm>
          <a:prstGeom prst="rect">
            <a:avLst/>
          </a:prstGeom>
        </p:spPr>
      </p:pic>
      <p:pic>
        <p:nvPicPr>
          <p:cNvPr id="6" name="Picture 5" descr="RCMRD_logo[1].pn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24868" y="1635776"/>
            <a:ext cx="868841" cy="301746"/>
          </a:xfrm>
          <a:prstGeom prst="rect">
            <a:avLst/>
          </a:prstGeom>
        </p:spPr>
      </p:pic>
      <p:pic>
        <p:nvPicPr>
          <p:cNvPr id="7" name="Picture 6"/>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4497733" y="4140051"/>
            <a:ext cx="1252331" cy="941472"/>
          </a:xfrm>
          <a:prstGeom prst="rect">
            <a:avLst/>
          </a:prstGeom>
          <a:ln>
            <a:solidFill>
              <a:schemeClr val="tx1"/>
            </a:solidFill>
          </a:ln>
        </p:spPr>
      </p:pic>
      <p:pic>
        <p:nvPicPr>
          <p:cNvPr id="8" name="Picture 7"/>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140577" y="2017036"/>
            <a:ext cx="1244877" cy="1490546"/>
          </a:xfrm>
          <a:prstGeom prst="rect">
            <a:avLst/>
          </a:prstGeom>
          <a:ln>
            <a:solidFill>
              <a:schemeClr val="tx1"/>
            </a:solidFill>
          </a:ln>
        </p:spPr>
      </p:pic>
      <p:pic>
        <p:nvPicPr>
          <p:cNvPr id="9" name="Picture 8"/>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139372" y="4152718"/>
            <a:ext cx="1207628" cy="1204680"/>
          </a:xfrm>
          <a:prstGeom prst="rect">
            <a:avLst/>
          </a:prstGeom>
          <a:ln>
            <a:solidFill>
              <a:schemeClr val="tx1"/>
            </a:solidFill>
          </a:ln>
        </p:spPr>
      </p:pic>
      <p:pic>
        <p:nvPicPr>
          <p:cNvPr id="10" name="Picture 9"/>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4497733" y="2045548"/>
            <a:ext cx="1185242" cy="915848"/>
          </a:xfrm>
          <a:prstGeom prst="rect">
            <a:avLst/>
          </a:prstGeom>
          <a:ln>
            <a:solidFill>
              <a:schemeClr val="tx1"/>
            </a:solidFill>
          </a:ln>
        </p:spPr>
      </p:pic>
      <p:sp>
        <p:nvSpPr>
          <p:cNvPr id="11" name="Oval 10"/>
          <p:cNvSpPr/>
          <p:nvPr/>
        </p:nvSpPr>
        <p:spPr>
          <a:xfrm>
            <a:off x="1337438" y="1719824"/>
            <a:ext cx="137160" cy="137160"/>
          </a:xfrm>
          <a:prstGeom prst="ellipse">
            <a:avLst/>
          </a:prstGeom>
          <a:solidFill>
            <a:schemeClr val="accent5">
              <a:lumMod val="60000"/>
              <a:lumOff val="40000"/>
            </a:schemeClr>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rtl="0">
              <a:defRPr/>
            </a:pPr>
            <a:endParaRPr lang="en-US" kern="1200">
              <a:solidFill>
                <a:prstClr val="white"/>
              </a:solidFill>
            </a:endParaRPr>
          </a:p>
        </p:txBody>
      </p:sp>
      <p:sp>
        <p:nvSpPr>
          <p:cNvPr id="12" name="Oval 11"/>
          <p:cNvSpPr/>
          <p:nvPr/>
        </p:nvSpPr>
        <p:spPr>
          <a:xfrm>
            <a:off x="1495718" y="1718277"/>
            <a:ext cx="137160" cy="137160"/>
          </a:xfrm>
          <a:prstGeom prst="ellipse">
            <a:avLst/>
          </a:prstGeom>
          <a:solidFill>
            <a:schemeClr val="accent5">
              <a:lumMod val="60000"/>
              <a:lumOff val="40000"/>
            </a:schemeClr>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rtl="0">
              <a:defRPr/>
            </a:pPr>
            <a:endParaRPr lang="en-US" kern="1200">
              <a:solidFill>
                <a:prstClr val="white"/>
              </a:solidFill>
            </a:endParaRPr>
          </a:p>
        </p:txBody>
      </p:sp>
      <p:sp>
        <p:nvSpPr>
          <p:cNvPr id="13" name="Oval 12"/>
          <p:cNvSpPr/>
          <p:nvPr/>
        </p:nvSpPr>
        <p:spPr>
          <a:xfrm>
            <a:off x="1649708" y="1719824"/>
            <a:ext cx="137160" cy="137160"/>
          </a:xfrm>
          <a:prstGeom prst="ellipse">
            <a:avLst/>
          </a:prstGeom>
          <a:solidFill>
            <a:schemeClr val="accent5">
              <a:lumMod val="60000"/>
              <a:lumOff val="40000"/>
            </a:schemeClr>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rtl="0">
              <a:defRPr/>
            </a:pPr>
            <a:endParaRPr lang="en-US" kern="1200">
              <a:solidFill>
                <a:prstClr val="white"/>
              </a:solidFill>
            </a:endParaRPr>
          </a:p>
        </p:txBody>
      </p:sp>
      <p:sp>
        <p:nvSpPr>
          <p:cNvPr id="14" name="Oval 13"/>
          <p:cNvSpPr/>
          <p:nvPr/>
        </p:nvSpPr>
        <p:spPr>
          <a:xfrm>
            <a:off x="1807220" y="1719965"/>
            <a:ext cx="137160" cy="137160"/>
          </a:xfrm>
          <a:prstGeom prst="ellipse">
            <a:avLst/>
          </a:prstGeom>
          <a:solidFill>
            <a:schemeClr val="accent5">
              <a:lumMod val="60000"/>
              <a:lumOff val="40000"/>
            </a:schemeClr>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rtl="0">
              <a:defRPr/>
            </a:pPr>
            <a:endParaRPr lang="en-US" kern="1200">
              <a:solidFill>
                <a:prstClr val="white"/>
              </a:solidFill>
            </a:endParaRPr>
          </a:p>
        </p:txBody>
      </p:sp>
      <p:sp>
        <p:nvSpPr>
          <p:cNvPr id="15" name="Oval 14"/>
          <p:cNvSpPr/>
          <p:nvPr/>
        </p:nvSpPr>
        <p:spPr>
          <a:xfrm>
            <a:off x="1955347" y="1718069"/>
            <a:ext cx="137160" cy="137160"/>
          </a:xfrm>
          <a:prstGeom prst="ellipse">
            <a:avLst/>
          </a:prstGeom>
          <a:solidFill>
            <a:schemeClr val="accent5">
              <a:lumMod val="60000"/>
              <a:lumOff val="40000"/>
            </a:schemeClr>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rtl="0">
              <a:defRPr/>
            </a:pPr>
            <a:endParaRPr lang="en-US" kern="1200">
              <a:solidFill>
                <a:prstClr val="white"/>
              </a:solidFill>
            </a:endParaRPr>
          </a:p>
        </p:txBody>
      </p:sp>
      <p:sp>
        <p:nvSpPr>
          <p:cNvPr id="16" name="Oval 15"/>
          <p:cNvSpPr/>
          <p:nvPr/>
        </p:nvSpPr>
        <p:spPr>
          <a:xfrm>
            <a:off x="2106866" y="1718069"/>
            <a:ext cx="137160" cy="137160"/>
          </a:xfrm>
          <a:prstGeom prst="ellipse">
            <a:avLst/>
          </a:prstGeom>
          <a:solidFill>
            <a:schemeClr val="accent5">
              <a:lumMod val="60000"/>
              <a:lumOff val="40000"/>
            </a:schemeClr>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rtl="0">
              <a:defRPr/>
            </a:pPr>
            <a:endParaRPr lang="en-US" kern="1200">
              <a:solidFill>
                <a:prstClr val="white"/>
              </a:solidFill>
            </a:endParaRPr>
          </a:p>
        </p:txBody>
      </p:sp>
      <p:sp>
        <p:nvSpPr>
          <p:cNvPr id="17" name="Oval 16"/>
          <p:cNvSpPr/>
          <p:nvPr/>
        </p:nvSpPr>
        <p:spPr>
          <a:xfrm>
            <a:off x="2264503" y="1718069"/>
            <a:ext cx="137160" cy="137160"/>
          </a:xfrm>
          <a:prstGeom prst="ellipse">
            <a:avLst/>
          </a:prstGeom>
          <a:solidFill>
            <a:schemeClr val="accent5">
              <a:lumMod val="60000"/>
              <a:lumOff val="40000"/>
            </a:schemeClr>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rtl="0">
              <a:defRPr/>
            </a:pPr>
            <a:endParaRPr lang="en-US" kern="1200">
              <a:solidFill>
                <a:prstClr val="white"/>
              </a:solidFill>
            </a:endParaRPr>
          </a:p>
        </p:txBody>
      </p:sp>
      <p:sp>
        <p:nvSpPr>
          <p:cNvPr id="18" name="Oval 17"/>
          <p:cNvSpPr/>
          <p:nvPr/>
        </p:nvSpPr>
        <p:spPr>
          <a:xfrm>
            <a:off x="2415163" y="1718069"/>
            <a:ext cx="137160" cy="137160"/>
          </a:xfrm>
          <a:prstGeom prst="ellipse">
            <a:avLst/>
          </a:prstGeom>
          <a:solidFill>
            <a:schemeClr val="accent5">
              <a:lumMod val="75000"/>
            </a:schemeClr>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rtl="0">
              <a:defRPr/>
            </a:pPr>
            <a:endParaRPr lang="en-US" kern="1200">
              <a:solidFill>
                <a:prstClr val="white"/>
              </a:solidFill>
            </a:endParaRPr>
          </a:p>
        </p:txBody>
      </p:sp>
      <p:sp>
        <p:nvSpPr>
          <p:cNvPr id="19" name="Oval 18"/>
          <p:cNvSpPr/>
          <p:nvPr/>
        </p:nvSpPr>
        <p:spPr>
          <a:xfrm>
            <a:off x="2564945" y="1719965"/>
            <a:ext cx="137160" cy="137160"/>
          </a:xfrm>
          <a:prstGeom prst="ellipse">
            <a:avLst/>
          </a:prstGeom>
          <a:solidFill>
            <a:schemeClr val="accent5">
              <a:lumMod val="75000"/>
            </a:schemeClr>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rtl="0">
              <a:defRPr/>
            </a:pPr>
            <a:endParaRPr lang="en-US" kern="1200">
              <a:solidFill>
                <a:prstClr val="white"/>
              </a:solidFill>
            </a:endParaRPr>
          </a:p>
        </p:txBody>
      </p:sp>
      <p:sp>
        <p:nvSpPr>
          <p:cNvPr id="20" name="Oval 19"/>
          <p:cNvSpPr/>
          <p:nvPr/>
        </p:nvSpPr>
        <p:spPr>
          <a:xfrm>
            <a:off x="2717810" y="1720969"/>
            <a:ext cx="137160" cy="137160"/>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rtl="0">
              <a:defRPr/>
            </a:pPr>
            <a:endParaRPr lang="en-US" kern="1200">
              <a:solidFill>
                <a:prstClr val="white"/>
              </a:solidFill>
            </a:endParaRPr>
          </a:p>
        </p:txBody>
      </p:sp>
      <p:sp>
        <p:nvSpPr>
          <p:cNvPr id="21" name="Oval 20"/>
          <p:cNvSpPr/>
          <p:nvPr/>
        </p:nvSpPr>
        <p:spPr>
          <a:xfrm>
            <a:off x="5587399" y="1700639"/>
            <a:ext cx="137160" cy="137160"/>
          </a:xfrm>
          <a:prstGeom prst="ellipse">
            <a:avLst/>
          </a:prstGeom>
          <a:solidFill>
            <a:schemeClr val="accent5">
              <a:lumMod val="60000"/>
              <a:lumOff val="40000"/>
            </a:schemeClr>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rtl="0">
              <a:defRPr/>
            </a:pPr>
            <a:endParaRPr lang="en-US" kern="1200">
              <a:solidFill>
                <a:prstClr val="white"/>
              </a:solidFill>
            </a:endParaRPr>
          </a:p>
        </p:txBody>
      </p:sp>
      <p:sp>
        <p:nvSpPr>
          <p:cNvPr id="22" name="Oval 21"/>
          <p:cNvSpPr/>
          <p:nvPr/>
        </p:nvSpPr>
        <p:spPr>
          <a:xfrm>
            <a:off x="5745678" y="1699091"/>
            <a:ext cx="137160" cy="137160"/>
          </a:xfrm>
          <a:prstGeom prst="ellipse">
            <a:avLst/>
          </a:prstGeom>
          <a:solidFill>
            <a:schemeClr val="accent5">
              <a:lumMod val="60000"/>
              <a:lumOff val="40000"/>
            </a:schemeClr>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rtl="0">
              <a:defRPr/>
            </a:pPr>
            <a:endParaRPr lang="en-US" kern="1200">
              <a:solidFill>
                <a:prstClr val="white"/>
              </a:solidFill>
            </a:endParaRPr>
          </a:p>
        </p:txBody>
      </p:sp>
      <p:sp>
        <p:nvSpPr>
          <p:cNvPr id="23" name="Oval 22"/>
          <p:cNvSpPr/>
          <p:nvPr/>
        </p:nvSpPr>
        <p:spPr>
          <a:xfrm>
            <a:off x="5899668" y="1700639"/>
            <a:ext cx="137160" cy="137160"/>
          </a:xfrm>
          <a:prstGeom prst="ellipse">
            <a:avLst/>
          </a:prstGeom>
          <a:solidFill>
            <a:schemeClr val="accent5">
              <a:lumMod val="60000"/>
              <a:lumOff val="40000"/>
            </a:schemeClr>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rtl="0">
              <a:defRPr/>
            </a:pPr>
            <a:endParaRPr lang="en-US" kern="1200">
              <a:solidFill>
                <a:prstClr val="white"/>
              </a:solidFill>
            </a:endParaRPr>
          </a:p>
        </p:txBody>
      </p:sp>
      <p:sp>
        <p:nvSpPr>
          <p:cNvPr id="24" name="Oval 23"/>
          <p:cNvSpPr/>
          <p:nvPr/>
        </p:nvSpPr>
        <p:spPr>
          <a:xfrm>
            <a:off x="6057181" y="1700779"/>
            <a:ext cx="137160" cy="137160"/>
          </a:xfrm>
          <a:prstGeom prst="ellipse">
            <a:avLst/>
          </a:prstGeom>
          <a:solidFill>
            <a:schemeClr val="accent5">
              <a:lumMod val="60000"/>
              <a:lumOff val="40000"/>
            </a:schemeClr>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rtl="0">
              <a:defRPr/>
            </a:pPr>
            <a:endParaRPr lang="en-US" kern="1200">
              <a:solidFill>
                <a:prstClr val="white"/>
              </a:solidFill>
            </a:endParaRPr>
          </a:p>
        </p:txBody>
      </p:sp>
      <p:sp>
        <p:nvSpPr>
          <p:cNvPr id="25" name="Oval 24"/>
          <p:cNvSpPr/>
          <p:nvPr/>
        </p:nvSpPr>
        <p:spPr>
          <a:xfrm>
            <a:off x="6205307" y="1698884"/>
            <a:ext cx="137160" cy="137160"/>
          </a:xfrm>
          <a:prstGeom prst="ellipse">
            <a:avLst/>
          </a:prstGeom>
          <a:solidFill>
            <a:schemeClr val="accent5">
              <a:lumMod val="60000"/>
              <a:lumOff val="40000"/>
            </a:schemeClr>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rtl="0">
              <a:defRPr/>
            </a:pPr>
            <a:endParaRPr lang="en-US" kern="1200">
              <a:solidFill>
                <a:prstClr val="white"/>
              </a:solidFill>
            </a:endParaRPr>
          </a:p>
        </p:txBody>
      </p:sp>
      <p:sp>
        <p:nvSpPr>
          <p:cNvPr id="26" name="Oval 25"/>
          <p:cNvSpPr/>
          <p:nvPr/>
        </p:nvSpPr>
        <p:spPr>
          <a:xfrm>
            <a:off x="6356827" y="1698884"/>
            <a:ext cx="137160" cy="137160"/>
          </a:xfrm>
          <a:prstGeom prst="ellipse">
            <a:avLst/>
          </a:prstGeom>
          <a:solidFill>
            <a:schemeClr val="accent5">
              <a:lumMod val="75000"/>
            </a:schemeClr>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rtl="0">
              <a:defRPr/>
            </a:pPr>
            <a:endParaRPr lang="en-US" kern="1200">
              <a:solidFill>
                <a:prstClr val="white"/>
              </a:solidFill>
            </a:endParaRPr>
          </a:p>
        </p:txBody>
      </p:sp>
      <p:sp>
        <p:nvSpPr>
          <p:cNvPr id="27" name="Oval 26"/>
          <p:cNvSpPr/>
          <p:nvPr/>
        </p:nvSpPr>
        <p:spPr>
          <a:xfrm>
            <a:off x="6514463" y="1698884"/>
            <a:ext cx="137160" cy="137160"/>
          </a:xfrm>
          <a:prstGeom prst="ellipse">
            <a:avLst/>
          </a:prstGeom>
          <a:solidFill>
            <a:schemeClr val="accent5">
              <a:lumMod val="75000"/>
            </a:schemeClr>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rtl="0">
              <a:defRPr/>
            </a:pPr>
            <a:endParaRPr lang="en-US" kern="1200">
              <a:solidFill>
                <a:prstClr val="white"/>
              </a:solidFill>
            </a:endParaRPr>
          </a:p>
        </p:txBody>
      </p:sp>
      <p:sp>
        <p:nvSpPr>
          <p:cNvPr id="28" name="Oval 27"/>
          <p:cNvSpPr/>
          <p:nvPr/>
        </p:nvSpPr>
        <p:spPr>
          <a:xfrm>
            <a:off x="6665123" y="1698884"/>
            <a:ext cx="137160" cy="137160"/>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rtl="0">
              <a:defRPr/>
            </a:pPr>
            <a:endParaRPr lang="en-US" kern="1200">
              <a:solidFill>
                <a:prstClr val="white"/>
              </a:solidFill>
            </a:endParaRPr>
          </a:p>
        </p:txBody>
      </p:sp>
      <p:sp>
        <p:nvSpPr>
          <p:cNvPr id="29" name="Oval 28"/>
          <p:cNvSpPr/>
          <p:nvPr/>
        </p:nvSpPr>
        <p:spPr>
          <a:xfrm>
            <a:off x="6814906" y="1700779"/>
            <a:ext cx="137160" cy="137160"/>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rtl="0">
              <a:defRPr/>
            </a:pPr>
            <a:endParaRPr lang="en-US" kern="1200">
              <a:solidFill>
                <a:prstClr val="white"/>
              </a:solidFill>
            </a:endParaRPr>
          </a:p>
        </p:txBody>
      </p:sp>
      <p:sp>
        <p:nvSpPr>
          <p:cNvPr id="30" name="Oval 29"/>
          <p:cNvSpPr/>
          <p:nvPr/>
        </p:nvSpPr>
        <p:spPr>
          <a:xfrm>
            <a:off x="6967770" y="1701783"/>
            <a:ext cx="137160" cy="137160"/>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rtl="0">
              <a:defRPr/>
            </a:pPr>
            <a:endParaRPr lang="en-US" kern="1200">
              <a:solidFill>
                <a:prstClr val="white"/>
              </a:solidFill>
            </a:endParaRPr>
          </a:p>
        </p:txBody>
      </p:sp>
      <p:grpSp>
        <p:nvGrpSpPr>
          <p:cNvPr id="37" name="Group 36"/>
          <p:cNvGrpSpPr/>
          <p:nvPr/>
        </p:nvGrpSpPr>
        <p:grpSpPr>
          <a:xfrm>
            <a:off x="6494709" y="3823940"/>
            <a:ext cx="755069" cy="139055"/>
            <a:chOff x="7134425" y="3891963"/>
            <a:chExt cx="1006758" cy="185407"/>
          </a:xfrm>
        </p:grpSpPr>
        <p:sp>
          <p:nvSpPr>
            <p:cNvPr id="31" name="Oval 30"/>
            <p:cNvSpPr/>
            <p:nvPr/>
          </p:nvSpPr>
          <p:spPr>
            <a:xfrm>
              <a:off x="7134425" y="3894303"/>
              <a:ext cx="182880" cy="182880"/>
            </a:xfrm>
            <a:prstGeom prst="ellipse">
              <a:avLst/>
            </a:prstGeom>
            <a:solidFill>
              <a:schemeClr val="accent5">
                <a:lumMod val="60000"/>
                <a:lumOff val="40000"/>
              </a:schemeClr>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rtl="0">
                <a:defRPr/>
              </a:pPr>
              <a:endParaRPr lang="en-US" kern="1200">
                <a:solidFill>
                  <a:prstClr val="white"/>
                </a:solidFill>
              </a:endParaRPr>
            </a:p>
          </p:txBody>
        </p:sp>
        <p:sp>
          <p:nvSpPr>
            <p:cNvPr id="32" name="Oval 31"/>
            <p:cNvSpPr/>
            <p:nvPr/>
          </p:nvSpPr>
          <p:spPr>
            <a:xfrm>
              <a:off x="7345464" y="3892240"/>
              <a:ext cx="182880" cy="182880"/>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rtl="0">
                <a:defRPr/>
              </a:pPr>
              <a:endParaRPr lang="en-US" kern="1200">
                <a:solidFill>
                  <a:prstClr val="white"/>
                </a:solidFill>
              </a:endParaRPr>
            </a:p>
          </p:txBody>
        </p:sp>
        <p:sp>
          <p:nvSpPr>
            <p:cNvPr id="33" name="Oval 32"/>
            <p:cNvSpPr/>
            <p:nvPr/>
          </p:nvSpPr>
          <p:spPr>
            <a:xfrm>
              <a:off x="7550784" y="3894303"/>
              <a:ext cx="182880" cy="182880"/>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rtl="0">
                <a:defRPr/>
              </a:pPr>
              <a:endParaRPr lang="en-US" kern="1200">
                <a:solidFill>
                  <a:prstClr val="white"/>
                </a:solidFill>
              </a:endParaRPr>
            </a:p>
          </p:txBody>
        </p:sp>
        <p:sp>
          <p:nvSpPr>
            <p:cNvPr id="34" name="Oval 33"/>
            <p:cNvSpPr/>
            <p:nvPr/>
          </p:nvSpPr>
          <p:spPr>
            <a:xfrm>
              <a:off x="7760801" y="3894490"/>
              <a:ext cx="182880" cy="182880"/>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rtl="0">
                <a:defRPr/>
              </a:pPr>
              <a:endParaRPr lang="en-US" kern="1200">
                <a:solidFill>
                  <a:prstClr val="white"/>
                </a:solidFill>
              </a:endParaRPr>
            </a:p>
          </p:txBody>
        </p:sp>
        <p:sp>
          <p:nvSpPr>
            <p:cNvPr id="35" name="Oval 34"/>
            <p:cNvSpPr/>
            <p:nvPr/>
          </p:nvSpPr>
          <p:spPr>
            <a:xfrm>
              <a:off x="7958303" y="3891963"/>
              <a:ext cx="182880" cy="182880"/>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rtl="0">
                <a:defRPr/>
              </a:pPr>
              <a:endParaRPr lang="en-US" kern="1200">
                <a:solidFill>
                  <a:prstClr val="white"/>
                </a:solidFill>
              </a:endParaRPr>
            </a:p>
          </p:txBody>
        </p:sp>
      </p:grpSp>
      <p:grpSp>
        <p:nvGrpSpPr>
          <p:cNvPr id="36" name="Group 35"/>
          <p:cNvGrpSpPr/>
          <p:nvPr/>
        </p:nvGrpSpPr>
        <p:grpSpPr>
          <a:xfrm>
            <a:off x="2275528" y="3824887"/>
            <a:ext cx="748103" cy="140060"/>
            <a:chOff x="1363991" y="3892446"/>
            <a:chExt cx="997471" cy="186746"/>
          </a:xfrm>
        </p:grpSpPr>
        <p:sp>
          <p:nvSpPr>
            <p:cNvPr id="41" name="Oval 40"/>
            <p:cNvSpPr/>
            <p:nvPr/>
          </p:nvSpPr>
          <p:spPr>
            <a:xfrm>
              <a:off x="1363991" y="3892446"/>
              <a:ext cx="182880" cy="182880"/>
            </a:xfrm>
            <a:prstGeom prst="ellipse">
              <a:avLst/>
            </a:prstGeom>
            <a:solidFill>
              <a:schemeClr val="accent5">
                <a:lumMod val="60000"/>
                <a:lumOff val="40000"/>
              </a:schemeClr>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rtl="0">
                <a:defRPr/>
              </a:pPr>
              <a:endParaRPr lang="en-US" kern="1200">
                <a:solidFill>
                  <a:prstClr val="white"/>
                </a:solidFill>
              </a:endParaRPr>
            </a:p>
          </p:txBody>
        </p:sp>
        <p:sp>
          <p:nvSpPr>
            <p:cNvPr id="42" name="Oval 41"/>
            <p:cNvSpPr/>
            <p:nvPr/>
          </p:nvSpPr>
          <p:spPr>
            <a:xfrm>
              <a:off x="1574173" y="3892446"/>
              <a:ext cx="182880" cy="182880"/>
            </a:xfrm>
            <a:prstGeom prst="ellipse">
              <a:avLst/>
            </a:prstGeom>
            <a:solidFill>
              <a:schemeClr val="accent5">
                <a:lumMod val="60000"/>
                <a:lumOff val="40000"/>
              </a:schemeClr>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rtl="0">
                <a:defRPr/>
              </a:pPr>
              <a:endParaRPr lang="en-US" kern="1200">
                <a:solidFill>
                  <a:prstClr val="white"/>
                </a:solidFill>
              </a:endParaRPr>
            </a:p>
          </p:txBody>
        </p:sp>
        <p:sp>
          <p:nvSpPr>
            <p:cNvPr id="43" name="Oval 42"/>
            <p:cNvSpPr/>
            <p:nvPr/>
          </p:nvSpPr>
          <p:spPr>
            <a:xfrm>
              <a:off x="1775053" y="3892446"/>
              <a:ext cx="182880" cy="182880"/>
            </a:xfrm>
            <a:prstGeom prst="ellipse">
              <a:avLst/>
            </a:prstGeom>
            <a:solidFill>
              <a:schemeClr val="accent5">
                <a:lumMod val="60000"/>
                <a:lumOff val="40000"/>
              </a:schemeClr>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rtl="0">
                <a:defRPr/>
              </a:pPr>
              <a:endParaRPr lang="en-US" kern="1200">
                <a:solidFill>
                  <a:prstClr val="white"/>
                </a:solidFill>
              </a:endParaRPr>
            </a:p>
          </p:txBody>
        </p:sp>
        <p:sp>
          <p:nvSpPr>
            <p:cNvPr id="44" name="Oval 43"/>
            <p:cNvSpPr/>
            <p:nvPr/>
          </p:nvSpPr>
          <p:spPr>
            <a:xfrm>
              <a:off x="1974763" y="3894973"/>
              <a:ext cx="182880" cy="182880"/>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rtl="0">
                <a:defRPr/>
              </a:pPr>
              <a:endParaRPr lang="en-US" kern="1200">
                <a:solidFill>
                  <a:prstClr val="white"/>
                </a:solidFill>
              </a:endParaRPr>
            </a:p>
          </p:txBody>
        </p:sp>
        <p:sp>
          <p:nvSpPr>
            <p:cNvPr id="45" name="Oval 44"/>
            <p:cNvSpPr/>
            <p:nvPr/>
          </p:nvSpPr>
          <p:spPr>
            <a:xfrm>
              <a:off x="2178582" y="3896312"/>
              <a:ext cx="182880" cy="182880"/>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rtl="0">
                <a:defRPr/>
              </a:pPr>
              <a:endParaRPr lang="en-US" kern="1200">
                <a:solidFill>
                  <a:prstClr val="white"/>
                </a:solidFill>
              </a:endParaRPr>
            </a:p>
          </p:txBody>
        </p:sp>
      </p:grpSp>
      <p:sp>
        <p:nvSpPr>
          <p:cNvPr id="46" name="Oval 45"/>
          <p:cNvSpPr/>
          <p:nvPr/>
        </p:nvSpPr>
        <p:spPr>
          <a:xfrm>
            <a:off x="2869381" y="1723455"/>
            <a:ext cx="137160" cy="137160"/>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rtl="0">
              <a:defRPr/>
            </a:pPr>
            <a:endParaRPr lang="en-US" kern="1200">
              <a:solidFill>
                <a:prstClr val="white"/>
              </a:solidFill>
            </a:endParaRPr>
          </a:p>
        </p:txBody>
      </p:sp>
      <p:sp>
        <p:nvSpPr>
          <p:cNvPr id="47" name="Oval 46"/>
          <p:cNvSpPr/>
          <p:nvPr/>
        </p:nvSpPr>
        <p:spPr>
          <a:xfrm>
            <a:off x="3025920" y="1723765"/>
            <a:ext cx="137160" cy="137160"/>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rtl="0">
              <a:defRPr/>
            </a:pPr>
            <a:endParaRPr lang="en-US" kern="1200">
              <a:solidFill>
                <a:prstClr val="white"/>
              </a:solidFill>
            </a:endParaRPr>
          </a:p>
        </p:txBody>
      </p:sp>
      <p:sp>
        <p:nvSpPr>
          <p:cNvPr id="49" name="TextBox 48"/>
          <p:cNvSpPr txBox="1"/>
          <p:nvPr/>
        </p:nvSpPr>
        <p:spPr>
          <a:xfrm>
            <a:off x="5743098" y="2022400"/>
            <a:ext cx="3079433" cy="2862322"/>
          </a:xfrm>
          <a:prstGeom prst="rect">
            <a:avLst/>
          </a:prstGeom>
          <a:noFill/>
        </p:spPr>
        <p:txBody>
          <a:bodyPr wrap="square" rtlCol="0">
            <a:spAutoFit/>
          </a:bodyPr>
          <a:lstStyle/>
          <a:p>
            <a:pPr algn="l" defTabSz="685800" rtl="0">
              <a:defRPr/>
            </a:pPr>
            <a:r>
              <a:rPr lang="en-US" b="1" kern="1200" dirty="0">
                <a:solidFill>
                  <a:prstClr val="black"/>
                </a:solidFill>
                <a:latin typeface="Calibri" panose="020F0502020204030204"/>
                <a:ea typeface="+mn-ea"/>
                <a:cs typeface="+mn-cs"/>
              </a:rPr>
              <a:t>Services:</a:t>
            </a:r>
          </a:p>
          <a:p>
            <a:pPr marL="214313" indent="-214313" algn="l" defTabSz="685800" rtl="0">
              <a:buFont typeface="Arial" panose="020B0604020202020204" pitchFamily="34" charset="0"/>
              <a:buChar char="•"/>
              <a:defRPr/>
            </a:pPr>
            <a:r>
              <a:rPr lang="en-US" kern="1200" dirty="0">
                <a:solidFill>
                  <a:prstClr val="black"/>
                </a:solidFill>
                <a:latin typeface="Calibri" panose="020F0502020204030204"/>
                <a:ea typeface="+mn-ea"/>
                <a:cs typeface="+mn-cs"/>
              </a:rPr>
              <a:t>Crop area estimation</a:t>
            </a:r>
          </a:p>
          <a:p>
            <a:pPr marL="214313" indent="-214313" algn="l" defTabSz="685800" rtl="0">
              <a:buFont typeface="Arial" panose="020B0604020202020204" pitchFamily="34" charset="0"/>
              <a:buChar char="•"/>
              <a:defRPr/>
            </a:pPr>
            <a:r>
              <a:rPr lang="en-US" kern="1200" dirty="0">
                <a:solidFill>
                  <a:prstClr val="black"/>
                </a:solidFill>
                <a:latin typeface="Calibri" panose="020F0502020204030204"/>
                <a:ea typeface="+mn-ea"/>
                <a:cs typeface="+mn-cs"/>
              </a:rPr>
              <a:t>Drought assessments</a:t>
            </a:r>
          </a:p>
          <a:p>
            <a:pPr marL="214313" indent="-214313" algn="l" defTabSz="685800" rtl="0">
              <a:buFont typeface="Arial" panose="020B0604020202020204" pitchFamily="34" charset="0"/>
              <a:buChar char="•"/>
              <a:defRPr/>
            </a:pPr>
            <a:r>
              <a:rPr lang="en-US" kern="1200" dirty="0">
                <a:solidFill>
                  <a:prstClr val="black"/>
                </a:solidFill>
                <a:latin typeface="Calibri" panose="020F0502020204030204"/>
                <a:ea typeface="+mn-ea"/>
                <a:cs typeface="+mn-cs"/>
              </a:rPr>
              <a:t>Land cover mapping, forest monitoring, and biomass estimation</a:t>
            </a:r>
          </a:p>
          <a:p>
            <a:pPr marL="214313" indent="-214313" algn="l" defTabSz="685800" rtl="0">
              <a:buFont typeface="Arial" panose="020B0604020202020204" pitchFamily="34" charset="0"/>
              <a:buChar char="•"/>
              <a:defRPr/>
            </a:pPr>
            <a:r>
              <a:rPr lang="en-US" kern="1200" dirty="0">
                <a:solidFill>
                  <a:prstClr val="black"/>
                </a:solidFill>
                <a:latin typeface="Calibri" panose="020F0502020204030204"/>
                <a:ea typeface="+mn-ea"/>
                <a:cs typeface="+mn-cs"/>
              </a:rPr>
              <a:t>Fire hotspot monitoring</a:t>
            </a:r>
          </a:p>
          <a:p>
            <a:pPr marL="214313" indent="-214313" algn="l" defTabSz="685800" rtl="0">
              <a:buFont typeface="Arial" panose="020B0604020202020204" pitchFamily="34" charset="0"/>
              <a:buChar char="•"/>
              <a:defRPr/>
            </a:pPr>
            <a:endParaRPr lang="en-US" kern="1200" dirty="0">
              <a:solidFill>
                <a:prstClr val="black"/>
              </a:solidFill>
              <a:latin typeface="Calibri" panose="020F0502020204030204"/>
              <a:ea typeface="+mn-ea"/>
              <a:cs typeface="+mn-cs"/>
            </a:endParaRPr>
          </a:p>
          <a:p>
            <a:pPr algn="l" defTabSz="685800" rtl="0">
              <a:defRPr/>
            </a:pPr>
            <a:endParaRPr lang="en-US" kern="1200" dirty="0">
              <a:solidFill>
                <a:prstClr val="black"/>
              </a:solidFill>
              <a:latin typeface="Calibri" panose="020F0502020204030204"/>
              <a:ea typeface="+mn-ea"/>
              <a:cs typeface="+mn-cs"/>
            </a:endParaRPr>
          </a:p>
          <a:p>
            <a:pPr algn="l" defTabSz="685800" rtl="0">
              <a:defRPr/>
            </a:pPr>
            <a:endParaRPr lang="en-US" kern="1200" dirty="0">
              <a:solidFill>
                <a:prstClr val="black"/>
              </a:solidFill>
              <a:latin typeface="Calibri" panose="020F0502020204030204"/>
              <a:ea typeface="+mn-ea"/>
              <a:cs typeface="+mn-cs"/>
            </a:endParaRPr>
          </a:p>
        </p:txBody>
      </p:sp>
      <p:sp>
        <p:nvSpPr>
          <p:cNvPr id="50" name="TextBox 49"/>
          <p:cNvSpPr txBox="1"/>
          <p:nvPr/>
        </p:nvSpPr>
        <p:spPr>
          <a:xfrm>
            <a:off x="5809657" y="4161519"/>
            <a:ext cx="3079433" cy="2585323"/>
          </a:xfrm>
          <a:prstGeom prst="rect">
            <a:avLst/>
          </a:prstGeom>
          <a:noFill/>
        </p:spPr>
        <p:txBody>
          <a:bodyPr wrap="square" rtlCol="0">
            <a:spAutoFit/>
          </a:bodyPr>
          <a:lstStyle/>
          <a:p>
            <a:pPr algn="l" defTabSz="685800" rtl="0">
              <a:defRPr/>
            </a:pPr>
            <a:r>
              <a:rPr lang="en-US" b="1" kern="1200" dirty="0">
                <a:solidFill>
                  <a:prstClr val="black"/>
                </a:solidFill>
                <a:latin typeface="Calibri" panose="020F0502020204030204"/>
                <a:ea typeface="+mn-ea"/>
                <a:cs typeface="+mn-cs"/>
              </a:rPr>
              <a:t>Services:</a:t>
            </a:r>
          </a:p>
          <a:p>
            <a:pPr marL="214313" indent="-214313" algn="l" defTabSz="685800" rtl="0">
              <a:buFont typeface="Arial" charset="0"/>
              <a:buChar char="•"/>
              <a:defRPr/>
            </a:pPr>
            <a:r>
              <a:rPr lang="en-US" kern="1200" dirty="0">
                <a:solidFill>
                  <a:prstClr val="black"/>
                </a:solidFill>
                <a:latin typeface="Calibri" panose="020F0502020204030204"/>
                <a:ea typeface="+mn-ea"/>
                <a:cs typeface="+mn-cs"/>
              </a:rPr>
              <a:t>Forest biomass monitoring</a:t>
            </a:r>
          </a:p>
          <a:p>
            <a:pPr marL="214313" indent="-214313" algn="l" defTabSz="685800" rtl="0">
              <a:buFont typeface="Arial" charset="0"/>
              <a:buChar char="•"/>
              <a:defRPr/>
            </a:pPr>
            <a:r>
              <a:rPr lang="en-US" kern="1200" dirty="0">
                <a:solidFill>
                  <a:prstClr val="black"/>
                </a:solidFill>
                <a:latin typeface="Calibri" panose="020F0502020204030204"/>
                <a:ea typeface="+mn-ea"/>
                <a:cs typeface="+mn-cs"/>
              </a:rPr>
              <a:t>Land degradation monitoring</a:t>
            </a:r>
          </a:p>
          <a:p>
            <a:pPr marL="214313" indent="-214313" algn="l" defTabSz="685800" rtl="0">
              <a:buFont typeface="Arial" charset="0"/>
              <a:buChar char="•"/>
              <a:defRPr/>
            </a:pPr>
            <a:r>
              <a:rPr lang="en-US" kern="1200" dirty="0">
                <a:solidFill>
                  <a:prstClr val="black"/>
                </a:solidFill>
                <a:latin typeface="Calibri" panose="020F0502020204030204"/>
                <a:ea typeface="+mn-ea"/>
                <a:cs typeface="+mn-cs"/>
              </a:rPr>
              <a:t>Locust monitoring</a:t>
            </a:r>
          </a:p>
          <a:p>
            <a:pPr marL="214313" indent="-214313" algn="l" defTabSz="685800" rtl="0">
              <a:buFont typeface="Arial" charset="0"/>
              <a:buChar char="•"/>
              <a:defRPr/>
            </a:pPr>
            <a:r>
              <a:rPr lang="en-US" kern="1200" dirty="0">
                <a:solidFill>
                  <a:prstClr val="black"/>
                </a:solidFill>
                <a:latin typeface="Calibri" panose="020F0502020204030204"/>
                <a:ea typeface="+mn-ea"/>
                <a:cs typeface="+mn-cs"/>
              </a:rPr>
              <a:t>Surface water body mapping</a:t>
            </a:r>
          </a:p>
          <a:p>
            <a:pPr marL="214313" indent="-214313" algn="l" defTabSz="685800" rtl="0">
              <a:buFont typeface="Arial" charset="0"/>
              <a:buChar char="•"/>
              <a:defRPr/>
            </a:pPr>
            <a:endParaRPr lang="en-US" kern="1200" dirty="0">
              <a:solidFill>
                <a:prstClr val="black"/>
              </a:solidFill>
              <a:latin typeface="Calibri" panose="020F0502020204030204"/>
              <a:ea typeface="+mn-ea"/>
              <a:cs typeface="+mn-cs"/>
            </a:endParaRPr>
          </a:p>
          <a:p>
            <a:pPr marL="214313" indent="-214313" algn="l" defTabSz="685800" rtl="0">
              <a:buFont typeface="Arial" charset="0"/>
              <a:buChar char="•"/>
              <a:defRPr/>
            </a:pPr>
            <a:endParaRPr lang="en-US" kern="1200" dirty="0">
              <a:solidFill>
                <a:prstClr val="black"/>
              </a:solidFill>
              <a:latin typeface="Calibri" panose="020F0502020204030204"/>
              <a:ea typeface="+mn-ea"/>
              <a:cs typeface="+mn-cs"/>
            </a:endParaRPr>
          </a:p>
          <a:p>
            <a:pPr algn="l" defTabSz="685800" rtl="0">
              <a:defRPr/>
            </a:pPr>
            <a:endParaRPr lang="en-US" kern="1200" dirty="0">
              <a:solidFill>
                <a:prstClr val="black"/>
              </a:solidFill>
              <a:latin typeface="Calibri" panose="020F0502020204030204"/>
              <a:ea typeface="+mn-ea"/>
              <a:cs typeface="+mn-cs"/>
            </a:endParaRPr>
          </a:p>
        </p:txBody>
      </p:sp>
      <p:sp>
        <p:nvSpPr>
          <p:cNvPr id="51" name="TextBox 50"/>
          <p:cNvSpPr txBox="1"/>
          <p:nvPr/>
        </p:nvSpPr>
        <p:spPr>
          <a:xfrm>
            <a:off x="1490973" y="4171044"/>
            <a:ext cx="2562308" cy="2031325"/>
          </a:xfrm>
          <a:prstGeom prst="rect">
            <a:avLst/>
          </a:prstGeom>
          <a:noFill/>
        </p:spPr>
        <p:txBody>
          <a:bodyPr wrap="square" rtlCol="0">
            <a:spAutoFit/>
          </a:bodyPr>
          <a:lstStyle/>
          <a:p>
            <a:pPr algn="l" defTabSz="685800" rtl="0">
              <a:defRPr/>
            </a:pPr>
            <a:r>
              <a:rPr lang="en-US" b="1" kern="1200" dirty="0">
                <a:solidFill>
                  <a:prstClr val="black"/>
                </a:solidFill>
                <a:latin typeface="Calibri" panose="020F0502020204030204"/>
                <a:ea typeface="+mn-ea"/>
                <a:cs typeface="+mn-cs"/>
              </a:rPr>
              <a:t>Services:</a:t>
            </a:r>
          </a:p>
          <a:p>
            <a:pPr marL="214313" indent="-214313" algn="l" defTabSz="685800" rtl="0">
              <a:buFont typeface="Arial" panose="020B0604020202020204" pitchFamily="34" charset="0"/>
              <a:buChar char="•"/>
              <a:defRPr/>
            </a:pPr>
            <a:r>
              <a:rPr lang="en-US" kern="1200" dirty="0">
                <a:solidFill>
                  <a:prstClr val="black"/>
                </a:solidFill>
                <a:latin typeface="Calibri" panose="020F0502020204030204"/>
                <a:ea typeface="+mn-ea"/>
                <a:cs typeface="+mn-cs"/>
              </a:rPr>
              <a:t>Dam inundation mapping</a:t>
            </a:r>
          </a:p>
          <a:p>
            <a:pPr marL="214313" indent="-214313" algn="l" defTabSz="685800" rtl="0">
              <a:buFont typeface="Arial" panose="020B0604020202020204" pitchFamily="34" charset="0"/>
              <a:buChar char="•"/>
              <a:defRPr/>
            </a:pPr>
            <a:r>
              <a:rPr lang="en-US" kern="1200" dirty="0">
                <a:solidFill>
                  <a:prstClr val="black"/>
                </a:solidFill>
                <a:latin typeface="Calibri" panose="020F0502020204030204"/>
                <a:ea typeface="+mn-ea"/>
                <a:cs typeface="+mn-cs"/>
              </a:rPr>
              <a:t>Virtual rain and stream gauge</a:t>
            </a:r>
          </a:p>
          <a:p>
            <a:pPr marL="214313" indent="-214313" algn="l" defTabSz="685800" rtl="0">
              <a:buFont typeface="Arial" panose="020B0604020202020204" pitchFamily="34" charset="0"/>
              <a:buChar char="•"/>
              <a:defRPr/>
            </a:pPr>
            <a:r>
              <a:rPr lang="en-US" kern="1200" dirty="0">
                <a:solidFill>
                  <a:prstClr val="black"/>
                </a:solidFill>
                <a:latin typeface="Calibri" panose="020F0502020204030204"/>
                <a:ea typeface="+mn-ea"/>
                <a:cs typeface="+mn-cs"/>
              </a:rPr>
              <a:t>Regional land cover monitoring</a:t>
            </a:r>
          </a:p>
        </p:txBody>
      </p:sp>
      <p:sp>
        <p:nvSpPr>
          <p:cNvPr id="52" name="TextBox 51"/>
          <p:cNvSpPr txBox="1"/>
          <p:nvPr/>
        </p:nvSpPr>
        <p:spPr>
          <a:xfrm>
            <a:off x="1416778" y="1998713"/>
            <a:ext cx="2872265" cy="2308324"/>
          </a:xfrm>
          <a:prstGeom prst="rect">
            <a:avLst/>
          </a:prstGeom>
          <a:noFill/>
        </p:spPr>
        <p:txBody>
          <a:bodyPr wrap="square" rtlCol="0">
            <a:spAutoFit/>
          </a:bodyPr>
          <a:lstStyle/>
          <a:p>
            <a:pPr algn="l" defTabSz="685800" rtl="0">
              <a:defRPr/>
            </a:pPr>
            <a:r>
              <a:rPr lang="en-US" b="1" kern="1200" dirty="0">
                <a:solidFill>
                  <a:prstClr val="black"/>
                </a:solidFill>
                <a:latin typeface="Calibri" panose="020F0502020204030204"/>
                <a:ea typeface="+mn-ea"/>
                <a:cs typeface="+mn-cs"/>
              </a:rPr>
              <a:t>Services:</a:t>
            </a:r>
          </a:p>
          <a:p>
            <a:pPr marL="214313" indent="-214313" algn="l" defTabSz="685800" rtl="0">
              <a:buFont typeface="Arial" charset="0"/>
              <a:buChar char="•"/>
              <a:defRPr/>
            </a:pPr>
            <a:r>
              <a:rPr lang="en-US" kern="1200" dirty="0">
                <a:solidFill>
                  <a:prstClr val="black"/>
                </a:solidFill>
                <a:latin typeface="Calibri" panose="020F0502020204030204"/>
                <a:ea typeface="+mn-ea"/>
                <a:cs typeface="+mn-cs"/>
              </a:rPr>
              <a:t>Drought monitoring</a:t>
            </a:r>
          </a:p>
          <a:p>
            <a:pPr marL="214313" indent="-214313" algn="l" defTabSz="685800" rtl="0">
              <a:buFont typeface="Arial" charset="0"/>
              <a:buChar char="•"/>
              <a:defRPr/>
            </a:pPr>
            <a:r>
              <a:rPr lang="en-US" kern="1200" dirty="0">
                <a:solidFill>
                  <a:prstClr val="black"/>
                </a:solidFill>
                <a:latin typeface="Calibri" panose="020F0502020204030204"/>
                <a:ea typeface="+mn-ea"/>
                <a:cs typeface="+mn-cs"/>
              </a:rPr>
              <a:t>Frost forecasting</a:t>
            </a:r>
          </a:p>
          <a:p>
            <a:pPr marL="214313" indent="-214313" algn="l" defTabSz="685800" rtl="0">
              <a:buFont typeface="Arial" charset="0"/>
              <a:buChar char="•"/>
              <a:defRPr/>
            </a:pPr>
            <a:r>
              <a:rPr lang="en-US" kern="1200" dirty="0">
                <a:solidFill>
                  <a:prstClr val="black"/>
                </a:solidFill>
                <a:latin typeface="Calibri" panose="020F0502020204030204"/>
                <a:ea typeface="+mn-ea"/>
                <a:cs typeface="+mn-cs"/>
              </a:rPr>
              <a:t>Streamflow and flood forecasting</a:t>
            </a:r>
          </a:p>
          <a:p>
            <a:pPr marL="214313" indent="-214313" algn="l" defTabSz="685800" rtl="0">
              <a:buFont typeface="Arial" charset="0"/>
              <a:buChar char="•"/>
              <a:defRPr/>
            </a:pPr>
            <a:r>
              <a:rPr lang="en-US" kern="1200" dirty="0">
                <a:solidFill>
                  <a:prstClr val="black"/>
                </a:solidFill>
                <a:latin typeface="Calibri" panose="020F0502020204030204"/>
                <a:ea typeface="+mn-ea"/>
                <a:cs typeface="+mn-cs"/>
              </a:rPr>
              <a:t>Land cover mapping</a:t>
            </a:r>
          </a:p>
          <a:p>
            <a:pPr marL="214313" indent="-214313" algn="l" defTabSz="685800" rtl="0">
              <a:buFont typeface="Arial" charset="0"/>
              <a:buChar char="•"/>
              <a:defRPr/>
            </a:pPr>
            <a:r>
              <a:rPr lang="en-US" kern="1200" dirty="0">
                <a:solidFill>
                  <a:prstClr val="black"/>
                </a:solidFill>
                <a:latin typeface="Calibri" panose="020F0502020204030204"/>
                <a:ea typeface="+mn-ea"/>
                <a:cs typeface="+mn-cs"/>
              </a:rPr>
              <a:t>Vulnerability assessment</a:t>
            </a:r>
          </a:p>
          <a:p>
            <a:pPr marL="214313" indent="-214313" algn="l" defTabSz="685800" rtl="0">
              <a:buFont typeface="Arial" charset="0"/>
              <a:buChar char="•"/>
              <a:defRPr/>
            </a:pPr>
            <a:endParaRPr lang="en-US" kern="1200" dirty="0">
              <a:solidFill>
                <a:prstClr val="black"/>
              </a:solidFill>
              <a:latin typeface="Calibri" panose="020F0502020204030204"/>
              <a:ea typeface="+mn-ea"/>
              <a:cs typeface="+mn-cs"/>
            </a:endParaRPr>
          </a:p>
        </p:txBody>
      </p:sp>
      <p:cxnSp>
        <p:nvCxnSpPr>
          <p:cNvPr id="54" name="Straight Connector 53"/>
          <p:cNvCxnSpPr/>
          <p:nvPr/>
        </p:nvCxnSpPr>
        <p:spPr>
          <a:xfrm>
            <a:off x="141591" y="3651578"/>
            <a:ext cx="8516635" cy="0"/>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4350544" y="1698884"/>
            <a:ext cx="0" cy="4007253"/>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62" name="Group 61"/>
          <p:cNvGrpSpPr/>
          <p:nvPr/>
        </p:nvGrpSpPr>
        <p:grpSpPr>
          <a:xfrm>
            <a:off x="2470432" y="3961098"/>
            <a:ext cx="415498" cy="263396"/>
            <a:chOff x="12231763" y="1833056"/>
            <a:chExt cx="553996" cy="351194"/>
          </a:xfrm>
        </p:grpSpPr>
        <p:sp>
          <p:nvSpPr>
            <p:cNvPr id="63" name="TextBox 62"/>
            <p:cNvSpPr txBox="1"/>
            <p:nvPr/>
          </p:nvSpPr>
          <p:spPr>
            <a:xfrm>
              <a:off x="12231763" y="1876475"/>
              <a:ext cx="553996" cy="307775"/>
            </a:xfrm>
            <a:prstGeom prst="rect">
              <a:avLst/>
            </a:prstGeom>
            <a:noFill/>
          </p:spPr>
          <p:txBody>
            <a:bodyPr wrap="none" rtlCol="0">
              <a:spAutoFit/>
            </a:bodyPr>
            <a:lstStyle/>
            <a:p>
              <a:pPr algn="l" defTabSz="685800" rtl="0">
                <a:defRPr/>
              </a:pPr>
              <a:r>
                <a:rPr lang="en-US" sz="900" kern="1200" dirty="0">
                  <a:solidFill>
                    <a:prstClr val="black"/>
                  </a:solidFill>
                  <a:latin typeface="Calibri" panose="020F0502020204030204"/>
                  <a:ea typeface="+mn-ea"/>
                  <a:cs typeface="+mn-cs"/>
                </a:rPr>
                <a:t>2017</a:t>
              </a:r>
            </a:p>
          </p:txBody>
        </p:sp>
        <p:cxnSp>
          <p:nvCxnSpPr>
            <p:cNvPr id="64" name="Straight Connector 63"/>
            <p:cNvCxnSpPr/>
            <p:nvPr/>
          </p:nvCxnSpPr>
          <p:spPr>
            <a:xfrm flipV="1">
              <a:off x="12481191" y="1833056"/>
              <a:ext cx="0" cy="11182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5" name="Group 64"/>
          <p:cNvGrpSpPr/>
          <p:nvPr/>
        </p:nvGrpSpPr>
        <p:grpSpPr>
          <a:xfrm>
            <a:off x="6376225" y="3957621"/>
            <a:ext cx="415498" cy="273193"/>
            <a:chOff x="12231763" y="1833056"/>
            <a:chExt cx="553996" cy="364257"/>
          </a:xfrm>
        </p:grpSpPr>
        <p:sp>
          <p:nvSpPr>
            <p:cNvPr id="66" name="TextBox 65"/>
            <p:cNvSpPr txBox="1"/>
            <p:nvPr/>
          </p:nvSpPr>
          <p:spPr>
            <a:xfrm>
              <a:off x="12231763" y="1889537"/>
              <a:ext cx="553996" cy="307776"/>
            </a:xfrm>
            <a:prstGeom prst="rect">
              <a:avLst/>
            </a:prstGeom>
            <a:noFill/>
          </p:spPr>
          <p:txBody>
            <a:bodyPr wrap="none" rtlCol="0">
              <a:spAutoFit/>
            </a:bodyPr>
            <a:lstStyle/>
            <a:p>
              <a:pPr algn="l" defTabSz="685800" rtl="0">
                <a:defRPr/>
              </a:pPr>
              <a:r>
                <a:rPr lang="en-US" sz="900" kern="1200" dirty="0">
                  <a:solidFill>
                    <a:prstClr val="black"/>
                  </a:solidFill>
                  <a:latin typeface="Calibri" panose="020F0502020204030204"/>
                  <a:ea typeface="+mn-ea"/>
                  <a:cs typeface="+mn-cs"/>
                </a:rPr>
                <a:t>2017</a:t>
              </a:r>
            </a:p>
          </p:txBody>
        </p:sp>
        <p:cxnSp>
          <p:nvCxnSpPr>
            <p:cNvPr id="67" name="Straight Connector 66"/>
            <p:cNvCxnSpPr/>
            <p:nvPr/>
          </p:nvCxnSpPr>
          <p:spPr>
            <a:xfrm flipV="1">
              <a:off x="12481191" y="1833056"/>
              <a:ext cx="0" cy="11182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6395979" y="1830091"/>
            <a:ext cx="415498" cy="273193"/>
            <a:chOff x="12231763" y="1833056"/>
            <a:chExt cx="553996" cy="364257"/>
          </a:xfrm>
        </p:grpSpPr>
        <p:sp>
          <p:nvSpPr>
            <p:cNvPr id="69" name="TextBox 68"/>
            <p:cNvSpPr txBox="1"/>
            <p:nvPr/>
          </p:nvSpPr>
          <p:spPr>
            <a:xfrm>
              <a:off x="12231763" y="1889537"/>
              <a:ext cx="553996" cy="307776"/>
            </a:xfrm>
            <a:prstGeom prst="rect">
              <a:avLst/>
            </a:prstGeom>
            <a:noFill/>
          </p:spPr>
          <p:txBody>
            <a:bodyPr wrap="none" rtlCol="0">
              <a:spAutoFit/>
            </a:bodyPr>
            <a:lstStyle/>
            <a:p>
              <a:pPr algn="l" defTabSz="685800" rtl="0">
                <a:defRPr/>
              </a:pPr>
              <a:r>
                <a:rPr lang="en-US" sz="900" kern="1200" dirty="0">
                  <a:solidFill>
                    <a:prstClr val="black"/>
                  </a:solidFill>
                  <a:latin typeface="Calibri" panose="020F0502020204030204"/>
                  <a:ea typeface="+mn-ea"/>
                  <a:cs typeface="+mn-cs"/>
                </a:rPr>
                <a:t>2017</a:t>
              </a:r>
            </a:p>
          </p:txBody>
        </p:sp>
        <p:cxnSp>
          <p:nvCxnSpPr>
            <p:cNvPr id="70" name="Straight Connector 69"/>
            <p:cNvCxnSpPr/>
            <p:nvPr/>
          </p:nvCxnSpPr>
          <p:spPr>
            <a:xfrm flipV="1">
              <a:off x="12481191" y="1833056"/>
              <a:ext cx="0" cy="11182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1" name="Group 70"/>
          <p:cNvGrpSpPr/>
          <p:nvPr/>
        </p:nvGrpSpPr>
        <p:grpSpPr>
          <a:xfrm>
            <a:off x="2451481" y="1850818"/>
            <a:ext cx="415498" cy="273193"/>
            <a:chOff x="12231763" y="1833056"/>
            <a:chExt cx="553996" cy="364257"/>
          </a:xfrm>
        </p:grpSpPr>
        <p:sp>
          <p:nvSpPr>
            <p:cNvPr id="72" name="TextBox 71"/>
            <p:cNvSpPr txBox="1"/>
            <p:nvPr/>
          </p:nvSpPr>
          <p:spPr>
            <a:xfrm>
              <a:off x="12231763" y="1889537"/>
              <a:ext cx="553996" cy="307776"/>
            </a:xfrm>
            <a:prstGeom prst="rect">
              <a:avLst/>
            </a:prstGeom>
            <a:noFill/>
          </p:spPr>
          <p:txBody>
            <a:bodyPr wrap="none" rtlCol="0">
              <a:spAutoFit/>
            </a:bodyPr>
            <a:lstStyle/>
            <a:p>
              <a:pPr algn="l" defTabSz="685800" rtl="0">
                <a:defRPr/>
              </a:pPr>
              <a:r>
                <a:rPr lang="en-US" sz="900" kern="1200" dirty="0">
                  <a:solidFill>
                    <a:prstClr val="black"/>
                  </a:solidFill>
                  <a:latin typeface="Calibri" panose="020F0502020204030204"/>
                  <a:ea typeface="+mn-ea"/>
                  <a:cs typeface="+mn-cs"/>
                </a:rPr>
                <a:t>2017</a:t>
              </a:r>
            </a:p>
          </p:txBody>
        </p:sp>
        <p:cxnSp>
          <p:nvCxnSpPr>
            <p:cNvPr id="73" name="Straight Connector 72"/>
            <p:cNvCxnSpPr/>
            <p:nvPr/>
          </p:nvCxnSpPr>
          <p:spPr>
            <a:xfrm flipV="1">
              <a:off x="12481191" y="1833056"/>
              <a:ext cx="0" cy="11182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671997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756F2F-DA55-4DEA-959E-DA753C0032C0}"/>
              </a:ext>
            </a:extLst>
          </p:cNvPr>
          <p:cNvSpPr>
            <a:spLocks noGrp="1"/>
          </p:cNvSpPr>
          <p:nvPr>
            <p:ph type="title"/>
          </p:nvPr>
        </p:nvSpPr>
        <p:spPr>
          <a:xfrm>
            <a:off x="187222" y="955533"/>
            <a:ext cx="8117006" cy="569472"/>
          </a:xfrm>
        </p:spPr>
        <p:txBody>
          <a:bodyPr vert="horz" lIns="68580" tIns="34290" rIns="68580" bIns="34290" rtlCol="0" anchor="ctr">
            <a:noAutofit/>
          </a:bodyPr>
          <a:lstStyle/>
          <a:p>
            <a:r>
              <a:rPr lang="en-US" sz="2400" dirty="0">
                <a:solidFill>
                  <a:schemeClr val="accent1">
                    <a:lumMod val="50000"/>
                  </a:schemeClr>
                </a:solidFill>
                <a:cs typeface="Calibri"/>
              </a:rPr>
              <a:t>SERVIR-West Africa Code Sprint Advances Critical Environmental Services for the Sahel</a:t>
            </a:r>
          </a:p>
        </p:txBody>
      </p:sp>
      <p:sp>
        <p:nvSpPr>
          <p:cNvPr id="11" name="Content Placeholder 10">
            <a:extLst>
              <a:ext uri="{FF2B5EF4-FFF2-40B4-BE49-F238E27FC236}">
                <a16:creationId xmlns:a16="http://schemas.microsoft.com/office/drawing/2014/main" id="{7E9D500D-4805-4B0C-83B8-FBCA055C0481}"/>
              </a:ext>
            </a:extLst>
          </p:cNvPr>
          <p:cNvSpPr>
            <a:spLocks noGrp="1"/>
          </p:cNvSpPr>
          <p:nvPr>
            <p:ph sz="half" idx="1"/>
          </p:nvPr>
        </p:nvSpPr>
        <p:spPr>
          <a:xfrm>
            <a:off x="184067" y="1659562"/>
            <a:ext cx="8779460" cy="802652"/>
          </a:xfrm>
          <a:noFill/>
          <a:effectLst/>
        </p:spPr>
        <p:txBody>
          <a:bodyPr>
            <a:noAutofit/>
          </a:bodyPr>
          <a:lstStyle/>
          <a:p>
            <a:pPr marL="0" indent="0" algn="just">
              <a:buNone/>
            </a:pPr>
            <a:r>
              <a:rPr lang="en-US" sz="1200" dirty="0">
                <a:latin typeface="Arial" panose="020B0604020202020204" pitchFamily="34" charset="0"/>
                <a:cs typeface="Arial" panose="020B0604020202020204" pitchFamily="34" charset="0"/>
              </a:rPr>
              <a:t>SERVIR-West Africa consortium members (CILSS-AGRHYMET; Centre for Remote Sensing and Geographic Information Services; and Center for Ecological Monitoring)* convene for a one-week code sprint by the University of San Francisco, led by Spatial Informatics Group (SIG), to produce code for processing Landsat and MODIS data for 3 regional decision making services : charcoal pit monitoring, ephemeral water body monitoring, and desert locust monitoring.</a:t>
            </a:r>
          </a:p>
        </p:txBody>
      </p:sp>
      <p:sp>
        <p:nvSpPr>
          <p:cNvPr id="7" name="Content Placeholder 10">
            <a:extLst>
              <a:ext uri="{FF2B5EF4-FFF2-40B4-BE49-F238E27FC236}">
                <a16:creationId xmlns:a16="http://schemas.microsoft.com/office/drawing/2014/main" id="{EF3D6564-3D2B-834F-85D4-0AC6B840A531}"/>
              </a:ext>
            </a:extLst>
          </p:cNvPr>
          <p:cNvSpPr txBox="1">
            <a:spLocks/>
          </p:cNvSpPr>
          <p:nvPr/>
        </p:nvSpPr>
        <p:spPr>
          <a:xfrm>
            <a:off x="4782553" y="4105777"/>
            <a:ext cx="4206719" cy="1694447"/>
          </a:xfrm>
          <a:prstGeom prst="rect">
            <a:avLst/>
          </a:prstGeom>
          <a:solidFill>
            <a:schemeClr val="accent1">
              <a:lumMod val="50000"/>
            </a:schemeClr>
          </a:solidFill>
          <a:effectLst/>
        </p:spPr>
        <p:txBody>
          <a:bodyPr>
            <a:normAutofit lnSpcReduction="10000"/>
          </a:bodyPr>
          <a:lstStyle>
            <a:lvl1pPr marL="282575" indent="-282575" algn="l" rtl="0" eaLnBrk="0" fontAlgn="base" hangingPunct="0">
              <a:spcBef>
                <a:spcPct val="30000"/>
              </a:spcBef>
              <a:spcAft>
                <a:spcPct val="0"/>
              </a:spcAft>
              <a:buChar char="•"/>
              <a:defRPr sz="2800">
                <a:solidFill>
                  <a:schemeClr val="tx1"/>
                </a:solidFill>
                <a:latin typeface="+mn-lt"/>
                <a:ea typeface="MS PGothic" panose="020B0600070205080204" pitchFamily="34" charset="-128"/>
                <a:cs typeface="+mn-cs"/>
              </a:defRPr>
            </a:lvl1pPr>
            <a:lvl2pPr marL="636588" indent="-239713" algn="l" rtl="0" eaLnBrk="0" fontAlgn="base" hangingPunct="0">
              <a:spcBef>
                <a:spcPct val="30000"/>
              </a:spcBef>
              <a:spcAft>
                <a:spcPct val="0"/>
              </a:spcAft>
              <a:buFont typeface="Times" panose="02020603050405020304" pitchFamily="18" charset="0"/>
              <a:buChar char="–"/>
              <a:defRPr sz="2400">
                <a:solidFill>
                  <a:schemeClr val="tx1"/>
                </a:solidFill>
                <a:latin typeface="+mn-lt"/>
                <a:ea typeface="MS PGothic" panose="020B0600070205080204" pitchFamily="34" charset="-128"/>
              </a:defRPr>
            </a:lvl2pPr>
            <a:lvl3pPr marL="917575" indent="-166688" algn="l" rtl="0" eaLnBrk="0" fontAlgn="base" hangingPunct="0">
              <a:spcBef>
                <a:spcPct val="30000"/>
              </a:spcBef>
              <a:spcAft>
                <a:spcPct val="0"/>
              </a:spcAft>
              <a:buChar char="•"/>
              <a:defRPr sz="2000">
                <a:solidFill>
                  <a:schemeClr val="tx1"/>
                </a:solidFill>
                <a:latin typeface="+mn-lt"/>
                <a:ea typeface="MS PGothic" panose="020B0600070205080204" pitchFamily="34" charset="-128"/>
              </a:defRPr>
            </a:lvl3pPr>
            <a:lvl4pPr marL="1255713" indent="-223838" algn="l" rtl="0" eaLnBrk="0" fontAlgn="base" hangingPunct="0">
              <a:spcBef>
                <a:spcPct val="30000"/>
              </a:spcBef>
              <a:spcAft>
                <a:spcPct val="0"/>
              </a:spcAft>
              <a:buChar char="–"/>
              <a:defRPr sz="1800">
                <a:solidFill>
                  <a:schemeClr val="tx1"/>
                </a:solidFill>
                <a:latin typeface="+mn-lt"/>
                <a:ea typeface="MS PGothic" panose="020B0600070205080204" pitchFamily="34" charset="-128"/>
              </a:defRPr>
            </a:lvl4pPr>
            <a:lvl5pPr marL="1593850" indent="-223838" algn="l" rtl="0" eaLnBrk="0" fontAlgn="base" hangingPunct="0">
              <a:spcBef>
                <a:spcPct val="30000"/>
              </a:spcBef>
              <a:spcAft>
                <a:spcPct val="0"/>
              </a:spcAft>
              <a:buChar char="»"/>
              <a:defRPr sz="1800">
                <a:solidFill>
                  <a:schemeClr val="tx1"/>
                </a:solidFill>
                <a:latin typeface="+mn-lt"/>
                <a:ea typeface="MS PGothic" panose="020B0600070205080204" pitchFamily="34" charset="-128"/>
              </a:defRPr>
            </a:lvl5pPr>
            <a:lvl6pPr marL="2051050" indent="-223838" algn="l" rtl="0" fontAlgn="base">
              <a:spcBef>
                <a:spcPct val="30000"/>
              </a:spcBef>
              <a:spcAft>
                <a:spcPct val="0"/>
              </a:spcAft>
              <a:buChar char="»"/>
              <a:defRPr sz="1800">
                <a:solidFill>
                  <a:schemeClr val="tx1"/>
                </a:solidFill>
                <a:latin typeface="+mn-lt"/>
              </a:defRPr>
            </a:lvl6pPr>
            <a:lvl7pPr marL="2508250" indent="-223838" algn="l" rtl="0" fontAlgn="base">
              <a:spcBef>
                <a:spcPct val="30000"/>
              </a:spcBef>
              <a:spcAft>
                <a:spcPct val="0"/>
              </a:spcAft>
              <a:buChar char="»"/>
              <a:defRPr sz="1800">
                <a:solidFill>
                  <a:schemeClr val="tx1"/>
                </a:solidFill>
                <a:latin typeface="+mn-lt"/>
              </a:defRPr>
            </a:lvl7pPr>
            <a:lvl8pPr marL="2965450" indent="-223838" algn="l" rtl="0" fontAlgn="base">
              <a:spcBef>
                <a:spcPct val="30000"/>
              </a:spcBef>
              <a:spcAft>
                <a:spcPct val="0"/>
              </a:spcAft>
              <a:buChar char="»"/>
              <a:defRPr sz="1800">
                <a:solidFill>
                  <a:schemeClr val="tx1"/>
                </a:solidFill>
                <a:latin typeface="+mn-lt"/>
              </a:defRPr>
            </a:lvl8pPr>
            <a:lvl9pPr marL="3422650" indent="-223838" algn="l" rtl="0" fontAlgn="base">
              <a:spcBef>
                <a:spcPct val="30000"/>
              </a:spcBef>
              <a:spcAft>
                <a:spcPct val="0"/>
              </a:spcAft>
              <a:buChar char="»"/>
              <a:defRPr sz="1800">
                <a:solidFill>
                  <a:schemeClr val="tx1"/>
                </a:solidFill>
                <a:latin typeface="+mn-lt"/>
              </a:defRPr>
            </a:lvl9pPr>
          </a:lstStyle>
          <a:p>
            <a:pPr marL="0" indent="0" algn="just" defTabSz="685800">
              <a:buNone/>
              <a:defRPr/>
            </a:pPr>
            <a:r>
              <a:rPr lang="en-US" sz="1200" kern="1200" dirty="0">
                <a:solidFill>
                  <a:prstClr val="white"/>
                </a:solidFill>
                <a:latin typeface="Arial" panose="020B0604020202020204" pitchFamily="34" charset="0"/>
                <a:cs typeface="Arial" panose="020B0604020202020204" pitchFamily="34" charset="0"/>
              </a:rPr>
              <a:t>The new code developed for these cloud-based services improves decision making and reduces the challenges associated with low bandwidth and high Internet costs in West Africa.</a:t>
            </a:r>
            <a:endParaRPr lang="en-US" sz="1200" dirty="0">
              <a:solidFill>
                <a:prstClr val="white"/>
              </a:solidFill>
              <a:latin typeface="Arial" panose="020B0604020202020204" pitchFamily="34" charset="0"/>
              <a:cs typeface="Arial" panose="020B0604020202020204" pitchFamily="34" charset="0"/>
            </a:endParaRPr>
          </a:p>
          <a:p>
            <a:pPr marL="0" indent="0" algn="just" defTabSz="685800">
              <a:buNone/>
              <a:defRPr/>
            </a:pPr>
            <a:endParaRPr lang="en-US" sz="1200" dirty="0">
              <a:solidFill>
                <a:srgbClr val="4472C4">
                  <a:lumMod val="50000"/>
                </a:srgbClr>
              </a:solidFill>
              <a:latin typeface="Arial" panose="020B0604020202020204" pitchFamily="34" charset="0"/>
              <a:cs typeface="Arial" panose="020B0604020202020204" pitchFamily="34" charset="0"/>
            </a:endParaRPr>
          </a:p>
          <a:p>
            <a:pPr marL="0" indent="0" algn="just" defTabSz="685800">
              <a:buNone/>
              <a:defRPr/>
            </a:pPr>
            <a:r>
              <a:rPr lang="en-US" sz="1200" dirty="0">
                <a:solidFill>
                  <a:prstClr val="white"/>
                </a:solidFill>
                <a:latin typeface="Arial" panose="020B0604020202020204" pitchFamily="34" charset="0"/>
                <a:cs typeface="Arial" panose="020B0604020202020204" pitchFamily="34" charset="0"/>
              </a:rPr>
              <a:t>In addition to transferring capacity developed for SERVIR-Mekong to SERVIR-West Africa, SERVIR-West Africa consortium members are also transferring this knowledge to their host institutions. </a:t>
            </a:r>
            <a:endParaRPr lang="en-US" sz="1200" dirty="0">
              <a:solidFill>
                <a:prstClr val="black"/>
              </a:solidFill>
              <a:latin typeface="Arial" panose="020B0604020202020204" pitchFamily="34" charset="0"/>
              <a:cs typeface="Arial" panose="020B0604020202020204" pitchFamily="34" charset="0"/>
            </a:endParaRPr>
          </a:p>
        </p:txBody>
      </p:sp>
      <p:pic>
        <p:nvPicPr>
          <p:cNvPr id="12" name="Picture 11">
            <a:extLst>
              <a:ext uri="{FF2B5EF4-FFF2-40B4-BE49-F238E27FC236}">
                <a16:creationId xmlns:a16="http://schemas.microsoft.com/office/drawing/2014/main" id="{78EDFC12-E14B-6D43-928C-8B0D6714D4E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393445" y="2649308"/>
            <a:ext cx="2169605" cy="1200755"/>
          </a:xfrm>
          <a:prstGeom prst="rect">
            <a:avLst/>
          </a:prstGeom>
          <a:ln>
            <a:solidFill>
              <a:schemeClr val="tx1"/>
            </a:solidFill>
          </a:ln>
        </p:spPr>
      </p:pic>
      <p:sp>
        <p:nvSpPr>
          <p:cNvPr id="13" name="TextBox 12">
            <a:extLst>
              <a:ext uri="{FF2B5EF4-FFF2-40B4-BE49-F238E27FC236}">
                <a16:creationId xmlns:a16="http://schemas.microsoft.com/office/drawing/2014/main" id="{8C4B3B8D-C75B-4A45-9F38-3ADAE9F56FBC}"/>
              </a:ext>
            </a:extLst>
          </p:cNvPr>
          <p:cNvSpPr txBox="1"/>
          <p:nvPr/>
        </p:nvSpPr>
        <p:spPr>
          <a:xfrm>
            <a:off x="4757450" y="2527086"/>
            <a:ext cx="4206077" cy="1393463"/>
          </a:xfrm>
          <a:prstGeom prst="rect">
            <a:avLst/>
          </a:prstGeom>
          <a:noFill/>
          <a:effectLst/>
        </p:spPr>
        <p:txBody>
          <a:bodyPr vert="horz" lIns="68580" tIns="34290" rIns="68580" bIns="34290" rtlCol="0">
            <a:noAutofit/>
          </a:bodyPr>
          <a:lstStyle>
            <a:lvl1pPr indent="0" algn="just">
              <a:lnSpc>
                <a:spcPct val="90000"/>
              </a:lnSpc>
              <a:spcBef>
                <a:spcPts val="1000"/>
              </a:spcBef>
              <a:buFont typeface="Arial"/>
              <a:buNone/>
              <a:defRPr sz="1600">
                <a:solidFill>
                  <a:schemeClr val="accent1">
                    <a:lumMod val="50000"/>
                  </a:schemeClr>
                </a:solidFill>
                <a:latin typeface="Arial Narrow" charset="0"/>
                <a:ea typeface="Arial Narrow" charset="0"/>
                <a:cs typeface="Arial Narrow" charset="0"/>
              </a:defRPr>
            </a:lvl1pPr>
            <a:lvl2pPr marL="685800" indent="-228600">
              <a:lnSpc>
                <a:spcPct val="90000"/>
              </a:lnSpc>
              <a:spcBef>
                <a:spcPts val="500"/>
              </a:spcBef>
              <a:buFont typeface="Arial"/>
              <a:buChar char="•"/>
              <a:defRPr sz="2400">
                <a:solidFill>
                  <a:schemeClr val="accent1">
                    <a:lumMod val="50000"/>
                  </a:schemeClr>
                </a:solidFill>
                <a:latin typeface="Arial Narrow" charset="0"/>
                <a:ea typeface="Arial Narrow" charset="0"/>
                <a:cs typeface="Arial Narrow" charset="0"/>
              </a:defRPr>
            </a:lvl2pPr>
            <a:lvl3pPr marL="1143000" indent="-228600">
              <a:lnSpc>
                <a:spcPct val="90000"/>
              </a:lnSpc>
              <a:spcBef>
                <a:spcPts val="500"/>
              </a:spcBef>
              <a:buFont typeface="Arial"/>
              <a:buChar char="•"/>
              <a:defRPr sz="2000">
                <a:solidFill>
                  <a:schemeClr val="accent1">
                    <a:lumMod val="50000"/>
                  </a:schemeClr>
                </a:solidFill>
                <a:latin typeface="Arial Narrow" charset="0"/>
                <a:ea typeface="Arial Narrow" charset="0"/>
                <a:cs typeface="Arial Narrow" charset="0"/>
              </a:defRPr>
            </a:lvl3pPr>
            <a:lvl4pPr marL="1600200" indent="-228600">
              <a:lnSpc>
                <a:spcPct val="90000"/>
              </a:lnSpc>
              <a:spcBef>
                <a:spcPts val="500"/>
              </a:spcBef>
              <a:buFont typeface="Arial"/>
              <a:buChar char="•"/>
              <a:defRPr>
                <a:solidFill>
                  <a:schemeClr val="accent1">
                    <a:lumMod val="50000"/>
                  </a:schemeClr>
                </a:solidFill>
                <a:latin typeface="Arial Narrow" charset="0"/>
                <a:ea typeface="Arial Narrow" charset="0"/>
                <a:cs typeface="Arial Narrow" charset="0"/>
              </a:defRPr>
            </a:lvl4pPr>
            <a:lvl5pPr marL="2057400" indent="-228600">
              <a:lnSpc>
                <a:spcPct val="90000"/>
              </a:lnSpc>
              <a:spcBef>
                <a:spcPts val="500"/>
              </a:spcBef>
              <a:buFont typeface="Arial"/>
              <a:buChar char="•"/>
              <a:defRPr>
                <a:solidFill>
                  <a:schemeClr val="accent1">
                    <a:lumMod val="50000"/>
                  </a:schemeClr>
                </a:solidFill>
                <a:latin typeface="Arial Narrow" charset="0"/>
                <a:ea typeface="Arial Narrow" charset="0"/>
                <a:cs typeface="Arial Narrow" charset="0"/>
              </a:defRPr>
            </a:lvl5pPr>
            <a:lvl6pPr marL="2514600" indent="-228600">
              <a:lnSpc>
                <a:spcPct val="90000"/>
              </a:lnSpc>
              <a:spcBef>
                <a:spcPts val="500"/>
              </a:spcBef>
              <a:buFont typeface="Arial"/>
              <a:buChar char="•"/>
            </a:lvl6pPr>
            <a:lvl7pPr marL="2971800" indent="-228600">
              <a:lnSpc>
                <a:spcPct val="90000"/>
              </a:lnSpc>
              <a:spcBef>
                <a:spcPts val="500"/>
              </a:spcBef>
              <a:buFont typeface="Arial"/>
              <a:buChar char="•"/>
            </a:lvl7pPr>
            <a:lvl8pPr marL="3429000" indent="-228600">
              <a:lnSpc>
                <a:spcPct val="90000"/>
              </a:lnSpc>
              <a:spcBef>
                <a:spcPts val="500"/>
              </a:spcBef>
              <a:buFont typeface="Arial"/>
              <a:buChar char="•"/>
            </a:lvl8pPr>
            <a:lvl9pPr marL="3886200" indent="-228600">
              <a:lnSpc>
                <a:spcPct val="90000"/>
              </a:lnSpc>
              <a:spcBef>
                <a:spcPts val="500"/>
              </a:spcBef>
              <a:buFont typeface="Arial"/>
              <a:buChar char="•"/>
            </a:lvl9pPr>
          </a:lstStyle>
          <a:p>
            <a:pPr defTabSz="685800" rtl="0">
              <a:defRPr/>
            </a:pPr>
            <a:r>
              <a:rPr lang="en-US" sz="1200" kern="1200" dirty="0">
                <a:solidFill>
                  <a:srgbClr val="4472C4">
                    <a:lumMod val="50000"/>
                  </a:srgbClr>
                </a:solidFill>
                <a:latin typeface="Arial" panose="020B0604020202020204" pitchFamily="34" charset="0"/>
                <a:cs typeface="Arial" panose="020B0604020202020204" pitchFamily="34" charset="0"/>
              </a:rPr>
              <a:t>The code sprint advanced SERVIR-West Africa’s capacity in cloud computing using resources such as Google Earth Engine and was modeled after similar sprints for the Lower Mekong, also led by SERVIR-Mekong consortium member, SIG. In addition to SIG, 5 contributors from SERVIR Science Coordination Office, SERVIR Applied Science Team, and University of California, Berkeley also participated. </a:t>
            </a:r>
          </a:p>
        </p:txBody>
      </p:sp>
      <p:pic>
        <p:nvPicPr>
          <p:cNvPr id="14" name="Picture 13">
            <a:extLst>
              <a:ext uri="{FF2B5EF4-FFF2-40B4-BE49-F238E27FC236}">
                <a16:creationId xmlns:a16="http://schemas.microsoft.com/office/drawing/2014/main" id="{7D2F9FA3-EDC3-754A-8A01-6012D3393BF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71514" y="4037157"/>
            <a:ext cx="1980491" cy="1224473"/>
          </a:xfrm>
          <a:prstGeom prst="rect">
            <a:avLst/>
          </a:prstGeom>
          <a:ln>
            <a:solidFill>
              <a:schemeClr val="tx1"/>
            </a:solidFill>
          </a:ln>
        </p:spPr>
      </p:pic>
      <p:pic>
        <p:nvPicPr>
          <p:cNvPr id="17" name="Picture 16">
            <a:extLst>
              <a:ext uri="{FF2B5EF4-FFF2-40B4-BE49-F238E27FC236}">
                <a16:creationId xmlns:a16="http://schemas.microsoft.com/office/drawing/2014/main" id="{D17812E6-747D-124E-88DB-C7F6E0BD7D3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386584" y="4037158"/>
            <a:ext cx="2176466" cy="1236524"/>
          </a:xfrm>
          <a:prstGeom prst="rect">
            <a:avLst/>
          </a:prstGeom>
          <a:ln>
            <a:solidFill>
              <a:schemeClr val="tx1"/>
            </a:solidFill>
          </a:ln>
        </p:spPr>
      </p:pic>
      <p:sp>
        <p:nvSpPr>
          <p:cNvPr id="20" name="TextBox 19">
            <a:extLst>
              <a:ext uri="{FF2B5EF4-FFF2-40B4-BE49-F238E27FC236}">
                <a16:creationId xmlns:a16="http://schemas.microsoft.com/office/drawing/2014/main" id="{57069959-1BE6-2242-8703-26EED301D961}"/>
              </a:ext>
            </a:extLst>
          </p:cNvPr>
          <p:cNvSpPr txBox="1"/>
          <p:nvPr/>
        </p:nvSpPr>
        <p:spPr>
          <a:xfrm>
            <a:off x="719763" y="5308399"/>
            <a:ext cx="3395037" cy="507831"/>
          </a:xfrm>
          <a:prstGeom prst="rect">
            <a:avLst/>
          </a:prstGeom>
          <a:noFill/>
        </p:spPr>
        <p:txBody>
          <a:bodyPr wrap="square" rtlCol="0">
            <a:spAutoFit/>
          </a:bodyPr>
          <a:lstStyle/>
          <a:p>
            <a:pPr algn="ctr" defTabSz="685800" rtl="0">
              <a:defRPr/>
            </a:pPr>
            <a:r>
              <a:rPr lang="en-US" sz="900" kern="1200" dirty="0">
                <a:solidFill>
                  <a:srgbClr val="4472C4">
                    <a:lumMod val="50000"/>
                  </a:srgbClr>
                </a:solidFill>
                <a:latin typeface="Arial" panose="020B0604020202020204" pitchFamily="34" charset="0"/>
                <a:ea typeface="ＭＳ Ｐゴシック" charset="-128"/>
                <a:cs typeface="Arial" panose="020B0604020202020204" pitchFamily="34" charset="0"/>
              </a:rPr>
              <a:t>Participants and instructors attend a collaborative code sprint held at University of San Francisco, </a:t>
            </a:r>
          </a:p>
          <a:p>
            <a:pPr algn="ctr" defTabSz="685800" rtl="0">
              <a:defRPr/>
            </a:pPr>
            <a:r>
              <a:rPr lang="en-US" sz="900" kern="1200" dirty="0">
                <a:solidFill>
                  <a:srgbClr val="4472C4">
                    <a:lumMod val="50000"/>
                  </a:srgbClr>
                </a:solidFill>
                <a:latin typeface="Arial" panose="020B0604020202020204" pitchFamily="34" charset="0"/>
                <a:ea typeface="ＭＳ Ｐゴシック" charset="-128"/>
                <a:cs typeface="Arial" panose="020B0604020202020204" pitchFamily="34" charset="0"/>
              </a:rPr>
              <a:t>Geospatial Analysis Lab, 19-23 March 2018. </a:t>
            </a:r>
          </a:p>
        </p:txBody>
      </p:sp>
      <p:pic>
        <p:nvPicPr>
          <p:cNvPr id="18" name="Picture 17">
            <a:extLst>
              <a:ext uri="{FF2B5EF4-FFF2-40B4-BE49-F238E27FC236}">
                <a16:creationId xmlns:a16="http://schemas.microsoft.com/office/drawing/2014/main" id="{4BAA15C2-0E39-C74F-A7B6-2AB81FA1089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71514" y="2655980"/>
            <a:ext cx="1988607" cy="1194083"/>
          </a:xfrm>
          <a:prstGeom prst="rect">
            <a:avLst/>
          </a:prstGeom>
          <a:ln>
            <a:solidFill>
              <a:schemeClr val="tx1"/>
            </a:solidFill>
          </a:ln>
        </p:spPr>
      </p:pic>
      <p:sp>
        <p:nvSpPr>
          <p:cNvPr id="21" name="TextBox 20">
            <a:extLst>
              <a:ext uri="{FF2B5EF4-FFF2-40B4-BE49-F238E27FC236}">
                <a16:creationId xmlns:a16="http://schemas.microsoft.com/office/drawing/2014/main" id="{B341D121-EB54-9049-972C-EB06C1BFFE37}"/>
              </a:ext>
            </a:extLst>
          </p:cNvPr>
          <p:cNvSpPr txBox="1"/>
          <p:nvPr/>
        </p:nvSpPr>
        <p:spPr>
          <a:xfrm>
            <a:off x="9829800" y="1186434"/>
            <a:ext cx="184731" cy="369332"/>
          </a:xfrm>
          <a:prstGeom prst="rect">
            <a:avLst/>
          </a:prstGeom>
          <a:noFill/>
          <a:ln>
            <a:solidFill>
              <a:schemeClr val="tx1"/>
            </a:solidFill>
          </a:ln>
        </p:spPr>
        <p:txBody>
          <a:bodyPr wrap="none" rtlCol="0">
            <a:spAutoFit/>
          </a:bodyPr>
          <a:lstStyle/>
          <a:p>
            <a:pPr algn="l" defTabSz="685800" rtl="0">
              <a:defRPr/>
            </a:pPr>
            <a:endParaRPr lang="en-US" kern="1200" dirty="0">
              <a:solidFill>
                <a:prstClr val="black"/>
              </a:solidFill>
              <a:latin typeface="Calibri" panose="020F0502020204030204"/>
              <a:ea typeface="ＭＳ Ｐゴシック" charset="-128"/>
              <a:cs typeface="+mn-cs"/>
            </a:endParaRPr>
          </a:p>
        </p:txBody>
      </p:sp>
    </p:spTree>
    <p:extLst>
      <p:ext uri="{BB962C8B-B14F-4D97-AF65-F5344CB8AC3E}">
        <p14:creationId xmlns:p14="http://schemas.microsoft.com/office/powerpoint/2010/main" val="2375536124"/>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Key traits</a:t>
            </a:r>
          </a:p>
        </p:txBody>
      </p:sp>
      <p:sp>
        <p:nvSpPr>
          <p:cNvPr id="3" name="Content Placeholder 2"/>
          <p:cNvSpPr>
            <a:spLocks noGrp="1"/>
          </p:cNvSpPr>
          <p:nvPr>
            <p:ph sz="half" idx="1"/>
          </p:nvPr>
        </p:nvSpPr>
        <p:spPr/>
        <p:txBody>
          <a:bodyPr/>
          <a:lstStyle/>
          <a:p>
            <a:r>
              <a:rPr lang="en-GB" sz="2400" dirty="0"/>
              <a:t>Long-term projects</a:t>
            </a:r>
          </a:p>
          <a:p>
            <a:r>
              <a:rPr lang="en-GB" sz="2400" dirty="0"/>
              <a:t>Relationships, often with multiple sides, all partners get benefits</a:t>
            </a:r>
          </a:p>
          <a:p>
            <a:r>
              <a:rPr lang="en-GB" sz="2400" dirty="0"/>
              <a:t>Requires a level of partner expertise and commitment (financial, EO etc.)</a:t>
            </a:r>
          </a:p>
          <a:p>
            <a:r>
              <a:rPr lang="en-GB" sz="2400" dirty="0"/>
              <a:t>Clear problem to solve/mandate for the projects</a:t>
            </a:r>
          </a:p>
          <a:p>
            <a:r>
              <a:rPr lang="en-GB" sz="2400" dirty="0"/>
              <a:t>Iterative changes</a:t>
            </a:r>
          </a:p>
          <a:p>
            <a:endParaRPr lang="en-GB" dirty="0"/>
          </a:p>
        </p:txBody>
      </p:sp>
    </p:spTree>
    <p:extLst>
      <p:ext uri="{BB962C8B-B14F-4D97-AF65-F5344CB8AC3E}">
        <p14:creationId xmlns:p14="http://schemas.microsoft.com/office/powerpoint/2010/main" val="3679736281"/>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228600" y="1371600"/>
            <a:ext cx="5938465" cy="5486400"/>
          </a:xfrm>
        </p:spPr>
        <p:txBody>
          <a:bodyPr/>
          <a:lstStyle/>
          <a:p>
            <a:pPr>
              <a:spcBef>
                <a:spcPts val="0"/>
              </a:spcBef>
            </a:pPr>
            <a:r>
              <a:rPr lang="en-GB" sz="1600" dirty="0"/>
              <a:t>IPP interdisciplinary project: EO-based crop pest risk information system in Ghana, Kenya and Zambia.</a:t>
            </a:r>
          </a:p>
          <a:p>
            <a:pPr>
              <a:spcBef>
                <a:spcPts val="0"/>
              </a:spcBef>
            </a:pPr>
            <a:r>
              <a:rPr lang="en-GB" sz="1600" dirty="0"/>
              <a:t>Driven by user-requirements for App-based service; match-funding ensures co-design from the start.</a:t>
            </a:r>
          </a:p>
          <a:p>
            <a:pPr>
              <a:spcBef>
                <a:spcPts val="0"/>
              </a:spcBef>
            </a:pPr>
            <a:r>
              <a:rPr lang="en-GB" sz="1600" dirty="0"/>
              <a:t>Led by Centre for Agriculture and Bioscience International development charity (CABI) (</a:t>
            </a:r>
            <a:r>
              <a:rPr lang="en-GB" sz="1600" dirty="0" err="1"/>
              <a:t>Plantwise</a:t>
            </a:r>
            <a:r>
              <a:rPr lang="en-GB" sz="1600" dirty="0"/>
              <a:t>)</a:t>
            </a:r>
          </a:p>
          <a:p>
            <a:pPr>
              <a:spcBef>
                <a:spcPts val="0"/>
              </a:spcBef>
            </a:pPr>
            <a:r>
              <a:rPr lang="en-GB" sz="1600" dirty="0"/>
              <a:t>Brings together local plant health experts, scientists, EO and systems development King’s College London, environmental consultants, data specialists and facilities.</a:t>
            </a:r>
          </a:p>
          <a:p>
            <a:pPr>
              <a:spcBef>
                <a:spcPts val="0"/>
              </a:spcBef>
            </a:pPr>
            <a:r>
              <a:rPr lang="en-GB" sz="1600" dirty="0" err="1"/>
              <a:t>Plantwise</a:t>
            </a:r>
            <a:r>
              <a:rPr lang="en-GB" sz="1600" dirty="0"/>
              <a:t> has helped 18.3 million farmers, raising average farm incomes &amp; yields ~13%. </a:t>
            </a:r>
            <a:r>
              <a:rPr lang="en-GB" dirty="0"/>
              <a:t> </a:t>
            </a:r>
          </a:p>
          <a:p>
            <a:endParaRPr lang="en-GB" dirty="0"/>
          </a:p>
          <a:p>
            <a:endParaRPr lang="en-GB" dirty="0"/>
          </a:p>
          <a:p>
            <a:endParaRPr lang="en-GB" dirty="0"/>
          </a:p>
          <a:p>
            <a:endParaRPr lang="en-GB" dirty="0"/>
          </a:p>
        </p:txBody>
      </p:sp>
      <p:sp>
        <p:nvSpPr>
          <p:cNvPr id="3" name="Content Placeholder 2"/>
          <p:cNvSpPr>
            <a:spLocks noGrp="1"/>
          </p:cNvSpPr>
          <p:nvPr>
            <p:ph sz="quarter" idx="11"/>
          </p:nvPr>
        </p:nvSpPr>
        <p:spPr>
          <a:xfrm>
            <a:off x="2057400" y="381000"/>
            <a:ext cx="5410200" cy="533400"/>
          </a:xfrm>
        </p:spPr>
        <p:txBody>
          <a:bodyPr/>
          <a:lstStyle/>
          <a:p>
            <a:r>
              <a:rPr lang="en-GB" dirty="0"/>
              <a:t>PRISE: Pest Risk Information System</a:t>
            </a:r>
          </a:p>
        </p:txBody>
      </p:sp>
      <p:pic>
        <p:nvPicPr>
          <p:cNvPr id="1030" name="Picture 6" descr="PRISE project delegation"/>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6190299" y="3992659"/>
            <a:ext cx="2740025" cy="126146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192625" y="2413680"/>
            <a:ext cx="2740025" cy="1524000"/>
          </a:xfrm>
          <a:prstGeom prst="rect">
            <a:avLst/>
          </a:prstGeom>
        </p:spPr>
      </p:pic>
      <p:pic>
        <p:nvPicPr>
          <p:cNvPr id="6" name="Picture 5"/>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6184909" y="1197605"/>
            <a:ext cx="2740025" cy="1189067"/>
          </a:xfrm>
          <a:prstGeom prst="rect">
            <a:avLst/>
          </a:prstGeom>
        </p:spPr>
      </p:pic>
      <p:pic>
        <p:nvPicPr>
          <p:cNvPr id="9" name="Picture Placeholder 3"/>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a:xfrm>
            <a:off x="6200513" y="5284988"/>
            <a:ext cx="2719598" cy="1490514"/>
          </a:xfrm>
          <a:prstGeom prst="rect">
            <a:avLst/>
          </a:prstGeom>
          <a:ln w="41275">
            <a:noFill/>
          </a:ln>
          <a:effectLst>
            <a:outerShdw blurRad="304800" sx="1000" sy="1000" algn="tr" rotWithShape="0">
              <a:prstClr val="black">
                <a:alpha val="40000"/>
              </a:prstClr>
            </a:outerShdw>
          </a:effectLst>
        </p:spPr>
      </p:pic>
      <p:grpSp>
        <p:nvGrpSpPr>
          <p:cNvPr id="7" name="Group 6"/>
          <p:cNvGrpSpPr/>
          <p:nvPr/>
        </p:nvGrpSpPr>
        <p:grpSpPr>
          <a:xfrm>
            <a:off x="1295400" y="4222900"/>
            <a:ext cx="3810000" cy="3092300"/>
            <a:chOff x="-4576762" y="1630085"/>
            <a:chExt cx="4043362" cy="3473300"/>
          </a:xfrm>
        </p:grpSpPr>
        <p:pic>
          <p:nvPicPr>
            <p:cNvPr id="4" name="Picture 3"/>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4572000" y="1630085"/>
              <a:ext cx="4038600" cy="783595"/>
            </a:xfrm>
            <a:prstGeom prst="rect">
              <a:avLst/>
            </a:prstGeom>
          </p:spPr>
        </p:pic>
        <p:pic>
          <p:nvPicPr>
            <p:cNvPr id="10" name="Picture 9"/>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4576762" y="2413680"/>
              <a:ext cx="4038600" cy="2689705"/>
            </a:xfrm>
            <a:prstGeom prst="rect">
              <a:avLst/>
            </a:prstGeom>
          </p:spPr>
        </p:pic>
      </p:grpSp>
    </p:spTree>
    <p:extLst>
      <p:ext uri="{BB962C8B-B14F-4D97-AF65-F5344CB8AC3E}">
        <p14:creationId xmlns:p14="http://schemas.microsoft.com/office/powerpoint/2010/main" val="3358089031"/>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p:cNvSpPr>
            <a:spLocks noGrp="1"/>
          </p:cNvSpPr>
          <p:nvPr>
            <p:ph type="sldNum" sz="quarter" idx="14"/>
          </p:nvPr>
        </p:nvSpPr>
        <p:spPr/>
        <p:txBody>
          <a:bodyPr/>
          <a:lstStyle/>
          <a:p>
            <a:r>
              <a:rPr lang="en-GB"/>
              <a:t>DLR.de  •  Chart </a:t>
            </a:r>
            <a:fld id="{A5AC3FBE-A647-41C9-A8C3-4435ED4FC895}" type="slidenum">
              <a:rPr lang="en-GB" smtClean="0"/>
              <a:pPr/>
              <a:t>3</a:t>
            </a:fld>
            <a:endParaRPr lang="en-GB" dirty="0"/>
          </a:p>
        </p:txBody>
      </p:sp>
      <p:sp>
        <p:nvSpPr>
          <p:cNvPr id="6" name="Titel 7"/>
          <p:cNvSpPr txBox="1">
            <a:spLocks/>
          </p:cNvSpPr>
          <p:nvPr/>
        </p:nvSpPr>
        <p:spPr>
          <a:xfrm>
            <a:off x="364405" y="1343198"/>
            <a:ext cx="8413709" cy="553356"/>
          </a:xfrm>
          <a:prstGeom prst="rect">
            <a:avLst/>
          </a:prstGeom>
        </p:spPr>
        <p:txBody>
          <a:bodyPr/>
          <a:lstStyle>
            <a:lvl1pPr algn="l" defTabSz="914400" rtl="0" eaLnBrk="1" latinLnBrk="0" hangingPunct="1">
              <a:spcBef>
                <a:spcPct val="0"/>
              </a:spcBef>
              <a:buNone/>
              <a:defRPr sz="2400" b="1" kern="1200">
                <a:solidFill>
                  <a:srgbClr val="686868"/>
                </a:solidFill>
                <a:latin typeface="Corbel" panose="020B0503020204020204" pitchFamily="34" charset="0"/>
                <a:ea typeface="+mj-ea"/>
                <a:cs typeface="Arial" pitchFamily="34" charset="0"/>
              </a:defRPr>
            </a:lvl1pPr>
          </a:lstStyle>
          <a:p>
            <a:pPr marL="257019" indent="-257019"/>
            <a:r>
              <a:rPr lang="de-DE" sz="1800" dirty="0"/>
              <a:t>MONEO</a:t>
            </a:r>
          </a:p>
          <a:p>
            <a:pPr marL="257019" indent="-257019"/>
            <a:r>
              <a:rPr lang="de-DE" sz="1800" dirty="0"/>
              <a:t>Science Hub </a:t>
            </a:r>
          </a:p>
        </p:txBody>
      </p:sp>
      <p:pic>
        <p:nvPicPr>
          <p:cNvPr id="5122" name="Picture 2" descr="D:\00_heiden_NEW\01_Projects\03_Running\04_MONEOWET_Costa_Rica\02_Project\Meetings\2018_11_07_Videomessage\MONEO_Poster_v7.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857162" y="855053"/>
            <a:ext cx="7304153" cy="5165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67260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462509" y="2673113"/>
            <a:ext cx="1604773" cy="1058670"/>
          </a:xfrm>
          <a:prstGeom prst="roundRect">
            <a:avLst>
              <a:gd name="adj" fmla="val 16667"/>
            </a:avLst>
          </a:prstGeom>
          <a:ln w="38100">
            <a:solidFill>
              <a:srgbClr val="FFFF00"/>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nvGrpSpPr>
          <p:cNvPr id="21" name="Group 20"/>
          <p:cNvGrpSpPr/>
          <p:nvPr/>
        </p:nvGrpSpPr>
        <p:grpSpPr>
          <a:xfrm>
            <a:off x="1994419" y="1867625"/>
            <a:ext cx="1244413" cy="976864"/>
            <a:chOff x="2487944" y="598888"/>
            <a:chExt cx="1659650" cy="1302825"/>
          </a:xfrm>
        </p:grpSpPr>
        <p:pic>
          <p:nvPicPr>
            <p:cNvPr id="6" name="Picture 5"/>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487944" y="598888"/>
              <a:ext cx="1659650" cy="1302825"/>
            </a:xfrm>
            <a:prstGeom prst="rect">
              <a:avLst/>
            </a:prstGeom>
          </p:spPr>
        </p:pic>
        <p:sp>
          <p:nvSpPr>
            <p:cNvPr id="20" name="Rounded Rectangle 19"/>
            <p:cNvSpPr/>
            <p:nvPr/>
          </p:nvSpPr>
          <p:spPr>
            <a:xfrm>
              <a:off x="3391422" y="1380514"/>
              <a:ext cx="268250" cy="27214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617" rtl="0"/>
              <a:endParaRPr lang="en-GB" kern="1200">
                <a:solidFill>
                  <a:prstClr val="white"/>
                </a:solidFill>
              </a:endParaRPr>
            </a:p>
          </p:txBody>
        </p:sp>
      </p:grpSp>
      <p:pic>
        <p:nvPicPr>
          <p:cNvPr id="25" name="Grafik 1"/>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52645" y="1863234"/>
            <a:ext cx="1020100" cy="1314607"/>
          </a:xfrm>
          <a:prstGeom prst="roundRect">
            <a:avLst>
              <a:gd name="adj" fmla="val 16667"/>
            </a:avLst>
          </a:prstGeom>
          <a:ln w="38100">
            <a:solidFill>
              <a:srgbClr val="92D050"/>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4" name="Grafik 1"/>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983031" y="2303250"/>
            <a:ext cx="1034975" cy="1339035"/>
          </a:xfrm>
          <a:prstGeom prst="roundRect">
            <a:avLst>
              <a:gd name="adj" fmla="val 16667"/>
            </a:avLst>
          </a:prstGeom>
          <a:ln w="38100">
            <a:solidFill>
              <a:srgbClr val="92D050"/>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 name="Slide Number Placeholder 4"/>
          <p:cNvSpPr>
            <a:spLocks noGrp="1"/>
          </p:cNvSpPr>
          <p:nvPr>
            <p:ph type="sldNum" sz="quarter" idx="14"/>
          </p:nvPr>
        </p:nvSpPr>
        <p:spPr/>
        <p:txBody>
          <a:bodyPr/>
          <a:lstStyle/>
          <a:p>
            <a:pPr>
              <a:defRPr/>
            </a:pPr>
            <a:r>
              <a:rPr lang="en-GB"/>
              <a:t>DLR.de  •  Chart </a:t>
            </a:r>
            <a:fld id="{A5AC3FBE-A647-41C9-A8C3-4435ED4FC895}" type="slidenum">
              <a:rPr lang="en-GB" smtClean="0"/>
              <a:pPr>
                <a:defRPr/>
              </a:pPr>
              <a:t>4</a:t>
            </a:fld>
            <a:endParaRPr lang="en-GB" dirty="0"/>
          </a:p>
        </p:txBody>
      </p:sp>
      <p:pic>
        <p:nvPicPr>
          <p:cNvPr id="7" name="Picture 6"/>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276194" y="2525533"/>
            <a:ext cx="2634969" cy="1713347"/>
          </a:xfrm>
          <a:prstGeom prst="rect">
            <a:avLst/>
          </a:prstGeom>
        </p:spPr>
      </p:pic>
      <p:pic>
        <p:nvPicPr>
          <p:cNvPr id="9" name="Picture 8"/>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036476" y="4508839"/>
            <a:ext cx="1563669" cy="1025847"/>
          </a:xfrm>
          <a:prstGeom prst="roundRect">
            <a:avLst>
              <a:gd name="adj" fmla="val 8594"/>
            </a:avLst>
          </a:prstGeom>
          <a:solidFill>
            <a:srgbClr val="FFFFFF">
              <a:shade val="85000"/>
            </a:srgbClr>
          </a:solidFill>
          <a:ln w="38100">
            <a:solidFill>
              <a:srgbClr val="C00000"/>
            </a:solidFill>
          </a:ln>
          <a:effectLst>
            <a:reflection blurRad="12700" stA="38000" endPos="28000" dist="5000" dir="5400000" sy="-100000" algn="bl" rotWithShape="0"/>
          </a:effectLst>
        </p:spPr>
      </p:pic>
      <p:pic>
        <p:nvPicPr>
          <p:cNvPr id="10" name="Picture 9"/>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7155029" y="3803317"/>
            <a:ext cx="1574351" cy="1055058"/>
          </a:xfrm>
          <a:prstGeom prst="roundRect">
            <a:avLst>
              <a:gd name="adj" fmla="val 16667"/>
            </a:avLst>
          </a:prstGeom>
          <a:ln w="38100">
            <a:solidFill>
              <a:srgbClr val="FFFF00"/>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1" name="Picture 6"/>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7712850" y="5001909"/>
            <a:ext cx="1357483" cy="94482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 name="Picture 11"/>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6801978" y="1584038"/>
            <a:ext cx="1589613" cy="1026034"/>
          </a:xfrm>
          <a:prstGeom prst="roundRect">
            <a:avLst>
              <a:gd name="adj" fmla="val 16667"/>
            </a:avLst>
          </a:prstGeom>
          <a:ln w="38100">
            <a:solidFill>
              <a:srgbClr val="FFFF00"/>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3" name="Picture 2"/>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3276194" y="2024512"/>
            <a:ext cx="2634969" cy="7279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Grafik 13"/>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1360339" y="3482992"/>
            <a:ext cx="566056" cy="118265"/>
          </a:xfrm>
          <a:prstGeom prst="rect">
            <a:avLst/>
          </a:prstGeom>
        </p:spPr>
      </p:pic>
      <p:sp>
        <p:nvSpPr>
          <p:cNvPr id="16" name="TextBox 15"/>
          <p:cNvSpPr txBox="1"/>
          <p:nvPr/>
        </p:nvSpPr>
        <p:spPr>
          <a:xfrm>
            <a:off x="7234959" y="4869329"/>
            <a:ext cx="1005403" cy="230832"/>
          </a:xfrm>
          <a:prstGeom prst="rect">
            <a:avLst/>
          </a:prstGeom>
          <a:noFill/>
        </p:spPr>
        <p:txBody>
          <a:bodyPr wrap="none" rtlCol="0">
            <a:spAutoFit/>
          </a:bodyPr>
          <a:lstStyle/>
          <a:p>
            <a:pPr algn="l" defTabSz="685617" rtl="0"/>
            <a:r>
              <a:rPr lang="de-DE" sz="900" kern="1200" dirty="0">
                <a:solidFill>
                  <a:prstClr val="black"/>
                </a:solidFill>
                <a:latin typeface="Arial" panose="020B0604020202020204" pitchFamily="34" charset="0"/>
                <a:ea typeface="+mn-ea"/>
                <a:cs typeface="Arial" panose="020B0604020202020204" pitchFamily="34" charset="0"/>
              </a:rPr>
              <a:t>November 2018</a:t>
            </a:r>
            <a:endParaRPr lang="en-GB" sz="900" kern="1200" dirty="0">
              <a:solidFill>
                <a:prstClr val="black"/>
              </a:solidFill>
              <a:latin typeface="Arial" panose="020B0604020202020204" pitchFamily="34" charset="0"/>
              <a:ea typeface="+mn-ea"/>
              <a:cs typeface="Arial" panose="020B0604020202020204" pitchFamily="34" charset="0"/>
            </a:endParaRPr>
          </a:p>
        </p:txBody>
      </p:sp>
      <p:pic>
        <p:nvPicPr>
          <p:cNvPr id="17" name="Grafik 5" descr="Flagge Costa Rica"/>
          <p:cNvPicPr/>
          <p:nvPr/>
        </p:nvPicPr>
        <p:blipFill>
          <a:blip r:embed="rId14" cstate="screen">
            <a:extLst>
              <a:ext uri="{28A0092B-C50C-407E-A947-70E740481C1C}">
                <a14:useLocalDpi xmlns:a14="http://schemas.microsoft.com/office/drawing/2010/main"/>
              </a:ext>
            </a:extLst>
          </a:blip>
          <a:srcRect/>
          <a:stretch>
            <a:fillRect/>
          </a:stretch>
        </p:blipFill>
        <p:spPr bwMode="auto">
          <a:xfrm>
            <a:off x="7358830" y="1211682"/>
            <a:ext cx="354020" cy="299484"/>
          </a:xfrm>
          <a:prstGeom prst="rect">
            <a:avLst/>
          </a:prstGeom>
          <a:noFill/>
          <a:ln>
            <a:noFill/>
          </a:ln>
        </p:spPr>
      </p:pic>
      <p:pic>
        <p:nvPicPr>
          <p:cNvPr id="18" name="Grafik 6" descr="Deutschland Flagge"/>
          <p:cNvPicPr/>
          <p:nvPr/>
        </p:nvPicPr>
        <p:blipFill>
          <a:blip r:embed="rId15">
            <a:extLst>
              <a:ext uri="{28A0092B-C50C-407E-A947-70E740481C1C}">
                <a14:useLocalDpi xmlns:a14="http://schemas.microsoft.com/office/drawing/2010/main"/>
              </a:ext>
            </a:extLst>
          </a:blip>
          <a:srcRect/>
          <a:stretch>
            <a:fillRect/>
          </a:stretch>
        </p:blipFill>
        <p:spPr bwMode="auto">
          <a:xfrm>
            <a:off x="908560" y="1211682"/>
            <a:ext cx="364184" cy="310453"/>
          </a:xfrm>
          <a:prstGeom prst="rect">
            <a:avLst/>
          </a:prstGeom>
          <a:noFill/>
          <a:ln>
            <a:noFill/>
          </a:ln>
        </p:spPr>
      </p:pic>
      <p:sp>
        <p:nvSpPr>
          <p:cNvPr id="22" name="Rectangle 21"/>
          <p:cNvSpPr/>
          <p:nvPr/>
        </p:nvSpPr>
        <p:spPr>
          <a:xfrm>
            <a:off x="1752028" y="983377"/>
            <a:ext cx="5645474" cy="738536"/>
          </a:xfrm>
          <a:prstGeom prst="rect">
            <a:avLst/>
          </a:prstGeom>
        </p:spPr>
        <p:txBody>
          <a:bodyPr wrap="square">
            <a:spAutoFit/>
          </a:bodyPr>
          <a:lstStyle/>
          <a:p>
            <a:pPr algn="ctr" defTabSz="685617" rtl="0"/>
            <a:r>
              <a:rPr lang="de-DE" sz="2699" kern="1200" dirty="0">
                <a:solidFill>
                  <a:prstClr val="black"/>
                </a:solidFill>
                <a:latin typeface="Calibri"/>
                <a:ea typeface="+mn-ea"/>
                <a:cs typeface="+mn-cs"/>
              </a:rPr>
              <a:t>MONEO-WET Project</a:t>
            </a:r>
            <a:br>
              <a:rPr lang="de-DE" sz="2699" kern="1200" dirty="0">
                <a:solidFill>
                  <a:prstClr val="black"/>
                </a:solidFill>
                <a:latin typeface="Calibri"/>
                <a:ea typeface="+mn-ea"/>
                <a:cs typeface="+mn-cs"/>
              </a:rPr>
            </a:br>
            <a:r>
              <a:rPr lang="de-DE" sz="1500" kern="1200" dirty="0" err="1">
                <a:solidFill>
                  <a:prstClr val="black"/>
                </a:solidFill>
                <a:latin typeface="Calibri"/>
                <a:ea typeface="+mn-ea"/>
                <a:cs typeface="+mn-cs"/>
              </a:rPr>
              <a:t>Collaboration</a:t>
            </a:r>
            <a:r>
              <a:rPr lang="de-DE" sz="1500" kern="1200" dirty="0">
                <a:solidFill>
                  <a:prstClr val="black"/>
                </a:solidFill>
                <a:latin typeface="Calibri"/>
                <a:ea typeface="+mn-ea"/>
                <a:cs typeface="+mn-cs"/>
              </a:rPr>
              <a:t> </a:t>
            </a:r>
            <a:r>
              <a:rPr lang="de-DE" sz="1500" kern="1200" dirty="0" err="1">
                <a:solidFill>
                  <a:prstClr val="black"/>
                </a:solidFill>
                <a:latin typeface="Calibri"/>
                <a:ea typeface="+mn-ea"/>
                <a:cs typeface="+mn-cs"/>
              </a:rPr>
              <a:t>between</a:t>
            </a:r>
            <a:r>
              <a:rPr lang="de-DE" sz="1500" kern="1200" dirty="0">
                <a:solidFill>
                  <a:prstClr val="black"/>
                </a:solidFill>
                <a:latin typeface="Calibri"/>
                <a:ea typeface="+mn-ea"/>
                <a:cs typeface="+mn-cs"/>
              </a:rPr>
              <a:t> CENAT-PRIAS </a:t>
            </a:r>
            <a:r>
              <a:rPr lang="de-DE" sz="1500" kern="1200" dirty="0" err="1">
                <a:solidFill>
                  <a:prstClr val="black"/>
                </a:solidFill>
                <a:latin typeface="Calibri"/>
                <a:ea typeface="+mn-ea"/>
                <a:cs typeface="+mn-cs"/>
              </a:rPr>
              <a:t>and</a:t>
            </a:r>
            <a:r>
              <a:rPr lang="de-DE" sz="1500" kern="1200" dirty="0">
                <a:solidFill>
                  <a:prstClr val="black"/>
                </a:solidFill>
                <a:latin typeface="Calibri"/>
                <a:ea typeface="+mn-ea"/>
                <a:cs typeface="+mn-cs"/>
              </a:rPr>
              <a:t> DLR</a:t>
            </a:r>
            <a:endParaRPr lang="en-GB" sz="1500" kern="1200" dirty="0">
              <a:solidFill>
                <a:prstClr val="black"/>
              </a:solidFill>
              <a:latin typeface="Calibri"/>
              <a:ea typeface="+mn-ea"/>
              <a:cs typeface="+mn-cs"/>
            </a:endParaRPr>
          </a:p>
        </p:txBody>
      </p:sp>
      <p:pic>
        <p:nvPicPr>
          <p:cNvPr id="23" name="Picture 4"/>
          <p:cNvPicPr>
            <a:picLocks noChangeAspect="1" noChangeArrowheads="1"/>
          </p:cNvPicPr>
          <p:nvPr/>
        </p:nvPicPr>
        <p:blipFill>
          <a:blip r:embed="rId16" cstate="screen">
            <a:extLst>
              <a:ext uri="{28A0092B-C50C-407E-A947-70E740481C1C}">
                <a14:useLocalDpi xmlns:a14="http://schemas.microsoft.com/office/drawing/2010/main"/>
              </a:ext>
            </a:extLst>
          </a:blip>
          <a:srcRect/>
          <a:stretch>
            <a:fillRect/>
          </a:stretch>
        </p:blipFill>
        <p:spPr bwMode="auto">
          <a:xfrm>
            <a:off x="140863" y="1098110"/>
            <a:ext cx="701895" cy="52662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4" name="Picture 5"/>
          <p:cNvPicPr>
            <a:picLocks noChangeAspect="1" noChangeArrowheads="1"/>
          </p:cNvPicPr>
          <p:nvPr/>
        </p:nvPicPr>
        <p:blipFill>
          <a:blip r:embed="rId17" cstate="screen">
            <a:extLst>
              <a:ext uri="{28A0092B-C50C-407E-A947-70E740481C1C}">
                <a14:useLocalDpi xmlns:a14="http://schemas.microsoft.com/office/drawing/2010/main"/>
              </a:ext>
            </a:extLst>
          </a:blip>
          <a:srcRect/>
          <a:stretch>
            <a:fillRect/>
          </a:stretch>
        </p:blipFill>
        <p:spPr bwMode="auto">
          <a:xfrm>
            <a:off x="7885934" y="1098111"/>
            <a:ext cx="917197" cy="48592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6" name="Picture 25"/>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a:xfrm>
            <a:off x="398130" y="3823300"/>
            <a:ext cx="1528265" cy="1015092"/>
          </a:xfrm>
          <a:prstGeom prst="roundRect">
            <a:avLst>
              <a:gd name="adj" fmla="val 16667"/>
            </a:avLst>
          </a:prstGeom>
          <a:ln w="38100">
            <a:solidFill>
              <a:srgbClr val="C00000"/>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8" name="Picture 27"/>
          <p:cNvPicPr>
            <a:picLocks noChangeAspect="1"/>
          </p:cNvPicPr>
          <p:nvPr/>
        </p:nvPicPr>
        <p:blipFill>
          <a:blip r:embed="rId19" cstate="screen">
            <a:extLst>
              <a:ext uri="{28A0092B-C50C-407E-A947-70E740481C1C}">
                <a14:useLocalDpi xmlns:a14="http://schemas.microsoft.com/office/drawing/2010/main"/>
              </a:ext>
            </a:extLst>
          </a:blip>
          <a:stretch>
            <a:fillRect/>
          </a:stretch>
        </p:blipFill>
        <p:spPr>
          <a:xfrm>
            <a:off x="5467061" y="4508839"/>
            <a:ext cx="1531433" cy="1055058"/>
          </a:xfrm>
          <a:prstGeom prst="roundRect">
            <a:avLst>
              <a:gd name="adj" fmla="val 8594"/>
            </a:avLst>
          </a:prstGeom>
          <a:solidFill>
            <a:srgbClr val="FFFFFF">
              <a:shade val="85000"/>
            </a:srgbClr>
          </a:solidFill>
          <a:ln w="38100">
            <a:solidFill>
              <a:srgbClr val="0070C0"/>
            </a:solidFill>
          </a:ln>
          <a:effectLst>
            <a:reflection blurRad="12700" stA="38000" endPos="28000" dist="5000" dir="5400000" sy="-100000" algn="bl" rotWithShape="0"/>
          </a:effectLst>
        </p:spPr>
      </p:pic>
      <p:sp>
        <p:nvSpPr>
          <p:cNvPr id="29" name="TextBox 28"/>
          <p:cNvSpPr txBox="1"/>
          <p:nvPr/>
        </p:nvSpPr>
        <p:spPr>
          <a:xfrm>
            <a:off x="5965270" y="2886031"/>
            <a:ext cx="1379865" cy="1904367"/>
          </a:xfrm>
          <a:prstGeom prst="rect">
            <a:avLst/>
          </a:prstGeom>
          <a:noFill/>
        </p:spPr>
        <p:txBody>
          <a:bodyPr wrap="none" lIns="0" tIns="0" rIns="0" bIns="0" rtlCol="0">
            <a:spAutoFit/>
          </a:bodyPr>
          <a:lstStyle/>
          <a:p>
            <a:pPr marL="214255" indent="-214255" algn="l" defTabSz="685617" rtl="0">
              <a:lnSpc>
                <a:spcPct val="150000"/>
              </a:lnSpc>
              <a:buSzPct val="100000"/>
              <a:buFont typeface="Arial" panose="020B0604020202020204" pitchFamily="34" charset="0"/>
              <a:buChar char="•"/>
            </a:pPr>
            <a:r>
              <a:rPr lang="de-DE" sz="1050" kern="1200" dirty="0" err="1">
                <a:solidFill>
                  <a:prstClr val="black"/>
                </a:solidFill>
                <a:latin typeface="Arial" pitchFamily="34" charset="0"/>
                <a:ea typeface="+mn-ea"/>
                <a:cs typeface="Arial" pitchFamily="34" charset="0"/>
              </a:rPr>
              <a:t>Wetland</a:t>
            </a:r>
            <a:r>
              <a:rPr lang="de-DE" sz="1050" kern="1200" dirty="0">
                <a:solidFill>
                  <a:prstClr val="black"/>
                </a:solidFill>
                <a:latin typeface="Arial" pitchFamily="34" charset="0"/>
                <a:ea typeface="+mn-ea"/>
                <a:cs typeface="Arial" pitchFamily="34" charset="0"/>
              </a:rPr>
              <a:t> </a:t>
            </a:r>
            <a:r>
              <a:rPr lang="de-DE" sz="1050" kern="1200" dirty="0" err="1">
                <a:solidFill>
                  <a:prstClr val="black"/>
                </a:solidFill>
                <a:latin typeface="Arial" pitchFamily="34" charset="0"/>
                <a:ea typeface="+mn-ea"/>
                <a:cs typeface="Arial" pitchFamily="34" charset="0"/>
              </a:rPr>
              <a:t>monitoring</a:t>
            </a:r>
            <a:endParaRPr lang="de-DE" sz="1050" kern="1200" dirty="0">
              <a:solidFill>
                <a:prstClr val="black"/>
              </a:solidFill>
              <a:latin typeface="Arial" pitchFamily="34" charset="0"/>
              <a:ea typeface="+mn-ea"/>
              <a:cs typeface="Arial" pitchFamily="34" charset="0"/>
            </a:endParaRPr>
          </a:p>
          <a:p>
            <a:pPr marL="214255" indent="-214255" algn="l" defTabSz="685617" rtl="0">
              <a:lnSpc>
                <a:spcPct val="150000"/>
              </a:lnSpc>
              <a:buFont typeface="Arial" panose="020B0604020202020204" pitchFamily="34" charset="0"/>
              <a:buChar char="•"/>
            </a:pPr>
            <a:r>
              <a:rPr lang="de-DE" sz="1050" kern="1200" dirty="0">
                <a:solidFill>
                  <a:prstClr val="black"/>
                </a:solidFill>
                <a:latin typeface="Arial" pitchFamily="34" charset="0"/>
                <a:ea typeface="+mn-ea"/>
                <a:cs typeface="Arial" pitchFamily="34" charset="0"/>
              </a:rPr>
              <a:t>Workshop</a:t>
            </a:r>
          </a:p>
          <a:p>
            <a:pPr marL="214255" indent="-214255" algn="l" defTabSz="685617" rtl="0">
              <a:lnSpc>
                <a:spcPct val="150000"/>
              </a:lnSpc>
              <a:buFont typeface="Arial" panose="020B0604020202020204" pitchFamily="34" charset="0"/>
              <a:buChar char="•"/>
            </a:pPr>
            <a:r>
              <a:rPr lang="de-DE" sz="1050" kern="1200" dirty="0">
                <a:solidFill>
                  <a:prstClr val="black"/>
                </a:solidFill>
                <a:latin typeface="Arial" pitchFamily="34" charset="0"/>
                <a:ea typeface="+mn-ea"/>
                <a:cs typeface="Arial" pitchFamily="34" charset="0"/>
              </a:rPr>
              <a:t>Training</a:t>
            </a:r>
          </a:p>
          <a:p>
            <a:pPr marL="214255" indent="-214255" algn="l" defTabSz="685617" rtl="0">
              <a:lnSpc>
                <a:spcPct val="150000"/>
              </a:lnSpc>
              <a:buFont typeface="Arial" panose="020B0604020202020204" pitchFamily="34" charset="0"/>
              <a:buChar char="•"/>
            </a:pPr>
            <a:r>
              <a:rPr lang="de-DE" sz="1050" kern="1200" dirty="0">
                <a:solidFill>
                  <a:prstClr val="black"/>
                </a:solidFill>
                <a:latin typeface="Arial" pitchFamily="34" charset="0"/>
                <a:ea typeface="+mn-ea"/>
                <a:cs typeface="Arial" pitchFamily="34" charset="0"/>
              </a:rPr>
              <a:t>Student </a:t>
            </a:r>
            <a:r>
              <a:rPr lang="de-DE" sz="1050" kern="1200" dirty="0" err="1">
                <a:solidFill>
                  <a:prstClr val="black"/>
                </a:solidFill>
                <a:latin typeface="Arial" pitchFamily="34" charset="0"/>
                <a:ea typeface="+mn-ea"/>
                <a:cs typeface="Arial" pitchFamily="34" charset="0"/>
              </a:rPr>
              <a:t>exchange</a:t>
            </a:r>
            <a:endParaRPr lang="de-DE" sz="1050" kern="1200" dirty="0">
              <a:solidFill>
                <a:prstClr val="black"/>
              </a:solidFill>
              <a:latin typeface="Arial" pitchFamily="34" charset="0"/>
              <a:ea typeface="+mn-ea"/>
              <a:cs typeface="Arial" pitchFamily="34" charset="0"/>
            </a:endParaRPr>
          </a:p>
          <a:p>
            <a:pPr marL="214255" indent="-214255" algn="l" defTabSz="685617" rtl="0">
              <a:lnSpc>
                <a:spcPct val="150000"/>
              </a:lnSpc>
              <a:buFont typeface="Arial" panose="020B0604020202020204" pitchFamily="34" charset="0"/>
              <a:buChar char="•"/>
            </a:pPr>
            <a:endParaRPr lang="de-DE" sz="1050" kern="1200" dirty="0">
              <a:solidFill>
                <a:prstClr val="black"/>
              </a:solidFill>
              <a:latin typeface="Arial" pitchFamily="34" charset="0"/>
              <a:ea typeface="+mn-ea"/>
              <a:cs typeface="Arial" pitchFamily="34" charset="0"/>
            </a:endParaRPr>
          </a:p>
          <a:p>
            <a:pPr marL="214255" indent="-214255" algn="l" defTabSz="685617" rtl="0">
              <a:lnSpc>
                <a:spcPct val="150000"/>
              </a:lnSpc>
              <a:buFont typeface="Arial" panose="020B0604020202020204" pitchFamily="34" charset="0"/>
              <a:buChar char="•"/>
            </a:pPr>
            <a:endParaRPr lang="de-DE" kern="1200" dirty="0">
              <a:solidFill>
                <a:prstClr val="black"/>
              </a:solidFill>
              <a:latin typeface="Arial" pitchFamily="34" charset="0"/>
              <a:ea typeface="+mn-ea"/>
              <a:cs typeface="Arial" pitchFamily="34" charset="0"/>
            </a:endParaRPr>
          </a:p>
          <a:p>
            <a:pPr algn="l" defTabSz="685617" rtl="0"/>
            <a:endParaRPr lang="en-GB" kern="1200" dirty="0">
              <a:solidFill>
                <a:prstClr val="black"/>
              </a:solidFill>
              <a:latin typeface="Arial" pitchFamily="34" charset="0"/>
              <a:ea typeface="+mn-ea"/>
              <a:cs typeface="Arial" pitchFamily="34" charset="0"/>
            </a:endParaRPr>
          </a:p>
        </p:txBody>
      </p:sp>
      <p:sp>
        <p:nvSpPr>
          <p:cNvPr id="30" name="TextBox 29"/>
          <p:cNvSpPr txBox="1"/>
          <p:nvPr/>
        </p:nvSpPr>
        <p:spPr>
          <a:xfrm>
            <a:off x="2123839" y="2886031"/>
            <a:ext cx="1027204" cy="2146742"/>
          </a:xfrm>
          <a:prstGeom prst="rect">
            <a:avLst/>
          </a:prstGeom>
          <a:noFill/>
        </p:spPr>
        <p:txBody>
          <a:bodyPr wrap="none" lIns="0" tIns="0" rIns="0" bIns="0" rtlCol="0">
            <a:spAutoFit/>
          </a:bodyPr>
          <a:lstStyle/>
          <a:p>
            <a:pPr marL="214255" indent="-214255" algn="l" defTabSz="685617" rtl="0">
              <a:lnSpc>
                <a:spcPct val="150000"/>
              </a:lnSpc>
              <a:buFont typeface="Arial" panose="020B0604020202020204" pitchFamily="34" charset="0"/>
              <a:buChar char="•"/>
            </a:pPr>
            <a:r>
              <a:rPr lang="de-DE" sz="1050" kern="1200" dirty="0">
                <a:solidFill>
                  <a:prstClr val="black"/>
                </a:solidFill>
                <a:latin typeface="Arial" pitchFamily="34" charset="0"/>
                <a:ea typeface="+mn-ea"/>
                <a:cs typeface="Arial" pitchFamily="34" charset="0"/>
              </a:rPr>
              <a:t>Data </a:t>
            </a:r>
            <a:r>
              <a:rPr lang="de-DE" sz="1050" kern="1200" dirty="0" err="1">
                <a:solidFill>
                  <a:prstClr val="black"/>
                </a:solidFill>
                <a:latin typeface="Arial" pitchFamily="34" charset="0"/>
                <a:ea typeface="+mn-ea"/>
                <a:cs typeface="Arial" pitchFamily="34" charset="0"/>
              </a:rPr>
              <a:t>analysis</a:t>
            </a:r>
            <a:endParaRPr lang="de-DE" sz="1050" kern="1200" dirty="0">
              <a:solidFill>
                <a:prstClr val="black"/>
              </a:solidFill>
              <a:latin typeface="Arial" pitchFamily="34" charset="0"/>
              <a:ea typeface="+mn-ea"/>
              <a:cs typeface="Arial" pitchFamily="34" charset="0"/>
            </a:endParaRPr>
          </a:p>
          <a:p>
            <a:pPr marL="214255" indent="-214255" algn="l" defTabSz="685617" rtl="0">
              <a:lnSpc>
                <a:spcPct val="150000"/>
              </a:lnSpc>
              <a:buFont typeface="Arial" panose="020B0604020202020204" pitchFamily="34" charset="0"/>
              <a:buChar char="•"/>
            </a:pPr>
            <a:r>
              <a:rPr lang="de-DE" sz="1050" kern="1200" dirty="0">
                <a:solidFill>
                  <a:prstClr val="black"/>
                </a:solidFill>
                <a:latin typeface="Arial" pitchFamily="34" charset="0"/>
                <a:ea typeface="+mn-ea"/>
                <a:cs typeface="Arial" pitchFamily="34" charset="0"/>
              </a:rPr>
              <a:t>Processing</a:t>
            </a:r>
          </a:p>
          <a:p>
            <a:pPr marL="214255" indent="-214255" algn="l" defTabSz="685617" rtl="0">
              <a:lnSpc>
                <a:spcPct val="150000"/>
              </a:lnSpc>
              <a:buFont typeface="Arial" panose="020B0604020202020204" pitchFamily="34" charset="0"/>
              <a:buChar char="•"/>
            </a:pPr>
            <a:r>
              <a:rPr lang="de-DE" sz="1050" kern="1200" dirty="0">
                <a:solidFill>
                  <a:prstClr val="black"/>
                </a:solidFill>
                <a:latin typeface="Arial" pitchFamily="34" charset="0"/>
                <a:ea typeface="+mn-ea"/>
                <a:cs typeface="Arial" pitchFamily="34" charset="0"/>
              </a:rPr>
              <a:t>Field </a:t>
            </a:r>
            <a:r>
              <a:rPr lang="de-DE" sz="1050" kern="1200" dirty="0" err="1">
                <a:solidFill>
                  <a:prstClr val="black"/>
                </a:solidFill>
                <a:latin typeface="Arial" pitchFamily="34" charset="0"/>
                <a:ea typeface="+mn-ea"/>
                <a:cs typeface="Arial" pitchFamily="34" charset="0"/>
              </a:rPr>
              <a:t>work</a:t>
            </a:r>
            <a:endParaRPr lang="de-DE" sz="1050" kern="1200" dirty="0">
              <a:solidFill>
                <a:prstClr val="black"/>
              </a:solidFill>
              <a:latin typeface="Arial" pitchFamily="34" charset="0"/>
              <a:ea typeface="+mn-ea"/>
              <a:cs typeface="Arial" pitchFamily="34" charset="0"/>
            </a:endParaRPr>
          </a:p>
          <a:p>
            <a:pPr marL="214255" indent="-214255" algn="l" defTabSz="685617" rtl="0">
              <a:lnSpc>
                <a:spcPct val="150000"/>
              </a:lnSpc>
              <a:buFont typeface="Arial" panose="020B0604020202020204" pitchFamily="34" charset="0"/>
              <a:buChar char="•"/>
            </a:pPr>
            <a:r>
              <a:rPr lang="de-DE" sz="1050" kern="1200" dirty="0">
                <a:solidFill>
                  <a:prstClr val="black"/>
                </a:solidFill>
                <a:latin typeface="Arial" pitchFamily="34" charset="0"/>
                <a:ea typeface="+mn-ea"/>
                <a:cs typeface="Arial" pitchFamily="34" charset="0"/>
              </a:rPr>
              <a:t>Equipment </a:t>
            </a:r>
          </a:p>
          <a:p>
            <a:pPr marL="214255" indent="-214255" algn="l" defTabSz="685617" rtl="0">
              <a:lnSpc>
                <a:spcPct val="150000"/>
              </a:lnSpc>
              <a:buFont typeface="Arial" panose="020B0604020202020204" pitchFamily="34" charset="0"/>
              <a:buChar char="•"/>
            </a:pPr>
            <a:r>
              <a:rPr lang="de-DE" sz="1050" kern="1200" dirty="0">
                <a:solidFill>
                  <a:prstClr val="black"/>
                </a:solidFill>
                <a:latin typeface="Arial" pitchFamily="34" charset="0"/>
                <a:ea typeface="+mn-ea"/>
                <a:cs typeface="Arial" pitchFamily="34" charset="0"/>
              </a:rPr>
              <a:t>Data </a:t>
            </a:r>
            <a:r>
              <a:rPr lang="de-DE" sz="1050" kern="1200" dirty="0" err="1">
                <a:solidFill>
                  <a:prstClr val="black"/>
                </a:solidFill>
                <a:latin typeface="Arial" pitchFamily="34" charset="0"/>
                <a:ea typeface="+mn-ea"/>
                <a:cs typeface="Arial" pitchFamily="34" charset="0"/>
              </a:rPr>
              <a:t>access</a:t>
            </a:r>
            <a:endParaRPr lang="de-DE" sz="1050" kern="1200" dirty="0">
              <a:solidFill>
                <a:prstClr val="black"/>
              </a:solidFill>
              <a:latin typeface="Arial" pitchFamily="34" charset="0"/>
              <a:ea typeface="+mn-ea"/>
              <a:cs typeface="Arial" pitchFamily="34" charset="0"/>
            </a:endParaRPr>
          </a:p>
          <a:p>
            <a:pPr marL="214255" indent="-214255" algn="l" defTabSz="685617" rtl="0">
              <a:lnSpc>
                <a:spcPct val="150000"/>
              </a:lnSpc>
              <a:buFont typeface="Arial" panose="020B0604020202020204" pitchFamily="34" charset="0"/>
              <a:buChar char="•"/>
            </a:pPr>
            <a:endParaRPr lang="de-DE" sz="1050" kern="1200" dirty="0">
              <a:solidFill>
                <a:prstClr val="black"/>
              </a:solidFill>
              <a:latin typeface="Arial" pitchFamily="34" charset="0"/>
              <a:ea typeface="+mn-ea"/>
              <a:cs typeface="Arial" pitchFamily="34" charset="0"/>
            </a:endParaRPr>
          </a:p>
          <a:p>
            <a:pPr marL="214255" indent="-214255" algn="l" defTabSz="685617" rtl="0">
              <a:lnSpc>
                <a:spcPct val="150000"/>
              </a:lnSpc>
              <a:buFont typeface="Arial" panose="020B0604020202020204" pitchFamily="34" charset="0"/>
              <a:buChar char="•"/>
            </a:pPr>
            <a:endParaRPr lang="de-DE" kern="1200" dirty="0">
              <a:solidFill>
                <a:prstClr val="black"/>
              </a:solidFill>
              <a:latin typeface="Arial" pitchFamily="34" charset="0"/>
              <a:ea typeface="+mn-ea"/>
              <a:cs typeface="Arial" pitchFamily="34" charset="0"/>
            </a:endParaRPr>
          </a:p>
          <a:p>
            <a:pPr algn="l" defTabSz="685617" rtl="0"/>
            <a:endParaRPr lang="en-GB" kern="1200" dirty="0">
              <a:solidFill>
                <a:prstClr val="black"/>
              </a:solidFill>
              <a:latin typeface="Arial" pitchFamily="34" charset="0"/>
              <a:ea typeface="+mn-ea"/>
              <a:cs typeface="Arial" pitchFamily="34" charset="0"/>
            </a:endParaRPr>
          </a:p>
        </p:txBody>
      </p:sp>
      <p:pic>
        <p:nvPicPr>
          <p:cNvPr id="31" name="Picture 30"/>
          <p:cNvPicPr>
            <a:picLocks noChangeAspect="1"/>
          </p:cNvPicPr>
          <p:nvPr/>
        </p:nvPicPr>
        <p:blipFill>
          <a:blip r:embed="rId20" cstate="screen">
            <a:extLst>
              <a:ext uri="{28A0092B-C50C-407E-A947-70E740481C1C}">
                <a14:useLocalDpi xmlns:a14="http://schemas.microsoft.com/office/drawing/2010/main"/>
              </a:ext>
            </a:extLst>
          </a:blip>
          <a:stretch>
            <a:fillRect/>
          </a:stretch>
        </p:blipFill>
        <p:spPr>
          <a:xfrm>
            <a:off x="3737233" y="4493598"/>
            <a:ext cx="1592740" cy="1059570"/>
          </a:xfrm>
          <a:prstGeom prst="roundRect">
            <a:avLst>
              <a:gd name="adj" fmla="val 8594"/>
            </a:avLst>
          </a:prstGeom>
          <a:solidFill>
            <a:srgbClr val="FFFFFF">
              <a:shade val="85000"/>
            </a:srgbClr>
          </a:solidFill>
          <a:ln w="38100">
            <a:solidFill>
              <a:srgbClr val="C00000"/>
            </a:solidFill>
          </a:ln>
          <a:effectLst>
            <a:reflection blurRad="12700" stA="38000" endPos="28000" dist="5000" dir="5400000" sy="-100000" algn="bl" rotWithShape="0"/>
          </a:effectLst>
        </p:spPr>
      </p:pic>
      <p:sp>
        <p:nvSpPr>
          <p:cNvPr id="34" name="TextBox 33"/>
          <p:cNvSpPr txBox="1"/>
          <p:nvPr/>
        </p:nvSpPr>
        <p:spPr>
          <a:xfrm>
            <a:off x="900548" y="5696661"/>
            <a:ext cx="3417602" cy="230832"/>
          </a:xfrm>
          <a:prstGeom prst="rect">
            <a:avLst/>
          </a:prstGeom>
          <a:noFill/>
        </p:spPr>
        <p:txBody>
          <a:bodyPr wrap="none" lIns="0" tIns="0" rIns="0" bIns="0" rtlCol="0">
            <a:spAutoFit/>
          </a:bodyPr>
          <a:lstStyle/>
          <a:p>
            <a:pPr algn="l" defTabSz="685617" rtl="0"/>
            <a:r>
              <a:rPr lang="de-DE" sz="750" kern="1200" dirty="0">
                <a:solidFill>
                  <a:prstClr val="black"/>
                </a:solidFill>
                <a:latin typeface="Arial" pitchFamily="34" charset="0"/>
                <a:ea typeface="+mn-ea"/>
                <a:cs typeface="Arial" pitchFamily="34" charset="0"/>
              </a:rPr>
              <a:t>Nicole </a:t>
            </a:r>
            <a:r>
              <a:rPr lang="de-DE" sz="750" kern="1200" dirty="0" err="1">
                <a:solidFill>
                  <a:prstClr val="black"/>
                </a:solidFill>
                <a:latin typeface="Arial" pitchFamily="34" charset="0"/>
                <a:ea typeface="+mn-ea"/>
                <a:cs typeface="Arial" pitchFamily="34" charset="0"/>
              </a:rPr>
              <a:t>Pinnel</a:t>
            </a:r>
            <a:r>
              <a:rPr lang="de-DE" sz="750" kern="1200" dirty="0">
                <a:solidFill>
                  <a:prstClr val="black"/>
                </a:solidFill>
                <a:latin typeface="Arial" pitchFamily="34" charset="0"/>
                <a:ea typeface="+mn-ea"/>
                <a:cs typeface="Arial" pitchFamily="34" charset="0"/>
              </a:rPr>
              <a:t>, Peter </a:t>
            </a:r>
            <a:r>
              <a:rPr lang="de-DE" sz="750" kern="1200" dirty="0" err="1">
                <a:solidFill>
                  <a:prstClr val="black"/>
                </a:solidFill>
                <a:latin typeface="Arial" pitchFamily="34" charset="0"/>
                <a:ea typeface="+mn-ea"/>
                <a:cs typeface="Arial" pitchFamily="34" charset="0"/>
              </a:rPr>
              <a:t>Gege</a:t>
            </a:r>
            <a:r>
              <a:rPr lang="de-DE" sz="750" kern="1200" dirty="0">
                <a:solidFill>
                  <a:prstClr val="black"/>
                </a:solidFill>
                <a:latin typeface="Arial" pitchFamily="34" charset="0"/>
                <a:ea typeface="+mn-ea"/>
                <a:cs typeface="Arial" pitchFamily="34" charset="0"/>
              </a:rPr>
              <a:t>, Anna </a:t>
            </a:r>
            <a:r>
              <a:rPr lang="de-DE" sz="750" kern="1200" dirty="0" err="1">
                <a:solidFill>
                  <a:prstClr val="black"/>
                </a:solidFill>
                <a:latin typeface="Arial" pitchFamily="34" charset="0"/>
                <a:ea typeface="+mn-ea"/>
                <a:cs typeface="Arial" pitchFamily="34" charset="0"/>
              </a:rPr>
              <a:t>Göritz</a:t>
            </a:r>
            <a:r>
              <a:rPr lang="de-DE" sz="750" kern="1200" dirty="0">
                <a:solidFill>
                  <a:prstClr val="black"/>
                </a:solidFill>
                <a:latin typeface="Arial" pitchFamily="34" charset="0"/>
                <a:ea typeface="+mn-ea"/>
                <a:cs typeface="Arial" pitchFamily="34" charset="0"/>
              </a:rPr>
              <a:t>, Uta Heiden (DLR)</a:t>
            </a:r>
          </a:p>
          <a:p>
            <a:pPr algn="l" defTabSz="685617" rtl="0"/>
            <a:r>
              <a:rPr lang="de-DE" sz="750" kern="1200" dirty="0">
                <a:solidFill>
                  <a:prstClr val="black"/>
                </a:solidFill>
                <a:latin typeface="Arial" pitchFamily="34" charset="0"/>
                <a:ea typeface="+mn-ea"/>
                <a:cs typeface="Arial" pitchFamily="34" charset="0"/>
              </a:rPr>
              <a:t>Cornelia Miller, Andrés Contreras, </a:t>
            </a:r>
            <a:r>
              <a:rPr lang="de-DE" sz="750" kern="1200" dirty="0" err="1">
                <a:solidFill>
                  <a:prstClr val="black"/>
                </a:solidFill>
                <a:latin typeface="Arial" pitchFamily="34" charset="0"/>
                <a:ea typeface="+mn-ea"/>
                <a:cs typeface="Arial" pitchFamily="34" charset="0"/>
              </a:rPr>
              <a:t>Heileen</a:t>
            </a:r>
            <a:r>
              <a:rPr lang="de-DE" sz="750" kern="1200" dirty="0">
                <a:solidFill>
                  <a:prstClr val="black"/>
                </a:solidFill>
                <a:latin typeface="Arial" pitchFamily="34" charset="0"/>
                <a:ea typeface="+mn-ea"/>
                <a:cs typeface="Arial" pitchFamily="34" charset="0"/>
              </a:rPr>
              <a:t> Arias, </a:t>
            </a:r>
            <a:r>
              <a:rPr lang="de-DE" sz="750" kern="1200" dirty="0" err="1">
                <a:solidFill>
                  <a:prstClr val="black"/>
                </a:solidFill>
                <a:latin typeface="Arial" pitchFamily="34" charset="0"/>
                <a:ea typeface="+mn-ea"/>
                <a:cs typeface="Arial" pitchFamily="34" charset="0"/>
              </a:rPr>
              <a:t>Dabiel</a:t>
            </a:r>
            <a:r>
              <a:rPr lang="de-DE" sz="750" kern="1200" dirty="0">
                <a:solidFill>
                  <a:prstClr val="black"/>
                </a:solidFill>
                <a:latin typeface="Arial" pitchFamily="34" charset="0"/>
                <a:ea typeface="+mn-ea"/>
                <a:cs typeface="Arial" pitchFamily="34" charset="0"/>
              </a:rPr>
              <a:t> Flores  (CENAT-PRIAS)</a:t>
            </a:r>
            <a:endParaRPr lang="en-GB" sz="750" kern="1200" dirty="0">
              <a:solidFill>
                <a:prstClr val="black"/>
              </a:solidFill>
              <a:latin typeface="Arial" pitchFamily="34" charset="0"/>
              <a:ea typeface="+mn-ea"/>
              <a:cs typeface="Arial" pitchFamily="34" charset="0"/>
            </a:endParaRPr>
          </a:p>
        </p:txBody>
      </p:sp>
    </p:spTree>
    <p:extLst>
      <p:ext uri="{BB962C8B-B14F-4D97-AF65-F5344CB8AC3E}">
        <p14:creationId xmlns:p14="http://schemas.microsoft.com/office/powerpoint/2010/main" val="15891414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screen">
            <a:lum bright="70000" contrast="-70000"/>
            <a:extLst>
              <a:ext uri="{28A0092B-C50C-407E-A947-70E740481C1C}">
                <a14:useLocalDpi xmlns:a14="http://schemas.microsoft.com/office/drawing/2010/main"/>
              </a:ext>
            </a:extLst>
          </a:blip>
          <a:srcRect/>
          <a:stretch/>
        </p:blipFill>
        <p:spPr>
          <a:xfrm>
            <a:off x="31080" y="1143000"/>
            <a:ext cx="9112920" cy="5715000"/>
          </a:xfrm>
          <a:prstGeom prst="rect">
            <a:avLst/>
          </a:prstGeom>
          <a:ln w="38100">
            <a:noFill/>
          </a:ln>
          <a:effectLst>
            <a:glow rad="127000">
              <a:schemeClr val="accent1">
                <a:alpha val="56000"/>
              </a:schemeClr>
            </a:glow>
            <a:outerShdw blurRad="304800" dist="571500" dir="8100000" sx="105000" sy="105000" algn="tr" rotWithShape="0">
              <a:prstClr val="black">
                <a:alpha val="0"/>
              </a:prstClr>
            </a:outerShdw>
          </a:effectLst>
        </p:spPr>
      </p:pic>
      <p:sp>
        <p:nvSpPr>
          <p:cNvPr id="2" name="Content Placeholder 1"/>
          <p:cNvSpPr>
            <a:spLocks noGrp="1"/>
          </p:cNvSpPr>
          <p:nvPr>
            <p:ph sz="quarter" idx="10"/>
          </p:nvPr>
        </p:nvSpPr>
        <p:spPr>
          <a:xfrm>
            <a:off x="396540" y="1457837"/>
            <a:ext cx="8382000" cy="5410200"/>
          </a:xfrm>
        </p:spPr>
        <p:txBody>
          <a:bodyPr/>
          <a:lstStyle/>
          <a:p>
            <a:pPr algn="l"/>
            <a:r>
              <a:rPr lang="en-GB" sz="1800" dirty="0" err="1">
                <a:solidFill>
                  <a:schemeClr val="tx2"/>
                </a:solidFill>
                <a:ea typeface="Calibri" panose="020F0502020204030204" pitchFamily="34" charset="0"/>
              </a:rPr>
              <a:t>Ecometrica</a:t>
            </a:r>
            <a:r>
              <a:rPr lang="en-GB" sz="1800" dirty="0">
                <a:solidFill>
                  <a:schemeClr val="tx2"/>
                </a:solidFill>
                <a:ea typeface="Calibri" panose="020F0502020204030204" pitchFamily="34" charset="0"/>
              </a:rPr>
              <a:t> collaborating with NCEO, international organisations, forestry agencies and local universities to develop practical, scalable solutions for monitoring forest condition from EO satellites. </a:t>
            </a:r>
            <a:endParaRPr lang="en-GB" sz="1800" dirty="0">
              <a:solidFill>
                <a:schemeClr val="tx2"/>
              </a:solidFill>
            </a:endParaRPr>
          </a:p>
          <a:p>
            <a:r>
              <a:rPr lang="en-GB" sz="1800" dirty="0">
                <a:solidFill>
                  <a:schemeClr val="tx2"/>
                </a:solidFill>
              </a:rPr>
              <a:t>IPP projects are based on premise that new innovations / methods must be designed from in-country user requirements; match-funding requirement makes projects collaborative by design from the start. </a:t>
            </a:r>
          </a:p>
          <a:p>
            <a:r>
              <a:rPr lang="en-GB" sz="1800" dirty="0">
                <a:solidFill>
                  <a:schemeClr val="tx2"/>
                </a:solidFill>
              </a:rPr>
              <a:t>Training / capacity building sessions for 413 people across all countries:</a:t>
            </a:r>
          </a:p>
          <a:p>
            <a:pPr lvl="1"/>
            <a:r>
              <a:rPr lang="en-GB" sz="1800" dirty="0">
                <a:solidFill>
                  <a:schemeClr val="tx2"/>
                </a:solidFill>
              </a:rPr>
              <a:t>SAR workshops and ‘train-the-trainers’, replicated by partners in home institutions;</a:t>
            </a:r>
          </a:p>
          <a:p>
            <a:pPr lvl="1"/>
            <a:r>
              <a:rPr lang="en-GB" sz="1800" dirty="0">
                <a:solidFill>
                  <a:schemeClr val="tx2"/>
                </a:solidFill>
              </a:rPr>
              <a:t>Field training on new methods developed for ground data collection (plot size) for calibrating biomass change maps;</a:t>
            </a:r>
          </a:p>
          <a:p>
            <a:pPr lvl="1"/>
            <a:r>
              <a:rPr lang="en-GB" sz="1800" dirty="0">
                <a:solidFill>
                  <a:schemeClr val="tx2"/>
                </a:solidFill>
              </a:rPr>
              <a:t>Co-development for modelling potential biomass in different climate / management scenarios for restoration potential;</a:t>
            </a:r>
          </a:p>
          <a:p>
            <a:pPr lvl="1"/>
            <a:r>
              <a:rPr lang="en-GB" sz="1800" dirty="0">
                <a:solidFill>
                  <a:schemeClr val="tx2"/>
                </a:solidFill>
              </a:rPr>
              <a:t>One-on-one support with specialists in Colombia (AWS and </a:t>
            </a:r>
            <a:r>
              <a:rPr lang="en-GB" sz="1800" dirty="0" err="1">
                <a:solidFill>
                  <a:schemeClr val="tx2"/>
                </a:solidFill>
              </a:rPr>
              <a:t>Datacube</a:t>
            </a:r>
            <a:r>
              <a:rPr lang="en-GB" sz="1800" dirty="0">
                <a:solidFill>
                  <a:schemeClr val="tx2"/>
                </a:solidFill>
              </a:rPr>
              <a:t> scripting); Colombia, Mexico, Indonesia (Python programing).</a:t>
            </a:r>
          </a:p>
          <a:p>
            <a:pPr lvl="1"/>
            <a:r>
              <a:rPr lang="en-GB" sz="1800" dirty="0">
                <a:solidFill>
                  <a:schemeClr val="tx2"/>
                </a:solidFill>
              </a:rPr>
              <a:t>Sentinel-2 / PYEO, &amp; machine learning workshops planned for April.</a:t>
            </a:r>
          </a:p>
        </p:txBody>
      </p:sp>
      <p:sp>
        <p:nvSpPr>
          <p:cNvPr id="3" name="Content Placeholder 2"/>
          <p:cNvSpPr>
            <a:spLocks noGrp="1"/>
          </p:cNvSpPr>
          <p:nvPr>
            <p:ph sz="quarter" idx="11"/>
          </p:nvPr>
        </p:nvSpPr>
        <p:spPr>
          <a:xfrm>
            <a:off x="838200" y="647700"/>
            <a:ext cx="7239000" cy="533400"/>
          </a:xfrm>
        </p:spPr>
        <p:txBody>
          <a:bodyPr/>
          <a:lstStyle/>
          <a:p>
            <a:r>
              <a:rPr lang="en-GB" dirty="0"/>
              <a:t>	    5-year IPP project across 6 countries</a:t>
            </a:r>
          </a:p>
        </p:txBody>
      </p:sp>
      <p:pic>
        <p:nvPicPr>
          <p:cNvPr id="6" name="Picture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522214" y="17672"/>
            <a:ext cx="2251972" cy="744328"/>
          </a:xfrm>
          <a:prstGeom prst="rect">
            <a:avLst/>
          </a:prstGeom>
          <a:ln w="38100">
            <a:noFill/>
          </a:ln>
        </p:spPr>
      </p:pic>
    </p:spTree>
    <p:extLst>
      <p:ext uri="{BB962C8B-B14F-4D97-AF65-F5344CB8AC3E}">
        <p14:creationId xmlns:p14="http://schemas.microsoft.com/office/powerpoint/2010/main" val="1871942949"/>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50117" y="563942"/>
            <a:ext cx="8413709" cy="553356"/>
          </a:xfrm>
        </p:spPr>
        <p:txBody>
          <a:bodyPr/>
          <a:lstStyle/>
          <a:p>
            <a:r>
              <a:rPr lang="de-DE" sz="1650" dirty="0"/>
              <a:t>DLR Training in cooperation with WWF, Colombia 14.-18.8.2017 (SULU Project)</a:t>
            </a:r>
            <a:br>
              <a:rPr lang="de-DE" sz="1650" dirty="0"/>
            </a:br>
            <a:r>
              <a:rPr lang="de-DE" sz="1650" dirty="0"/>
              <a:t>	-  methods for climate smart land use planning, DLR contributes EO Atlas of study region, capacity building activities in Colombia and Paraguay.</a:t>
            </a:r>
            <a:br>
              <a:rPr lang="de-DE" sz="1650" b="0" dirty="0"/>
            </a:br>
            <a:br>
              <a:rPr lang="de-DE" sz="1200" b="0" dirty="0"/>
            </a:br>
            <a:endParaRPr lang="de-DE" dirty="0"/>
          </a:p>
        </p:txBody>
      </p:sp>
      <p:sp>
        <p:nvSpPr>
          <p:cNvPr id="5" name="Foliennummernplatzhalter 4"/>
          <p:cNvSpPr>
            <a:spLocks noGrp="1"/>
          </p:cNvSpPr>
          <p:nvPr>
            <p:ph type="sldNum" sz="quarter" idx="14"/>
          </p:nvPr>
        </p:nvSpPr>
        <p:spPr/>
        <p:txBody>
          <a:bodyPr/>
          <a:lstStyle/>
          <a:p>
            <a:pPr>
              <a:defRPr/>
            </a:pPr>
            <a:r>
              <a:rPr lang="en-GB"/>
              <a:t>DLR.de  •  Chart </a:t>
            </a:r>
            <a:fld id="{A5AC3FBE-A647-41C9-A8C3-4435ED4FC895}" type="slidenum">
              <a:rPr lang="en-GB" smtClean="0"/>
              <a:pPr>
                <a:defRPr/>
              </a:pPr>
              <a:t>6</a:t>
            </a:fld>
            <a:endParaRPr lang="en-GB" dirty="0"/>
          </a:p>
        </p:txBody>
      </p:sp>
      <p:pic>
        <p:nvPicPr>
          <p:cNvPr id="6" name="Picture 5" descr="C:\Users\dapo_em\Desktop\Colombia_training_slides\IMG-20170822-WA0010.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5373717" y="3715285"/>
            <a:ext cx="3749658" cy="255989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dapo_em\Desktop\S1_S2_dowl\Colombia training impressions\2017-08-18 13.09.39.jpg"/>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1" y="1485290"/>
            <a:ext cx="4895951" cy="224818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179263" y="1700663"/>
            <a:ext cx="3273501" cy="17823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descr="C:\Users\dapo_em\Desktop\S1_S2_dowl\Colombia training impressions\IMG-20170815-WA0004.jpg"/>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17314" y="3715285"/>
            <a:ext cx="5392064" cy="2976720"/>
          </a:xfrm>
          <a:prstGeom prst="rect">
            <a:avLst/>
          </a:prstGeom>
          <a:noFill/>
          <a:extLst>
            <a:ext uri="{909E8E84-426E-40DD-AFC4-6F175D3DCCD1}">
              <a14:hiddenFill xmlns:a14="http://schemas.microsoft.com/office/drawing/2010/main">
                <a:solidFill>
                  <a:srgbClr val="FFFFFF"/>
                </a:solidFill>
              </a14:hiddenFill>
            </a:ext>
          </a:extLst>
        </p:spPr>
      </p:pic>
      <p:sp>
        <p:nvSpPr>
          <p:cNvPr id="10" name="Titel 2"/>
          <p:cNvSpPr txBox="1">
            <a:spLocks/>
          </p:cNvSpPr>
          <p:nvPr/>
        </p:nvSpPr>
        <p:spPr>
          <a:xfrm>
            <a:off x="1243221" y="1127254"/>
            <a:ext cx="6127404" cy="553496"/>
          </a:xfrm>
          <a:prstGeom prst="rect">
            <a:avLst/>
          </a:prstGeom>
        </p:spPr>
        <p:txBody>
          <a:bodyPr/>
          <a:lstStyle>
            <a:lvl1pPr algn="l" defTabSz="914400" rtl="0" eaLnBrk="1" latinLnBrk="0" hangingPunct="1">
              <a:spcBef>
                <a:spcPct val="0"/>
              </a:spcBef>
              <a:buNone/>
              <a:defRPr sz="2400" b="1" kern="1200">
                <a:solidFill>
                  <a:srgbClr val="686868"/>
                </a:solidFill>
                <a:latin typeface="Arial" pitchFamily="34" charset="0"/>
                <a:ea typeface="+mj-ea"/>
                <a:cs typeface="Arial" pitchFamily="34" charset="0"/>
              </a:defRPr>
            </a:lvl1pPr>
          </a:lstStyle>
          <a:p>
            <a:endParaRPr lang="de-DE" sz="1125" b="0" dirty="0"/>
          </a:p>
        </p:txBody>
      </p:sp>
    </p:spTree>
    <p:extLst>
      <p:ext uri="{BB962C8B-B14F-4D97-AF65-F5344CB8AC3E}">
        <p14:creationId xmlns:p14="http://schemas.microsoft.com/office/powerpoint/2010/main" val="27525118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2"/>
          </p:nvPr>
        </p:nvSpPr>
        <p:spPr/>
        <p:txBody>
          <a:bodyPr/>
          <a:lstStyle/>
          <a:p>
            <a:endParaRPr lang="de-DE"/>
          </a:p>
        </p:txBody>
      </p:sp>
      <p:sp>
        <p:nvSpPr>
          <p:cNvPr id="5" name="Foliennummernplatzhalter 4"/>
          <p:cNvSpPr>
            <a:spLocks noGrp="1"/>
          </p:cNvSpPr>
          <p:nvPr>
            <p:ph type="sldNum" sz="quarter" idx="14"/>
          </p:nvPr>
        </p:nvSpPr>
        <p:spPr/>
        <p:txBody>
          <a:bodyPr/>
          <a:lstStyle/>
          <a:p>
            <a:pPr>
              <a:defRPr/>
            </a:pPr>
            <a:r>
              <a:rPr lang="en-GB"/>
              <a:t>DLR.de  •  Chart </a:t>
            </a:r>
            <a:fld id="{A5AC3FBE-A647-41C9-A8C3-4435ED4FC895}" type="slidenum">
              <a:rPr lang="en-GB" smtClean="0"/>
              <a:pPr>
                <a:defRPr/>
              </a:pPr>
              <a:t>7</a:t>
            </a:fld>
            <a:endParaRPr lang="en-GB" dirty="0"/>
          </a:p>
        </p:txBody>
      </p:sp>
      <p:pic>
        <p:nvPicPr>
          <p:cNvPr id="7" name="Picture 8" descr="R:\10_Fieldwork_Travelling\01_own_field_trips\2017_03_13_Ouagadougou\Fotos\DSC03294.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1761" y="1469487"/>
            <a:ext cx="4463570" cy="236257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9" descr="R:\10_Fieldwork_Travelling\01_own_field_trips\2017_03_13_Ouagadougou\Fotos\DSC03313.JPG"/>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30495" y="3728464"/>
            <a:ext cx="2250675" cy="228585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5" descr="R:\10_Fieldwork_Travelling\01_own_field_trips\2017_03_13_Ouagadougou\Fotos\DSC03324.JPG"/>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5983954" y="3698960"/>
            <a:ext cx="3168210" cy="230544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R:\10_Fieldwork_Travelling\01_own_field_trips\2017_03_13_Ouagadougou\Fotos\DSC03247.JPG"/>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5813815" y="1469486"/>
            <a:ext cx="3344843" cy="225605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R:\10_Fieldwork_Travelling\01_own_field_trips\2017_03_13_Ouagadougou\Fotos\DSC03323.JPG"/>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a:stretch/>
        </p:blipFill>
        <p:spPr bwMode="auto">
          <a:xfrm>
            <a:off x="2165552" y="3720302"/>
            <a:ext cx="3818402" cy="2437248"/>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p:cNvSpPr>
            <a:spLocks noGrp="1"/>
          </p:cNvSpPr>
          <p:nvPr>
            <p:ph type="title"/>
          </p:nvPr>
        </p:nvSpPr>
        <p:spPr>
          <a:xfrm>
            <a:off x="364405" y="1107347"/>
            <a:ext cx="8413709" cy="553356"/>
          </a:xfrm>
        </p:spPr>
        <p:txBody>
          <a:bodyPr/>
          <a:lstStyle/>
          <a:p>
            <a:r>
              <a:rPr lang="de-DE" dirty="0"/>
              <a:t>WASCAL Workshop and Training in Ouagadougou, March 2017</a:t>
            </a:r>
            <a:br>
              <a:rPr lang="de-DE" dirty="0"/>
            </a:br>
            <a:endParaRPr lang="de-DE" dirty="0"/>
          </a:p>
        </p:txBody>
      </p:sp>
      <p:pic>
        <p:nvPicPr>
          <p:cNvPr id="6" name="Picture 7" descr="R:\10_Fieldwork_Travelling\01_own_field_trips\2017_03_13_Ouagadougou\Fotos\DSC03309.JPG"/>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a:stretch/>
        </p:blipFill>
        <p:spPr bwMode="auto">
          <a:xfrm>
            <a:off x="4414401" y="1469486"/>
            <a:ext cx="2641228" cy="225344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Bildergebnis für bmbf"/>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7865508" y="857324"/>
            <a:ext cx="1261437" cy="764508"/>
          </a:xfrm>
          <a:prstGeom prst="rect">
            <a:avLst/>
          </a:prstGeom>
          <a:noFill/>
          <a:extLst>
            <a:ext uri="{909E8E84-426E-40DD-AFC4-6F175D3DCCD1}">
              <a14:hiddenFill xmlns:a14="http://schemas.microsoft.com/office/drawing/2010/main">
                <a:solidFill>
                  <a:srgbClr val="FFFFFF"/>
                </a:solidFill>
              </a14:hiddenFill>
            </a:ext>
          </a:extLst>
        </p:spPr>
      </p:pic>
      <p:sp>
        <p:nvSpPr>
          <p:cNvPr id="13" name="Textfeld 12"/>
          <p:cNvSpPr txBox="1"/>
          <p:nvPr/>
        </p:nvSpPr>
        <p:spPr>
          <a:xfrm>
            <a:off x="8297444" y="857325"/>
            <a:ext cx="506549" cy="138499"/>
          </a:xfrm>
          <a:prstGeom prst="rect">
            <a:avLst/>
          </a:prstGeom>
          <a:noFill/>
        </p:spPr>
        <p:txBody>
          <a:bodyPr wrap="none" lIns="0" tIns="0" rIns="0" bIns="0" rtlCol="0">
            <a:spAutoFit/>
          </a:bodyPr>
          <a:lstStyle/>
          <a:p>
            <a:pPr algn="l" defTabSz="685617" rtl="0"/>
            <a:r>
              <a:rPr lang="de-DE" sz="900" kern="1200" dirty="0" err="1">
                <a:solidFill>
                  <a:prstClr val="black"/>
                </a:solidFill>
                <a:latin typeface="Arial" pitchFamily="34" charset="0"/>
                <a:ea typeface="+mn-ea"/>
                <a:cs typeface="Arial" pitchFamily="34" charset="0"/>
              </a:rPr>
              <a:t>funded</a:t>
            </a:r>
            <a:r>
              <a:rPr lang="de-DE" sz="900" kern="1200" dirty="0">
                <a:solidFill>
                  <a:prstClr val="black"/>
                </a:solidFill>
                <a:latin typeface="Arial" pitchFamily="34" charset="0"/>
                <a:ea typeface="+mn-ea"/>
                <a:cs typeface="Arial" pitchFamily="34" charset="0"/>
              </a:rPr>
              <a:t> </a:t>
            </a:r>
            <a:r>
              <a:rPr lang="de-DE" sz="900" kern="1200" dirty="0" err="1">
                <a:solidFill>
                  <a:prstClr val="black"/>
                </a:solidFill>
                <a:latin typeface="Arial" pitchFamily="34" charset="0"/>
                <a:ea typeface="+mn-ea"/>
                <a:cs typeface="Arial" pitchFamily="34" charset="0"/>
              </a:rPr>
              <a:t>by</a:t>
            </a:r>
            <a:endParaRPr lang="de-DE" sz="900" kern="1200" dirty="0">
              <a:solidFill>
                <a:prstClr val="black"/>
              </a:solidFill>
              <a:latin typeface="Arial" pitchFamily="34" charset="0"/>
              <a:ea typeface="+mn-ea"/>
              <a:cs typeface="Arial" pitchFamily="34" charset="0"/>
            </a:endParaRPr>
          </a:p>
        </p:txBody>
      </p:sp>
    </p:spTree>
    <p:extLst>
      <p:ext uri="{BB962C8B-B14F-4D97-AF65-F5344CB8AC3E}">
        <p14:creationId xmlns:p14="http://schemas.microsoft.com/office/powerpoint/2010/main" val="345459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Textplatzhalter 2"/>
          <p:cNvSpPr>
            <a:spLocks noGrp="1"/>
          </p:cNvSpPr>
          <p:nvPr>
            <p:ph type="body" sz="quarter" idx="12"/>
          </p:nvPr>
        </p:nvSpPr>
        <p:spPr/>
        <p:txBody>
          <a:bodyPr/>
          <a:lstStyle/>
          <a:p>
            <a:endParaRPr lang="de-DE"/>
          </a:p>
        </p:txBody>
      </p:sp>
      <p:sp>
        <p:nvSpPr>
          <p:cNvPr id="4" name="Fußzeilenplatzhalter 3"/>
          <p:cNvSpPr>
            <a:spLocks noGrp="1"/>
          </p:cNvSpPr>
          <p:nvPr>
            <p:ph type="ftr" sz="quarter" idx="13"/>
          </p:nvPr>
        </p:nvSpPr>
        <p:spPr/>
        <p:txBody>
          <a:bodyPr/>
          <a:lstStyle/>
          <a:p>
            <a:pPr>
              <a:defRPr/>
            </a:pPr>
            <a:r>
              <a:rPr lang="en-GB"/>
              <a:t>&gt; Lecture &gt; Author  •  Document &gt; Date</a:t>
            </a:r>
            <a:endParaRPr lang="en-GB" dirty="0"/>
          </a:p>
        </p:txBody>
      </p:sp>
      <p:sp>
        <p:nvSpPr>
          <p:cNvPr id="5" name="Foliennummernplatzhalter 4"/>
          <p:cNvSpPr>
            <a:spLocks noGrp="1"/>
          </p:cNvSpPr>
          <p:nvPr>
            <p:ph type="sldNum" sz="quarter" idx="14"/>
          </p:nvPr>
        </p:nvSpPr>
        <p:spPr/>
        <p:txBody>
          <a:bodyPr/>
          <a:lstStyle/>
          <a:p>
            <a:pPr>
              <a:defRPr/>
            </a:pPr>
            <a:r>
              <a:rPr lang="en-GB"/>
              <a:t>DLR.de  •  Chart </a:t>
            </a:r>
            <a:fld id="{A5AC3FBE-A647-41C9-A8C3-4435ED4FC895}" type="slidenum">
              <a:rPr lang="en-GB" smtClean="0"/>
              <a:pPr>
                <a:defRPr/>
              </a:pPr>
              <a:t>8</a:t>
            </a:fld>
            <a:endParaRPr lang="en-GB" dirty="0"/>
          </a:p>
        </p:txBody>
      </p:sp>
      <p:pic>
        <p:nvPicPr>
          <p:cNvPr id="6" name="Picture 3" descr="R:\10_Fieldwork_Travelling\01_own_field_trips\2017_03_13_Ouagadougou\Fotos\DSC03254.JPG"/>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17315" y="-566403"/>
            <a:ext cx="9161315" cy="665450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R:\10_Fieldwork_Travelling\01_own_field_trips\2017_03_13_Ouagadougou\Fotos\DSC03273.JPG"/>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13305" y="4022316"/>
            <a:ext cx="1983929" cy="198667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R:\10_Fieldwork_Travelling\01_own_field_trips\2017_03_13_Ouagadougou\Fotos\DSC03281.JPG"/>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7567610" y="850303"/>
            <a:ext cx="1593705" cy="1184313"/>
          </a:xfrm>
          <a:prstGeom prst="rect">
            <a:avLst/>
          </a:prstGeom>
          <a:noFill/>
          <a:extLst>
            <a:ext uri="{909E8E84-426E-40DD-AFC4-6F175D3DCCD1}">
              <a14:hiddenFill xmlns:a14="http://schemas.microsoft.com/office/drawing/2010/main">
                <a:solidFill>
                  <a:srgbClr val="FFFFFF"/>
                </a:solidFill>
              </a14:hiddenFill>
            </a:ext>
          </a:extLst>
        </p:spPr>
      </p:pic>
      <p:sp>
        <p:nvSpPr>
          <p:cNvPr id="11" name="Titel 1"/>
          <p:cNvSpPr txBox="1">
            <a:spLocks/>
          </p:cNvSpPr>
          <p:nvPr/>
        </p:nvSpPr>
        <p:spPr bwMode="auto">
          <a:xfrm>
            <a:off x="99703" y="915866"/>
            <a:ext cx="8413709" cy="5533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defTabSz="914400" rtl="0" eaLnBrk="1" latinLnBrk="0" hangingPunct="1">
              <a:spcBef>
                <a:spcPct val="0"/>
              </a:spcBef>
              <a:buNone/>
              <a:defRPr sz="2400" b="1" kern="1200">
                <a:solidFill>
                  <a:srgbClr val="686868"/>
                </a:solidFill>
                <a:latin typeface="Arial" pitchFamily="34" charset="0"/>
                <a:ea typeface="+mj-ea"/>
                <a:cs typeface="Arial" pitchFamily="34" charset="0"/>
              </a:defRPr>
            </a:lvl1pPr>
          </a:lstStyle>
          <a:p>
            <a:r>
              <a:rPr lang="de-DE" sz="1800" dirty="0">
                <a:solidFill>
                  <a:prstClr val="black"/>
                </a:solidFill>
              </a:rPr>
              <a:t>WASCAL EUMETCAST- </a:t>
            </a:r>
            <a:r>
              <a:rPr lang="de-DE" sz="1800" dirty="0" err="1">
                <a:solidFill>
                  <a:prstClr val="black"/>
                </a:solidFill>
              </a:rPr>
              <a:t>Antenna</a:t>
            </a:r>
            <a:r>
              <a:rPr lang="de-DE" sz="1800" dirty="0">
                <a:solidFill>
                  <a:prstClr val="black"/>
                </a:solidFill>
              </a:rPr>
              <a:t>, March 2017</a:t>
            </a:r>
          </a:p>
        </p:txBody>
      </p:sp>
    </p:spTree>
    <p:extLst>
      <p:ext uri="{BB962C8B-B14F-4D97-AF65-F5344CB8AC3E}">
        <p14:creationId xmlns:p14="http://schemas.microsoft.com/office/powerpoint/2010/main" val="34857234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358008" y="1295400"/>
            <a:ext cx="8598948" cy="3543300"/>
          </a:xfrm>
        </p:spPr>
        <p:txBody>
          <a:bodyPr/>
          <a:lstStyle/>
          <a:p>
            <a:r>
              <a:rPr lang="en-US" sz="2000" dirty="0"/>
              <a:t>University of Exeter researchers working with Bolivian NGO, Agua </a:t>
            </a:r>
            <a:r>
              <a:rPr lang="en-US" sz="2000" dirty="0" err="1"/>
              <a:t>Sustentable</a:t>
            </a:r>
            <a:r>
              <a:rPr lang="en-US" sz="2000" dirty="0"/>
              <a:t>, based in La Paz.</a:t>
            </a:r>
          </a:p>
          <a:p>
            <a:r>
              <a:rPr lang="en-US" sz="2000" dirty="0"/>
              <a:t>Delivered the first inventory of rock glaciers in Bolivia</a:t>
            </a:r>
          </a:p>
          <a:p>
            <a:r>
              <a:rPr lang="en-US" sz="2000" dirty="0"/>
              <a:t>Critical for understanding the role of rock glaciers in the hydrological cycle. </a:t>
            </a:r>
          </a:p>
          <a:p>
            <a:r>
              <a:rPr lang="en-US" sz="2000" dirty="0"/>
              <a:t>Data also used by Oxfam.</a:t>
            </a:r>
            <a:br>
              <a:rPr lang="en-US" dirty="0"/>
            </a:br>
            <a:endParaRPr lang="en-GB" dirty="0"/>
          </a:p>
        </p:txBody>
      </p:sp>
      <p:sp>
        <p:nvSpPr>
          <p:cNvPr id="3" name="Content Placeholder 2"/>
          <p:cNvSpPr>
            <a:spLocks noGrp="1"/>
          </p:cNvSpPr>
          <p:nvPr>
            <p:ph sz="quarter" idx="11"/>
          </p:nvPr>
        </p:nvSpPr>
        <p:spPr>
          <a:xfrm>
            <a:off x="2320075" y="238623"/>
            <a:ext cx="4378750" cy="400050"/>
          </a:xfrm>
        </p:spPr>
        <p:txBody>
          <a:bodyPr/>
          <a:lstStyle/>
          <a:p>
            <a:r>
              <a:rPr lang="en-GB" sz="2000" dirty="0"/>
              <a:t>Water supplies in Bolivian Andes: mapping rock glaciers with GEE</a:t>
            </a:r>
          </a:p>
        </p:txBody>
      </p:sp>
      <p:pic>
        <p:nvPicPr>
          <p:cNvPr id="4" name="Picture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80023" y="3352800"/>
            <a:ext cx="3555367" cy="2783699"/>
          </a:xfrm>
          <a:prstGeom prst="rect">
            <a:avLst/>
          </a:prstGeom>
        </p:spPr>
      </p:pic>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610180" y="2831437"/>
            <a:ext cx="4309518" cy="2663990"/>
          </a:xfrm>
          <a:prstGeom prst="rect">
            <a:avLst/>
          </a:prstGeom>
        </p:spPr>
      </p:pic>
      <p:sp>
        <p:nvSpPr>
          <p:cNvPr id="6" name="Rectangle 5"/>
          <p:cNvSpPr/>
          <p:nvPr/>
        </p:nvSpPr>
        <p:spPr>
          <a:xfrm>
            <a:off x="260662" y="6119336"/>
            <a:ext cx="4118825" cy="738664"/>
          </a:xfrm>
          <a:prstGeom prst="rect">
            <a:avLst/>
          </a:prstGeom>
        </p:spPr>
        <p:txBody>
          <a:bodyPr wrap="square">
            <a:spAutoFit/>
          </a:bodyPr>
          <a:lstStyle/>
          <a:p>
            <a:pPr algn="l" defTabSz="685800" rtl="0"/>
            <a:r>
              <a:rPr lang="en-US" sz="1400" i="1" kern="1200" dirty="0">
                <a:solidFill>
                  <a:prstClr val="black"/>
                </a:solidFill>
                <a:latin typeface="Avenir Roman"/>
              </a:rPr>
              <a:t>Used open source remote sensing data (Google Earth) to map the location, size, height of features and estimate water storage.</a:t>
            </a:r>
          </a:p>
        </p:txBody>
      </p:sp>
      <p:sp>
        <p:nvSpPr>
          <p:cNvPr id="7" name="Rectangle 6"/>
          <p:cNvSpPr/>
          <p:nvPr/>
        </p:nvSpPr>
        <p:spPr>
          <a:xfrm>
            <a:off x="4573321" y="5638800"/>
            <a:ext cx="4572000" cy="1338828"/>
          </a:xfrm>
          <a:prstGeom prst="rect">
            <a:avLst/>
          </a:prstGeom>
        </p:spPr>
        <p:txBody>
          <a:bodyPr>
            <a:spAutoFit/>
          </a:bodyPr>
          <a:lstStyle/>
          <a:p>
            <a:pPr marL="128588" indent="-128588" algn="l" defTabSz="685800" rtl="0">
              <a:buFont typeface="Arial" panose="020B0604020202020204" pitchFamily="34" charset="0"/>
              <a:buChar char="•"/>
            </a:pPr>
            <a:r>
              <a:rPr lang="en-GB" sz="900" kern="1200" dirty="0" err="1">
                <a:solidFill>
                  <a:prstClr val="black"/>
                </a:solidFill>
                <a:latin typeface="Avenir Roman"/>
              </a:rPr>
              <a:t>Rangecroft</a:t>
            </a:r>
            <a:r>
              <a:rPr lang="en-GB" sz="900" kern="1200" dirty="0">
                <a:solidFill>
                  <a:prstClr val="black"/>
                </a:solidFill>
                <a:latin typeface="Avenir Roman"/>
              </a:rPr>
              <a:t>, S., Harrison, S., Anderson, K., </a:t>
            </a:r>
            <a:r>
              <a:rPr lang="en-GB" sz="900" kern="1200" dirty="0" err="1">
                <a:solidFill>
                  <a:prstClr val="black"/>
                </a:solidFill>
                <a:latin typeface="Avenir Roman"/>
              </a:rPr>
              <a:t>Magrath</a:t>
            </a:r>
            <a:r>
              <a:rPr lang="en-GB" sz="900" kern="1200" dirty="0">
                <a:solidFill>
                  <a:prstClr val="black"/>
                </a:solidFill>
                <a:latin typeface="Avenir Roman"/>
              </a:rPr>
              <a:t>, J., Castel, A.P. and Pacheco, P., 2014. A first rock glacier inventory for the Bolivian Andes. </a:t>
            </a:r>
            <a:r>
              <a:rPr lang="en-GB" sz="900" i="1" kern="1200" dirty="0">
                <a:solidFill>
                  <a:prstClr val="black"/>
                </a:solidFill>
                <a:latin typeface="Avenir Roman"/>
              </a:rPr>
              <a:t>Permafrost and </a:t>
            </a:r>
            <a:r>
              <a:rPr lang="en-GB" sz="900" i="1" kern="1200" dirty="0" err="1">
                <a:solidFill>
                  <a:prstClr val="black"/>
                </a:solidFill>
                <a:latin typeface="Avenir Roman"/>
              </a:rPr>
              <a:t>Periglacial</a:t>
            </a:r>
            <a:r>
              <a:rPr lang="en-GB" sz="900" i="1" kern="1200" dirty="0">
                <a:solidFill>
                  <a:prstClr val="black"/>
                </a:solidFill>
                <a:latin typeface="Avenir Roman"/>
              </a:rPr>
              <a:t> Processes</a:t>
            </a:r>
            <a:r>
              <a:rPr lang="en-GB" sz="900" kern="1200" dirty="0">
                <a:solidFill>
                  <a:prstClr val="black"/>
                </a:solidFill>
                <a:latin typeface="Avenir Roman"/>
              </a:rPr>
              <a:t>, </a:t>
            </a:r>
            <a:r>
              <a:rPr lang="en-GB" sz="900" i="1" kern="1200" dirty="0">
                <a:solidFill>
                  <a:prstClr val="black"/>
                </a:solidFill>
                <a:latin typeface="Avenir Roman"/>
              </a:rPr>
              <a:t>25</a:t>
            </a:r>
            <a:r>
              <a:rPr lang="en-GB" sz="900" kern="1200" dirty="0">
                <a:solidFill>
                  <a:prstClr val="black"/>
                </a:solidFill>
                <a:latin typeface="Avenir Roman"/>
              </a:rPr>
              <a:t>(4), pp.333-343.</a:t>
            </a:r>
          </a:p>
          <a:p>
            <a:pPr marL="128588" indent="-128588" algn="l" defTabSz="685800" rtl="0">
              <a:buFont typeface="Arial" panose="020B0604020202020204" pitchFamily="34" charset="0"/>
              <a:buChar char="•"/>
            </a:pPr>
            <a:endParaRPr lang="en-GB" sz="900" kern="1200" dirty="0">
              <a:solidFill>
                <a:prstClr val="black"/>
              </a:solidFill>
              <a:latin typeface="Avenir Roman"/>
            </a:endParaRPr>
          </a:p>
          <a:p>
            <a:pPr marL="128588" indent="-128588" algn="l" defTabSz="685800" rtl="0">
              <a:buFont typeface="Arial" panose="020B0604020202020204" pitchFamily="34" charset="0"/>
              <a:buChar char="•"/>
            </a:pPr>
            <a:r>
              <a:rPr lang="en-GB" sz="900" kern="1200" dirty="0" err="1">
                <a:solidFill>
                  <a:prstClr val="black"/>
                </a:solidFill>
                <a:latin typeface="Avenir Roman"/>
              </a:rPr>
              <a:t>Rangecroft</a:t>
            </a:r>
            <a:r>
              <a:rPr lang="en-GB" sz="900" kern="1200" dirty="0">
                <a:solidFill>
                  <a:prstClr val="black"/>
                </a:solidFill>
                <a:latin typeface="Avenir Roman"/>
              </a:rPr>
              <a:t>, S., Harrison, S. and Anderson, K., 2015. Rock glaciers as water stores in the Bolivian Andes: an assessment of their hydrological importance. </a:t>
            </a:r>
            <a:r>
              <a:rPr lang="en-GB" sz="900" i="1" kern="1200" dirty="0">
                <a:solidFill>
                  <a:prstClr val="black"/>
                </a:solidFill>
                <a:latin typeface="Avenir Roman"/>
              </a:rPr>
              <a:t>Arctic, </a:t>
            </a:r>
            <a:r>
              <a:rPr lang="en-GB" sz="900" i="1" kern="1200" dirty="0" err="1">
                <a:solidFill>
                  <a:prstClr val="black"/>
                </a:solidFill>
                <a:latin typeface="Avenir Roman"/>
              </a:rPr>
              <a:t>antarctic</a:t>
            </a:r>
            <a:r>
              <a:rPr lang="en-GB" sz="900" i="1" kern="1200" dirty="0">
                <a:solidFill>
                  <a:prstClr val="black"/>
                </a:solidFill>
                <a:latin typeface="Avenir Roman"/>
              </a:rPr>
              <a:t>, and alpine research</a:t>
            </a:r>
            <a:r>
              <a:rPr lang="en-GB" sz="900" kern="1200" dirty="0">
                <a:solidFill>
                  <a:prstClr val="black"/>
                </a:solidFill>
                <a:latin typeface="Avenir Roman"/>
              </a:rPr>
              <a:t>, </a:t>
            </a:r>
            <a:r>
              <a:rPr lang="en-GB" sz="900" i="1" kern="1200" dirty="0">
                <a:solidFill>
                  <a:prstClr val="black"/>
                </a:solidFill>
                <a:latin typeface="Avenir Roman"/>
              </a:rPr>
              <a:t>47</a:t>
            </a:r>
            <a:r>
              <a:rPr lang="en-GB" sz="900" kern="1200" dirty="0">
                <a:solidFill>
                  <a:prstClr val="black"/>
                </a:solidFill>
                <a:latin typeface="Avenir Roman"/>
              </a:rPr>
              <a:t>(1), pp.89-98.</a:t>
            </a:r>
          </a:p>
          <a:p>
            <a:pPr algn="l" defTabSz="685800" rtl="0"/>
            <a:endParaRPr lang="en-GB" kern="1200" dirty="0">
              <a:solidFill>
                <a:prstClr val="black"/>
              </a:solidFill>
              <a:latin typeface="Avenir Roman"/>
            </a:endParaRPr>
          </a:p>
        </p:txBody>
      </p:sp>
    </p:spTree>
    <p:extLst>
      <p:ext uri="{BB962C8B-B14F-4D97-AF65-F5344CB8AC3E}">
        <p14:creationId xmlns:p14="http://schemas.microsoft.com/office/powerpoint/2010/main" val="100691139"/>
      </p:ext>
    </p:extLst>
  </p:cSld>
  <p:clrMapOvr>
    <a:masterClrMapping/>
  </p:clrMapOvr>
  <p:transition spd="med"/>
</p:sld>
</file>

<file path=ppt/theme/theme1.xml><?xml version="1.0" encoding="utf-8"?>
<a:theme xmlns:a="http://schemas.openxmlformats.org/drawingml/2006/main" name="Defaul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1_Defaul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DLR-Präsentation 16:9 Englisch">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tx1"/>
          </a:solidFill>
        </a:ln>
      </a:spPr>
      <a:bodyPr rtlCol="0" anchor="ctr">
        <a:noAutofit/>
      </a:bodyPr>
      <a:lstStyle>
        <a:defPPr algn="ctr">
          <a:defRPr dirty="0" smtClean="0">
            <a:solidFill>
              <a:schemeClr val="tx1"/>
            </a:solidFill>
            <a:latin typeface="Arial" pitchFamily="34" charset="0"/>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dirty="0" smtClean="0">
            <a:latin typeface="Arial" pitchFamily="34" charset="0"/>
            <a:cs typeface="Arial" pitchFamily="34" charset="0"/>
          </a:defRPr>
        </a:defPPr>
      </a:lstStyle>
    </a:txDef>
  </a:objectDefaults>
  <a:extraClrSchemeLst/>
</a:theme>
</file>

<file path=ppt/theme/theme4.xml><?xml version="1.0" encoding="utf-8"?>
<a:theme xmlns:a="http://schemas.openxmlformats.org/drawingml/2006/main" name="2_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Theme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718E9C"/>
        </a:solidFill>
        <a:ln w="92075">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heme2" id="{86644400-EDE8-47F2-8944-0E5770CB81CF}" vid="{0E43C009-D4DB-48C3-AE30-5A8161C6B075}"/>
    </a:ext>
  </a:extLst>
</a:theme>
</file>

<file path=ppt/theme/theme7.xml><?xml version="1.0" encoding="utf-8"?>
<a:theme xmlns:a="http://schemas.openxmlformats.org/drawingml/2006/main" name="Default">
  <a:themeElements>
    <a:clrScheme name="Default">
      <a:dk1>
        <a:srgbClr val="000000"/>
      </a:dk1>
      <a:lt1>
        <a:srgbClr val="FFFFFF"/>
      </a:lt1>
      <a:dk2>
        <a:srgbClr val="A7A7A7"/>
      </a:dk2>
      <a:lt2>
        <a:srgbClr val="535353"/>
      </a:lt2>
      <a:accent1>
        <a:srgbClr val="FF9A00"/>
      </a:accent1>
      <a:accent2>
        <a:srgbClr val="9F2D20"/>
      </a:accent2>
      <a:accent3>
        <a:srgbClr val="8F8F8F"/>
      </a:accent3>
      <a:accent4>
        <a:srgbClr val="001E59"/>
      </a:accent4>
      <a:accent5>
        <a:srgbClr val="FFCAAA"/>
      </a:accent5>
      <a:accent6>
        <a:srgbClr val="90281C"/>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10589</TotalTime>
  <Words>2242</Words>
  <Application>Microsoft Office PowerPoint</Application>
  <PresentationFormat>On-screen Show (4:3)</PresentationFormat>
  <Paragraphs>239</Paragraphs>
  <Slides>19</Slides>
  <Notes>15</Notes>
  <HiddenSlides>0</HiddenSlides>
  <MMClips>0</MMClips>
  <ScaleCrop>false</ScaleCrop>
  <HeadingPairs>
    <vt:vector size="6" baseType="variant">
      <vt:variant>
        <vt:lpstr>Fonts Used</vt:lpstr>
      </vt:variant>
      <vt:variant>
        <vt:i4>14</vt:i4>
      </vt:variant>
      <vt:variant>
        <vt:lpstr>Theme</vt:lpstr>
      </vt:variant>
      <vt:variant>
        <vt:i4>6</vt:i4>
      </vt:variant>
      <vt:variant>
        <vt:lpstr>Slide Titles</vt:lpstr>
      </vt:variant>
      <vt:variant>
        <vt:i4>19</vt:i4>
      </vt:variant>
    </vt:vector>
  </HeadingPairs>
  <TitlesOfParts>
    <vt:vector size="39" baseType="lpstr">
      <vt:lpstr>MS PGothic</vt:lpstr>
      <vt:lpstr>MS PGothic</vt:lpstr>
      <vt:lpstr>Arial</vt:lpstr>
      <vt:lpstr>Arial Bold</vt:lpstr>
      <vt:lpstr>Arial Narrow</vt:lpstr>
      <vt:lpstr>Avenir Roman</vt:lpstr>
      <vt:lpstr>Calibri</vt:lpstr>
      <vt:lpstr>Calibri Light</vt:lpstr>
      <vt:lpstr>Corbel</vt:lpstr>
      <vt:lpstr>Courier New</vt:lpstr>
      <vt:lpstr>Droid Serif</vt:lpstr>
      <vt:lpstr>Proxima Nova Regular</vt:lpstr>
      <vt:lpstr>Wingdings</vt:lpstr>
      <vt:lpstr>ヒラギノ角ゴ Pro W3</vt:lpstr>
      <vt:lpstr>Default</vt:lpstr>
      <vt:lpstr>1_Default</vt:lpstr>
      <vt:lpstr>DLR-Präsentation 16:9 Englisch</vt:lpstr>
      <vt:lpstr>2_Office Theme</vt:lpstr>
      <vt:lpstr>Office Theme</vt:lpstr>
      <vt:lpstr>Theme2</vt:lpstr>
      <vt:lpstr>Examples of co-design for capacity development</vt:lpstr>
      <vt:lpstr>PowerPoint Presentation</vt:lpstr>
      <vt:lpstr>PowerPoint Presentation</vt:lpstr>
      <vt:lpstr>PowerPoint Presentation</vt:lpstr>
      <vt:lpstr>PowerPoint Presentation</vt:lpstr>
      <vt:lpstr>DLR Training in cooperation with WWF, Colombia 14.-18.8.2017 (SULU Project)  -  methods for climate smart land use planning, DLR contributes EO Atlas of study region, capacity building activities in Colombia and Paraguay.  </vt:lpstr>
      <vt:lpstr>WASCAL Workshop and Training in Ouagadougou, March 2017 </vt:lpstr>
      <vt:lpstr>PowerPoint Presentation</vt:lpstr>
      <vt:lpstr>PowerPoint Presentation</vt:lpstr>
      <vt:lpstr>Capacity Building &amp; Scientific Exchange</vt:lpstr>
      <vt:lpstr>PowerPoint Presentation</vt:lpstr>
      <vt:lpstr>PowerPoint Presentation</vt:lpstr>
      <vt:lpstr>PowerPoint Presentation</vt:lpstr>
      <vt:lpstr>PowerPoint Presentation</vt:lpstr>
      <vt:lpstr>SERVIR Service Planning Framework and Toolkit</vt:lpstr>
      <vt:lpstr>What is co-development and when does it occur?</vt:lpstr>
      <vt:lpstr>Hub status and services</vt:lpstr>
      <vt:lpstr>SERVIR-West Africa Code Sprint Advances Critical Environmental Services for the Sahel</vt:lpstr>
      <vt:lpstr>Key traits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Goes Here</dc:title>
  <dc:creator>Brian R. Williams</dc:creator>
  <cp:lastModifiedBy>Lauren CG</cp:lastModifiedBy>
  <cp:revision>48</cp:revision>
  <dcterms:modified xsi:type="dcterms:W3CDTF">2019-03-07T13:01:25Z</dcterms:modified>
</cp:coreProperties>
</file>