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10"/>
  </p:notesMasterIdLst>
  <p:sldIdLst>
    <p:sldId id="256" r:id="rId2"/>
    <p:sldId id="263" r:id="rId3"/>
    <p:sldId id="266" r:id="rId4"/>
    <p:sldId id="267" r:id="rId5"/>
    <p:sldId id="268" r:id="rId6"/>
    <p:sldId id="269" r:id="rId7"/>
    <p:sldId id="270" r:id="rId8"/>
    <p:sldId id="271" r:id="rId9"/>
  </p:sldIdLst>
  <p:sldSz cx="12192000" cy="6858000"/>
  <p:notesSz cx="6985000" cy="9283700"/>
  <p:embeddedFontLst>
    <p:embeddedFont>
      <p:font typeface="MS PGothic" panose="020B0600070205080204" pitchFamily="34" charset="-128"/>
      <p:regular r:id="rId11"/>
    </p:embeddedFont>
    <p:embeddedFont>
      <p:font typeface="Helvetica Neue" panose="020B0604020202020204" charset="0"/>
      <p:regular r:id="rId12"/>
      <p:bold r:id="rId13"/>
      <p:italic r:id="rId14"/>
      <p:boldItalic r:id="rId15"/>
    </p:embeddedFont>
    <p:embeddedFont>
      <p:font typeface="Calibri" panose="020F050202020403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Martin" userId="2bf639ecfd8afc29" providerId="LiveId" clId="{D432B060-B2B3-4476-9783-CD15BDBEC810}"/>
    <pc:docChg chg="modSld">
      <pc:chgData name="Erin Martin" userId="2bf639ecfd8afc29" providerId="LiveId" clId="{D432B060-B2B3-4476-9783-CD15BDBEC810}" dt="2020-02-28T02:18:10.147" v="17" actId="6549"/>
      <pc:docMkLst>
        <pc:docMk/>
      </pc:docMkLst>
      <pc:sldChg chg="modSp">
        <pc:chgData name="Erin Martin" userId="2bf639ecfd8afc29" providerId="LiveId" clId="{D432B060-B2B3-4476-9783-CD15BDBEC810}" dt="2020-02-28T02:18:10.147" v="17" actId="6549"/>
        <pc:sldMkLst>
          <pc:docMk/>
          <pc:sldMk cId="0" sldId="257"/>
        </pc:sldMkLst>
        <pc:spChg chg="mod">
          <ac:chgData name="Erin Martin" userId="2bf639ecfd8afc29" providerId="LiveId" clId="{D432B060-B2B3-4476-9783-CD15BDBEC810}" dt="2020-02-28T02:18:10.147" v="17" actId="6549"/>
          <ac:spMkLst>
            <pc:docMk/>
            <pc:sldMk cId="0" sldId="257"/>
            <ac:spMk id="4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6833" cy="465797"/>
          </a:xfrm>
          <a:prstGeom prst="rect">
            <a:avLst/>
          </a:prstGeom>
          <a:noFill/>
          <a:ln>
            <a:noFill/>
          </a:ln>
        </p:spPr>
        <p:txBody>
          <a:bodyPr spcFirstLastPara="1" wrap="square" lIns="92950" tIns="46475" rIns="92950" bIns="464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56550" y="0"/>
            <a:ext cx="3026833" cy="465797"/>
          </a:xfrm>
          <a:prstGeom prst="rect">
            <a:avLst/>
          </a:prstGeom>
          <a:noFill/>
          <a:ln>
            <a:noFill/>
          </a:ln>
        </p:spPr>
        <p:txBody>
          <a:bodyPr spcFirstLastPara="1" wrap="square" lIns="92950" tIns="46475" rIns="92950" bIns="464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67781"/>
            <a:ext cx="5588000" cy="3655457"/>
          </a:xfrm>
          <a:prstGeom prst="rect">
            <a:avLst/>
          </a:prstGeom>
          <a:noFill/>
          <a:ln>
            <a:noFill/>
          </a:ln>
        </p:spPr>
        <p:txBody>
          <a:bodyPr spcFirstLastPara="1" wrap="square" lIns="92950" tIns="46475" rIns="92950" bIns="464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7904"/>
            <a:ext cx="3026833" cy="465796"/>
          </a:xfrm>
          <a:prstGeom prst="rect">
            <a:avLst/>
          </a:prstGeom>
          <a:noFill/>
          <a:ln>
            <a:noFill/>
          </a:ln>
        </p:spPr>
        <p:txBody>
          <a:bodyPr spcFirstLastPara="1" wrap="square" lIns="92950" tIns="46475" rIns="92950" bIns="464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56550" y="8817904"/>
            <a:ext cx="3026833" cy="465796"/>
          </a:xfrm>
          <a:prstGeom prst="rect">
            <a:avLst/>
          </a:prstGeom>
          <a:noFill/>
          <a:ln>
            <a:noFill/>
          </a:ln>
        </p:spPr>
        <p:txBody>
          <a:bodyPr spcFirstLastPara="1" wrap="square" lIns="92950" tIns="46475" rIns="92950" bIns="464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37" name="Google Shape;37;p1: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37BDE-1E16-4497-8123-4D9E05ECC396}" type="slidenum">
              <a:rPr lang="en-US" smtClean="0"/>
              <a:pPr/>
              <a:t>2</a:t>
            </a:fld>
            <a:endParaRPr lang="en-US"/>
          </a:p>
        </p:txBody>
      </p:sp>
    </p:spTree>
    <p:extLst>
      <p:ext uri="{BB962C8B-B14F-4D97-AF65-F5344CB8AC3E}">
        <p14:creationId xmlns:p14="http://schemas.microsoft.com/office/powerpoint/2010/main" val="4122675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A47841-4568-4400-891E-06E11005660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16253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830385" y="2492915"/>
            <a:ext cx="10363200" cy="72276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600" b="0" i="0" u="none" strike="noStrike" cap="none">
                <a:solidFill>
                  <a:schemeClr val="lt1"/>
                </a:solidFill>
                <a:latin typeface="Arial"/>
                <a:ea typeface="Arial"/>
                <a:cs typeface="Arial"/>
                <a:sym typeface="Arial"/>
              </a:defRPr>
            </a:lvl1pPr>
            <a:lvl2pPr marR="0" lvl="1" algn="r" rtl="0">
              <a:spcBef>
                <a:spcPts val="0"/>
              </a:spcBef>
              <a:spcAft>
                <a:spcPts val="0"/>
              </a:spcAft>
              <a:buSzPts val="1400"/>
              <a:buNone/>
              <a:defRPr sz="3200" b="0" i="0" u="none" strike="noStrike" cap="none">
                <a:solidFill>
                  <a:srgbClr val="FFFFFF"/>
                </a:solidFill>
                <a:latin typeface="Arial"/>
                <a:ea typeface="Arial"/>
                <a:cs typeface="Arial"/>
                <a:sym typeface="Arial"/>
              </a:defRPr>
            </a:lvl2pPr>
            <a:lvl3pPr marR="0" lvl="2" algn="r" rtl="0">
              <a:spcBef>
                <a:spcPts val="0"/>
              </a:spcBef>
              <a:spcAft>
                <a:spcPts val="0"/>
              </a:spcAft>
              <a:buSzPts val="1400"/>
              <a:buNone/>
              <a:defRPr sz="3200" b="0" i="0" u="none" strike="noStrike" cap="none">
                <a:solidFill>
                  <a:srgbClr val="FFFFFF"/>
                </a:solidFill>
                <a:latin typeface="Arial"/>
                <a:ea typeface="Arial"/>
                <a:cs typeface="Arial"/>
                <a:sym typeface="Arial"/>
              </a:defRPr>
            </a:lvl3pPr>
            <a:lvl4pPr marR="0" lvl="3" algn="r" rtl="0">
              <a:spcBef>
                <a:spcPts val="0"/>
              </a:spcBef>
              <a:spcAft>
                <a:spcPts val="0"/>
              </a:spcAft>
              <a:buSzPts val="1400"/>
              <a:buNone/>
              <a:defRPr sz="3200" b="0" i="0" u="none" strike="noStrike" cap="none">
                <a:solidFill>
                  <a:srgbClr val="FFFFFF"/>
                </a:solidFill>
                <a:latin typeface="Arial"/>
                <a:ea typeface="Arial"/>
                <a:cs typeface="Arial"/>
                <a:sym typeface="Arial"/>
              </a:defRPr>
            </a:lvl4pPr>
            <a:lvl5pPr marR="0" lvl="4" algn="r" rtl="0">
              <a:spcBef>
                <a:spcPts val="0"/>
              </a:spcBef>
              <a:spcAft>
                <a:spcPts val="0"/>
              </a:spcAft>
              <a:buSzPts val="1400"/>
              <a:buNone/>
              <a:defRPr sz="3200" b="0" i="0" u="none" strike="noStrike" cap="none">
                <a:solidFill>
                  <a:srgbClr val="FFFFFF"/>
                </a:solidFill>
                <a:latin typeface="Arial"/>
                <a:ea typeface="Arial"/>
                <a:cs typeface="Arial"/>
                <a:sym typeface="Arial"/>
              </a:defRPr>
            </a:lvl5pPr>
            <a:lvl6pPr marR="0" lvl="5" algn="r" rtl="0">
              <a:spcBef>
                <a:spcPts val="0"/>
              </a:spcBef>
              <a:spcAft>
                <a:spcPts val="0"/>
              </a:spcAft>
              <a:buSzPts val="1400"/>
              <a:buNone/>
              <a:defRPr sz="3200" b="0" i="0" u="none" strike="noStrike" cap="none">
                <a:solidFill>
                  <a:srgbClr val="FFFFFF"/>
                </a:solidFill>
                <a:latin typeface="Arial"/>
                <a:ea typeface="Arial"/>
                <a:cs typeface="Arial"/>
                <a:sym typeface="Arial"/>
              </a:defRPr>
            </a:lvl6pPr>
            <a:lvl7pPr marR="0" lvl="6" algn="r" rtl="0">
              <a:spcBef>
                <a:spcPts val="0"/>
              </a:spcBef>
              <a:spcAft>
                <a:spcPts val="0"/>
              </a:spcAft>
              <a:buSzPts val="1400"/>
              <a:buNone/>
              <a:defRPr sz="3200" b="0" i="0" u="none" strike="noStrike" cap="none">
                <a:solidFill>
                  <a:srgbClr val="FFFFFF"/>
                </a:solidFill>
                <a:latin typeface="Arial"/>
                <a:ea typeface="Arial"/>
                <a:cs typeface="Arial"/>
                <a:sym typeface="Arial"/>
              </a:defRPr>
            </a:lvl7pPr>
            <a:lvl8pPr marR="0" lvl="7" algn="r" rtl="0">
              <a:spcBef>
                <a:spcPts val="0"/>
              </a:spcBef>
              <a:spcAft>
                <a:spcPts val="0"/>
              </a:spcAft>
              <a:buSzPts val="1400"/>
              <a:buNone/>
              <a:defRPr sz="3200" b="0" i="0" u="none" strike="noStrike" cap="none">
                <a:solidFill>
                  <a:srgbClr val="FFFFFF"/>
                </a:solidFill>
                <a:latin typeface="Arial"/>
                <a:ea typeface="Arial"/>
                <a:cs typeface="Arial"/>
                <a:sym typeface="Arial"/>
              </a:defRPr>
            </a:lvl8pPr>
            <a:lvl9pPr marR="0" lvl="8" algn="r" rtl="0">
              <a:spcBef>
                <a:spcPts val="0"/>
              </a:spcBef>
              <a:spcAft>
                <a:spcPts val="0"/>
              </a:spcAft>
              <a:buSzPts val="1400"/>
              <a:buNone/>
              <a:defRPr sz="3200" b="0" i="0" u="none" strike="noStrike" cap="none">
                <a:solidFill>
                  <a:srgbClr val="FFFFFF"/>
                </a:solidFill>
                <a:latin typeface="Arial"/>
                <a:ea typeface="Arial"/>
                <a:cs typeface="Arial"/>
                <a:sym typeface="Arial"/>
              </a:defRPr>
            </a:lvl9pPr>
          </a:lstStyle>
          <a:p>
            <a:endParaRPr/>
          </a:p>
        </p:txBody>
      </p:sp>
      <p:sp>
        <p:nvSpPr>
          <p:cNvPr id="17" name="Google Shape;17;p2"/>
          <p:cNvSpPr txBox="1">
            <a:spLocks noGrp="1"/>
          </p:cNvSpPr>
          <p:nvPr>
            <p:ph type="subTitle" idx="1"/>
          </p:nvPr>
        </p:nvSpPr>
        <p:spPr>
          <a:xfrm>
            <a:off x="830386" y="3847065"/>
            <a:ext cx="5961633" cy="2212604"/>
          </a:xfrm>
          <a:prstGeom prst="rect">
            <a:avLst/>
          </a:prstGeom>
          <a:noFill/>
          <a:ln>
            <a:noFill/>
          </a:ln>
        </p:spPr>
        <p:txBody>
          <a:bodyPr spcFirstLastPara="1" wrap="square" lIns="91425" tIns="45700" rIns="91425" bIns="45700" anchor="t" anchorCtr="0">
            <a:noAutofit/>
          </a:bodyPr>
          <a:lstStyle>
            <a:lvl1pPr marR="0" lvl="0" algn="l" rtl="0">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ctr" rtl="0">
              <a:spcBef>
                <a:spcPts val="500"/>
              </a:spcBef>
              <a:spcAft>
                <a:spcPts val="0"/>
              </a:spcAft>
              <a:buClr>
                <a:srgbClr val="002569"/>
              </a:buClr>
              <a:buSzPts val="2000"/>
              <a:buFont typeface="Arial"/>
              <a:buNone/>
              <a:defRPr sz="2000" b="0" i="0" u="none" strike="noStrike" cap="none">
                <a:solidFill>
                  <a:srgbClr val="002569"/>
                </a:solidFill>
                <a:latin typeface="Arial"/>
                <a:ea typeface="Arial"/>
                <a:cs typeface="Arial"/>
                <a:sym typeface="Arial"/>
              </a:defRPr>
            </a:lvl2pPr>
            <a:lvl3pPr marR="0" lvl="2" algn="ctr" rtl="0">
              <a:spcBef>
                <a:spcPts val="500"/>
              </a:spcBef>
              <a:spcAft>
                <a:spcPts val="0"/>
              </a:spcAft>
              <a:buClr>
                <a:srgbClr val="002569"/>
              </a:buClr>
              <a:buSzPts val="1800"/>
              <a:buFont typeface="Arial"/>
              <a:buNone/>
              <a:defRPr sz="1800" b="0" i="0" u="none" strike="noStrike" cap="none">
                <a:solidFill>
                  <a:srgbClr val="002569"/>
                </a:solidFill>
                <a:latin typeface="Arial"/>
                <a:ea typeface="Arial"/>
                <a:cs typeface="Arial"/>
                <a:sym typeface="Arial"/>
              </a:defRPr>
            </a:lvl3pPr>
            <a:lvl4pPr marR="0" lvl="3"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4pPr>
            <a:lvl5pPr marR="0" lvl="4"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5pPr>
            <a:lvl6pPr marR="0" lvl="5"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6pPr>
            <a:lvl7pPr marR="0" lvl="6"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7pPr>
            <a:lvl8pPr marR="0" lvl="7"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8pPr>
            <a:lvl9pPr marR="0" lvl="8"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9pPr>
          </a:lstStyle>
          <a:p>
            <a:endParaRPr/>
          </a:p>
        </p:txBody>
      </p:sp>
      <p:sp>
        <p:nvSpPr>
          <p:cNvPr id="18" name="Google Shape;18;p2"/>
          <p:cNvSpPr txBox="1">
            <a:spLocks noGrp="1"/>
          </p:cNvSpPr>
          <p:nvPr>
            <p:ph type="dt" idx="10"/>
          </p:nvPr>
        </p:nvSpPr>
        <p:spPr>
          <a:xfrm>
            <a:off x="838200" y="6474336"/>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9" name="Google Shape;19;p2"/>
          <p:cNvSpPr txBox="1">
            <a:spLocks noGrp="1"/>
          </p:cNvSpPr>
          <p:nvPr>
            <p:ph type="ftr" idx="11"/>
          </p:nvPr>
        </p:nvSpPr>
        <p:spPr>
          <a:xfrm>
            <a:off x="4038600" y="6474336"/>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20" name="Google Shape;20;p2"/>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2"/>
          <p:cNvPicPr preferRelativeResize="0"/>
          <p:nvPr/>
        </p:nvPicPr>
        <p:blipFill rotWithShape="1">
          <a:blip r:embed="rId2">
            <a:alphaModFix/>
          </a:blip>
          <a:srcRect/>
          <a:stretch/>
        </p:blipFill>
        <p:spPr>
          <a:xfrm>
            <a:off x="830385" y="1217405"/>
            <a:ext cx="3343875" cy="993132"/>
          </a:xfrm>
          <a:prstGeom prst="rect">
            <a:avLst/>
          </a:prstGeom>
          <a:noFill/>
          <a:ln>
            <a:noFill/>
          </a:ln>
        </p:spPr>
      </p:pic>
      <p:sp>
        <p:nvSpPr>
          <p:cNvPr id="22" name="Google Shape;22;p2"/>
          <p:cNvSpPr txBox="1"/>
          <p:nvPr/>
        </p:nvSpPr>
        <p:spPr>
          <a:xfrm>
            <a:off x="830386" y="2246635"/>
            <a:ext cx="3741615"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pic>
        <p:nvPicPr>
          <p:cNvPr id="23" name="Google Shape;23;p2"/>
          <p:cNvPicPr preferRelativeResize="0"/>
          <p:nvPr/>
        </p:nvPicPr>
        <p:blipFill rotWithShape="1">
          <a:blip r:embed="rId3">
            <a:alphaModFix/>
          </a:blip>
          <a:srcRect t="24395"/>
          <a:stretch/>
        </p:blipFill>
        <p:spPr>
          <a:xfrm>
            <a:off x="0" y="-68240"/>
            <a:ext cx="12192000" cy="6926239"/>
          </a:xfrm>
          <a:prstGeom prst="rect">
            <a:avLst/>
          </a:prstGeom>
          <a:noFill/>
          <a:ln>
            <a:noFill/>
          </a:ln>
        </p:spPr>
      </p:pic>
      <p:pic>
        <p:nvPicPr>
          <p:cNvPr id="24" name="Google Shape;24;p2"/>
          <p:cNvPicPr preferRelativeResize="0"/>
          <p:nvPr/>
        </p:nvPicPr>
        <p:blipFill rotWithShape="1">
          <a:blip r:embed="rId2">
            <a:alphaModFix/>
          </a:blip>
          <a:srcRect/>
          <a:stretch/>
        </p:blipFill>
        <p:spPr>
          <a:xfrm>
            <a:off x="622789" y="1217405"/>
            <a:ext cx="2507906" cy="993132"/>
          </a:xfrm>
          <a:prstGeom prst="rect">
            <a:avLst/>
          </a:prstGeom>
          <a:noFill/>
          <a:ln>
            <a:noFill/>
          </a:ln>
        </p:spPr>
      </p:pic>
      <p:sp>
        <p:nvSpPr>
          <p:cNvPr id="25" name="Google Shape;25;p2"/>
          <p:cNvSpPr txBox="1"/>
          <p:nvPr/>
        </p:nvSpPr>
        <p:spPr>
          <a:xfrm>
            <a:off x="622789" y="2246634"/>
            <a:ext cx="2806211"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sp>
        <p:nvSpPr>
          <p:cNvPr id="26" name="Google Shape;26;p2"/>
          <p:cNvSpPr txBox="1"/>
          <p:nvPr/>
        </p:nvSpPr>
        <p:spPr>
          <a:xfrm>
            <a:off x="622789" y="2514600"/>
            <a:ext cx="5746243" cy="99313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4400" b="1" i="0" u="none" strike="noStrike" cap="none">
              <a:solidFill>
                <a:schemeClr val="lt1"/>
              </a:solidFill>
              <a:latin typeface="Helvetica Neue"/>
              <a:ea typeface="Helvetica Neue"/>
              <a:cs typeface="Helvetica Neue"/>
              <a:sym typeface="Helvetica Neue"/>
            </a:endParaRPr>
          </a:p>
        </p:txBody>
      </p:sp>
      <p:sp>
        <p:nvSpPr>
          <p:cNvPr id="27" name="Google Shape;27;p2"/>
          <p:cNvSpPr/>
          <p:nvPr/>
        </p:nvSpPr>
        <p:spPr>
          <a:xfrm>
            <a:off x="622789" y="3759200"/>
            <a:ext cx="4810858" cy="2541589"/>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endParaRPr sz="1800" b="0" i="0" u="none" strike="noStrike" cap="none">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2"/>
        <p:cNvGrpSpPr/>
        <p:nvPr/>
      </p:nvGrpSpPr>
      <p:grpSpPr>
        <a:xfrm>
          <a:off x="0" y="0"/>
          <a:ext cx="0" cy="0"/>
          <a:chOff x="0" y="0"/>
          <a:chExt cx="0" cy="0"/>
        </a:xfrm>
      </p:grpSpPr>
      <p:sp>
        <p:nvSpPr>
          <p:cNvPr id="33" name="Google Shape;33;p4"/>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lvl="0" indent="0" algn="r">
              <a:spcBef>
                <a:spcPts val="0"/>
              </a:spcBef>
              <a:buNone/>
              <a:defRPr>
                <a:solidFill>
                  <a:srgbClr val="002569"/>
                </a:solidFill>
              </a:defRPr>
            </a:lvl1pPr>
            <a:lvl2pPr marL="0" lvl="1" indent="0" algn="r">
              <a:spcBef>
                <a:spcPts val="0"/>
              </a:spcBef>
              <a:buNone/>
              <a:defRPr>
                <a:solidFill>
                  <a:srgbClr val="002569"/>
                </a:solidFill>
              </a:defRPr>
            </a:lvl2pPr>
            <a:lvl3pPr marL="0" lvl="2" indent="0" algn="r">
              <a:spcBef>
                <a:spcPts val="0"/>
              </a:spcBef>
              <a:buNone/>
              <a:defRPr>
                <a:solidFill>
                  <a:srgbClr val="002569"/>
                </a:solidFill>
              </a:defRPr>
            </a:lvl3pPr>
            <a:lvl4pPr marL="0" lvl="3" indent="0" algn="r">
              <a:spcBef>
                <a:spcPts val="0"/>
              </a:spcBef>
              <a:buNone/>
              <a:defRPr>
                <a:solidFill>
                  <a:srgbClr val="002569"/>
                </a:solidFill>
              </a:defRPr>
            </a:lvl4pPr>
            <a:lvl5pPr marL="0" lvl="4" indent="0" algn="r">
              <a:spcBef>
                <a:spcPts val="0"/>
              </a:spcBef>
              <a:buNone/>
              <a:defRPr>
                <a:solidFill>
                  <a:srgbClr val="002569"/>
                </a:solidFill>
              </a:defRPr>
            </a:lvl5pPr>
            <a:lvl6pPr marL="0" lvl="5" indent="0" algn="r">
              <a:spcBef>
                <a:spcPts val="0"/>
              </a:spcBef>
              <a:buNone/>
              <a:defRPr>
                <a:solidFill>
                  <a:srgbClr val="002569"/>
                </a:solidFill>
              </a:defRPr>
            </a:lvl6pPr>
            <a:lvl7pPr marL="0" lvl="6" indent="0" algn="r">
              <a:spcBef>
                <a:spcPts val="0"/>
              </a:spcBef>
              <a:buNone/>
              <a:defRPr>
                <a:solidFill>
                  <a:srgbClr val="002569"/>
                </a:solidFill>
              </a:defRPr>
            </a:lvl7pPr>
            <a:lvl8pPr marL="0" lvl="7" indent="0" algn="r">
              <a:spcBef>
                <a:spcPts val="0"/>
              </a:spcBef>
              <a:buNone/>
              <a:defRPr>
                <a:solidFill>
                  <a:srgbClr val="002569"/>
                </a:solidFill>
              </a:defRPr>
            </a:lvl8pPr>
            <a:lvl9pPr marL="0" lvl="8" indent="0" algn="r">
              <a:spcBef>
                <a:spcPts val="0"/>
              </a:spcBef>
              <a:buNone/>
              <a:defRPr>
                <a:solidFill>
                  <a:srgbClr val="002569"/>
                </a:solidFill>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0" i="0" u="none" strike="noStrike" cap="none">
                <a:solidFill>
                  <a:srgbClr val="FFFFFF"/>
                </a:solidFill>
                <a:latin typeface="Arial"/>
                <a:ea typeface="Arial"/>
                <a:cs typeface="Arial"/>
                <a:sym typeface="Arial"/>
              </a:defRPr>
            </a:lvl1pPr>
            <a:lvl2pPr marR="0" lvl="1" algn="r" rtl="0">
              <a:spcBef>
                <a:spcPts val="0"/>
              </a:spcBef>
              <a:spcAft>
                <a:spcPts val="0"/>
              </a:spcAft>
              <a:buSzPts val="1400"/>
              <a:buNone/>
              <a:defRPr sz="3200" b="0" i="0" u="none" strike="noStrike" cap="none">
                <a:solidFill>
                  <a:srgbClr val="FFFFFF"/>
                </a:solidFill>
                <a:latin typeface="Arial"/>
                <a:ea typeface="Arial"/>
                <a:cs typeface="Arial"/>
                <a:sym typeface="Arial"/>
              </a:defRPr>
            </a:lvl2pPr>
            <a:lvl3pPr marR="0" lvl="2" algn="r" rtl="0">
              <a:spcBef>
                <a:spcPts val="0"/>
              </a:spcBef>
              <a:spcAft>
                <a:spcPts val="0"/>
              </a:spcAft>
              <a:buSzPts val="1400"/>
              <a:buNone/>
              <a:defRPr sz="3200" b="0" i="0" u="none" strike="noStrike" cap="none">
                <a:solidFill>
                  <a:srgbClr val="FFFFFF"/>
                </a:solidFill>
                <a:latin typeface="Arial"/>
                <a:ea typeface="Arial"/>
                <a:cs typeface="Arial"/>
                <a:sym typeface="Arial"/>
              </a:defRPr>
            </a:lvl3pPr>
            <a:lvl4pPr marR="0" lvl="3" algn="r" rtl="0">
              <a:spcBef>
                <a:spcPts val="0"/>
              </a:spcBef>
              <a:spcAft>
                <a:spcPts val="0"/>
              </a:spcAft>
              <a:buSzPts val="1400"/>
              <a:buNone/>
              <a:defRPr sz="3200" b="0" i="0" u="none" strike="noStrike" cap="none">
                <a:solidFill>
                  <a:srgbClr val="FFFFFF"/>
                </a:solidFill>
                <a:latin typeface="Arial"/>
                <a:ea typeface="Arial"/>
                <a:cs typeface="Arial"/>
                <a:sym typeface="Arial"/>
              </a:defRPr>
            </a:lvl4pPr>
            <a:lvl5pPr marR="0" lvl="4" algn="r" rtl="0">
              <a:spcBef>
                <a:spcPts val="0"/>
              </a:spcBef>
              <a:spcAft>
                <a:spcPts val="0"/>
              </a:spcAft>
              <a:buSzPts val="1400"/>
              <a:buNone/>
              <a:defRPr sz="3200" b="0" i="0" u="none" strike="noStrike" cap="none">
                <a:solidFill>
                  <a:srgbClr val="FFFFFF"/>
                </a:solidFill>
                <a:latin typeface="Arial"/>
                <a:ea typeface="Arial"/>
                <a:cs typeface="Arial"/>
                <a:sym typeface="Arial"/>
              </a:defRPr>
            </a:lvl5pPr>
            <a:lvl6pPr marR="0" lvl="5" algn="r" rtl="0">
              <a:spcBef>
                <a:spcPts val="0"/>
              </a:spcBef>
              <a:spcAft>
                <a:spcPts val="0"/>
              </a:spcAft>
              <a:buSzPts val="1400"/>
              <a:buNone/>
              <a:defRPr sz="3200" b="0" i="0" u="none" strike="noStrike" cap="none">
                <a:solidFill>
                  <a:srgbClr val="FFFFFF"/>
                </a:solidFill>
                <a:latin typeface="Arial"/>
                <a:ea typeface="Arial"/>
                <a:cs typeface="Arial"/>
                <a:sym typeface="Arial"/>
              </a:defRPr>
            </a:lvl6pPr>
            <a:lvl7pPr marR="0" lvl="6" algn="r" rtl="0">
              <a:spcBef>
                <a:spcPts val="0"/>
              </a:spcBef>
              <a:spcAft>
                <a:spcPts val="0"/>
              </a:spcAft>
              <a:buSzPts val="1400"/>
              <a:buNone/>
              <a:defRPr sz="3200" b="0" i="0" u="none" strike="noStrike" cap="none">
                <a:solidFill>
                  <a:srgbClr val="FFFFFF"/>
                </a:solidFill>
                <a:latin typeface="Arial"/>
                <a:ea typeface="Arial"/>
                <a:cs typeface="Arial"/>
                <a:sym typeface="Arial"/>
              </a:defRPr>
            </a:lvl7pPr>
            <a:lvl8pPr marR="0" lvl="7" algn="r" rtl="0">
              <a:spcBef>
                <a:spcPts val="0"/>
              </a:spcBef>
              <a:spcAft>
                <a:spcPts val="0"/>
              </a:spcAft>
              <a:buSzPts val="1400"/>
              <a:buNone/>
              <a:defRPr sz="3200" b="0" i="0" u="none" strike="noStrike" cap="none">
                <a:solidFill>
                  <a:srgbClr val="FFFFFF"/>
                </a:solidFill>
                <a:latin typeface="Arial"/>
                <a:ea typeface="Arial"/>
                <a:cs typeface="Arial"/>
                <a:sym typeface="Arial"/>
              </a:defRPr>
            </a:lvl8pPr>
            <a:lvl9pPr marR="0" lvl="8" algn="r" rtl="0">
              <a:spcBef>
                <a:spcPts val="0"/>
              </a:spcBef>
              <a:spcAft>
                <a:spcPts val="0"/>
              </a:spcAft>
              <a:buSzPts val="1400"/>
              <a:buNone/>
              <a:defRPr sz="3200" b="0" i="0" u="none" strike="noStrike" cap="none">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21" name="Picture 2" descr="S:\F15015_Copernicus\3_Work\330_Work-in-process\SC4_BackgroundMat\Visual_ID\Photos\Po_River_Italy.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10800000">
            <a:off x="0" y="0"/>
            <a:ext cx="2769443"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userDrawn="1"/>
        </p:nvSpPr>
        <p:spPr>
          <a:xfrm>
            <a:off x="9" y="13"/>
            <a:ext cx="2769444" cy="685799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0" name="Rectangle 19"/>
          <p:cNvSpPr/>
          <p:nvPr userDrawn="1"/>
        </p:nvSpPr>
        <p:spPr>
          <a:xfrm>
            <a:off x="0" y="13"/>
            <a:ext cx="2779875" cy="685799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 name="Title 1"/>
          <p:cNvSpPr>
            <a:spLocks noGrp="1"/>
          </p:cNvSpPr>
          <p:nvPr userDrawn="1">
            <p:ph type="title" hasCustomPrompt="1"/>
          </p:nvPr>
        </p:nvSpPr>
        <p:spPr>
          <a:xfrm>
            <a:off x="1156939" y="346780"/>
            <a:ext cx="10425461" cy="377889"/>
          </a:xfrm>
          <a:solidFill>
            <a:srgbClr val="25408F"/>
          </a:solidFill>
        </p:spPr>
        <p:txBody>
          <a:bodyPr>
            <a:noAutofit/>
          </a:bodyPr>
          <a:lstStyle>
            <a:lvl1pPr algn="l">
              <a:defRPr sz="2400" b="0" spc="933" baseline="0">
                <a:solidFill>
                  <a:schemeClr val="bg1"/>
                </a:solidFill>
              </a:defRPr>
            </a:lvl1pPr>
          </a:lstStyle>
          <a:p>
            <a:r>
              <a:rPr lang="en-US" dirty="0"/>
              <a:t>CLICK TO EDIT MASTER TITLE STYLE</a:t>
            </a:r>
          </a:p>
        </p:txBody>
      </p:sp>
      <p:sp>
        <p:nvSpPr>
          <p:cNvPr id="3" name="Content Placeholder 2"/>
          <p:cNvSpPr>
            <a:spLocks noGrp="1"/>
          </p:cNvSpPr>
          <p:nvPr userDrawn="1">
            <p:ph idx="1"/>
          </p:nvPr>
        </p:nvSpPr>
        <p:spPr>
          <a:xfrm>
            <a:off x="1849406" y="932732"/>
            <a:ext cx="9733004" cy="50974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3" name="Straight Connector 32"/>
          <p:cNvCxnSpPr/>
          <p:nvPr userDrawn="1"/>
        </p:nvCxnSpPr>
        <p:spPr>
          <a:xfrm>
            <a:off x="588411" y="1168603"/>
            <a:ext cx="0" cy="5432009"/>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userDrawn="1"/>
        </p:nvSpPr>
        <p:spPr>
          <a:xfrm>
            <a:off x="-48683" y="819779"/>
            <a:ext cx="1261080" cy="318100"/>
          </a:xfrm>
          <a:prstGeom prst="rect">
            <a:avLst/>
          </a:prstGeom>
          <a:noFill/>
        </p:spPr>
        <p:txBody>
          <a:bodyPr wrap="square" rtlCol="0">
            <a:spAutoFit/>
          </a:bodyPr>
          <a:lstStyle/>
          <a:p>
            <a:pPr algn="ctr"/>
            <a:r>
              <a:rPr lang="es-ES" sz="1467" b="1" dirty="0" err="1">
                <a:solidFill>
                  <a:srgbClr val="25408F"/>
                </a:solidFill>
              </a:rPr>
              <a:t>Copernicus</a:t>
            </a:r>
            <a:endParaRPr lang="en-US" sz="1467" b="1" dirty="0">
              <a:solidFill>
                <a:srgbClr val="25408F"/>
              </a:solidFill>
            </a:endParaRPr>
          </a:p>
        </p:txBody>
      </p:sp>
      <p:sp>
        <p:nvSpPr>
          <p:cNvPr id="9" name="Footer Placeholder 8"/>
          <p:cNvSpPr>
            <a:spLocks noGrp="1"/>
          </p:cNvSpPr>
          <p:nvPr>
            <p:ph type="ftr" sz="quarter" idx="10"/>
          </p:nvPr>
        </p:nvSpPr>
        <p:spPr/>
        <p:txBody>
          <a:bodyPr/>
          <a:lstStyle/>
          <a:p>
            <a:endParaRPr lang="en-US" dirty="0"/>
          </a:p>
        </p:txBody>
      </p:sp>
      <p:sp>
        <p:nvSpPr>
          <p:cNvPr id="10" name="Slide Number Placeholder 9"/>
          <p:cNvSpPr>
            <a:spLocks noGrp="1"/>
          </p:cNvSpPr>
          <p:nvPr>
            <p:ph type="sldNum" sz="quarter" idx="11"/>
          </p:nvPr>
        </p:nvSpPr>
        <p:spPr/>
        <p:txBody>
          <a:bodyPr/>
          <a:lstStyle/>
          <a:p>
            <a:fld id="{58768E1A-8455-4611-8763-3FA1B747F6B6}" type="slidenum">
              <a:rPr lang="en-US" smtClean="0"/>
              <a:pPr/>
              <a:t>‹#›</a:t>
            </a:fld>
            <a:endParaRPr lang="en-US"/>
          </a:p>
        </p:txBody>
      </p:sp>
      <p:pic>
        <p:nvPicPr>
          <p:cNvPr id="12" name="Picture 2" descr="C:\Users\Designer\Desktop\PRESENTATION COPERNICUS\Copernicus ICON.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02720" y="29077"/>
            <a:ext cx="996736" cy="99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20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28698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marR="0" lvl="0" indent="0" algn="r" rtl="0">
              <a:spcBef>
                <a:spcPts val="0"/>
              </a:spcBef>
              <a:buNone/>
              <a:defRPr sz="1800" b="0" i="0" u="none" strike="noStrike" cap="none">
                <a:solidFill>
                  <a:srgbClr val="002569"/>
                </a:solidFill>
                <a:latin typeface="Calibri"/>
                <a:ea typeface="Calibri"/>
                <a:cs typeface="Calibri"/>
                <a:sym typeface="Calibri"/>
              </a:defRPr>
            </a:lvl1pPr>
            <a:lvl2pPr marL="0" marR="0" lvl="1" indent="0" algn="r" rtl="0">
              <a:spcBef>
                <a:spcPts val="0"/>
              </a:spcBef>
              <a:buNone/>
              <a:defRPr sz="1800" b="0" i="0" u="none" strike="noStrike" cap="none">
                <a:solidFill>
                  <a:srgbClr val="002569"/>
                </a:solidFill>
                <a:latin typeface="Calibri"/>
                <a:ea typeface="Calibri"/>
                <a:cs typeface="Calibri"/>
                <a:sym typeface="Calibri"/>
              </a:defRPr>
            </a:lvl2pPr>
            <a:lvl3pPr marL="0" marR="0" lvl="2" indent="0" algn="r" rtl="0">
              <a:spcBef>
                <a:spcPts val="0"/>
              </a:spcBef>
              <a:buNone/>
              <a:defRPr sz="1800" b="0" i="0" u="none" strike="noStrike" cap="none">
                <a:solidFill>
                  <a:srgbClr val="002569"/>
                </a:solidFill>
                <a:latin typeface="Calibri"/>
                <a:ea typeface="Calibri"/>
                <a:cs typeface="Calibri"/>
                <a:sym typeface="Calibri"/>
              </a:defRPr>
            </a:lvl3pPr>
            <a:lvl4pPr marL="0" marR="0" lvl="3" indent="0" algn="r" rtl="0">
              <a:spcBef>
                <a:spcPts val="0"/>
              </a:spcBef>
              <a:buNone/>
              <a:defRPr sz="1800" b="0" i="0" u="none" strike="noStrike" cap="none">
                <a:solidFill>
                  <a:srgbClr val="002569"/>
                </a:solidFill>
                <a:latin typeface="Calibri"/>
                <a:ea typeface="Calibri"/>
                <a:cs typeface="Calibri"/>
                <a:sym typeface="Calibri"/>
              </a:defRPr>
            </a:lvl4pPr>
            <a:lvl5pPr marL="0" marR="0" lvl="4" indent="0" algn="r" rtl="0">
              <a:spcBef>
                <a:spcPts val="0"/>
              </a:spcBef>
              <a:buNone/>
              <a:defRPr sz="1800" b="0" i="0" u="none" strike="noStrike" cap="none">
                <a:solidFill>
                  <a:srgbClr val="002569"/>
                </a:solidFill>
                <a:latin typeface="Calibri"/>
                <a:ea typeface="Calibri"/>
                <a:cs typeface="Calibri"/>
                <a:sym typeface="Calibri"/>
              </a:defRPr>
            </a:lvl5pPr>
            <a:lvl6pPr marL="0" marR="0" lvl="5" indent="0" algn="r" rtl="0">
              <a:spcBef>
                <a:spcPts val="0"/>
              </a:spcBef>
              <a:buNone/>
              <a:defRPr sz="1800" b="0" i="0" u="none" strike="noStrike" cap="none">
                <a:solidFill>
                  <a:srgbClr val="002569"/>
                </a:solidFill>
                <a:latin typeface="Calibri"/>
                <a:ea typeface="Calibri"/>
                <a:cs typeface="Calibri"/>
                <a:sym typeface="Calibri"/>
              </a:defRPr>
            </a:lvl6pPr>
            <a:lvl7pPr marL="0" marR="0" lvl="6" indent="0" algn="r" rtl="0">
              <a:spcBef>
                <a:spcPts val="0"/>
              </a:spcBef>
              <a:buNone/>
              <a:defRPr sz="1800" b="0" i="0" u="none" strike="noStrike" cap="none">
                <a:solidFill>
                  <a:srgbClr val="002569"/>
                </a:solidFill>
                <a:latin typeface="Calibri"/>
                <a:ea typeface="Calibri"/>
                <a:cs typeface="Calibri"/>
                <a:sym typeface="Calibri"/>
              </a:defRPr>
            </a:lvl7pPr>
            <a:lvl8pPr marL="0" marR="0" lvl="7" indent="0" algn="r" rtl="0">
              <a:spcBef>
                <a:spcPts val="0"/>
              </a:spcBef>
              <a:buNone/>
              <a:defRPr sz="1800" b="0" i="0" u="none" strike="noStrike" cap="none">
                <a:solidFill>
                  <a:srgbClr val="002569"/>
                </a:solidFill>
                <a:latin typeface="Calibri"/>
                <a:ea typeface="Calibri"/>
                <a:cs typeface="Calibri"/>
                <a:sym typeface="Calibri"/>
              </a:defRPr>
            </a:lvl8pPr>
            <a:lvl9pPr marL="0" marR="0" lvl="8" indent="0" algn="r" rtl="0">
              <a:spcBef>
                <a:spcPts val="0"/>
              </a:spcBef>
              <a:buNone/>
              <a:defRPr sz="1800" b="0" i="0" u="none" strike="noStrike" cap="none">
                <a:solidFill>
                  <a:srgbClr val="00256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1" name="Google Shape;11;p1"/>
          <p:cNvGrpSpPr/>
          <p:nvPr/>
        </p:nvGrpSpPr>
        <p:grpSpPr>
          <a:xfrm>
            <a:off x="0" y="0"/>
            <a:ext cx="12192000" cy="1266667"/>
            <a:chOff x="0" y="1156447"/>
            <a:chExt cx="12192000" cy="1266667"/>
          </a:xfrm>
        </p:grpSpPr>
        <p:pic>
          <p:nvPicPr>
            <p:cNvPr id="12" name="Google Shape;12;p1"/>
            <p:cNvPicPr preferRelativeResize="0"/>
            <p:nvPr/>
          </p:nvPicPr>
          <p:blipFill rotWithShape="1">
            <a:blip r:embed="rId7">
              <a:alphaModFix/>
            </a:blip>
            <a:srcRect r="17922"/>
            <a:stretch/>
          </p:blipFill>
          <p:spPr>
            <a:xfrm>
              <a:off x="0" y="1156447"/>
              <a:ext cx="8364071" cy="1266667"/>
            </a:xfrm>
            <a:prstGeom prst="rect">
              <a:avLst/>
            </a:prstGeom>
            <a:noFill/>
            <a:ln>
              <a:noFill/>
            </a:ln>
          </p:spPr>
        </p:pic>
        <p:pic>
          <p:nvPicPr>
            <p:cNvPr id="13" name="Google Shape;13;p1"/>
            <p:cNvPicPr preferRelativeResize="0"/>
            <p:nvPr/>
          </p:nvPicPr>
          <p:blipFill rotWithShape="1">
            <a:blip r:embed="rId7">
              <a:alphaModFix/>
            </a:blip>
            <a:srcRect l="58457"/>
            <a:stretch/>
          </p:blipFill>
          <p:spPr>
            <a:xfrm>
              <a:off x="7958571" y="1156447"/>
              <a:ext cx="4233429" cy="1266667"/>
            </a:xfrm>
            <a:prstGeom prst="rect">
              <a:avLst/>
            </a:prstGeom>
            <a:noFill/>
            <a:ln>
              <a:noFill/>
            </a:ln>
          </p:spPr>
        </p:pic>
      </p:grpSp>
      <p:sp>
        <p:nvSpPr>
          <p:cNvPr id="14" name="Google Shape;14;p1"/>
          <p:cNvSpPr/>
          <p:nvPr/>
        </p:nvSpPr>
        <p:spPr>
          <a:xfrm>
            <a:off x="101600" y="6629401"/>
            <a:ext cx="31496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1100" b="0" i="1" u="none" strike="noStrike" cap="none">
                <a:solidFill>
                  <a:schemeClr val="dk2"/>
                </a:solidFill>
                <a:latin typeface="Helvetica Neue"/>
                <a:ea typeface="Helvetica Neue"/>
                <a:cs typeface="Helvetica Neue"/>
                <a:sym typeface="Helvetica Neue"/>
              </a:rPr>
              <a:t>WGCapD-9 Annual Meeting March 10-12, 2020</a:t>
            </a:r>
            <a:endParaRPr sz="1100" b="0" i="1" u="none" strike="noStrike" cap="none">
              <a:solidFill>
                <a:schemeClr val="dk2"/>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4"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hyperlink" Target="https://mooc.copernicus.eu/" TargetMode="External"/><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5"/>
          <p:cNvSpPr txBox="1"/>
          <p:nvPr/>
        </p:nvSpPr>
        <p:spPr>
          <a:xfrm>
            <a:off x="622788" y="2514600"/>
            <a:ext cx="7192141" cy="185538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4000" b="1" dirty="0" smtClean="0">
                <a:solidFill>
                  <a:schemeClr val="lt1"/>
                </a:solidFill>
                <a:latin typeface="Helvetica Neue"/>
                <a:sym typeface="Helvetica Neue"/>
              </a:rPr>
              <a:t>Copernicus</a:t>
            </a:r>
            <a:endParaRPr dirty="0"/>
          </a:p>
        </p:txBody>
      </p:sp>
      <p:sp>
        <p:nvSpPr>
          <p:cNvPr id="40" name="Google Shape;40;p5"/>
          <p:cNvSpPr txBox="1">
            <a:spLocks noGrp="1"/>
          </p:cNvSpPr>
          <p:nvPr>
            <p:ph type="subTitle" idx="1"/>
          </p:nvPr>
        </p:nvSpPr>
        <p:spPr>
          <a:xfrm>
            <a:off x="622788" y="4465673"/>
            <a:ext cx="8180969" cy="203081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800"/>
              <a:buFont typeface="Arial"/>
              <a:buNone/>
            </a:pPr>
            <a:r>
              <a:rPr lang="en-US" sz="1800" dirty="0">
                <a:latin typeface="Helvetica Neue"/>
                <a:ea typeface="Helvetica Neue"/>
                <a:cs typeface="Helvetica Neue"/>
                <a:sym typeface="Helvetica Neue"/>
              </a:rPr>
              <a:t>Regional Spotlight: Europe</a:t>
            </a:r>
            <a:endParaRPr dirty="0"/>
          </a:p>
          <a:p>
            <a:pPr marL="0" lvl="0" indent="0" algn="l" rtl="0">
              <a:spcBef>
                <a:spcPts val="0"/>
              </a:spcBef>
              <a:spcAft>
                <a:spcPts val="0"/>
              </a:spcAft>
              <a:buClr>
                <a:schemeClr val="lt1"/>
              </a:buClr>
              <a:buSzPts val="1800"/>
              <a:buFont typeface="Arial"/>
              <a:buNone/>
            </a:pPr>
            <a:r>
              <a:rPr lang="en-US" sz="1800" dirty="0" smtClean="0">
                <a:latin typeface="Helvetica Neue"/>
                <a:sym typeface="Helvetica Neue"/>
              </a:rPr>
              <a:t>European Commission –DG DEFIS</a:t>
            </a:r>
            <a:endParaRPr dirty="0"/>
          </a:p>
          <a:p>
            <a:pPr marL="0" lvl="0" indent="0" algn="l" rtl="0">
              <a:spcBef>
                <a:spcPts val="0"/>
              </a:spcBef>
              <a:spcAft>
                <a:spcPts val="0"/>
              </a:spcAft>
              <a:buClr>
                <a:schemeClr val="lt1"/>
              </a:buClr>
              <a:buSzPts val="1800"/>
              <a:buFont typeface="Arial"/>
              <a:buNone/>
            </a:pPr>
            <a:r>
              <a:rPr lang="en-US" sz="1800" dirty="0" smtClean="0">
                <a:latin typeface="Helvetica Neue"/>
                <a:ea typeface="Helvetica Neue"/>
                <a:cs typeface="Helvetica Neue"/>
                <a:sym typeface="Helvetica Neue"/>
              </a:rPr>
              <a:t>KOCH Astrid-Christina</a:t>
            </a:r>
            <a:endParaRPr sz="1800" dirty="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endParaRPr sz="1800" dirty="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r>
              <a:rPr lang="en-US" sz="1800" dirty="0">
                <a:solidFill>
                  <a:srgbClr val="FFFFFF"/>
                </a:solidFill>
                <a:latin typeface="Helvetica Neue"/>
                <a:ea typeface="Helvetica Neue"/>
                <a:cs typeface="Helvetica Neue"/>
                <a:sym typeface="Helvetica Neue"/>
              </a:rPr>
              <a:t>CEOS WGCapD-9 Annual Meeting</a:t>
            </a:r>
            <a:endParaRPr dirty="0"/>
          </a:p>
          <a:p>
            <a:pPr marL="0" lvl="0" indent="0" algn="l" rtl="0">
              <a:spcBef>
                <a:spcPts val="0"/>
              </a:spcBef>
              <a:spcAft>
                <a:spcPts val="0"/>
              </a:spcAft>
              <a:buClr>
                <a:srgbClr val="FFFFFF"/>
              </a:buClr>
              <a:buSzPts val="1800"/>
              <a:buNone/>
            </a:pPr>
            <a:r>
              <a:rPr lang="en-US" sz="1800" dirty="0">
                <a:solidFill>
                  <a:srgbClr val="FFFFFF"/>
                </a:solidFill>
              </a:rPr>
              <a:t>Sunnyvale, California</a:t>
            </a:r>
            <a:endParaRPr sz="1800" dirty="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r>
              <a:rPr lang="en-US" sz="1800" dirty="0">
                <a:solidFill>
                  <a:srgbClr val="FFFFFF"/>
                </a:solidFill>
                <a:latin typeface="Helvetica Neue"/>
                <a:ea typeface="Helvetica Neue"/>
                <a:cs typeface="Helvetica Neue"/>
                <a:sym typeface="Helvetica Neue"/>
              </a:rPr>
              <a:t>10-12 March 2020</a:t>
            </a:r>
            <a:endParaRPr dirty="0"/>
          </a:p>
          <a:p>
            <a:pPr marL="0" lvl="0" indent="0" algn="l" rtl="0">
              <a:spcBef>
                <a:spcPts val="0"/>
              </a:spcBef>
              <a:spcAft>
                <a:spcPts val="0"/>
              </a:spcAft>
              <a:buClr>
                <a:srgbClr val="000000"/>
              </a:buClr>
              <a:buSzPts val="1800"/>
              <a:buNone/>
            </a:pPr>
            <a:endParaRPr sz="1800" dirty="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kern="0" dirty="0" smtClean="0"/>
              <a:t>         </a:t>
            </a:r>
            <a:r>
              <a:rPr lang="en-US" altLang="en-US" b="1" kern="0" dirty="0" smtClean="0">
                <a:solidFill>
                  <a:srgbClr val="FFFF00"/>
                </a:solidFill>
              </a:rPr>
              <a:t>COPERNICUS </a:t>
            </a:r>
            <a:r>
              <a:rPr lang="en-US" altLang="en-US" b="1" kern="0" dirty="0">
                <a:solidFill>
                  <a:srgbClr val="FFFF00"/>
                </a:solidFill>
              </a:rPr>
              <a:t>ARCHITECTURE</a:t>
            </a:r>
            <a:endParaRPr lang="en-US" b="1" dirty="0">
              <a:solidFill>
                <a:srgbClr val="FFFF00"/>
              </a:solidFill>
            </a:endParaRPr>
          </a:p>
        </p:txBody>
      </p:sp>
      <p:pic>
        <p:nvPicPr>
          <p:cNvPr id="4" name="Content Placeholder 3"/>
          <p:cNvPicPr>
            <a:picLocks noGrp="1" noChangeAspect="1"/>
          </p:cNvPicPr>
          <p:nvPr>
            <p:ph idx="1"/>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846480" y="724669"/>
            <a:ext cx="2479040" cy="2479040"/>
          </a:xfrm>
          <a:prstGeom prst="ellipse">
            <a:avLst/>
          </a:prstGeom>
          <a:ln w="63500" cap="rnd">
            <a:noFill/>
          </a:ln>
          <a:effectLst>
            <a:outerShdw blurRad="381000" dist="292100" dir="5400000" sx="-80000" sy="-18000" rotWithShape="0">
              <a:srgbClr val="000000">
                <a:alpha val="22000"/>
              </a:srgbClr>
            </a:outerShdw>
            <a:softEdge rad="63500"/>
          </a:effectLst>
          <a:scene3d>
            <a:camera prst="orthographicFront"/>
            <a:lightRig rig="contrasting" dir="t">
              <a:rot lat="0" lon="0" rev="3000000"/>
            </a:lightRig>
          </a:scene3d>
          <a:sp3d contourW="7620">
            <a:bevelT w="95250" h="31750"/>
            <a:contourClr>
              <a:srgbClr val="333333"/>
            </a:contourClr>
          </a:sp3d>
        </p:spPr>
      </p:pic>
      <p:pic>
        <p:nvPicPr>
          <p:cNvPr id="5" name="Content Placeholder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0632" y="1283918"/>
            <a:ext cx="2921768" cy="2200888"/>
          </a:xfrm>
          <a:prstGeom prst="rect">
            <a:avLst/>
          </a:prstGeom>
        </p:spPr>
      </p:pic>
      <p:grpSp>
        <p:nvGrpSpPr>
          <p:cNvPr id="6" name="Group 5"/>
          <p:cNvGrpSpPr/>
          <p:nvPr/>
        </p:nvGrpSpPr>
        <p:grpSpPr>
          <a:xfrm>
            <a:off x="3599722" y="3332989"/>
            <a:ext cx="5114201" cy="2304252"/>
            <a:chOff x="2620958" y="2210806"/>
            <a:chExt cx="4106569" cy="2022924"/>
          </a:xfrm>
        </p:grpSpPr>
        <p:pic>
          <p:nvPicPr>
            <p:cNvPr id="7" name="Picture 6" descr="http://www.greenpeace.org/international/Global/international/planet-2/image/2009/4/man-made-fires-to-clear-land-f.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0958" y="3214558"/>
              <a:ext cx="1230962" cy="10191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www.ecmwf.int/sites/default/files/Climate_projections_worksho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4088" y="3214558"/>
              <a:ext cx="1363439" cy="10191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6082" y="2219697"/>
              <a:ext cx="1288975" cy="933679"/>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64088" y="2210806"/>
              <a:ext cx="1363439" cy="942570"/>
            </a:xfrm>
            <a:prstGeom prst="rect">
              <a:avLst/>
            </a:prstGeom>
          </p:spPr>
        </p:pic>
        <p:pic>
          <p:nvPicPr>
            <p:cNvPr id="1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32075" y="2210806"/>
              <a:ext cx="1219845" cy="942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rcRect r="20477"/>
            <a:stretch>
              <a:fillRect/>
            </a:stretch>
          </p:blipFill>
          <p:spPr bwMode="auto">
            <a:xfrm>
              <a:off x="3966084" y="3214558"/>
              <a:ext cx="1288974" cy="101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Bent Arrow 12"/>
          <p:cNvSpPr/>
          <p:nvPr/>
        </p:nvSpPr>
        <p:spPr bwMode="auto">
          <a:xfrm rot="10800000" flipH="1">
            <a:off x="1569206" y="3909052"/>
            <a:ext cx="1803213" cy="1035512"/>
          </a:xfrm>
          <a:prstGeom prst="bentArrow">
            <a:avLst>
              <a:gd name="adj1" fmla="val 25000"/>
              <a:gd name="adj2" fmla="val 24436"/>
              <a:gd name="adj3" fmla="val 31708"/>
              <a:gd name="adj4" fmla="val 50123"/>
            </a:avLst>
          </a:prstGeom>
          <a:solidFill>
            <a:srgbClr val="073451"/>
          </a:solidFill>
          <a:ln>
            <a:noFill/>
          </a:ln>
          <a:effectLst/>
          <a:extLst/>
        </p:spPr>
        <p:txBody>
          <a:bodyPr anchor="ctr"/>
          <a:lstStyle/>
          <a:p>
            <a:pPr marL="4233">
              <a:defRPr/>
            </a:pPr>
            <a:endParaRPr lang="en-GB" sz="1867">
              <a:solidFill>
                <a:srgbClr val="C00000"/>
              </a:solidFill>
            </a:endParaRPr>
          </a:p>
        </p:txBody>
      </p:sp>
      <p:sp>
        <p:nvSpPr>
          <p:cNvPr id="14" name="Bent Arrow 13"/>
          <p:cNvSpPr/>
          <p:nvPr/>
        </p:nvSpPr>
        <p:spPr bwMode="auto">
          <a:xfrm rot="10800000">
            <a:off x="9211397" y="3693905"/>
            <a:ext cx="1493115" cy="774339"/>
          </a:xfrm>
          <a:prstGeom prst="bentArrow">
            <a:avLst>
              <a:gd name="adj1" fmla="val 25000"/>
              <a:gd name="adj2" fmla="val 24436"/>
              <a:gd name="adj3" fmla="val 31708"/>
              <a:gd name="adj4" fmla="val 50123"/>
            </a:avLst>
          </a:prstGeom>
          <a:solidFill>
            <a:srgbClr val="073451"/>
          </a:solidFill>
          <a:ln>
            <a:noFill/>
          </a:ln>
          <a:effectLst/>
          <a:extLst/>
        </p:spPr>
        <p:txBody>
          <a:bodyPr anchor="ctr"/>
          <a:lstStyle/>
          <a:p>
            <a:pPr marL="4233">
              <a:defRPr/>
            </a:pPr>
            <a:endParaRPr lang="en-GB" sz="1867">
              <a:solidFill>
                <a:srgbClr val="C00000"/>
              </a:solidFill>
            </a:endParaRPr>
          </a:p>
        </p:txBody>
      </p:sp>
      <p:sp>
        <p:nvSpPr>
          <p:cNvPr id="15" name="Bent Arrow 14"/>
          <p:cNvSpPr/>
          <p:nvPr/>
        </p:nvSpPr>
        <p:spPr bwMode="auto">
          <a:xfrm rot="10800000" flipV="1">
            <a:off x="9211397" y="4539071"/>
            <a:ext cx="1536169" cy="840713"/>
          </a:xfrm>
          <a:prstGeom prst="bentArrow">
            <a:avLst>
              <a:gd name="adj1" fmla="val 25000"/>
              <a:gd name="adj2" fmla="val 24436"/>
              <a:gd name="adj3" fmla="val 31708"/>
              <a:gd name="adj4" fmla="val 50123"/>
            </a:avLst>
          </a:prstGeom>
          <a:solidFill>
            <a:srgbClr val="073451"/>
          </a:solidFill>
          <a:ln>
            <a:noFill/>
          </a:ln>
          <a:effectLst/>
          <a:extLst/>
        </p:spPr>
        <p:txBody>
          <a:bodyPr anchor="ctr"/>
          <a:lstStyle/>
          <a:p>
            <a:pPr marL="4233">
              <a:defRPr/>
            </a:pPr>
            <a:endParaRPr lang="en-GB" sz="1867">
              <a:solidFill>
                <a:srgbClr val="C00000"/>
              </a:solidFill>
            </a:endParaRPr>
          </a:p>
        </p:txBody>
      </p:sp>
      <p:pic>
        <p:nvPicPr>
          <p:cNvPr id="16" name="Picture 15"/>
          <p:cNvPicPr>
            <a:picLocks noChangeAspect="1"/>
          </p:cNvPicPr>
          <p:nvPr/>
        </p:nvPicPr>
        <p:blipFill>
          <a:blip r:embed="rId1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442517" y="5577959"/>
            <a:ext cx="1685528" cy="1011603"/>
          </a:xfrm>
          <a:prstGeom prst="rect">
            <a:avLst/>
          </a:prstGeom>
          <a:solidFill>
            <a:srgbClr val="B75133"/>
          </a:solidFill>
        </p:spPr>
      </p:pic>
      <p:sp>
        <p:nvSpPr>
          <p:cNvPr id="22" name="Rectangle 21"/>
          <p:cNvSpPr/>
          <p:nvPr/>
        </p:nvSpPr>
        <p:spPr>
          <a:xfrm>
            <a:off x="4175788" y="3332989"/>
            <a:ext cx="3360373" cy="3252878"/>
          </a:xfrm>
          <a:prstGeom prst="rect">
            <a:avLst/>
          </a:prstGeom>
        </p:spPr>
        <p:txBody>
          <a:bodyPr wrap="square">
            <a:spAutoFit/>
          </a:bodyPr>
          <a:lstStyle/>
          <a:p>
            <a:pPr>
              <a:spcBef>
                <a:spcPct val="0"/>
              </a:spcBef>
              <a:buClrTx/>
              <a:buFontTx/>
              <a:buNone/>
              <a:defRPr/>
            </a:pPr>
            <a:endParaRPr lang="en-GB" altLang="en-US" sz="1867" b="1" dirty="0">
              <a:solidFill>
                <a:schemeClr val="bg2">
                  <a:lumMod val="25000"/>
                </a:schemeClr>
              </a:solidFill>
              <a:cs typeface="Arial" charset="0"/>
            </a:endParaRPr>
          </a:p>
          <a:p>
            <a:pPr>
              <a:spcBef>
                <a:spcPct val="0"/>
              </a:spcBef>
              <a:buClrTx/>
              <a:buFontTx/>
              <a:buNone/>
              <a:defRPr/>
            </a:pPr>
            <a:endParaRPr lang="en-GB" altLang="en-US" sz="1867" b="1" dirty="0">
              <a:solidFill>
                <a:schemeClr val="bg2">
                  <a:lumMod val="25000"/>
                </a:schemeClr>
              </a:solidFill>
              <a:cs typeface="Arial" charset="0"/>
            </a:endParaRPr>
          </a:p>
          <a:p>
            <a:pPr>
              <a:spcBef>
                <a:spcPct val="0"/>
              </a:spcBef>
              <a:buClrTx/>
              <a:buFontTx/>
              <a:buNone/>
              <a:defRPr/>
            </a:pPr>
            <a:endParaRPr lang="en-GB" altLang="en-US" sz="1867" b="1" dirty="0">
              <a:solidFill>
                <a:schemeClr val="bg2">
                  <a:lumMod val="25000"/>
                </a:schemeClr>
              </a:solidFill>
              <a:cs typeface="Arial" charset="0"/>
            </a:endParaRPr>
          </a:p>
          <a:p>
            <a:pPr>
              <a:spcBef>
                <a:spcPct val="0"/>
              </a:spcBef>
              <a:buClrTx/>
              <a:buFontTx/>
              <a:buNone/>
              <a:defRPr/>
            </a:pPr>
            <a:endParaRPr lang="en-GB" altLang="en-US" sz="1867" b="1" dirty="0">
              <a:solidFill>
                <a:schemeClr val="bg2">
                  <a:lumMod val="25000"/>
                </a:schemeClr>
              </a:solidFill>
              <a:cs typeface="Arial" charset="0"/>
            </a:endParaRPr>
          </a:p>
          <a:p>
            <a:pPr>
              <a:spcBef>
                <a:spcPct val="0"/>
              </a:spcBef>
              <a:buClrTx/>
              <a:buFontTx/>
              <a:buNone/>
              <a:defRPr/>
            </a:pPr>
            <a:endParaRPr lang="en-GB" altLang="en-US" sz="1867" b="1" dirty="0">
              <a:solidFill>
                <a:schemeClr val="bg2">
                  <a:lumMod val="25000"/>
                </a:schemeClr>
              </a:solidFill>
              <a:cs typeface="Arial" charset="0"/>
            </a:endParaRPr>
          </a:p>
          <a:p>
            <a:pPr>
              <a:spcBef>
                <a:spcPct val="0"/>
              </a:spcBef>
              <a:buClrTx/>
              <a:buFontTx/>
              <a:buNone/>
              <a:defRPr/>
            </a:pPr>
            <a:endParaRPr lang="en-GB" altLang="en-US" sz="1867" b="1" dirty="0">
              <a:solidFill>
                <a:schemeClr val="bg2">
                  <a:lumMod val="25000"/>
                </a:schemeClr>
              </a:solidFill>
              <a:cs typeface="Arial" charset="0"/>
            </a:endParaRPr>
          </a:p>
          <a:p>
            <a:pPr>
              <a:spcBef>
                <a:spcPct val="0"/>
              </a:spcBef>
              <a:buClrTx/>
              <a:buFontTx/>
              <a:buNone/>
              <a:defRPr/>
            </a:pPr>
            <a:endParaRPr lang="en-GB" altLang="en-US" sz="1867" b="1" dirty="0">
              <a:solidFill>
                <a:schemeClr val="bg2">
                  <a:lumMod val="25000"/>
                </a:schemeClr>
              </a:solidFill>
              <a:cs typeface="Arial" charset="0"/>
            </a:endParaRPr>
          </a:p>
          <a:p>
            <a:pPr>
              <a:spcBef>
                <a:spcPct val="0"/>
              </a:spcBef>
              <a:buClrTx/>
              <a:buFontTx/>
              <a:buNone/>
              <a:defRPr/>
            </a:pPr>
            <a:endParaRPr lang="en-GB" altLang="en-US" sz="1867" b="1" dirty="0">
              <a:solidFill>
                <a:schemeClr val="bg2">
                  <a:lumMod val="25000"/>
                </a:schemeClr>
              </a:solidFill>
              <a:cs typeface="Arial" charset="0"/>
            </a:endParaRPr>
          </a:p>
          <a:p>
            <a:pPr>
              <a:spcBef>
                <a:spcPct val="0"/>
              </a:spcBef>
              <a:buClrTx/>
              <a:buFontTx/>
              <a:buNone/>
              <a:defRPr/>
            </a:pPr>
            <a:endParaRPr lang="en-GB" altLang="en-US" sz="1867" b="1" dirty="0" smtClean="0">
              <a:solidFill>
                <a:schemeClr val="bg2">
                  <a:lumMod val="25000"/>
                </a:schemeClr>
              </a:solidFill>
              <a:cs typeface="Arial" charset="0"/>
            </a:endParaRPr>
          </a:p>
          <a:p>
            <a:pPr>
              <a:spcBef>
                <a:spcPct val="0"/>
              </a:spcBef>
              <a:buClrTx/>
              <a:buFontTx/>
              <a:buNone/>
              <a:defRPr/>
            </a:pPr>
            <a:endParaRPr lang="en-GB" altLang="en-US" sz="1867" b="1" dirty="0">
              <a:solidFill>
                <a:schemeClr val="bg2">
                  <a:lumMod val="25000"/>
                </a:schemeClr>
              </a:solidFill>
              <a:cs typeface="Arial" charset="0"/>
            </a:endParaRPr>
          </a:p>
          <a:p>
            <a:pPr>
              <a:spcBef>
                <a:spcPct val="0"/>
              </a:spcBef>
              <a:buClrTx/>
              <a:buFontTx/>
              <a:buNone/>
              <a:defRPr/>
            </a:pPr>
            <a:r>
              <a:rPr lang="en-GB" altLang="en-US" sz="1867" b="1" dirty="0">
                <a:solidFill>
                  <a:schemeClr val="bg2">
                    <a:lumMod val="25000"/>
                  </a:schemeClr>
                </a:solidFill>
                <a:cs typeface="Arial" charset="0"/>
              </a:rPr>
              <a:t> </a:t>
            </a:r>
            <a:r>
              <a:rPr lang="en-GB" altLang="en-US" sz="1867" b="1" dirty="0" smtClean="0">
                <a:solidFill>
                  <a:schemeClr val="bg2">
                    <a:lumMod val="25000"/>
                  </a:schemeClr>
                </a:solidFill>
                <a:cs typeface="Arial" charset="0"/>
              </a:rPr>
              <a:t>    added-value </a:t>
            </a:r>
            <a:r>
              <a:rPr lang="en-GB" altLang="en-US" sz="1867" b="1" dirty="0">
                <a:solidFill>
                  <a:schemeClr val="bg2">
                    <a:lumMod val="25000"/>
                  </a:schemeClr>
                </a:solidFill>
                <a:cs typeface="Arial" charset="0"/>
              </a:rPr>
              <a:t>products</a:t>
            </a:r>
          </a:p>
        </p:txBody>
      </p:sp>
      <p:sp>
        <p:nvSpPr>
          <p:cNvPr id="23" name="Striped Right Arrow 22"/>
          <p:cNvSpPr/>
          <p:nvPr/>
        </p:nvSpPr>
        <p:spPr bwMode="auto">
          <a:xfrm rot="5400000">
            <a:off x="5521283" y="5441933"/>
            <a:ext cx="633780" cy="1024395"/>
          </a:xfrm>
          <a:prstGeom prst="stripedRightArrow">
            <a:avLst/>
          </a:prstGeom>
          <a:solidFill>
            <a:srgbClr val="C00000"/>
          </a:solidFill>
          <a:ln>
            <a:noFill/>
          </a:ln>
          <a:effectLst/>
          <a:extLst/>
        </p:spPr>
        <p:txBody>
          <a:bodyPr anchor="ctr"/>
          <a:lstStyle/>
          <a:p>
            <a:pPr marL="4233">
              <a:defRPr/>
            </a:pPr>
            <a:endParaRPr lang="en-GB" sz="1600">
              <a:solidFill>
                <a:srgbClr val="C00000"/>
              </a:solidFill>
              <a:cs typeface="Arial" charset="0"/>
            </a:endParaRPr>
          </a:p>
        </p:txBody>
      </p:sp>
      <p:sp>
        <p:nvSpPr>
          <p:cNvPr id="24" name="Rectangle 23"/>
          <p:cNvSpPr/>
          <p:nvPr/>
        </p:nvSpPr>
        <p:spPr>
          <a:xfrm>
            <a:off x="719405" y="3429000"/>
            <a:ext cx="2880317" cy="379656"/>
          </a:xfrm>
          <a:prstGeom prst="rect">
            <a:avLst/>
          </a:prstGeom>
        </p:spPr>
        <p:txBody>
          <a:bodyPr wrap="square">
            <a:spAutoFit/>
          </a:bodyPr>
          <a:lstStyle/>
          <a:p>
            <a:pPr algn="ctr">
              <a:spcBef>
                <a:spcPct val="0"/>
              </a:spcBef>
            </a:pPr>
            <a:r>
              <a:rPr lang="en-GB" altLang="en-US" sz="1867" b="1" dirty="0">
                <a:solidFill>
                  <a:schemeClr val="bg2">
                    <a:lumMod val="25000"/>
                  </a:schemeClr>
                </a:solidFill>
                <a:cs typeface="Arial" charset="0"/>
              </a:rPr>
              <a:t>Sentinels</a:t>
            </a:r>
          </a:p>
        </p:txBody>
      </p:sp>
      <p:sp>
        <p:nvSpPr>
          <p:cNvPr id="25" name="Rectangle 24"/>
          <p:cNvSpPr/>
          <p:nvPr/>
        </p:nvSpPr>
        <p:spPr>
          <a:xfrm>
            <a:off x="8713923" y="3229622"/>
            <a:ext cx="3142717" cy="379656"/>
          </a:xfrm>
          <a:prstGeom prst="rect">
            <a:avLst/>
          </a:prstGeom>
        </p:spPr>
        <p:txBody>
          <a:bodyPr wrap="square">
            <a:spAutoFit/>
          </a:bodyPr>
          <a:lstStyle/>
          <a:p>
            <a:pPr algn="ctr">
              <a:spcBef>
                <a:spcPct val="0"/>
              </a:spcBef>
            </a:pPr>
            <a:r>
              <a:rPr lang="en-GB" altLang="en-US" sz="1867" b="1" dirty="0">
                <a:solidFill>
                  <a:schemeClr val="bg2">
                    <a:lumMod val="25000"/>
                  </a:schemeClr>
                </a:solidFill>
                <a:cs typeface="Arial" charset="0"/>
              </a:rPr>
              <a:t>Contributing missions</a:t>
            </a:r>
          </a:p>
        </p:txBody>
      </p:sp>
      <p:sp>
        <p:nvSpPr>
          <p:cNvPr id="27" name="Rectangle 26"/>
          <p:cNvSpPr/>
          <p:nvPr/>
        </p:nvSpPr>
        <p:spPr>
          <a:xfrm>
            <a:off x="3887755" y="2129178"/>
            <a:ext cx="4704523" cy="666977"/>
          </a:xfrm>
          <a:prstGeom prst="rect">
            <a:avLst/>
          </a:prstGeom>
        </p:spPr>
        <p:txBody>
          <a:bodyPr wrap="square">
            <a:spAutoFit/>
          </a:bodyPr>
          <a:lstStyle/>
          <a:p>
            <a:pPr algn="ctr">
              <a:defRPr/>
            </a:pPr>
            <a:r>
              <a:rPr lang="en-GB" altLang="en-US" sz="1867" b="1" dirty="0">
                <a:solidFill>
                  <a:schemeClr val="bg2">
                    <a:lumMod val="25000"/>
                  </a:schemeClr>
                </a:solidFill>
                <a:ea typeface="MS PGothic" pitchFamily="34" charset="-128"/>
                <a:cs typeface="Arial" charset="0"/>
              </a:rPr>
              <a:t>6 services use Earth Observation data to deliver</a:t>
            </a:r>
            <a:endParaRPr lang="en-GB" altLang="en-US" sz="1867" b="1" dirty="0">
              <a:solidFill>
                <a:schemeClr val="bg2">
                  <a:lumMod val="25000"/>
                </a:schemeClr>
              </a:solidFill>
              <a:cs typeface="Arial" charset="0"/>
            </a:endParaRPr>
          </a:p>
        </p:txBody>
      </p:sp>
    </p:spTree>
    <p:extLst>
      <p:ext uri="{BB962C8B-B14F-4D97-AF65-F5344CB8AC3E}">
        <p14:creationId xmlns:p14="http://schemas.microsoft.com/office/powerpoint/2010/main" val="1391068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text on a white background&#10;&#10;Description generated with high confidence">
            <a:extLst>
              <a:ext uri="{FF2B5EF4-FFF2-40B4-BE49-F238E27FC236}">
                <a16:creationId xmlns:a16="http://schemas.microsoft.com/office/drawing/2014/main" id="{34686460-CD7F-4F86-AF7B-E01AF4C8AD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79507" y="1225641"/>
            <a:ext cx="5632359" cy="5632359"/>
          </a:xfrm>
          <a:prstGeom prst="rect">
            <a:avLst/>
          </a:prstGeom>
        </p:spPr>
      </p:pic>
      <p:sp>
        <p:nvSpPr>
          <p:cNvPr id="2" name="Title 1">
            <a:extLst>
              <a:ext uri="{FF2B5EF4-FFF2-40B4-BE49-F238E27FC236}">
                <a16:creationId xmlns:a16="http://schemas.microsoft.com/office/drawing/2014/main" id="{0FBB6CA2-62F5-42D2-9553-2F38028323AB}"/>
              </a:ext>
            </a:extLst>
          </p:cNvPr>
          <p:cNvSpPr>
            <a:spLocks noGrp="1"/>
          </p:cNvSpPr>
          <p:nvPr>
            <p:ph type="title"/>
          </p:nvPr>
        </p:nvSpPr>
        <p:spPr>
          <a:xfrm>
            <a:off x="942672" y="0"/>
            <a:ext cx="9420528" cy="1496291"/>
          </a:xfrm>
          <a:noFill/>
        </p:spPr>
        <p:txBody>
          <a:bodyPr vert="horz" lIns="91440" tIns="45720" rIns="91440" bIns="45720" rtlCol="0" anchor="ctr">
            <a:normAutofit/>
          </a:bodyPr>
          <a:lstStyle/>
          <a:p>
            <a:r>
              <a:rPr lang="en-US" sz="3600" b="1" dirty="0" smtClean="0"/>
              <a:t>         </a:t>
            </a:r>
            <a:r>
              <a:rPr lang="en-US" sz="3600" b="1" dirty="0" smtClean="0">
                <a:solidFill>
                  <a:srgbClr val="FFFF00"/>
                </a:solidFill>
              </a:rPr>
              <a:t>Copernicus </a:t>
            </a:r>
            <a:r>
              <a:rPr lang="en-US" sz="3600" b="1" dirty="0">
                <a:solidFill>
                  <a:srgbClr val="FFFF00"/>
                </a:solidFill>
              </a:rPr>
              <a:t>Relays</a:t>
            </a:r>
          </a:p>
        </p:txBody>
      </p:sp>
      <p:sp>
        <p:nvSpPr>
          <p:cNvPr id="3" name="TextBox 2">
            <a:extLst>
              <a:ext uri="{FF2B5EF4-FFF2-40B4-BE49-F238E27FC236}">
                <a16:creationId xmlns:a16="http://schemas.microsoft.com/office/drawing/2014/main" id="{79EE4BB3-F615-4D9B-B440-D774901BC0DD}"/>
              </a:ext>
            </a:extLst>
          </p:cNvPr>
          <p:cNvSpPr txBox="1"/>
          <p:nvPr/>
        </p:nvSpPr>
        <p:spPr>
          <a:xfrm>
            <a:off x="1378885" y="1316766"/>
            <a:ext cx="4064409" cy="5125598"/>
          </a:xfrm>
          <a:prstGeom prst="rect">
            <a:avLst/>
          </a:prstGeom>
        </p:spPr>
        <p:txBody>
          <a:bodyPr vert="horz" lIns="91440" tIns="45720" rIns="91440" bIns="45720" rtlCol="0" anchor="t">
            <a:normAutofit fontScale="70000" lnSpcReduction="20000"/>
          </a:bodyPr>
          <a:lstStyle/>
          <a:p>
            <a:pPr marL="342891" indent="-342891" defTabSz="914377">
              <a:lnSpc>
                <a:spcPct val="90000"/>
              </a:lnSpc>
              <a:spcAft>
                <a:spcPts val="600"/>
              </a:spcAft>
              <a:buClrTx/>
              <a:buFont typeface="Wingdings" panose="05000000000000000000" pitchFamily="2" charset="2"/>
              <a:buChar char="§"/>
              <a:defRPr/>
            </a:pPr>
            <a:endParaRPr lang="en-US" sz="2000" kern="1200" dirty="0">
              <a:solidFill>
                <a:srgbClr val="002060"/>
              </a:solidFill>
              <a:latin typeface="Calibri" panose="020F0502020204030204"/>
              <a:ea typeface="+mn-ea"/>
              <a:cs typeface="+mn-cs"/>
            </a:endParaRPr>
          </a:p>
          <a:p>
            <a:pPr marL="400041" indent="-342891" defTabSz="914377">
              <a:lnSpc>
                <a:spcPct val="90000"/>
              </a:lnSpc>
              <a:spcAft>
                <a:spcPts val="600"/>
              </a:spcAft>
              <a:buClrTx/>
              <a:buFont typeface="Wingdings" panose="05000000000000000000" pitchFamily="2" charset="2"/>
              <a:buChar char="§"/>
              <a:defRPr/>
            </a:pPr>
            <a:r>
              <a:rPr lang="en-US" sz="4500" kern="1200" dirty="0">
                <a:solidFill>
                  <a:srgbClr val="002060"/>
                </a:solidFill>
                <a:latin typeface="Calibri" panose="020F0502020204030204"/>
                <a:ea typeface="+mn-ea"/>
                <a:cs typeface="+mn-cs"/>
              </a:rPr>
              <a:t>Reaching end-users in different countries and regions worldwide</a:t>
            </a:r>
          </a:p>
          <a:p>
            <a:pPr marL="400041" indent="-342891" defTabSz="914377">
              <a:lnSpc>
                <a:spcPct val="90000"/>
              </a:lnSpc>
              <a:spcAft>
                <a:spcPts val="600"/>
              </a:spcAft>
              <a:buClrTx/>
              <a:buFont typeface="Wingdings" panose="05000000000000000000" pitchFamily="2" charset="2"/>
              <a:buChar char="§"/>
              <a:defRPr/>
            </a:pPr>
            <a:r>
              <a:rPr lang="en-US" sz="4500" kern="1200" dirty="0">
                <a:solidFill>
                  <a:srgbClr val="002060"/>
                </a:solidFill>
                <a:latin typeface="Calibri" panose="020F0502020204030204"/>
                <a:ea typeface="+mn-ea"/>
                <a:cs typeface="+mn-cs"/>
              </a:rPr>
              <a:t>Content localization</a:t>
            </a:r>
          </a:p>
          <a:p>
            <a:pPr marL="400041" indent="-342891" defTabSz="914377">
              <a:lnSpc>
                <a:spcPct val="90000"/>
              </a:lnSpc>
              <a:spcAft>
                <a:spcPts val="600"/>
              </a:spcAft>
              <a:buClrTx/>
              <a:buFont typeface="Wingdings" panose="05000000000000000000" pitchFamily="2" charset="2"/>
              <a:buChar char="§"/>
              <a:defRPr/>
            </a:pPr>
            <a:r>
              <a:rPr lang="en-US" sz="4500" kern="1200" dirty="0">
                <a:solidFill>
                  <a:srgbClr val="002060"/>
                </a:solidFill>
                <a:latin typeface="Calibri" panose="020F0502020204030204"/>
                <a:ea typeface="+mn-ea"/>
                <a:cs typeface="+mn-cs"/>
              </a:rPr>
              <a:t>Local and global cooperation</a:t>
            </a:r>
          </a:p>
          <a:p>
            <a:pPr marL="400041" indent="-342891" defTabSz="914377">
              <a:lnSpc>
                <a:spcPct val="90000"/>
              </a:lnSpc>
              <a:spcAft>
                <a:spcPts val="600"/>
              </a:spcAft>
              <a:buClrTx/>
              <a:buFont typeface="Wingdings" panose="05000000000000000000" pitchFamily="2" charset="2"/>
              <a:buChar char="§"/>
              <a:defRPr/>
            </a:pPr>
            <a:r>
              <a:rPr lang="en-US" sz="4500" kern="1200" dirty="0">
                <a:solidFill>
                  <a:srgbClr val="002060"/>
                </a:solidFill>
                <a:latin typeface="Calibri" panose="020F0502020204030204"/>
                <a:ea typeface="+mn-ea"/>
                <a:cs typeface="+mn-cs"/>
              </a:rPr>
              <a:t>Support to local users </a:t>
            </a:r>
          </a:p>
          <a:p>
            <a:pPr marL="400041" indent="-342891" defTabSz="914377">
              <a:lnSpc>
                <a:spcPct val="90000"/>
              </a:lnSpc>
              <a:spcAft>
                <a:spcPts val="600"/>
              </a:spcAft>
              <a:buClrTx/>
              <a:buFont typeface="Wingdings" panose="05000000000000000000" pitchFamily="2" charset="2"/>
              <a:buChar char="§"/>
              <a:defRPr/>
            </a:pPr>
            <a:r>
              <a:rPr lang="en-US" sz="4500" kern="1200" dirty="0">
                <a:solidFill>
                  <a:srgbClr val="002060"/>
                </a:solidFill>
                <a:latin typeface="Calibri" panose="020F0502020204030204"/>
                <a:ea typeface="+mn-ea"/>
                <a:cs typeface="+mn-cs"/>
              </a:rPr>
              <a:t>Organizing promotional events and training</a:t>
            </a:r>
          </a:p>
        </p:txBody>
      </p:sp>
    </p:spTree>
    <p:extLst>
      <p:ext uri="{BB962C8B-B14F-4D97-AF65-F5344CB8AC3E}">
        <p14:creationId xmlns:p14="http://schemas.microsoft.com/office/powerpoint/2010/main" val="3435648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map&#10;&#10;Description generated with high confidence">
            <a:extLst>
              <a:ext uri="{FF2B5EF4-FFF2-40B4-BE49-F238E27FC236}">
                <a16:creationId xmlns:a16="http://schemas.microsoft.com/office/drawing/2014/main" id="{34686460-CD7F-4F86-AF7B-E01AF4C8AD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27753" y="1246909"/>
            <a:ext cx="5753879" cy="5611091"/>
          </a:xfrm>
          <a:prstGeom prst="rect">
            <a:avLst/>
          </a:prstGeom>
        </p:spPr>
      </p:pic>
      <p:sp>
        <p:nvSpPr>
          <p:cNvPr id="2" name="Title 1">
            <a:extLst>
              <a:ext uri="{FF2B5EF4-FFF2-40B4-BE49-F238E27FC236}">
                <a16:creationId xmlns:a16="http://schemas.microsoft.com/office/drawing/2014/main" id="{0FBB6CA2-62F5-42D2-9553-2F38028323AB}"/>
              </a:ext>
            </a:extLst>
          </p:cNvPr>
          <p:cNvSpPr>
            <a:spLocks noGrp="1"/>
          </p:cNvSpPr>
          <p:nvPr>
            <p:ph type="title"/>
          </p:nvPr>
        </p:nvSpPr>
        <p:spPr>
          <a:xfrm>
            <a:off x="750243" y="110836"/>
            <a:ext cx="9599102" cy="1136073"/>
          </a:xfrm>
          <a:noFill/>
        </p:spPr>
        <p:txBody>
          <a:bodyPr vert="horz" lIns="91440" tIns="45720" rIns="91440" bIns="45720" rtlCol="0" anchor="ctr">
            <a:normAutofit/>
          </a:bodyPr>
          <a:lstStyle/>
          <a:p>
            <a:r>
              <a:rPr lang="en-US" sz="3600" b="1" dirty="0" smtClean="0"/>
              <a:t>         </a:t>
            </a:r>
            <a:r>
              <a:rPr lang="en-US" sz="3600" b="1" dirty="0" smtClean="0">
                <a:solidFill>
                  <a:srgbClr val="FFFF00"/>
                </a:solidFill>
              </a:rPr>
              <a:t>Copernicus </a:t>
            </a:r>
            <a:r>
              <a:rPr lang="en-US" sz="3600" b="1" dirty="0">
                <a:solidFill>
                  <a:srgbClr val="FFFF00"/>
                </a:solidFill>
              </a:rPr>
              <a:t>Academy</a:t>
            </a:r>
          </a:p>
        </p:txBody>
      </p:sp>
      <p:sp>
        <p:nvSpPr>
          <p:cNvPr id="6" name="TextBox 5">
            <a:extLst>
              <a:ext uri="{FF2B5EF4-FFF2-40B4-BE49-F238E27FC236}">
                <a16:creationId xmlns:a16="http://schemas.microsoft.com/office/drawing/2014/main" id="{E75B0702-028B-4859-BF35-2696DD43B731}"/>
              </a:ext>
            </a:extLst>
          </p:cNvPr>
          <p:cNvSpPr txBox="1"/>
          <p:nvPr/>
        </p:nvSpPr>
        <p:spPr>
          <a:xfrm>
            <a:off x="1061797" y="1412777"/>
            <a:ext cx="4064409" cy="5445223"/>
          </a:xfrm>
          <a:prstGeom prst="rect">
            <a:avLst/>
          </a:prstGeom>
        </p:spPr>
        <p:txBody>
          <a:bodyPr vert="horz" lIns="91440" tIns="45720" rIns="91440" bIns="45720" rtlCol="0" anchor="t">
            <a:normAutofit/>
          </a:bodyPr>
          <a:lstStyle/>
          <a:p>
            <a:pPr marL="285744" indent="-285744" defTabSz="914377">
              <a:lnSpc>
                <a:spcPct val="90000"/>
              </a:lnSpc>
              <a:spcAft>
                <a:spcPts val="600"/>
              </a:spcAft>
              <a:buClrTx/>
              <a:buFont typeface="Wingdings" panose="05000000000000000000" pitchFamily="2" charset="2"/>
              <a:buChar char="§"/>
              <a:defRPr/>
            </a:pPr>
            <a:endParaRPr lang="en-US" sz="2000" kern="1200" dirty="0">
              <a:solidFill>
                <a:prstClr val="white"/>
              </a:solidFill>
              <a:latin typeface="Calibri" panose="020F0502020204030204"/>
              <a:ea typeface="+mn-ea"/>
              <a:cs typeface="+mn-cs"/>
            </a:endParaRPr>
          </a:p>
          <a:p>
            <a:pPr marL="342891" indent="-285744" defTabSz="914377">
              <a:lnSpc>
                <a:spcPct val="90000"/>
              </a:lnSpc>
              <a:spcAft>
                <a:spcPts val="600"/>
              </a:spcAft>
              <a:buClrTx/>
              <a:buFont typeface="Wingdings" panose="05000000000000000000" pitchFamily="2" charset="2"/>
              <a:buChar char="§"/>
              <a:defRPr/>
            </a:pPr>
            <a:r>
              <a:rPr lang="en-US" sz="2800" kern="1200" dirty="0">
                <a:solidFill>
                  <a:srgbClr val="002060"/>
                </a:solidFill>
                <a:latin typeface="Calibri" panose="020F0502020204030204"/>
                <a:ea typeface="+mn-ea"/>
                <a:cs typeface="+mn-cs"/>
              </a:rPr>
              <a:t>Reaching academic institutions worldwide</a:t>
            </a:r>
          </a:p>
          <a:p>
            <a:pPr marL="342891" indent="-285744" defTabSz="914377">
              <a:lnSpc>
                <a:spcPct val="90000"/>
              </a:lnSpc>
              <a:spcAft>
                <a:spcPts val="600"/>
              </a:spcAft>
              <a:buClrTx/>
              <a:buFont typeface="Wingdings" panose="05000000000000000000" pitchFamily="2" charset="2"/>
              <a:buChar char="§"/>
              <a:defRPr/>
            </a:pPr>
            <a:r>
              <a:rPr lang="en-US" sz="2800" kern="1200" dirty="0">
                <a:solidFill>
                  <a:srgbClr val="002060"/>
                </a:solidFill>
                <a:latin typeface="Calibri" panose="020F0502020204030204"/>
                <a:ea typeface="+mn-ea"/>
                <a:cs typeface="+mn-cs"/>
              </a:rPr>
              <a:t>Enabling global Earth Observation research network</a:t>
            </a:r>
          </a:p>
          <a:p>
            <a:pPr marL="342891" indent="-285744" defTabSz="914377">
              <a:lnSpc>
                <a:spcPct val="90000"/>
              </a:lnSpc>
              <a:spcAft>
                <a:spcPts val="600"/>
              </a:spcAft>
              <a:buClrTx/>
              <a:buFont typeface="Wingdings" panose="05000000000000000000" pitchFamily="2" charset="2"/>
              <a:buChar char="§"/>
              <a:defRPr/>
            </a:pPr>
            <a:r>
              <a:rPr lang="en-US" sz="2800" kern="1200" dirty="0">
                <a:solidFill>
                  <a:srgbClr val="002060"/>
                </a:solidFill>
                <a:latin typeface="Calibri" panose="020F0502020204030204"/>
                <a:ea typeface="+mn-ea"/>
                <a:cs typeface="+mn-cs"/>
              </a:rPr>
              <a:t>Promoting space in education</a:t>
            </a:r>
          </a:p>
          <a:p>
            <a:pPr marL="342891" indent="-285744" defTabSz="914377">
              <a:lnSpc>
                <a:spcPct val="90000"/>
              </a:lnSpc>
              <a:spcAft>
                <a:spcPts val="600"/>
              </a:spcAft>
              <a:buClrTx/>
              <a:buFont typeface="Wingdings" panose="05000000000000000000" pitchFamily="2" charset="2"/>
              <a:buChar char="§"/>
              <a:defRPr/>
            </a:pPr>
            <a:r>
              <a:rPr lang="en-US" sz="2800" kern="1200" dirty="0">
                <a:solidFill>
                  <a:srgbClr val="002060"/>
                </a:solidFill>
                <a:latin typeface="Calibri" panose="020F0502020204030204"/>
                <a:ea typeface="+mn-ea"/>
                <a:cs typeface="+mn-cs"/>
              </a:rPr>
              <a:t>Accelerate research to market link</a:t>
            </a:r>
          </a:p>
          <a:p>
            <a:pPr marL="342891" indent="-285744" defTabSz="914377">
              <a:lnSpc>
                <a:spcPct val="90000"/>
              </a:lnSpc>
              <a:spcAft>
                <a:spcPts val="600"/>
              </a:spcAft>
              <a:buClrTx/>
              <a:buFont typeface="Wingdings" panose="05000000000000000000" pitchFamily="2" charset="2"/>
              <a:buChar char="§"/>
              <a:defRPr/>
            </a:pPr>
            <a:r>
              <a:rPr lang="en-US" sz="2800" kern="1200" dirty="0">
                <a:solidFill>
                  <a:srgbClr val="002060"/>
                </a:solidFill>
                <a:latin typeface="Calibri" panose="020F0502020204030204"/>
                <a:ea typeface="+mn-ea"/>
                <a:cs typeface="+mn-cs"/>
              </a:rPr>
              <a:t>Building skills</a:t>
            </a:r>
          </a:p>
        </p:txBody>
      </p:sp>
    </p:spTree>
    <p:extLst>
      <p:ext uri="{BB962C8B-B14F-4D97-AF65-F5344CB8AC3E}">
        <p14:creationId xmlns:p14="http://schemas.microsoft.com/office/powerpoint/2010/main" val="1761739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6844" y="5715000"/>
            <a:ext cx="2882489" cy="677333"/>
          </a:xfrm>
          <a:prstGeom prst="rect">
            <a:avLst/>
          </a:prstGeom>
        </p:spPr>
      </p:pic>
      <p:sp>
        <p:nvSpPr>
          <p:cNvPr id="2" name="object 2"/>
          <p:cNvSpPr txBox="1"/>
          <p:nvPr/>
        </p:nvSpPr>
        <p:spPr>
          <a:xfrm>
            <a:off x="5757334" y="6448125"/>
            <a:ext cx="378864" cy="151081"/>
          </a:xfrm>
          <a:prstGeom prst="rect">
            <a:avLst/>
          </a:prstGeom>
        </p:spPr>
        <p:txBody>
          <a:bodyPr vert="horz" wrap="square" lIns="0" tIns="14111" rIns="0" bIns="0" rtlCol="0">
            <a:spAutoFit/>
          </a:bodyPr>
          <a:lstStyle/>
          <a:p>
            <a:pPr marL="14111">
              <a:spcBef>
                <a:spcPts val="111"/>
              </a:spcBef>
            </a:pPr>
            <a:r>
              <a:rPr sz="889" i="1" dirty="0">
                <a:solidFill>
                  <a:srgbClr val="FFFFFF"/>
                </a:solidFill>
                <a:latin typeface="PF Square Sans Pro"/>
                <a:cs typeface="PF Square Sans Pro"/>
              </a:rPr>
              <a:t>Space</a:t>
            </a:r>
            <a:endParaRPr sz="889" dirty="0">
              <a:latin typeface="PF Square Sans Pro"/>
              <a:cs typeface="PF Square Sans Pro"/>
            </a:endParaRPr>
          </a:p>
        </p:txBody>
      </p:sp>
      <p:sp>
        <p:nvSpPr>
          <p:cNvPr id="8" name="object 8"/>
          <p:cNvSpPr/>
          <p:nvPr/>
        </p:nvSpPr>
        <p:spPr>
          <a:xfrm>
            <a:off x="10440521" y="6007481"/>
            <a:ext cx="196307" cy="200779"/>
          </a:xfrm>
          <a:prstGeom prst="rect">
            <a:avLst/>
          </a:prstGeom>
          <a:blipFill>
            <a:blip r:embed="rId3" cstate="print"/>
            <a:stretch>
              <a:fillRect/>
            </a:stretch>
          </a:blipFill>
        </p:spPr>
        <p:txBody>
          <a:bodyPr wrap="square" lIns="0" tIns="0" rIns="0" bIns="0" rtlCol="0"/>
          <a:lstStyle/>
          <a:p>
            <a:endParaRPr sz="1556"/>
          </a:p>
        </p:txBody>
      </p:sp>
      <p:sp>
        <p:nvSpPr>
          <p:cNvPr id="9" name="object 9"/>
          <p:cNvSpPr/>
          <p:nvPr/>
        </p:nvSpPr>
        <p:spPr>
          <a:xfrm>
            <a:off x="10655766" y="6016441"/>
            <a:ext cx="98410" cy="183260"/>
          </a:xfrm>
          <a:prstGeom prst="rect">
            <a:avLst/>
          </a:prstGeom>
          <a:blipFill>
            <a:blip r:embed="rId4" cstate="print"/>
            <a:stretch>
              <a:fillRect/>
            </a:stretch>
          </a:blipFill>
        </p:spPr>
        <p:txBody>
          <a:bodyPr wrap="square" lIns="0" tIns="0" rIns="0" bIns="0" rtlCol="0"/>
          <a:lstStyle/>
          <a:p>
            <a:endParaRPr sz="1556"/>
          </a:p>
        </p:txBody>
      </p:sp>
      <p:sp>
        <p:nvSpPr>
          <p:cNvPr id="12" name="object 12"/>
          <p:cNvSpPr/>
          <p:nvPr/>
        </p:nvSpPr>
        <p:spPr>
          <a:xfrm>
            <a:off x="11001628" y="6007608"/>
            <a:ext cx="189822" cy="201172"/>
          </a:xfrm>
          <a:prstGeom prst="rect">
            <a:avLst/>
          </a:prstGeom>
          <a:blipFill>
            <a:blip r:embed="rId5" cstate="print"/>
            <a:stretch>
              <a:fillRect/>
            </a:stretch>
          </a:blipFill>
        </p:spPr>
        <p:txBody>
          <a:bodyPr wrap="square" lIns="0" tIns="0" rIns="0" bIns="0" rtlCol="0"/>
          <a:lstStyle/>
          <a:p>
            <a:endParaRPr sz="1556"/>
          </a:p>
        </p:txBody>
      </p:sp>
      <p:sp>
        <p:nvSpPr>
          <p:cNvPr id="13" name="object 13"/>
          <p:cNvSpPr/>
          <p:nvPr/>
        </p:nvSpPr>
        <p:spPr>
          <a:xfrm>
            <a:off x="11206267" y="6016892"/>
            <a:ext cx="160174" cy="182809"/>
          </a:xfrm>
          <a:prstGeom prst="rect">
            <a:avLst/>
          </a:prstGeom>
          <a:blipFill>
            <a:blip r:embed="rId6" cstate="print"/>
            <a:stretch>
              <a:fillRect/>
            </a:stretch>
          </a:blipFill>
        </p:spPr>
        <p:txBody>
          <a:bodyPr wrap="square" lIns="0" tIns="0" rIns="0" bIns="0" rtlCol="0"/>
          <a:lstStyle/>
          <a:p>
            <a:endParaRPr sz="1556"/>
          </a:p>
        </p:txBody>
      </p:sp>
      <p:sp>
        <p:nvSpPr>
          <p:cNvPr id="14" name="object 14"/>
          <p:cNvSpPr/>
          <p:nvPr/>
        </p:nvSpPr>
        <p:spPr>
          <a:xfrm>
            <a:off x="11384548" y="6007833"/>
            <a:ext cx="128058" cy="201351"/>
          </a:xfrm>
          <a:prstGeom prst="rect">
            <a:avLst/>
          </a:prstGeom>
          <a:blipFill>
            <a:blip r:embed="rId7" cstate="print"/>
            <a:stretch>
              <a:fillRect/>
            </a:stretch>
          </a:blipFill>
        </p:spPr>
        <p:txBody>
          <a:bodyPr wrap="square" lIns="0" tIns="0" rIns="0" bIns="0" rtlCol="0"/>
          <a:lstStyle/>
          <a:p>
            <a:endParaRPr sz="1556"/>
          </a:p>
        </p:txBody>
      </p:sp>
      <p:grpSp>
        <p:nvGrpSpPr>
          <p:cNvPr id="16" name="Group 15"/>
          <p:cNvGrpSpPr/>
          <p:nvPr/>
        </p:nvGrpSpPr>
        <p:grpSpPr>
          <a:xfrm>
            <a:off x="5354127" y="409223"/>
            <a:ext cx="6115482" cy="4223286"/>
            <a:chOff x="4666314" y="368300"/>
            <a:chExt cx="5503934" cy="3800957"/>
          </a:xfrm>
        </p:grpSpPr>
        <p:sp>
          <p:nvSpPr>
            <p:cNvPr id="17" name="bk object 17"/>
            <p:cNvSpPr/>
            <p:nvPr/>
          </p:nvSpPr>
          <p:spPr>
            <a:xfrm>
              <a:off x="5583288" y="2591168"/>
              <a:ext cx="4586960" cy="1578089"/>
            </a:xfrm>
            <a:prstGeom prst="rect">
              <a:avLst/>
            </a:prstGeom>
            <a:blipFill>
              <a:blip r:embed="rId8" cstate="print"/>
              <a:stretch>
                <a:fillRect/>
              </a:stretch>
            </a:blipFill>
          </p:spPr>
          <p:txBody>
            <a:bodyPr wrap="square" lIns="0" tIns="0" rIns="0" bIns="0" rtlCol="0"/>
            <a:lstStyle/>
            <a:p>
              <a:endParaRPr sz="1556"/>
            </a:p>
          </p:txBody>
        </p:sp>
        <p:grpSp>
          <p:nvGrpSpPr>
            <p:cNvPr id="18" name="Group 17"/>
            <p:cNvGrpSpPr/>
            <p:nvPr userDrawn="1"/>
          </p:nvGrpSpPr>
          <p:grpSpPr>
            <a:xfrm>
              <a:off x="4666314" y="368300"/>
              <a:ext cx="1335576" cy="924610"/>
              <a:chOff x="4666314" y="368300"/>
              <a:chExt cx="1335576" cy="924610"/>
            </a:xfrm>
          </p:grpSpPr>
          <p:sp>
            <p:nvSpPr>
              <p:cNvPr id="19" name="bk object 18"/>
              <p:cNvSpPr/>
              <p:nvPr/>
            </p:nvSpPr>
            <p:spPr>
              <a:xfrm>
                <a:off x="4666314" y="369553"/>
                <a:ext cx="848216" cy="923357"/>
              </a:xfrm>
              <a:prstGeom prst="rect">
                <a:avLst/>
              </a:prstGeom>
              <a:blipFill>
                <a:blip r:embed="rId9" cstate="print"/>
                <a:stretch>
                  <a:fillRect/>
                </a:stretch>
              </a:blipFill>
            </p:spPr>
            <p:txBody>
              <a:bodyPr wrap="square" lIns="0" tIns="0" rIns="0" bIns="0" rtlCol="0"/>
              <a:lstStyle/>
              <a:p>
                <a:endParaRPr sz="1556"/>
              </a:p>
            </p:txBody>
          </p:sp>
          <p:sp>
            <p:nvSpPr>
              <p:cNvPr id="20" name="bk object 19"/>
              <p:cNvSpPr/>
              <p:nvPr/>
            </p:nvSpPr>
            <p:spPr>
              <a:xfrm>
                <a:off x="5596354" y="368300"/>
                <a:ext cx="405130" cy="335280"/>
              </a:xfrm>
              <a:custGeom>
                <a:avLst/>
                <a:gdLst/>
                <a:ahLst/>
                <a:cxnLst/>
                <a:rect l="l" t="t" r="r" b="b"/>
                <a:pathLst>
                  <a:path w="405129" h="335280">
                    <a:moveTo>
                      <a:pt x="0" y="0"/>
                    </a:moveTo>
                    <a:lnTo>
                      <a:pt x="0" y="43751"/>
                    </a:lnTo>
                    <a:lnTo>
                      <a:pt x="107140" y="194225"/>
                    </a:lnTo>
                    <a:lnTo>
                      <a:pt x="140741" y="240868"/>
                    </a:lnTo>
                    <a:lnTo>
                      <a:pt x="193592" y="284997"/>
                    </a:lnTo>
                    <a:lnTo>
                      <a:pt x="276047" y="307200"/>
                    </a:lnTo>
                    <a:lnTo>
                      <a:pt x="405003" y="334873"/>
                    </a:lnTo>
                    <a:lnTo>
                      <a:pt x="405003" y="328218"/>
                    </a:lnTo>
                    <a:lnTo>
                      <a:pt x="277622" y="301053"/>
                    </a:lnTo>
                    <a:lnTo>
                      <a:pt x="222054" y="285606"/>
                    </a:lnTo>
                    <a:lnTo>
                      <a:pt x="184691" y="267039"/>
                    </a:lnTo>
                    <a:lnTo>
                      <a:pt x="159855" y="245496"/>
                    </a:lnTo>
                    <a:lnTo>
                      <a:pt x="141871" y="221119"/>
                    </a:lnTo>
                    <a:lnTo>
                      <a:pt x="0" y="0"/>
                    </a:lnTo>
                    <a:close/>
                  </a:path>
                </a:pathLst>
              </a:custGeom>
              <a:solidFill>
                <a:srgbClr val="BCBEC0"/>
              </a:solidFill>
            </p:spPr>
            <p:txBody>
              <a:bodyPr wrap="square" lIns="0" tIns="0" rIns="0" bIns="0" rtlCol="0"/>
              <a:lstStyle/>
              <a:p>
                <a:endParaRPr sz="1556"/>
              </a:p>
            </p:txBody>
          </p:sp>
          <p:sp>
            <p:nvSpPr>
              <p:cNvPr id="21" name="bk object 20"/>
              <p:cNvSpPr/>
              <p:nvPr/>
            </p:nvSpPr>
            <p:spPr>
              <a:xfrm>
                <a:off x="5596112" y="421410"/>
                <a:ext cx="405765" cy="308610"/>
              </a:xfrm>
              <a:custGeom>
                <a:avLst/>
                <a:gdLst/>
                <a:ahLst/>
                <a:cxnLst/>
                <a:rect l="l" t="t" r="r" b="b"/>
                <a:pathLst>
                  <a:path w="405764" h="308609">
                    <a:moveTo>
                      <a:pt x="241" y="0"/>
                    </a:moveTo>
                    <a:lnTo>
                      <a:pt x="0" y="39776"/>
                    </a:lnTo>
                    <a:lnTo>
                      <a:pt x="140982" y="220040"/>
                    </a:lnTo>
                    <a:lnTo>
                      <a:pt x="169389" y="246176"/>
                    </a:lnTo>
                    <a:lnTo>
                      <a:pt x="239528" y="274255"/>
                    </a:lnTo>
                    <a:lnTo>
                      <a:pt x="307374" y="288833"/>
                    </a:lnTo>
                    <a:lnTo>
                      <a:pt x="405574" y="308127"/>
                    </a:lnTo>
                    <a:lnTo>
                      <a:pt x="405574" y="302514"/>
                    </a:lnTo>
                    <a:lnTo>
                      <a:pt x="277215" y="276898"/>
                    </a:lnTo>
                    <a:lnTo>
                      <a:pt x="216858" y="259100"/>
                    </a:lnTo>
                    <a:lnTo>
                      <a:pt x="178355" y="238509"/>
                    </a:lnTo>
                    <a:lnTo>
                      <a:pt x="140627" y="199339"/>
                    </a:lnTo>
                    <a:lnTo>
                      <a:pt x="110744" y="158095"/>
                    </a:lnTo>
                    <a:lnTo>
                      <a:pt x="241" y="0"/>
                    </a:lnTo>
                    <a:close/>
                  </a:path>
                </a:pathLst>
              </a:custGeom>
              <a:solidFill>
                <a:srgbClr val="BCBEC0"/>
              </a:solidFill>
            </p:spPr>
            <p:txBody>
              <a:bodyPr wrap="square" lIns="0" tIns="0" rIns="0" bIns="0" rtlCol="0"/>
              <a:lstStyle/>
              <a:p>
                <a:endParaRPr sz="1556"/>
              </a:p>
            </p:txBody>
          </p:sp>
          <p:sp>
            <p:nvSpPr>
              <p:cNvPr id="22" name="bk object 21"/>
              <p:cNvSpPr/>
              <p:nvPr/>
            </p:nvSpPr>
            <p:spPr>
              <a:xfrm>
                <a:off x="5596112" y="474753"/>
                <a:ext cx="405765" cy="281305"/>
              </a:xfrm>
              <a:custGeom>
                <a:avLst/>
                <a:gdLst/>
                <a:ahLst/>
                <a:cxnLst/>
                <a:rect l="l" t="t" r="r" b="b"/>
                <a:pathLst>
                  <a:path w="405764" h="281305">
                    <a:moveTo>
                      <a:pt x="241" y="0"/>
                    </a:moveTo>
                    <a:lnTo>
                      <a:pt x="106282" y="160774"/>
                    </a:lnTo>
                    <a:lnTo>
                      <a:pt x="140627" y="200037"/>
                    </a:lnTo>
                    <a:lnTo>
                      <a:pt x="200272" y="239069"/>
                    </a:lnTo>
                    <a:lnTo>
                      <a:pt x="277215" y="257594"/>
                    </a:lnTo>
                    <a:lnTo>
                      <a:pt x="405206" y="281101"/>
                    </a:lnTo>
                    <a:lnTo>
                      <a:pt x="405206" y="275488"/>
                    </a:lnTo>
                    <a:lnTo>
                      <a:pt x="277215" y="251625"/>
                    </a:lnTo>
                    <a:lnTo>
                      <a:pt x="225251" y="238332"/>
                    </a:lnTo>
                    <a:lnTo>
                      <a:pt x="187604" y="221881"/>
                    </a:lnTo>
                    <a:lnTo>
                      <a:pt x="160615" y="202668"/>
                    </a:lnTo>
                    <a:lnTo>
                      <a:pt x="140627" y="181089"/>
                    </a:lnTo>
                    <a:lnTo>
                      <a:pt x="241" y="0"/>
                    </a:lnTo>
                    <a:close/>
                  </a:path>
                </a:pathLst>
              </a:custGeom>
              <a:solidFill>
                <a:srgbClr val="BCBEC0"/>
              </a:solidFill>
            </p:spPr>
            <p:txBody>
              <a:bodyPr wrap="square" lIns="0" tIns="0" rIns="0" bIns="0" rtlCol="0"/>
              <a:lstStyle/>
              <a:p>
                <a:endParaRPr sz="1556"/>
              </a:p>
            </p:txBody>
          </p:sp>
          <p:sp>
            <p:nvSpPr>
              <p:cNvPr id="23" name="bk object 22"/>
              <p:cNvSpPr/>
              <p:nvPr/>
            </p:nvSpPr>
            <p:spPr>
              <a:xfrm>
                <a:off x="5596121" y="527160"/>
                <a:ext cx="405765" cy="257175"/>
              </a:xfrm>
              <a:custGeom>
                <a:avLst/>
                <a:gdLst/>
                <a:ahLst/>
                <a:cxnLst/>
                <a:rect l="l" t="t" r="r" b="b"/>
                <a:pathLst>
                  <a:path w="405764" h="257175">
                    <a:moveTo>
                      <a:pt x="0" y="0"/>
                    </a:moveTo>
                    <a:lnTo>
                      <a:pt x="57621" y="94969"/>
                    </a:lnTo>
                    <a:lnTo>
                      <a:pt x="104282" y="142889"/>
                    </a:lnTo>
                    <a:lnTo>
                      <a:pt x="140627" y="179209"/>
                    </a:lnTo>
                    <a:lnTo>
                      <a:pt x="173886" y="204748"/>
                    </a:lnTo>
                    <a:lnTo>
                      <a:pt x="241200" y="228056"/>
                    </a:lnTo>
                    <a:lnTo>
                      <a:pt x="405193" y="257124"/>
                    </a:lnTo>
                    <a:lnTo>
                      <a:pt x="405193" y="251155"/>
                    </a:lnTo>
                    <a:lnTo>
                      <a:pt x="277202" y="228346"/>
                    </a:lnTo>
                    <a:lnTo>
                      <a:pt x="225605" y="216511"/>
                    </a:lnTo>
                    <a:lnTo>
                      <a:pt x="165440" y="185594"/>
                    </a:lnTo>
                    <a:lnTo>
                      <a:pt x="125985" y="145057"/>
                    </a:lnTo>
                    <a:lnTo>
                      <a:pt x="106300" y="122834"/>
                    </a:lnTo>
                    <a:lnTo>
                      <a:pt x="0" y="0"/>
                    </a:lnTo>
                    <a:close/>
                  </a:path>
                </a:pathLst>
              </a:custGeom>
              <a:solidFill>
                <a:srgbClr val="BCBEC0"/>
              </a:solidFill>
            </p:spPr>
            <p:txBody>
              <a:bodyPr wrap="square" lIns="0" tIns="0" rIns="0" bIns="0" rtlCol="0"/>
              <a:lstStyle/>
              <a:p>
                <a:endParaRPr sz="1556"/>
              </a:p>
            </p:txBody>
          </p:sp>
          <p:sp>
            <p:nvSpPr>
              <p:cNvPr id="24" name="bk object 23"/>
              <p:cNvSpPr/>
              <p:nvPr/>
            </p:nvSpPr>
            <p:spPr>
              <a:xfrm>
                <a:off x="5596354" y="581675"/>
                <a:ext cx="405130" cy="229870"/>
              </a:xfrm>
              <a:custGeom>
                <a:avLst/>
                <a:gdLst/>
                <a:ahLst/>
                <a:cxnLst/>
                <a:rect l="l" t="t" r="r" b="b"/>
                <a:pathLst>
                  <a:path w="405129" h="229870">
                    <a:moveTo>
                      <a:pt x="0" y="0"/>
                    </a:moveTo>
                    <a:lnTo>
                      <a:pt x="0" y="32994"/>
                    </a:lnTo>
                    <a:lnTo>
                      <a:pt x="140385" y="161544"/>
                    </a:lnTo>
                    <a:lnTo>
                      <a:pt x="167722" y="180500"/>
                    </a:lnTo>
                    <a:lnTo>
                      <a:pt x="198889" y="192735"/>
                    </a:lnTo>
                    <a:lnTo>
                      <a:pt x="234860" y="201045"/>
                    </a:lnTo>
                    <a:lnTo>
                      <a:pt x="404964" y="229285"/>
                    </a:lnTo>
                    <a:lnTo>
                      <a:pt x="404964" y="222961"/>
                    </a:lnTo>
                    <a:lnTo>
                      <a:pt x="276606" y="201561"/>
                    </a:lnTo>
                    <a:lnTo>
                      <a:pt x="235003" y="193032"/>
                    </a:lnTo>
                    <a:lnTo>
                      <a:pt x="198939" y="181860"/>
                    </a:lnTo>
                    <a:lnTo>
                      <a:pt x="167742" y="166235"/>
                    </a:lnTo>
                    <a:lnTo>
                      <a:pt x="140741" y="144348"/>
                    </a:lnTo>
                    <a:lnTo>
                      <a:pt x="0" y="0"/>
                    </a:lnTo>
                    <a:close/>
                  </a:path>
                </a:pathLst>
              </a:custGeom>
              <a:solidFill>
                <a:srgbClr val="BCBEC0"/>
              </a:solidFill>
            </p:spPr>
            <p:txBody>
              <a:bodyPr wrap="square" lIns="0" tIns="0" rIns="0" bIns="0" rtlCol="0"/>
              <a:lstStyle/>
              <a:p>
                <a:endParaRPr sz="1556"/>
              </a:p>
            </p:txBody>
          </p:sp>
          <p:sp>
            <p:nvSpPr>
              <p:cNvPr id="25" name="bk object 24"/>
              <p:cNvSpPr/>
              <p:nvPr/>
            </p:nvSpPr>
            <p:spPr>
              <a:xfrm>
                <a:off x="5596354" y="632209"/>
                <a:ext cx="405130" cy="207010"/>
              </a:xfrm>
              <a:custGeom>
                <a:avLst/>
                <a:gdLst/>
                <a:ahLst/>
                <a:cxnLst/>
                <a:rect l="l" t="t" r="r" b="b"/>
                <a:pathLst>
                  <a:path w="405129" h="207009">
                    <a:moveTo>
                      <a:pt x="0" y="0"/>
                    </a:moveTo>
                    <a:lnTo>
                      <a:pt x="0" y="30886"/>
                    </a:lnTo>
                    <a:lnTo>
                      <a:pt x="140741" y="144005"/>
                    </a:lnTo>
                    <a:lnTo>
                      <a:pt x="168763" y="161442"/>
                    </a:lnTo>
                    <a:lnTo>
                      <a:pt x="199520" y="172343"/>
                    </a:lnTo>
                    <a:lnTo>
                      <a:pt x="234853" y="179604"/>
                    </a:lnTo>
                    <a:lnTo>
                      <a:pt x="404964" y="206463"/>
                    </a:lnTo>
                    <a:lnTo>
                      <a:pt x="404964" y="199796"/>
                    </a:lnTo>
                    <a:lnTo>
                      <a:pt x="276974" y="178739"/>
                    </a:lnTo>
                    <a:lnTo>
                      <a:pt x="228939" y="169329"/>
                    </a:lnTo>
                    <a:lnTo>
                      <a:pt x="165851" y="145635"/>
                    </a:lnTo>
                    <a:lnTo>
                      <a:pt x="117782" y="106661"/>
                    </a:lnTo>
                    <a:lnTo>
                      <a:pt x="95469" y="86736"/>
                    </a:lnTo>
                    <a:lnTo>
                      <a:pt x="0" y="0"/>
                    </a:lnTo>
                    <a:close/>
                  </a:path>
                </a:pathLst>
              </a:custGeom>
              <a:solidFill>
                <a:srgbClr val="BCBEC0"/>
              </a:solidFill>
            </p:spPr>
            <p:txBody>
              <a:bodyPr wrap="square" lIns="0" tIns="0" rIns="0" bIns="0" rtlCol="0"/>
              <a:lstStyle/>
              <a:p>
                <a:endParaRPr sz="1556"/>
              </a:p>
            </p:txBody>
          </p:sp>
          <p:sp>
            <p:nvSpPr>
              <p:cNvPr id="26" name="bk object 25"/>
              <p:cNvSpPr/>
              <p:nvPr/>
            </p:nvSpPr>
            <p:spPr>
              <a:xfrm>
                <a:off x="5596117" y="686255"/>
                <a:ext cx="405130" cy="180340"/>
              </a:xfrm>
              <a:custGeom>
                <a:avLst/>
                <a:gdLst/>
                <a:ahLst/>
                <a:cxnLst/>
                <a:rect l="l" t="t" r="r" b="b"/>
                <a:pathLst>
                  <a:path w="405129" h="180340">
                    <a:moveTo>
                      <a:pt x="0" y="0"/>
                    </a:moveTo>
                    <a:lnTo>
                      <a:pt x="100148" y="96779"/>
                    </a:lnTo>
                    <a:lnTo>
                      <a:pt x="140982" y="123990"/>
                    </a:lnTo>
                    <a:lnTo>
                      <a:pt x="207125" y="152334"/>
                    </a:lnTo>
                    <a:lnTo>
                      <a:pt x="331506" y="169837"/>
                    </a:lnTo>
                    <a:lnTo>
                      <a:pt x="404850" y="180149"/>
                    </a:lnTo>
                    <a:lnTo>
                      <a:pt x="404850" y="173126"/>
                    </a:lnTo>
                    <a:lnTo>
                      <a:pt x="277202" y="155232"/>
                    </a:lnTo>
                    <a:lnTo>
                      <a:pt x="223082" y="145069"/>
                    </a:lnTo>
                    <a:lnTo>
                      <a:pt x="185316" y="133251"/>
                    </a:lnTo>
                    <a:lnTo>
                      <a:pt x="140627" y="108204"/>
                    </a:lnTo>
                    <a:lnTo>
                      <a:pt x="106427" y="82572"/>
                    </a:lnTo>
                    <a:lnTo>
                      <a:pt x="0" y="0"/>
                    </a:lnTo>
                    <a:close/>
                  </a:path>
                </a:pathLst>
              </a:custGeom>
              <a:solidFill>
                <a:srgbClr val="BCBEC0"/>
              </a:solidFill>
            </p:spPr>
            <p:txBody>
              <a:bodyPr wrap="square" lIns="0" tIns="0" rIns="0" bIns="0" rtlCol="0"/>
              <a:lstStyle/>
              <a:p>
                <a:endParaRPr sz="1556"/>
              </a:p>
            </p:txBody>
          </p:sp>
          <p:sp>
            <p:nvSpPr>
              <p:cNvPr id="27" name="bk object 26"/>
              <p:cNvSpPr/>
              <p:nvPr/>
            </p:nvSpPr>
            <p:spPr>
              <a:xfrm>
                <a:off x="5596117" y="737960"/>
                <a:ext cx="405130" cy="155575"/>
              </a:xfrm>
              <a:custGeom>
                <a:avLst/>
                <a:gdLst/>
                <a:ahLst/>
                <a:cxnLst/>
                <a:rect l="l" t="t" r="r" b="b"/>
                <a:pathLst>
                  <a:path w="405129" h="155575">
                    <a:moveTo>
                      <a:pt x="0" y="0"/>
                    </a:moveTo>
                    <a:lnTo>
                      <a:pt x="101043" y="83491"/>
                    </a:lnTo>
                    <a:lnTo>
                      <a:pt x="140627" y="105282"/>
                    </a:lnTo>
                    <a:lnTo>
                      <a:pt x="203374" y="129714"/>
                    </a:lnTo>
                    <a:lnTo>
                      <a:pt x="276847" y="141782"/>
                    </a:lnTo>
                    <a:lnTo>
                      <a:pt x="404850" y="155460"/>
                    </a:lnTo>
                    <a:lnTo>
                      <a:pt x="404850" y="148793"/>
                    </a:lnTo>
                    <a:lnTo>
                      <a:pt x="277202" y="133007"/>
                    </a:lnTo>
                    <a:lnTo>
                      <a:pt x="222489" y="123397"/>
                    </a:lnTo>
                    <a:lnTo>
                      <a:pt x="185139" y="111947"/>
                    </a:lnTo>
                    <a:lnTo>
                      <a:pt x="159854" y="100235"/>
                    </a:lnTo>
                    <a:lnTo>
                      <a:pt x="126456" y="81528"/>
                    </a:lnTo>
                    <a:lnTo>
                      <a:pt x="106773" y="69399"/>
                    </a:lnTo>
                    <a:lnTo>
                      <a:pt x="0" y="0"/>
                    </a:lnTo>
                    <a:close/>
                  </a:path>
                </a:pathLst>
              </a:custGeom>
              <a:solidFill>
                <a:srgbClr val="BCBEC0"/>
              </a:solidFill>
            </p:spPr>
            <p:txBody>
              <a:bodyPr wrap="square" lIns="0" tIns="0" rIns="0" bIns="0" rtlCol="0"/>
              <a:lstStyle/>
              <a:p>
                <a:endParaRPr sz="1556"/>
              </a:p>
            </p:txBody>
          </p:sp>
          <p:sp>
            <p:nvSpPr>
              <p:cNvPr id="28" name="bk object 27"/>
              <p:cNvSpPr/>
              <p:nvPr/>
            </p:nvSpPr>
            <p:spPr>
              <a:xfrm>
                <a:off x="5596125" y="789665"/>
                <a:ext cx="405765" cy="130175"/>
              </a:xfrm>
              <a:custGeom>
                <a:avLst/>
                <a:gdLst/>
                <a:ahLst/>
                <a:cxnLst/>
                <a:rect l="l" t="t" r="r" b="b"/>
                <a:pathLst>
                  <a:path w="405764" h="130175">
                    <a:moveTo>
                      <a:pt x="228" y="0"/>
                    </a:moveTo>
                    <a:lnTo>
                      <a:pt x="140969" y="87972"/>
                    </a:lnTo>
                    <a:lnTo>
                      <a:pt x="202252" y="108150"/>
                    </a:lnTo>
                    <a:lnTo>
                      <a:pt x="405193" y="130086"/>
                    </a:lnTo>
                    <a:lnTo>
                      <a:pt x="405193" y="123761"/>
                    </a:lnTo>
                    <a:lnTo>
                      <a:pt x="277202" y="109715"/>
                    </a:lnTo>
                    <a:lnTo>
                      <a:pt x="235251" y="103757"/>
                    </a:lnTo>
                    <a:lnTo>
                      <a:pt x="170255" y="86444"/>
                    </a:lnTo>
                    <a:lnTo>
                      <a:pt x="118754" y="62570"/>
                    </a:lnTo>
                    <a:lnTo>
                      <a:pt x="96688" y="51239"/>
                    </a:lnTo>
                    <a:lnTo>
                      <a:pt x="228" y="0"/>
                    </a:lnTo>
                    <a:close/>
                  </a:path>
                </a:pathLst>
              </a:custGeom>
              <a:solidFill>
                <a:srgbClr val="BCBEC0"/>
              </a:solidFill>
            </p:spPr>
            <p:txBody>
              <a:bodyPr wrap="square" lIns="0" tIns="0" rIns="0" bIns="0" rtlCol="0"/>
              <a:lstStyle/>
              <a:p>
                <a:endParaRPr sz="1556"/>
              </a:p>
            </p:txBody>
          </p:sp>
          <p:sp>
            <p:nvSpPr>
              <p:cNvPr id="29" name="bk object 28"/>
              <p:cNvSpPr/>
              <p:nvPr/>
            </p:nvSpPr>
            <p:spPr>
              <a:xfrm>
                <a:off x="5596112" y="842304"/>
                <a:ext cx="405130" cy="105410"/>
              </a:xfrm>
              <a:custGeom>
                <a:avLst/>
                <a:gdLst/>
                <a:ahLst/>
                <a:cxnLst/>
                <a:rect l="l" t="t" r="r" b="b"/>
                <a:pathLst>
                  <a:path w="405129" h="105409">
                    <a:moveTo>
                      <a:pt x="241" y="0"/>
                    </a:moveTo>
                    <a:lnTo>
                      <a:pt x="140982" y="70777"/>
                    </a:lnTo>
                    <a:lnTo>
                      <a:pt x="204760" y="86569"/>
                    </a:lnTo>
                    <a:lnTo>
                      <a:pt x="404850" y="104800"/>
                    </a:lnTo>
                    <a:lnTo>
                      <a:pt x="404850" y="98501"/>
                    </a:lnTo>
                    <a:lnTo>
                      <a:pt x="249630" y="82641"/>
                    </a:lnTo>
                    <a:lnTo>
                      <a:pt x="217905" y="78409"/>
                    </a:lnTo>
                    <a:lnTo>
                      <a:pt x="181957" y="70710"/>
                    </a:lnTo>
                    <a:lnTo>
                      <a:pt x="141351" y="57442"/>
                    </a:lnTo>
                    <a:lnTo>
                      <a:pt x="79916" y="33221"/>
                    </a:lnTo>
                    <a:lnTo>
                      <a:pt x="241" y="0"/>
                    </a:lnTo>
                    <a:close/>
                  </a:path>
                </a:pathLst>
              </a:custGeom>
              <a:solidFill>
                <a:srgbClr val="BCBEC0"/>
              </a:solidFill>
            </p:spPr>
            <p:txBody>
              <a:bodyPr wrap="square" lIns="0" tIns="0" rIns="0" bIns="0" rtlCol="0"/>
              <a:lstStyle/>
              <a:p>
                <a:endParaRPr sz="1556"/>
              </a:p>
            </p:txBody>
          </p:sp>
          <p:sp>
            <p:nvSpPr>
              <p:cNvPr id="30" name="bk object 29"/>
              <p:cNvSpPr/>
              <p:nvPr/>
            </p:nvSpPr>
            <p:spPr>
              <a:xfrm>
                <a:off x="5596125" y="895647"/>
                <a:ext cx="405130" cy="78740"/>
              </a:xfrm>
              <a:custGeom>
                <a:avLst/>
                <a:gdLst/>
                <a:ahLst/>
                <a:cxnLst/>
                <a:rect l="l" t="t" r="r" b="b"/>
                <a:pathLst>
                  <a:path w="405129" h="78740">
                    <a:moveTo>
                      <a:pt x="228" y="0"/>
                    </a:moveTo>
                    <a:lnTo>
                      <a:pt x="140969" y="54279"/>
                    </a:lnTo>
                    <a:lnTo>
                      <a:pt x="200285" y="63230"/>
                    </a:lnTo>
                    <a:lnTo>
                      <a:pt x="404837" y="78498"/>
                    </a:lnTo>
                    <a:lnTo>
                      <a:pt x="404837" y="72517"/>
                    </a:lnTo>
                    <a:lnTo>
                      <a:pt x="277558" y="62699"/>
                    </a:lnTo>
                    <a:lnTo>
                      <a:pt x="253157" y="60523"/>
                    </a:lnTo>
                    <a:lnTo>
                      <a:pt x="183034" y="49723"/>
                    </a:lnTo>
                    <a:lnTo>
                      <a:pt x="141338" y="40246"/>
                    </a:lnTo>
                    <a:lnTo>
                      <a:pt x="80789" y="24156"/>
                    </a:lnTo>
                    <a:lnTo>
                      <a:pt x="228" y="0"/>
                    </a:lnTo>
                    <a:close/>
                  </a:path>
                </a:pathLst>
              </a:custGeom>
              <a:solidFill>
                <a:srgbClr val="BCBEC0"/>
              </a:solidFill>
            </p:spPr>
            <p:txBody>
              <a:bodyPr wrap="square" lIns="0" tIns="0" rIns="0" bIns="0" rtlCol="0"/>
              <a:lstStyle/>
              <a:p>
                <a:endParaRPr sz="1556"/>
              </a:p>
            </p:txBody>
          </p:sp>
          <p:sp>
            <p:nvSpPr>
              <p:cNvPr id="31" name="bk object 30"/>
              <p:cNvSpPr/>
              <p:nvPr/>
            </p:nvSpPr>
            <p:spPr>
              <a:xfrm>
                <a:off x="5596121" y="948291"/>
                <a:ext cx="405765" cy="53340"/>
              </a:xfrm>
              <a:custGeom>
                <a:avLst/>
                <a:gdLst/>
                <a:ahLst/>
                <a:cxnLst/>
                <a:rect l="l" t="t" r="r" b="b"/>
                <a:pathLst>
                  <a:path w="405764" h="53340">
                    <a:moveTo>
                      <a:pt x="0" y="0"/>
                    </a:moveTo>
                    <a:lnTo>
                      <a:pt x="0" y="21056"/>
                    </a:lnTo>
                    <a:lnTo>
                      <a:pt x="140982" y="37084"/>
                    </a:lnTo>
                    <a:lnTo>
                      <a:pt x="167462" y="39399"/>
                    </a:lnTo>
                    <a:lnTo>
                      <a:pt x="200401" y="41714"/>
                    </a:lnTo>
                    <a:lnTo>
                      <a:pt x="405193" y="52870"/>
                    </a:lnTo>
                    <a:lnTo>
                      <a:pt x="405193" y="46558"/>
                    </a:lnTo>
                    <a:lnTo>
                      <a:pt x="260299" y="36925"/>
                    </a:lnTo>
                    <a:lnTo>
                      <a:pt x="226701" y="33942"/>
                    </a:lnTo>
                    <a:lnTo>
                      <a:pt x="184387" y="29370"/>
                    </a:lnTo>
                    <a:lnTo>
                      <a:pt x="141338" y="23393"/>
                    </a:lnTo>
                    <a:lnTo>
                      <a:pt x="0" y="0"/>
                    </a:lnTo>
                    <a:close/>
                  </a:path>
                </a:pathLst>
              </a:custGeom>
              <a:solidFill>
                <a:srgbClr val="BCBEC0"/>
              </a:solidFill>
            </p:spPr>
            <p:txBody>
              <a:bodyPr wrap="square" lIns="0" tIns="0" rIns="0" bIns="0" rtlCol="0"/>
              <a:lstStyle/>
              <a:p>
                <a:endParaRPr sz="1556"/>
              </a:p>
            </p:txBody>
          </p:sp>
          <p:sp>
            <p:nvSpPr>
              <p:cNvPr id="32" name="bk object 31"/>
              <p:cNvSpPr/>
              <p:nvPr/>
            </p:nvSpPr>
            <p:spPr>
              <a:xfrm>
                <a:off x="5596354" y="1013208"/>
                <a:ext cx="405130" cy="0"/>
              </a:xfrm>
              <a:custGeom>
                <a:avLst/>
                <a:gdLst/>
                <a:ahLst/>
                <a:cxnLst/>
                <a:rect l="l" t="t" r="r" b="b"/>
                <a:pathLst>
                  <a:path w="405129">
                    <a:moveTo>
                      <a:pt x="0" y="0"/>
                    </a:moveTo>
                    <a:lnTo>
                      <a:pt x="404964" y="0"/>
                    </a:lnTo>
                  </a:path>
                </a:pathLst>
              </a:custGeom>
              <a:ln w="20827">
                <a:solidFill>
                  <a:srgbClr val="BCBEC0"/>
                </a:solidFill>
              </a:ln>
            </p:spPr>
            <p:txBody>
              <a:bodyPr wrap="square" lIns="0" tIns="0" rIns="0" bIns="0" rtlCol="0"/>
              <a:lstStyle/>
              <a:p>
                <a:endParaRPr sz="1556"/>
              </a:p>
            </p:txBody>
          </p:sp>
        </p:grpSp>
      </p:grpSp>
    </p:spTree>
    <p:extLst>
      <p:ext uri="{BB962C8B-B14F-4D97-AF65-F5344CB8AC3E}">
        <p14:creationId xmlns:p14="http://schemas.microsoft.com/office/powerpoint/2010/main" val="302365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677334" y="508000"/>
            <a:ext cx="4087804" cy="5842000"/>
          </a:xfrm>
          <a:prstGeom prst="rect">
            <a:avLst/>
          </a:prstGeom>
          <a:blipFill>
            <a:blip r:embed="rId2" cstate="print"/>
            <a:stretch>
              <a:fillRect/>
            </a:stretch>
          </a:blipFill>
        </p:spPr>
        <p:txBody>
          <a:bodyPr wrap="square" lIns="0" tIns="0" rIns="0" bIns="0" rtlCol="0"/>
          <a:lstStyle/>
          <a:p>
            <a:endParaRPr sz="1556"/>
          </a:p>
        </p:txBody>
      </p:sp>
      <p:sp>
        <p:nvSpPr>
          <p:cNvPr id="8" name="object 4"/>
          <p:cNvSpPr/>
          <p:nvPr/>
        </p:nvSpPr>
        <p:spPr>
          <a:xfrm>
            <a:off x="207818" y="465667"/>
            <a:ext cx="4557320" cy="5926667"/>
          </a:xfrm>
          <a:prstGeom prst="rect">
            <a:avLst/>
          </a:prstGeom>
          <a:gradFill>
            <a:gsLst>
              <a:gs pos="0">
                <a:schemeClr val="tx1">
                  <a:lumMod val="75000"/>
                  <a:lumOff val="25000"/>
                </a:schemeClr>
              </a:gs>
              <a:gs pos="24000">
                <a:srgbClr val="8A8A8A">
                  <a:alpha val="73000"/>
                </a:srgbClr>
              </a:gs>
              <a:gs pos="100000">
                <a:schemeClr val="bg1">
                  <a:alpha val="0"/>
                </a:schemeClr>
              </a:gs>
            </a:gsLst>
            <a:lin ang="5400000" scaled="1"/>
          </a:gradFill>
        </p:spPr>
        <p:txBody>
          <a:bodyPr wrap="square" lIns="0" tIns="0" rIns="0" bIns="0" rtlCol="0"/>
          <a:lstStyle/>
          <a:p>
            <a:endParaRPr sz="1556"/>
          </a:p>
        </p:txBody>
      </p:sp>
      <p:sp>
        <p:nvSpPr>
          <p:cNvPr id="2" name="object 2"/>
          <p:cNvSpPr txBox="1"/>
          <p:nvPr/>
        </p:nvSpPr>
        <p:spPr>
          <a:xfrm>
            <a:off x="5412827" y="2818262"/>
            <a:ext cx="5712178" cy="1356283"/>
          </a:xfrm>
          <a:prstGeom prst="rect">
            <a:avLst/>
          </a:prstGeom>
        </p:spPr>
        <p:txBody>
          <a:bodyPr vert="horz" wrap="square" lIns="0" tIns="14111" rIns="0" bIns="0" rtlCol="0">
            <a:spAutoFit/>
          </a:bodyPr>
          <a:lstStyle/>
          <a:p>
            <a:pPr marL="14111" algn="just">
              <a:spcBef>
                <a:spcPts val="111"/>
              </a:spcBef>
            </a:pPr>
            <a:r>
              <a:rPr lang="en-US" sz="1611" b="1" dirty="0">
                <a:solidFill>
                  <a:srgbClr val="C00000"/>
                </a:solidFill>
                <a:latin typeface="PFSquareSansPro-ExtraBlack"/>
                <a:cs typeface="PFSquareSansPro-ExtraBlack"/>
              </a:rPr>
              <a:t>Starting March 9</a:t>
            </a:r>
            <a:r>
              <a:rPr lang="en-US" sz="1611" b="1" baseline="30000" dirty="0">
                <a:solidFill>
                  <a:srgbClr val="C00000"/>
                </a:solidFill>
                <a:latin typeface="PFSquareSansPro-ExtraBlack"/>
                <a:cs typeface="PFSquareSansPro-ExtraBlack"/>
              </a:rPr>
              <a:t>th</a:t>
            </a:r>
            <a:r>
              <a:rPr lang="en-US" sz="1611" b="1" dirty="0">
                <a:solidFill>
                  <a:srgbClr val="C00000"/>
                </a:solidFill>
                <a:latin typeface="PFSquareSansPro-ExtraBlack"/>
                <a:cs typeface="PFSquareSansPro-ExtraBlack"/>
              </a:rPr>
              <a:t> 2020</a:t>
            </a:r>
          </a:p>
          <a:p>
            <a:pPr marL="14111" algn="just">
              <a:spcBef>
                <a:spcPts val="111"/>
              </a:spcBef>
              <a:spcAft>
                <a:spcPts val="667"/>
              </a:spcAft>
            </a:pPr>
            <a:r>
              <a:rPr sz="1611" b="1" dirty="0">
                <a:solidFill>
                  <a:srgbClr val="C00000"/>
                </a:solidFill>
                <a:latin typeface="PFSquareSansPro-ExtraBlack"/>
                <a:cs typeface="PFSquareSansPro-ExtraBlack"/>
              </a:rPr>
              <a:t>3 themes, 12</a:t>
            </a:r>
            <a:r>
              <a:rPr sz="1611" b="1" spc="-6" dirty="0">
                <a:solidFill>
                  <a:srgbClr val="C00000"/>
                </a:solidFill>
                <a:latin typeface="PFSquareSansPro-ExtraBlack"/>
                <a:cs typeface="PFSquareSansPro-ExtraBlack"/>
              </a:rPr>
              <a:t> </a:t>
            </a:r>
            <a:r>
              <a:rPr sz="1611" b="1" dirty="0">
                <a:solidFill>
                  <a:srgbClr val="C00000"/>
                </a:solidFill>
                <a:latin typeface="PFSquareSansPro-ExtraBlack"/>
                <a:cs typeface="PFSquareSansPro-ExtraBlack"/>
              </a:rPr>
              <a:t>lessons</a:t>
            </a:r>
            <a:r>
              <a:rPr lang="en-US" sz="1611" b="1" dirty="0">
                <a:solidFill>
                  <a:srgbClr val="C00000"/>
                </a:solidFill>
                <a:latin typeface="PFSquareSansPro-ExtraBlack"/>
                <a:cs typeface="PFSquareSansPro-ExtraBlack"/>
              </a:rPr>
              <a:t>, 24 h in total, 2 h/week</a:t>
            </a:r>
          </a:p>
          <a:p>
            <a:pPr marL="14111" marR="5644" algn="just">
              <a:spcBef>
                <a:spcPts val="6"/>
              </a:spcBef>
            </a:pPr>
            <a:r>
              <a:rPr sz="1611" spc="-11" dirty="0">
                <a:solidFill>
                  <a:srgbClr val="231F20"/>
                </a:solidFill>
                <a:latin typeface="PF Square Sans Pro"/>
                <a:cs typeface="PF Square Sans Pro"/>
              </a:rPr>
              <a:t>Watch, </a:t>
            </a:r>
            <a:r>
              <a:rPr sz="1611" dirty="0">
                <a:solidFill>
                  <a:srgbClr val="231F20"/>
                </a:solidFill>
                <a:latin typeface="PF Square Sans Pro"/>
                <a:cs typeface="PF Square Sans Pro"/>
              </a:rPr>
              <a:t>listen, learn and engage with expert </a:t>
            </a:r>
            <a:r>
              <a:rPr sz="1611" spc="-6" dirty="0">
                <a:solidFill>
                  <a:srgbClr val="231F20"/>
                </a:solidFill>
                <a:latin typeface="PF Square Sans Pro"/>
                <a:cs typeface="PF Square Sans Pro"/>
              </a:rPr>
              <a:t>speakers </a:t>
            </a:r>
            <a:r>
              <a:rPr sz="1611" dirty="0">
                <a:solidFill>
                  <a:srgbClr val="231F20"/>
                </a:solidFill>
                <a:latin typeface="PF Square Sans Pro"/>
                <a:cs typeface="PF Square Sans Pro"/>
              </a:rPr>
              <a:t>and other </a:t>
            </a:r>
            <a:r>
              <a:rPr sz="1611" spc="-6" dirty="0">
                <a:solidFill>
                  <a:srgbClr val="231F20"/>
                </a:solidFill>
                <a:latin typeface="PF Square Sans Pro"/>
                <a:cs typeface="PF Square Sans Pro"/>
              </a:rPr>
              <a:t>stu</a:t>
            </a:r>
            <a:r>
              <a:rPr sz="1611" dirty="0">
                <a:solidFill>
                  <a:srgbClr val="231F20"/>
                </a:solidFill>
                <a:latin typeface="PF Square Sans Pro"/>
                <a:cs typeface="PF Square Sans Pro"/>
              </a:rPr>
              <a:t>dents. Learning </a:t>
            </a:r>
            <a:r>
              <a:rPr sz="1611" spc="-11" dirty="0">
                <a:solidFill>
                  <a:srgbClr val="231F20"/>
                </a:solidFill>
                <a:latin typeface="PF Square Sans Pro"/>
                <a:cs typeface="PF Square Sans Pro"/>
              </a:rPr>
              <a:t>formats </a:t>
            </a:r>
            <a:r>
              <a:rPr sz="1611" dirty="0">
                <a:solidFill>
                  <a:srgbClr val="231F20"/>
                </a:solidFill>
                <a:latin typeface="PF Square Sans Pro"/>
                <a:cs typeface="PF Square Sans Pro"/>
              </a:rPr>
              <a:t>will include webinars, videos, short quizzes  and digital</a:t>
            </a:r>
            <a:r>
              <a:rPr sz="1611" spc="-6" dirty="0">
                <a:solidFill>
                  <a:srgbClr val="231F20"/>
                </a:solidFill>
                <a:latin typeface="PF Square Sans Pro"/>
                <a:cs typeface="PF Square Sans Pro"/>
              </a:rPr>
              <a:t> </a:t>
            </a:r>
            <a:r>
              <a:rPr sz="1611" dirty="0">
                <a:solidFill>
                  <a:srgbClr val="231F20"/>
                </a:solidFill>
                <a:latin typeface="PF Square Sans Pro"/>
                <a:cs typeface="PF Square Sans Pro"/>
              </a:rPr>
              <a:t>interaction.</a:t>
            </a:r>
            <a:endParaRPr sz="1611" dirty="0">
              <a:latin typeface="PF Square Sans Pro"/>
              <a:cs typeface="PF Square Sans Pro"/>
            </a:endParaRPr>
          </a:p>
        </p:txBody>
      </p:sp>
      <p:sp>
        <p:nvSpPr>
          <p:cNvPr id="3" name="object 3"/>
          <p:cNvSpPr txBox="1"/>
          <p:nvPr/>
        </p:nvSpPr>
        <p:spPr>
          <a:xfrm>
            <a:off x="5424504" y="4303906"/>
            <a:ext cx="5823656" cy="1732411"/>
          </a:xfrm>
          <a:prstGeom prst="rect">
            <a:avLst/>
          </a:prstGeom>
        </p:spPr>
        <p:txBody>
          <a:bodyPr vert="horz" wrap="square" lIns="0" tIns="14111" rIns="0" bIns="0" rtlCol="0">
            <a:spAutoFit/>
          </a:bodyPr>
          <a:lstStyle/>
          <a:p>
            <a:pPr marL="14111">
              <a:spcBef>
                <a:spcPts val="111"/>
              </a:spcBef>
            </a:pPr>
            <a:r>
              <a:rPr sz="1611" b="1" dirty="0">
                <a:solidFill>
                  <a:srgbClr val="231F20"/>
                </a:solidFill>
                <a:latin typeface="PFSquareSansPro-ExtraBlack"/>
                <a:cs typeface="PFSquareSansPro-ExtraBlack"/>
              </a:rPr>
              <a:t>Class</a:t>
            </a:r>
            <a:r>
              <a:rPr sz="1611" b="1" spc="-6" dirty="0">
                <a:solidFill>
                  <a:srgbClr val="231F20"/>
                </a:solidFill>
                <a:latin typeface="PFSquareSansPro-ExtraBlack"/>
                <a:cs typeface="PFSquareSansPro-ExtraBlack"/>
              </a:rPr>
              <a:t> </a:t>
            </a:r>
            <a:r>
              <a:rPr sz="1611" b="1" dirty="0">
                <a:solidFill>
                  <a:srgbClr val="231F20"/>
                </a:solidFill>
                <a:latin typeface="PFSquareSansPro-ExtraBlack"/>
                <a:cs typeface="PFSquareSansPro-ExtraBlack"/>
              </a:rPr>
              <a:t>workbook</a:t>
            </a:r>
            <a:endParaRPr sz="1611" dirty="0">
              <a:latin typeface="PFSquareSansPro-ExtraBlack"/>
              <a:cs typeface="PFSquareSansPro-ExtraBlack"/>
            </a:endParaRPr>
          </a:p>
          <a:p>
            <a:pPr marL="14111" marR="5644">
              <a:spcBef>
                <a:spcPts val="6"/>
              </a:spcBef>
            </a:pPr>
            <a:r>
              <a:rPr sz="1611" dirty="0">
                <a:solidFill>
                  <a:srgbClr val="231F20"/>
                </a:solidFill>
                <a:latin typeface="PF Square Sans Pro"/>
                <a:cs typeface="PF Square Sans Pro"/>
              </a:rPr>
              <a:t>A </a:t>
            </a:r>
            <a:r>
              <a:rPr sz="1611" spc="-6" dirty="0">
                <a:solidFill>
                  <a:srgbClr val="231F20"/>
                </a:solidFill>
                <a:latin typeface="PF Square Sans Pro"/>
                <a:cs typeface="PF Square Sans Pro"/>
              </a:rPr>
              <a:t>downloadable </a:t>
            </a:r>
            <a:r>
              <a:rPr sz="1611" dirty="0">
                <a:solidFill>
                  <a:srgbClr val="231F20"/>
                </a:solidFill>
                <a:latin typeface="PF Square Sans Pro"/>
                <a:cs typeface="PF Square Sans Pro"/>
              </a:rPr>
              <a:t>workbook accompanies the class with lesson</a:t>
            </a:r>
            <a:r>
              <a:rPr sz="1611" spc="-17" dirty="0">
                <a:solidFill>
                  <a:srgbClr val="231F20"/>
                </a:solidFill>
                <a:latin typeface="PF Square Sans Pro"/>
                <a:cs typeface="PF Square Sans Pro"/>
              </a:rPr>
              <a:t> </a:t>
            </a:r>
            <a:r>
              <a:rPr sz="1611" dirty="0">
                <a:solidFill>
                  <a:srgbClr val="231F20"/>
                </a:solidFill>
                <a:latin typeface="PF Square Sans Pro"/>
                <a:cs typeface="PF Square Sans Pro"/>
              </a:rPr>
              <a:t>recaps,  assignments and supplementary</a:t>
            </a:r>
            <a:r>
              <a:rPr sz="1611" spc="-6" dirty="0">
                <a:solidFill>
                  <a:srgbClr val="231F20"/>
                </a:solidFill>
                <a:latin typeface="PF Square Sans Pro"/>
                <a:cs typeface="PF Square Sans Pro"/>
              </a:rPr>
              <a:t> </a:t>
            </a:r>
            <a:r>
              <a:rPr sz="1611" dirty="0">
                <a:solidFill>
                  <a:srgbClr val="231F20"/>
                </a:solidFill>
                <a:latin typeface="PF Square Sans Pro"/>
                <a:cs typeface="PF Square Sans Pro"/>
              </a:rPr>
              <a:t>material.</a:t>
            </a:r>
            <a:endParaRPr sz="1611" dirty="0">
              <a:latin typeface="PF Square Sans Pro"/>
              <a:cs typeface="PF Square Sans Pro"/>
            </a:endParaRPr>
          </a:p>
          <a:p>
            <a:pPr>
              <a:spcBef>
                <a:spcPts val="22"/>
              </a:spcBef>
            </a:pPr>
            <a:endParaRPr sz="1500" dirty="0">
              <a:latin typeface="PF Square Sans Pro"/>
              <a:cs typeface="PF Square Sans Pro"/>
            </a:endParaRPr>
          </a:p>
          <a:p>
            <a:pPr marL="14111">
              <a:spcBef>
                <a:spcPts val="6"/>
              </a:spcBef>
            </a:pPr>
            <a:r>
              <a:rPr sz="1611" b="1" dirty="0">
                <a:solidFill>
                  <a:srgbClr val="231F20"/>
                </a:solidFill>
                <a:latin typeface="PFSquareSansPro-ExtraBlack"/>
                <a:cs typeface="PFSquareSansPro-ExtraBlack"/>
              </a:rPr>
              <a:t>Learn anytime,</a:t>
            </a:r>
            <a:r>
              <a:rPr sz="1611" b="1" spc="-6" dirty="0">
                <a:solidFill>
                  <a:srgbClr val="231F20"/>
                </a:solidFill>
                <a:latin typeface="PFSquareSansPro-ExtraBlack"/>
                <a:cs typeface="PFSquareSansPro-ExtraBlack"/>
              </a:rPr>
              <a:t> </a:t>
            </a:r>
            <a:r>
              <a:rPr sz="1611" b="1" dirty="0">
                <a:solidFill>
                  <a:srgbClr val="231F20"/>
                </a:solidFill>
                <a:latin typeface="PFSquareSansPro-ExtraBlack"/>
                <a:cs typeface="PFSquareSansPro-ExtraBlack"/>
              </a:rPr>
              <a:t>anywhere</a:t>
            </a:r>
            <a:endParaRPr sz="1611" dirty="0">
              <a:latin typeface="PFSquareSansPro-ExtraBlack"/>
              <a:cs typeface="PFSquareSansPro-ExtraBlack"/>
            </a:endParaRPr>
          </a:p>
          <a:p>
            <a:pPr marL="14111" marR="91016"/>
            <a:r>
              <a:rPr sz="1611" dirty="0">
                <a:solidFill>
                  <a:srgbClr val="231F20"/>
                </a:solidFill>
                <a:latin typeface="PF Square Sans Pro"/>
                <a:cs typeface="PF Square Sans Pro"/>
              </a:rPr>
              <a:t>Learn on your </a:t>
            </a:r>
            <a:r>
              <a:rPr sz="1611" spc="-11" dirty="0">
                <a:solidFill>
                  <a:srgbClr val="231F20"/>
                </a:solidFill>
                <a:latin typeface="PF Square Sans Pro"/>
                <a:cs typeface="PF Square Sans Pro"/>
              </a:rPr>
              <a:t>own </a:t>
            </a:r>
            <a:r>
              <a:rPr sz="1611" dirty="0">
                <a:solidFill>
                  <a:srgbClr val="231F20"/>
                </a:solidFill>
                <a:latin typeface="PF Square Sans Pro"/>
                <a:cs typeface="PF Square Sans Pro"/>
              </a:rPr>
              <a:t>terms. Link each class directly to your needs</a:t>
            </a:r>
            <a:r>
              <a:rPr sz="1611" spc="-50" dirty="0">
                <a:solidFill>
                  <a:srgbClr val="231F20"/>
                </a:solidFill>
                <a:latin typeface="PF Square Sans Pro"/>
                <a:cs typeface="PF Square Sans Pro"/>
              </a:rPr>
              <a:t> </a:t>
            </a:r>
            <a:r>
              <a:rPr sz="1611" dirty="0">
                <a:solidFill>
                  <a:srgbClr val="231F20"/>
                </a:solidFill>
                <a:latin typeface="PF Square Sans Pro"/>
                <a:cs typeface="PF Square Sans Pro"/>
              </a:rPr>
              <a:t>and  objectives.</a:t>
            </a:r>
            <a:endParaRPr sz="1611" dirty="0">
              <a:latin typeface="PF Square Sans Pro"/>
              <a:cs typeface="PF Square Sans Pro"/>
            </a:endParaRPr>
          </a:p>
        </p:txBody>
      </p:sp>
      <p:sp>
        <p:nvSpPr>
          <p:cNvPr id="5" name="object 5"/>
          <p:cNvSpPr txBox="1">
            <a:spLocks noGrp="1"/>
          </p:cNvSpPr>
          <p:nvPr>
            <p:ph type="title"/>
          </p:nvPr>
        </p:nvSpPr>
        <p:spPr>
          <a:xfrm>
            <a:off x="207818" y="616583"/>
            <a:ext cx="4557319" cy="1122244"/>
          </a:xfrm>
          <a:prstGeom prst="rect">
            <a:avLst/>
          </a:prstGeom>
        </p:spPr>
        <p:txBody>
          <a:bodyPr vert="horz" wrap="square" lIns="0" tIns="14111" rIns="0" bIns="0" rtlCol="0">
            <a:spAutoFit/>
          </a:bodyPr>
          <a:lstStyle/>
          <a:p>
            <a:pPr marL="14111">
              <a:spcBef>
                <a:spcPts val="111"/>
              </a:spcBef>
            </a:pPr>
            <a:r>
              <a:rPr spc="-33" dirty="0"/>
              <a:t>WHAT</a:t>
            </a:r>
            <a:r>
              <a:rPr spc="-11" dirty="0"/>
              <a:t> </a:t>
            </a:r>
            <a:r>
              <a:rPr dirty="0"/>
              <a:t>IS</a:t>
            </a:r>
          </a:p>
          <a:p>
            <a:pPr marL="14111"/>
            <a:r>
              <a:rPr b="1" dirty="0" smtClean="0">
                <a:latin typeface="PFSquareSansPro-ExtraBlack"/>
                <a:cs typeface="PFSquareSansPro-ExtraBlack"/>
              </a:rPr>
              <a:t>COPERNICUS</a:t>
            </a:r>
            <a:r>
              <a:rPr lang="fr-CH" b="1" dirty="0" smtClean="0">
                <a:latin typeface="PFSquareSansPro-ExtraBlack"/>
                <a:cs typeface="PFSquareSansPro-ExtraBlack"/>
              </a:rPr>
              <a:t/>
            </a:r>
            <a:br>
              <a:rPr lang="fr-CH" b="1" dirty="0" smtClean="0">
                <a:latin typeface="PFSquareSansPro-ExtraBlack"/>
                <a:cs typeface="PFSquareSansPro-ExtraBlack"/>
              </a:rPr>
            </a:br>
            <a:r>
              <a:rPr lang="fr-CH" b="1" dirty="0" smtClean="0">
                <a:solidFill>
                  <a:srgbClr val="FFFF00"/>
                </a:solidFill>
                <a:latin typeface="PFSquareSansPro-ExtraBlack"/>
                <a:cs typeface="PFSquareSansPro-ExtraBlack"/>
              </a:rPr>
              <a:t>MOOC</a:t>
            </a:r>
            <a:endParaRPr b="1" dirty="0">
              <a:solidFill>
                <a:srgbClr val="FFFF00"/>
              </a:solidFill>
              <a:latin typeface="PFSquareSansPro-ExtraBlack"/>
              <a:cs typeface="PFSquareSansPro-ExtraBlack"/>
            </a:endParaRPr>
          </a:p>
        </p:txBody>
      </p:sp>
      <p:sp>
        <p:nvSpPr>
          <p:cNvPr id="7" name="object 7"/>
          <p:cNvSpPr/>
          <p:nvPr/>
        </p:nvSpPr>
        <p:spPr>
          <a:xfrm>
            <a:off x="4895999" y="6350000"/>
            <a:ext cx="6633633" cy="0"/>
          </a:xfrm>
          <a:custGeom>
            <a:avLst/>
            <a:gdLst/>
            <a:ahLst/>
            <a:cxnLst/>
            <a:rect l="l" t="t" r="r" b="b"/>
            <a:pathLst>
              <a:path w="5970270">
                <a:moveTo>
                  <a:pt x="0" y="0"/>
                </a:moveTo>
                <a:lnTo>
                  <a:pt x="5970003" y="0"/>
                </a:lnTo>
              </a:path>
            </a:pathLst>
          </a:custGeom>
          <a:ln w="3175">
            <a:solidFill>
              <a:srgbClr val="231F20"/>
            </a:solidFill>
          </a:ln>
        </p:spPr>
        <p:txBody>
          <a:bodyPr wrap="square" lIns="0" tIns="0" rIns="0" bIns="0" rtlCol="0"/>
          <a:lstStyle/>
          <a:p>
            <a:endParaRPr sz="1556"/>
          </a:p>
        </p:txBody>
      </p:sp>
      <p:sp>
        <p:nvSpPr>
          <p:cNvPr id="6" name="TextBox 5"/>
          <p:cNvSpPr txBox="1"/>
          <p:nvPr/>
        </p:nvSpPr>
        <p:spPr>
          <a:xfrm>
            <a:off x="5412827" y="619533"/>
            <a:ext cx="5815399" cy="1972720"/>
          </a:xfrm>
          <a:prstGeom prst="rect">
            <a:avLst/>
          </a:prstGeom>
          <a:solidFill>
            <a:schemeClr val="tx2">
              <a:lumMod val="20000"/>
              <a:lumOff val="80000"/>
            </a:schemeClr>
          </a:solidFill>
        </p:spPr>
        <p:txBody>
          <a:bodyPr wrap="square" rtlCol="0">
            <a:spAutoFit/>
          </a:bodyPr>
          <a:lstStyle/>
          <a:p>
            <a:pPr algn="just"/>
            <a:r>
              <a:rPr lang="en-US" sz="1333" b="1" spc="-11" dirty="0">
                <a:solidFill>
                  <a:srgbClr val="C00000"/>
                </a:solidFill>
                <a:latin typeface="PF Square Sans Pro"/>
                <a:cs typeface="PF Square Sans Pro"/>
              </a:rPr>
              <a:t>Massive Open Online Course</a:t>
            </a:r>
            <a:r>
              <a:rPr lang="en-US" sz="1333" b="1" spc="-11" dirty="0">
                <a:solidFill>
                  <a:srgbClr val="231F20"/>
                </a:solidFill>
                <a:latin typeface="PF Square Sans Pro"/>
                <a:cs typeface="PF Square Sans Pro"/>
              </a:rPr>
              <a:t> </a:t>
            </a:r>
            <a:r>
              <a:rPr lang="en-US" sz="1333" spc="-11" dirty="0">
                <a:solidFill>
                  <a:srgbClr val="231F20"/>
                </a:solidFill>
                <a:latin typeface="PF Square Sans Pro"/>
                <a:cs typeface="PF Square Sans Pro"/>
              </a:rPr>
              <a:t>dedicated to explaining how to use geo-information data to face environmental challenges and develop new business opportunities. The course, free of charge and accessible to all, is specifically addressed to professionals and entrepreneurs and will touch on the following topics:</a:t>
            </a:r>
          </a:p>
          <a:p>
            <a:pPr marL="190498" indent="-190498">
              <a:buFont typeface="Arial" panose="020B0604020202020204" pitchFamily="34" charset="0"/>
              <a:buChar char="•"/>
            </a:pPr>
            <a:r>
              <a:rPr lang="en-US" sz="1333" spc="-11" dirty="0">
                <a:solidFill>
                  <a:srgbClr val="231F20"/>
                </a:solidFill>
                <a:latin typeface="PF Square Sans Pro"/>
                <a:cs typeface="PF Square Sans Pro"/>
              </a:rPr>
              <a:t>How to access and use Copernicus data</a:t>
            </a:r>
          </a:p>
          <a:p>
            <a:pPr marL="190498" indent="-190498">
              <a:buFont typeface="Arial" panose="020B0604020202020204" pitchFamily="34" charset="0"/>
              <a:buChar char="•"/>
            </a:pPr>
            <a:r>
              <a:rPr lang="en-US" sz="1333" spc="-11" dirty="0">
                <a:solidFill>
                  <a:srgbClr val="231F20"/>
                </a:solidFill>
                <a:latin typeface="PF Square Sans Pro"/>
                <a:cs typeface="PF Square Sans Pro"/>
              </a:rPr>
              <a:t>Examples of success stories</a:t>
            </a:r>
          </a:p>
          <a:p>
            <a:pPr marL="190498" indent="-190498">
              <a:buFont typeface="Arial" panose="020B0604020202020204" pitchFamily="34" charset="0"/>
              <a:buChar char="•"/>
            </a:pPr>
            <a:r>
              <a:rPr lang="en-US" sz="1333" spc="-11" dirty="0">
                <a:solidFill>
                  <a:srgbClr val="231F20"/>
                </a:solidFill>
                <a:latin typeface="PF Square Sans Pro"/>
                <a:cs typeface="PF Square Sans Pro"/>
              </a:rPr>
              <a:t>Acquire the skills to navigate the Copernicus ecosystem.</a:t>
            </a:r>
          </a:p>
          <a:p>
            <a:r>
              <a:rPr lang="en-US" sz="1333" dirty="0"/>
              <a:t>Info and </a:t>
            </a:r>
            <a:r>
              <a:rPr lang="en-US" sz="1333" dirty="0">
                <a:solidFill>
                  <a:srgbClr val="C00000"/>
                </a:solidFill>
              </a:rPr>
              <a:t>registration: </a:t>
            </a:r>
            <a:r>
              <a:rPr lang="fr-BE" sz="1556" dirty="0">
                <a:solidFill>
                  <a:srgbClr val="C00000"/>
                </a:solidFill>
                <a:hlinkClick r:id="rId3"/>
              </a:rPr>
              <a:t>https://mooc.copernicus.eu</a:t>
            </a:r>
            <a:r>
              <a:rPr lang="fr-BE" sz="1556" dirty="0">
                <a:hlinkClick r:id="rId3"/>
              </a:rPr>
              <a:t>/</a:t>
            </a:r>
            <a:endParaRPr lang="fr-BE" sz="1556" dirty="0"/>
          </a:p>
        </p:txBody>
      </p:sp>
    </p:spTree>
    <p:extLst>
      <p:ext uri="{BB962C8B-B14F-4D97-AF65-F5344CB8AC3E}">
        <p14:creationId xmlns:p14="http://schemas.microsoft.com/office/powerpoint/2010/main" val="2295514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77334" y="508000"/>
            <a:ext cx="4087804" cy="5842000"/>
          </a:xfrm>
          <a:prstGeom prst="rect">
            <a:avLst/>
          </a:prstGeom>
          <a:blipFill>
            <a:blip r:embed="rId2" cstate="print"/>
            <a:stretch>
              <a:fillRect/>
            </a:stretch>
          </a:blipFill>
        </p:spPr>
        <p:txBody>
          <a:bodyPr wrap="square" lIns="0" tIns="0" rIns="0" bIns="0" rtlCol="0"/>
          <a:lstStyle/>
          <a:p>
            <a:endParaRPr sz="1556"/>
          </a:p>
        </p:txBody>
      </p:sp>
      <p:sp>
        <p:nvSpPr>
          <p:cNvPr id="3" name="object 3"/>
          <p:cNvSpPr txBox="1">
            <a:spLocks noGrp="1"/>
          </p:cNvSpPr>
          <p:nvPr>
            <p:ph type="title"/>
          </p:nvPr>
        </p:nvSpPr>
        <p:spPr>
          <a:xfrm>
            <a:off x="677334" y="656582"/>
            <a:ext cx="4087804" cy="752913"/>
          </a:xfrm>
          <a:prstGeom prst="rect">
            <a:avLst/>
          </a:prstGeom>
        </p:spPr>
        <p:txBody>
          <a:bodyPr vert="horz" wrap="square" lIns="0" tIns="14111" rIns="0" bIns="0" rtlCol="0">
            <a:spAutoFit/>
          </a:bodyPr>
          <a:lstStyle/>
          <a:p>
            <a:pPr marL="14111">
              <a:spcBef>
                <a:spcPts val="111"/>
              </a:spcBef>
            </a:pPr>
            <a:r>
              <a:rPr spc="-33" dirty="0"/>
              <a:t>WHAT </a:t>
            </a:r>
            <a:r>
              <a:rPr dirty="0"/>
              <a:t>ARE</a:t>
            </a:r>
            <a:r>
              <a:rPr spc="-72" dirty="0"/>
              <a:t> </a:t>
            </a:r>
            <a:r>
              <a:rPr dirty="0"/>
              <a:t>THE</a:t>
            </a:r>
          </a:p>
          <a:p>
            <a:pPr marL="14111"/>
            <a:r>
              <a:rPr b="1" spc="-6" dirty="0">
                <a:latin typeface="PFSquareSansPro-ExtraBlack"/>
                <a:cs typeface="PFSquareSansPro-ExtraBlack"/>
              </a:rPr>
              <a:t>COURSES</a:t>
            </a:r>
            <a:r>
              <a:rPr spc="-6" dirty="0"/>
              <a:t>?</a:t>
            </a:r>
          </a:p>
        </p:txBody>
      </p:sp>
      <p:sp>
        <p:nvSpPr>
          <p:cNvPr id="4" name="object 4"/>
          <p:cNvSpPr txBox="1"/>
          <p:nvPr/>
        </p:nvSpPr>
        <p:spPr>
          <a:xfrm>
            <a:off x="4863056" y="515056"/>
            <a:ext cx="6644922" cy="1488691"/>
          </a:xfrm>
          <a:prstGeom prst="rect">
            <a:avLst/>
          </a:prstGeom>
          <a:ln w="3175">
            <a:solidFill>
              <a:srgbClr val="231F20"/>
            </a:solidFill>
          </a:ln>
        </p:spPr>
        <p:txBody>
          <a:bodyPr vert="horz" wrap="square" lIns="0" tIns="1411" rIns="0" bIns="0" rtlCol="0">
            <a:spAutoFit/>
          </a:bodyPr>
          <a:lstStyle/>
          <a:p>
            <a:pPr marL="488240" marR="494588">
              <a:spcBef>
                <a:spcPts val="6"/>
              </a:spcBef>
            </a:pPr>
            <a:r>
              <a:rPr sz="1611" b="1" dirty="0" smtClean="0">
                <a:solidFill>
                  <a:srgbClr val="FFFF00"/>
                </a:solidFill>
                <a:latin typeface="PFSquareSansPro-ExtraBlack"/>
                <a:cs typeface="PFSquareSansPro-ExtraBlack"/>
              </a:rPr>
              <a:t>Chapter </a:t>
            </a:r>
            <a:r>
              <a:rPr sz="1611" b="1" dirty="0">
                <a:solidFill>
                  <a:srgbClr val="FFFF00"/>
                </a:solidFill>
                <a:latin typeface="PFSquareSansPro-ExtraBlack"/>
                <a:cs typeface="PFSquareSansPro-ExtraBlack"/>
              </a:rPr>
              <a:t>1: What can Copernicus add to your</a:t>
            </a:r>
            <a:r>
              <a:rPr sz="1611" b="1" spc="-56" dirty="0">
                <a:solidFill>
                  <a:srgbClr val="FFFF00"/>
                </a:solidFill>
                <a:latin typeface="PFSquareSansPro-ExtraBlack"/>
                <a:cs typeface="PFSquareSansPro-ExtraBlack"/>
              </a:rPr>
              <a:t> </a:t>
            </a:r>
            <a:r>
              <a:rPr sz="1611" b="1" dirty="0">
                <a:solidFill>
                  <a:srgbClr val="FFFF00"/>
                </a:solidFill>
                <a:latin typeface="PFSquareSansPro-ExtraBlack"/>
                <a:cs typeface="PFSquareSansPro-ExtraBlack"/>
              </a:rPr>
              <a:t>organisation  and </a:t>
            </a:r>
            <a:r>
              <a:rPr sz="1611" b="1" spc="-11" dirty="0">
                <a:solidFill>
                  <a:srgbClr val="FFFF00"/>
                </a:solidFill>
                <a:latin typeface="PFSquareSansPro-ExtraBlack"/>
                <a:cs typeface="PFSquareSansPro-ExtraBlack"/>
              </a:rPr>
              <a:t>how </a:t>
            </a:r>
            <a:r>
              <a:rPr sz="1611" b="1" dirty="0">
                <a:solidFill>
                  <a:srgbClr val="FFFF00"/>
                </a:solidFill>
                <a:latin typeface="PFSquareSansPro-ExtraBlack"/>
                <a:cs typeface="PFSquareSansPro-ExtraBlack"/>
              </a:rPr>
              <a:t>to get started</a:t>
            </a:r>
            <a:endParaRPr sz="1611" dirty="0">
              <a:solidFill>
                <a:srgbClr val="FFFF00"/>
              </a:solidFill>
              <a:latin typeface="PFSquareSansPro-ExtraBlack"/>
              <a:cs typeface="PFSquareSansPro-ExtraBlack"/>
            </a:endParaRPr>
          </a:p>
          <a:p>
            <a:pPr>
              <a:spcBef>
                <a:spcPts val="6"/>
              </a:spcBef>
            </a:pPr>
            <a:endParaRPr lang="en-GB" sz="1333" dirty="0" smtClean="0">
              <a:latin typeface="PFSquareSansPro-ExtraBlack"/>
              <a:cs typeface="PFSquareSansPro-ExtraBlack"/>
            </a:endParaRPr>
          </a:p>
          <a:p>
            <a:pPr>
              <a:spcBef>
                <a:spcPts val="6"/>
              </a:spcBef>
            </a:pPr>
            <a:endParaRPr lang="en-GB" sz="1333" dirty="0">
              <a:latin typeface="PFSquareSansPro-ExtraBlack"/>
              <a:cs typeface="PFSquareSansPro-ExtraBlack"/>
            </a:endParaRPr>
          </a:p>
          <a:p>
            <a:pPr>
              <a:spcBef>
                <a:spcPts val="6"/>
              </a:spcBef>
            </a:pPr>
            <a:endParaRPr sz="1333" dirty="0">
              <a:latin typeface="PFSquareSansPro-ExtraBlack"/>
              <a:cs typeface="PFSquareSansPro-ExtraBlack"/>
            </a:endParaRPr>
          </a:p>
          <a:p>
            <a:pPr marL="742237" indent="-254703">
              <a:buChar char="•"/>
              <a:tabLst>
                <a:tab pos="742237" algn="l"/>
                <a:tab pos="742943" algn="l"/>
              </a:tabLst>
            </a:pPr>
            <a:r>
              <a:rPr sz="1222" dirty="0">
                <a:solidFill>
                  <a:srgbClr val="231F20"/>
                </a:solidFill>
                <a:latin typeface="PF Square Sans Pro"/>
                <a:cs typeface="PF Square Sans Pro"/>
              </a:rPr>
              <a:t>Module 1: Introduction to</a:t>
            </a:r>
            <a:r>
              <a:rPr sz="1222" spc="-6" dirty="0">
                <a:solidFill>
                  <a:srgbClr val="231F20"/>
                </a:solidFill>
                <a:latin typeface="PF Square Sans Pro"/>
                <a:cs typeface="PF Square Sans Pro"/>
              </a:rPr>
              <a:t> </a:t>
            </a:r>
            <a:r>
              <a:rPr sz="1222" dirty="0">
                <a:solidFill>
                  <a:srgbClr val="231F20"/>
                </a:solidFill>
                <a:latin typeface="PF Square Sans Pro"/>
                <a:cs typeface="PF Square Sans Pro"/>
              </a:rPr>
              <a:t>Copernicus</a:t>
            </a:r>
            <a:endParaRPr sz="1222" dirty="0">
              <a:latin typeface="PF Square Sans Pro"/>
              <a:cs typeface="PF Square Sans Pro"/>
            </a:endParaRPr>
          </a:p>
          <a:p>
            <a:pPr marL="742237" indent="-254703">
              <a:buChar char="•"/>
              <a:tabLst>
                <a:tab pos="742237" algn="l"/>
                <a:tab pos="742943" algn="l"/>
              </a:tabLst>
            </a:pPr>
            <a:r>
              <a:rPr sz="1222" dirty="0">
                <a:solidFill>
                  <a:srgbClr val="231F20"/>
                </a:solidFill>
                <a:latin typeface="PF Square Sans Pro"/>
                <a:cs typeface="PF Square Sans Pro"/>
              </a:rPr>
              <a:t>Module 2: What you need to </a:t>
            </a:r>
            <a:r>
              <a:rPr sz="1222" spc="-11" dirty="0">
                <a:solidFill>
                  <a:srgbClr val="231F20"/>
                </a:solidFill>
                <a:latin typeface="PF Square Sans Pro"/>
                <a:cs typeface="PF Square Sans Pro"/>
              </a:rPr>
              <a:t>know </a:t>
            </a:r>
            <a:r>
              <a:rPr sz="1222" dirty="0">
                <a:solidFill>
                  <a:srgbClr val="231F20"/>
                </a:solidFill>
                <a:latin typeface="PF Square Sans Pro"/>
                <a:cs typeface="PF Square Sans Pro"/>
              </a:rPr>
              <a:t>about accessing Copernicus data and</a:t>
            </a:r>
            <a:r>
              <a:rPr sz="1222" spc="-28" dirty="0">
                <a:solidFill>
                  <a:srgbClr val="231F20"/>
                </a:solidFill>
                <a:latin typeface="PF Square Sans Pro"/>
                <a:cs typeface="PF Square Sans Pro"/>
              </a:rPr>
              <a:t> </a:t>
            </a:r>
            <a:r>
              <a:rPr sz="1222" dirty="0">
                <a:solidFill>
                  <a:srgbClr val="231F20"/>
                </a:solidFill>
                <a:latin typeface="PF Square Sans Pro"/>
                <a:cs typeface="PF Square Sans Pro"/>
              </a:rPr>
              <a:t>services.</a:t>
            </a:r>
            <a:endParaRPr sz="1222" dirty="0">
              <a:latin typeface="PF Square Sans Pro"/>
              <a:cs typeface="PF Square Sans Pro"/>
            </a:endParaRPr>
          </a:p>
        </p:txBody>
      </p:sp>
      <p:sp>
        <p:nvSpPr>
          <p:cNvPr id="5" name="object 5"/>
          <p:cNvSpPr txBox="1"/>
          <p:nvPr/>
        </p:nvSpPr>
        <p:spPr>
          <a:xfrm>
            <a:off x="4863056" y="4483127"/>
            <a:ext cx="6644922" cy="1398317"/>
          </a:xfrm>
          <a:prstGeom prst="rect">
            <a:avLst/>
          </a:prstGeom>
          <a:ln w="3175">
            <a:solidFill>
              <a:srgbClr val="231F20"/>
            </a:solidFill>
          </a:ln>
        </p:spPr>
        <p:txBody>
          <a:bodyPr vert="horz" wrap="square" lIns="0" tIns="4939" rIns="0" bIns="0" rtlCol="0">
            <a:spAutoFit/>
          </a:bodyPr>
          <a:lstStyle/>
          <a:p>
            <a:pPr>
              <a:spcBef>
                <a:spcPts val="39"/>
              </a:spcBef>
            </a:pPr>
            <a:endParaRPr sz="1222">
              <a:latin typeface="Times New Roman"/>
              <a:cs typeface="Times New Roman"/>
            </a:endParaRPr>
          </a:p>
          <a:p>
            <a:pPr marL="395813"/>
            <a:r>
              <a:rPr sz="1611" b="1" dirty="0">
                <a:solidFill>
                  <a:srgbClr val="231F20"/>
                </a:solidFill>
                <a:latin typeface="PFSquareSansPro-ExtraBlack"/>
                <a:cs typeface="PFSquareSansPro-ExtraBlack"/>
              </a:rPr>
              <a:t>Chapter 3: </a:t>
            </a:r>
            <a:r>
              <a:rPr sz="1611" b="1" spc="-11" dirty="0">
                <a:solidFill>
                  <a:srgbClr val="231F20"/>
                </a:solidFill>
                <a:latin typeface="PFSquareSansPro-ExtraBlack"/>
                <a:cs typeface="PFSquareSansPro-ExtraBlack"/>
              </a:rPr>
              <a:t>Now </a:t>
            </a:r>
            <a:r>
              <a:rPr sz="1611" b="1" spc="-17" dirty="0">
                <a:solidFill>
                  <a:srgbClr val="231F20"/>
                </a:solidFill>
                <a:latin typeface="PFSquareSansPro-ExtraBlack"/>
                <a:cs typeface="PFSquareSansPro-ExtraBlack"/>
              </a:rPr>
              <a:t>it’s </a:t>
            </a:r>
            <a:r>
              <a:rPr sz="1611" b="1" dirty="0">
                <a:solidFill>
                  <a:srgbClr val="231F20"/>
                </a:solidFill>
                <a:latin typeface="PFSquareSansPro-ExtraBlack"/>
                <a:cs typeface="PFSquareSansPro-ExtraBlack"/>
              </a:rPr>
              <a:t>your</a:t>
            </a:r>
            <a:r>
              <a:rPr sz="1611" b="1" spc="17" dirty="0">
                <a:solidFill>
                  <a:srgbClr val="231F20"/>
                </a:solidFill>
                <a:latin typeface="PFSquareSansPro-ExtraBlack"/>
                <a:cs typeface="PFSquareSansPro-ExtraBlack"/>
              </a:rPr>
              <a:t> </a:t>
            </a:r>
            <a:r>
              <a:rPr sz="1611" b="1" dirty="0">
                <a:solidFill>
                  <a:srgbClr val="231F20"/>
                </a:solidFill>
                <a:latin typeface="PFSquareSansPro-ExtraBlack"/>
                <a:cs typeface="PFSquareSansPro-ExtraBlack"/>
              </a:rPr>
              <a:t>turn</a:t>
            </a:r>
            <a:endParaRPr sz="1611">
              <a:latin typeface="PFSquareSansPro-ExtraBlack"/>
              <a:cs typeface="PFSquareSansPro-ExtraBlack"/>
            </a:endParaRPr>
          </a:p>
          <a:p>
            <a:pPr>
              <a:spcBef>
                <a:spcPts val="6"/>
              </a:spcBef>
            </a:pPr>
            <a:endParaRPr sz="1333">
              <a:latin typeface="PFSquareSansPro-ExtraBlack"/>
              <a:cs typeface="PFSquareSansPro-ExtraBlack"/>
            </a:endParaRPr>
          </a:p>
          <a:p>
            <a:pPr marL="649810" indent="-254703">
              <a:buChar char="•"/>
              <a:tabLst>
                <a:tab pos="649810" algn="l"/>
                <a:tab pos="650516" algn="l"/>
              </a:tabLst>
            </a:pPr>
            <a:r>
              <a:rPr sz="1222" dirty="0">
                <a:solidFill>
                  <a:srgbClr val="231F20"/>
                </a:solidFill>
                <a:latin typeface="PF Square Sans Pro"/>
                <a:cs typeface="PF Square Sans Pro"/>
              </a:rPr>
              <a:t>Module 9: Ideation – Build up your idea </a:t>
            </a:r>
            <a:r>
              <a:rPr sz="1222" spc="-17" dirty="0">
                <a:solidFill>
                  <a:srgbClr val="231F20"/>
                </a:solidFill>
                <a:latin typeface="PF Square Sans Pro"/>
                <a:cs typeface="PF Square Sans Pro"/>
              </a:rPr>
              <a:t>for </a:t>
            </a:r>
            <a:r>
              <a:rPr sz="1222" dirty="0">
                <a:solidFill>
                  <a:srgbClr val="231F20"/>
                </a:solidFill>
                <a:latin typeface="PF Square Sans Pro"/>
                <a:cs typeface="PF Square Sans Pro"/>
              </a:rPr>
              <a:t>a Copernicus-enabled product or</a:t>
            </a:r>
            <a:r>
              <a:rPr sz="1222" spc="-106" dirty="0">
                <a:solidFill>
                  <a:srgbClr val="231F20"/>
                </a:solidFill>
                <a:latin typeface="PF Square Sans Pro"/>
                <a:cs typeface="PF Square Sans Pro"/>
              </a:rPr>
              <a:t> </a:t>
            </a:r>
            <a:r>
              <a:rPr sz="1222" dirty="0">
                <a:solidFill>
                  <a:srgbClr val="231F20"/>
                </a:solidFill>
                <a:latin typeface="PF Square Sans Pro"/>
                <a:cs typeface="PF Square Sans Pro"/>
              </a:rPr>
              <a:t>service</a:t>
            </a:r>
            <a:endParaRPr sz="1222">
              <a:latin typeface="PF Square Sans Pro"/>
              <a:cs typeface="PF Square Sans Pro"/>
            </a:endParaRPr>
          </a:p>
          <a:p>
            <a:pPr marL="649810" indent="-254703">
              <a:buChar char="•"/>
              <a:tabLst>
                <a:tab pos="649810" algn="l"/>
                <a:tab pos="650516" algn="l"/>
              </a:tabLst>
            </a:pPr>
            <a:r>
              <a:rPr sz="1222" dirty="0">
                <a:solidFill>
                  <a:srgbClr val="231F20"/>
                </a:solidFill>
                <a:latin typeface="PF Square Sans Pro"/>
                <a:cs typeface="PF Square Sans Pro"/>
              </a:rPr>
              <a:t>Module 10: Prototyping – </a:t>
            </a:r>
            <a:r>
              <a:rPr sz="1222" spc="-17" dirty="0">
                <a:solidFill>
                  <a:srgbClr val="231F20"/>
                </a:solidFill>
                <a:latin typeface="PF Square Sans Pro"/>
                <a:cs typeface="PF Square Sans Pro"/>
              </a:rPr>
              <a:t>Test </a:t>
            </a:r>
            <a:r>
              <a:rPr sz="1222" dirty="0">
                <a:solidFill>
                  <a:srgbClr val="231F20"/>
                </a:solidFill>
                <a:latin typeface="PF Square Sans Pro"/>
                <a:cs typeface="PF Square Sans Pro"/>
              </a:rPr>
              <a:t>and validate your product or</a:t>
            </a:r>
            <a:r>
              <a:rPr sz="1222" spc="-6" dirty="0">
                <a:solidFill>
                  <a:srgbClr val="231F20"/>
                </a:solidFill>
                <a:latin typeface="PF Square Sans Pro"/>
                <a:cs typeface="PF Square Sans Pro"/>
              </a:rPr>
              <a:t> </a:t>
            </a:r>
            <a:r>
              <a:rPr sz="1222" dirty="0">
                <a:solidFill>
                  <a:srgbClr val="231F20"/>
                </a:solidFill>
                <a:latin typeface="PF Square Sans Pro"/>
                <a:cs typeface="PF Square Sans Pro"/>
              </a:rPr>
              <a:t>service</a:t>
            </a:r>
            <a:endParaRPr sz="1222">
              <a:latin typeface="PF Square Sans Pro"/>
              <a:cs typeface="PF Square Sans Pro"/>
            </a:endParaRPr>
          </a:p>
          <a:p>
            <a:pPr marL="649810" indent="-254703">
              <a:buChar char="•"/>
              <a:tabLst>
                <a:tab pos="649810" algn="l"/>
                <a:tab pos="650516" algn="l"/>
              </a:tabLst>
            </a:pPr>
            <a:r>
              <a:rPr sz="1222" dirty="0">
                <a:solidFill>
                  <a:srgbClr val="231F20"/>
                </a:solidFill>
                <a:latin typeface="PF Square Sans Pro"/>
                <a:cs typeface="PF Square Sans Pro"/>
              </a:rPr>
              <a:t>Module 11: Developing – Unlock the full value of Copernicus data and</a:t>
            </a:r>
            <a:r>
              <a:rPr sz="1222" spc="-39" dirty="0">
                <a:solidFill>
                  <a:srgbClr val="231F20"/>
                </a:solidFill>
                <a:latin typeface="PF Square Sans Pro"/>
                <a:cs typeface="PF Square Sans Pro"/>
              </a:rPr>
              <a:t> </a:t>
            </a:r>
            <a:r>
              <a:rPr sz="1222" dirty="0">
                <a:solidFill>
                  <a:srgbClr val="231F20"/>
                </a:solidFill>
                <a:latin typeface="PF Square Sans Pro"/>
                <a:cs typeface="PF Square Sans Pro"/>
              </a:rPr>
              <a:t>services</a:t>
            </a:r>
            <a:endParaRPr sz="1222">
              <a:latin typeface="PF Square Sans Pro"/>
              <a:cs typeface="PF Square Sans Pro"/>
            </a:endParaRPr>
          </a:p>
          <a:p>
            <a:pPr marL="649810" indent="-254703">
              <a:buChar char="•"/>
              <a:tabLst>
                <a:tab pos="649810" algn="l"/>
                <a:tab pos="650516" algn="l"/>
              </a:tabLst>
            </a:pPr>
            <a:r>
              <a:rPr sz="1222" dirty="0">
                <a:solidFill>
                  <a:srgbClr val="231F20"/>
                </a:solidFill>
                <a:latin typeface="PF Square Sans Pro"/>
                <a:cs typeface="PF Square Sans Pro"/>
              </a:rPr>
              <a:t>Module 12: Collaboration – </a:t>
            </a:r>
            <a:r>
              <a:rPr sz="1222" spc="-6" dirty="0">
                <a:solidFill>
                  <a:srgbClr val="231F20"/>
                </a:solidFill>
                <a:latin typeface="PF Square Sans Pro"/>
                <a:cs typeface="PF Square Sans Pro"/>
              </a:rPr>
              <a:t>Make </a:t>
            </a:r>
            <a:r>
              <a:rPr sz="1222" dirty="0">
                <a:solidFill>
                  <a:srgbClr val="231F20"/>
                </a:solidFill>
                <a:latin typeface="PF Square Sans Pro"/>
                <a:cs typeface="PF Square Sans Pro"/>
              </a:rPr>
              <a:t>the most of the Copernicus</a:t>
            </a:r>
            <a:r>
              <a:rPr sz="1222" spc="-22" dirty="0">
                <a:solidFill>
                  <a:srgbClr val="231F20"/>
                </a:solidFill>
                <a:latin typeface="PF Square Sans Pro"/>
                <a:cs typeface="PF Square Sans Pro"/>
              </a:rPr>
              <a:t> </a:t>
            </a:r>
            <a:r>
              <a:rPr sz="1222" dirty="0">
                <a:solidFill>
                  <a:srgbClr val="231F20"/>
                </a:solidFill>
                <a:latin typeface="PF Square Sans Pro"/>
                <a:cs typeface="PF Square Sans Pro"/>
              </a:rPr>
              <a:t>ecosystem</a:t>
            </a:r>
            <a:endParaRPr sz="1222">
              <a:latin typeface="PF Square Sans Pro"/>
              <a:cs typeface="PF Square Sans Pro"/>
            </a:endParaRPr>
          </a:p>
        </p:txBody>
      </p:sp>
      <p:sp>
        <p:nvSpPr>
          <p:cNvPr id="6" name="object 6"/>
          <p:cNvSpPr txBox="1"/>
          <p:nvPr/>
        </p:nvSpPr>
        <p:spPr>
          <a:xfrm>
            <a:off x="4863056" y="2499089"/>
            <a:ext cx="6644922" cy="1702510"/>
          </a:xfrm>
          <a:prstGeom prst="rect">
            <a:avLst/>
          </a:prstGeom>
          <a:ln w="3175">
            <a:solidFill>
              <a:srgbClr val="231F20"/>
            </a:solidFill>
          </a:ln>
        </p:spPr>
        <p:txBody>
          <a:bodyPr vert="horz" wrap="square" lIns="0" tIns="119944" rIns="0" bIns="0" rtlCol="0">
            <a:spAutoFit/>
          </a:bodyPr>
          <a:lstStyle/>
          <a:p>
            <a:pPr marL="395813">
              <a:spcBef>
                <a:spcPts val="944"/>
              </a:spcBef>
            </a:pPr>
            <a:r>
              <a:rPr sz="1611" b="1" dirty="0">
                <a:solidFill>
                  <a:srgbClr val="231F20"/>
                </a:solidFill>
                <a:latin typeface="PFSquareSansPro-ExtraBlack"/>
                <a:cs typeface="PFSquareSansPro-ExtraBlack"/>
              </a:rPr>
              <a:t>Chapter 2: Learning through success</a:t>
            </a:r>
            <a:r>
              <a:rPr sz="1611" b="1" spc="-11" dirty="0">
                <a:solidFill>
                  <a:srgbClr val="231F20"/>
                </a:solidFill>
                <a:latin typeface="PFSquareSansPro-ExtraBlack"/>
                <a:cs typeface="PFSquareSansPro-ExtraBlack"/>
              </a:rPr>
              <a:t> </a:t>
            </a:r>
            <a:r>
              <a:rPr sz="1611" b="1" dirty="0">
                <a:solidFill>
                  <a:srgbClr val="231F20"/>
                </a:solidFill>
                <a:latin typeface="PFSquareSansPro-ExtraBlack"/>
                <a:cs typeface="PFSquareSansPro-ExtraBlack"/>
              </a:rPr>
              <a:t>stories</a:t>
            </a:r>
            <a:endParaRPr sz="1611">
              <a:latin typeface="PFSquareSansPro-ExtraBlack"/>
              <a:cs typeface="PFSquareSansPro-ExtraBlack"/>
            </a:endParaRPr>
          </a:p>
          <a:p>
            <a:pPr>
              <a:spcBef>
                <a:spcPts val="6"/>
              </a:spcBef>
            </a:pPr>
            <a:endParaRPr sz="1333">
              <a:latin typeface="PFSquareSansPro-ExtraBlack"/>
              <a:cs typeface="PFSquareSansPro-ExtraBlack"/>
            </a:endParaRPr>
          </a:p>
          <a:p>
            <a:pPr marL="649810" indent="-254703">
              <a:buChar char="•"/>
              <a:tabLst>
                <a:tab pos="649810" algn="l"/>
                <a:tab pos="650516" algn="l"/>
              </a:tabLst>
            </a:pPr>
            <a:r>
              <a:rPr sz="1222" dirty="0">
                <a:solidFill>
                  <a:srgbClr val="231F20"/>
                </a:solidFill>
                <a:latin typeface="PF Square Sans Pro"/>
                <a:cs typeface="PF Square Sans Pro"/>
              </a:rPr>
              <a:t>Module 3: Land Use and Urban</a:t>
            </a:r>
            <a:r>
              <a:rPr sz="1222" spc="-11" dirty="0">
                <a:solidFill>
                  <a:srgbClr val="231F20"/>
                </a:solidFill>
                <a:latin typeface="PF Square Sans Pro"/>
                <a:cs typeface="PF Square Sans Pro"/>
              </a:rPr>
              <a:t> </a:t>
            </a:r>
            <a:r>
              <a:rPr sz="1222" dirty="0">
                <a:solidFill>
                  <a:srgbClr val="231F20"/>
                </a:solidFill>
                <a:latin typeface="PF Square Sans Pro"/>
                <a:cs typeface="PF Square Sans Pro"/>
              </a:rPr>
              <a:t>Management</a:t>
            </a:r>
            <a:endParaRPr sz="1222">
              <a:latin typeface="PF Square Sans Pro"/>
              <a:cs typeface="PF Square Sans Pro"/>
            </a:endParaRPr>
          </a:p>
          <a:p>
            <a:pPr marL="649810" indent="-254703">
              <a:buChar char="•"/>
              <a:tabLst>
                <a:tab pos="649810" algn="l"/>
                <a:tab pos="650516" algn="l"/>
              </a:tabLst>
            </a:pPr>
            <a:r>
              <a:rPr sz="1222" dirty="0">
                <a:solidFill>
                  <a:srgbClr val="231F20"/>
                </a:solidFill>
                <a:latin typeface="PF Square Sans Pro"/>
                <a:cs typeface="PF Square Sans Pro"/>
              </a:rPr>
              <a:t>Module 4: Sustainability I: Air </a:t>
            </a:r>
            <a:r>
              <a:rPr sz="1222" spc="-11" dirty="0">
                <a:solidFill>
                  <a:srgbClr val="231F20"/>
                </a:solidFill>
                <a:latin typeface="PF Square Sans Pro"/>
                <a:cs typeface="PF Square Sans Pro"/>
              </a:rPr>
              <a:t>quality, Water </a:t>
            </a:r>
            <a:r>
              <a:rPr sz="1222" dirty="0">
                <a:solidFill>
                  <a:srgbClr val="231F20"/>
                </a:solidFill>
                <a:latin typeface="PF Square Sans Pro"/>
                <a:cs typeface="PF Square Sans Pro"/>
              </a:rPr>
              <a:t>Pollution and Ecosystem Health</a:t>
            </a:r>
            <a:r>
              <a:rPr sz="1222" spc="-67" dirty="0">
                <a:solidFill>
                  <a:srgbClr val="231F20"/>
                </a:solidFill>
                <a:latin typeface="PF Square Sans Pro"/>
                <a:cs typeface="PF Square Sans Pro"/>
              </a:rPr>
              <a:t> </a:t>
            </a:r>
            <a:r>
              <a:rPr sz="1222" dirty="0">
                <a:solidFill>
                  <a:srgbClr val="231F20"/>
                </a:solidFill>
                <a:latin typeface="PF Square Sans Pro"/>
                <a:cs typeface="PF Square Sans Pro"/>
              </a:rPr>
              <a:t>Monitoring</a:t>
            </a:r>
            <a:endParaRPr sz="1222">
              <a:latin typeface="PF Square Sans Pro"/>
              <a:cs typeface="PF Square Sans Pro"/>
            </a:endParaRPr>
          </a:p>
          <a:p>
            <a:pPr marL="649810" indent="-254703">
              <a:buChar char="•"/>
              <a:tabLst>
                <a:tab pos="649810" algn="l"/>
                <a:tab pos="650516" algn="l"/>
              </a:tabLst>
            </a:pPr>
            <a:r>
              <a:rPr sz="1222" dirty="0">
                <a:solidFill>
                  <a:srgbClr val="231F20"/>
                </a:solidFill>
                <a:latin typeface="PF Square Sans Pro"/>
                <a:cs typeface="PF Square Sans Pro"/>
              </a:rPr>
              <a:t>Module 5: Sustainability II: Renewable</a:t>
            </a:r>
            <a:r>
              <a:rPr sz="1222" spc="-11" dirty="0">
                <a:solidFill>
                  <a:srgbClr val="231F20"/>
                </a:solidFill>
                <a:latin typeface="PF Square Sans Pro"/>
                <a:cs typeface="PF Square Sans Pro"/>
              </a:rPr>
              <a:t> </a:t>
            </a:r>
            <a:r>
              <a:rPr sz="1222" dirty="0">
                <a:solidFill>
                  <a:srgbClr val="231F20"/>
                </a:solidFill>
                <a:latin typeface="PF Square Sans Pro"/>
                <a:cs typeface="PF Square Sans Pro"/>
              </a:rPr>
              <a:t>Energy</a:t>
            </a:r>
            <a:endParaRPr sz="1222">
              <a:latin typeface="PF Square Sans Pro"/>
              <a:cs typeface="PF Square Sans Pro"/>
            </a:endParaRPr>
          </a:p>
          <a:p>
            <a:pPr marL="649810" indent="-254703">
              <a:buChar char="•"/>
              <a:tabLst>
                <a:tab pos="649810" algn="l"/>
                <a:tab pos="650516" algn="l"/>
              </a:tabLst>
            </a:pPr>
            <a:r>
              <a:rPr sz="1222" dirty="0">
                <a:solidFill>
                  <a:srgbClr val="231F20"/>
                </a:solidFill>
                <a:latin typeface="PF Square Sans Pro"/>
                <a:cs typeface="PF Square Sans Pro"/>
              </a:rPr>
              <a:t>Module 6: Security and Emergency</a:t>
            </a:r>
            <a:r>
              <a:rPr sz="1222" spc="-11" dirty="0">
                <a:solidFill>
                  <a:srgbClr val="231F20"/>
                </a:solidFill>
                <a:latin typeface="PF Square Sans Pro"/>
                <a:cs typeface="PF Square Sans Pro"/>
              </a:rPr>
              <a:t> </a:t>
            </a:r>
            <a:r>
              <a:rPr sz="1222" dirty="0">
                <a:solidFill>
                  <a:srgbClr val="231F20"/>
                </a:solidFill>
                <a:latin typeface="PF Square Sans Pro"/>
                <a:cs typeface="PF Square Sans Pro"/>
              </a:rPr>
              <a:t>Management</a:t>
            </a:r>
            <a:endParaRPr sz="1222">
              <a:latin typeface="PF Square Sans Pro"/>
              <a:cs typeface="PF Square Sans Pro"/>
            </a:endParaRPr>
          </a:p>
          <a:p>
            <a:pPr marL="649810" indent="-254703">
              <a:buChar char="•"/>
              <a:tabLst>
                <a:tab pos="649810" algn="l"/>
                <a:tab pos="650516" algn="l"/>
              </a:tabLst>
            </a:pPr>
            <a:r>
              <a:rPr sz="1222" dirty="0">
                <a:solidFill>
                  <a:srgbClr val="231F20"/>
                </a:solidFill>
                <a:latin typeface="PF Square Sans Pro"/>
                <a:cs typeface="PF Square Sans Pro"/>
              </a:rPr>
              <a:t>Module 7: Combining Copernicus Data with other types of Data; AI; Machine</a:t>
            </a:r>
            <a:r>
              <a:rPr sz="1222" spc="-56" dirty="0">
                <a:solidFill>
                  <a:srgbClr val="231F20"/>
                </a:solidFill>
                <a:latin typeface="PF Square Sans Pro"/>
                <a:cs typeface="PF Square Sans Pro"/>
              </a:rPr>
              <a:t> </a:t>
            </a:r>
            <a:r>
              <a:rPr sz="1222" dirty="0">
                <a:solidFill>
                  <a:srgbClr val="231F20"/>
                </a:solidFill>
                <a:latin typeface="PF Square Sans Pro"/>
                <a:cs typeface="PF Square Sans Pro"/>
              </a:rPr>
              <a:t>Learning</a:t>
            </a:r>
            <a:endParaRPr sz="1222">
              <a:latin typeface="PF Square Sans Pro"/>
              <a:cs typeface="PF Square Sans Pro"/>
            </a:endParaRPr>
          </a:p>
          <a:p>
            <a:pPr marL="649810" indent="-254703">
              <a:buChar char="•"/>
              <a:tabLst>
                <a:tab pos="649810" algn="l"/>
                <a:tab pos="650516" algn="l"/>
              </a:tabLst>
            </a:pPr>
            <a:r>
              <a:rPr sz="1222" dirty="0">
                <a:solidFill>
                  <a:srgbClr val="231F20"/>
                </a:solidFill>
                <a:latin typeface="PF Square Sans Pro"/>
                <a:cs typeface="PF Square Sans Pro"/>
              </a:rPr>
              <a:t>Module 8: Resource</a:t>
            </a:r>
            <a:r>
              <a:rPr sz="1222" spc="-6" dirty="0">
                <a:solidFill>
                  <a:srgbClr val="231F20"/>
                </a:solidFill>
                <a:latin typeface="PF Square Sans Pro"/>
                <a:cs typeface="PF Square Sans Pro"/>
              </a:rPr>
              <a:t> </a:t>
            </a:r>
            <a:r>
              <a:rPr sz="1222" dirty="0">
                <a:solidFill>
                  <a:srgbClr val="231F20"/>
                </a:solidFill>
                <a:latin typeface="PF Square Sans Pro"/>
                <a:cs typeface="PF Square Sans Pro"/>
              </a:rPr>
              <a:t>management</a:t>
            </a:r>
            <a:endParaRPr sz="1222">
              <a:latin typeface="PF Square Sans Pro"/>
              <a:cs typeface="PF Square Sans Pro"/>
            </a:endParaRPr>
          </a:p>
        </p:txBody>
      </p:sp>
    </p:spTree>
    <p:extLst>
      <p:ext uri="{BB962C8B-B14F-4D97-AF65-F5344CB8AC3E}">
        <p14:creationId xmlns:p14="http://schemas.microsoft.com/office/powerpoint/2010/main" val="483149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77334" y="508000"/>
            <a:ext cx="4087804" cy="5842000"/>
          </a:xfrm>
          <a:prstGeom prst="rect">
            <a:avLst/>
          </a:prstGeom>
          <a:blipFill>
            <a:blip r:embed="rId2" cstate="print"/>
            <a:stretch>
              <a:fillRect/>
            </a:stretch>
          </a:blipFill>
        </p:spPr>
        <p:txBody>
          <a:bodyPr wrap="square" lIns="0" tIns="0" rIns="0" bIns="0" rtlCol="0"/>
          <a:lstStyle/>
          <a:p>
            <a:endParaRPr sz="1556"/>
          </a:p>
        </p:txBody>
      </p:sp>
      <p:sp>
        <p:nvSpPr>
          <p:cNvPr id="6" name="object 4"/>
          <p:cNvSpPr/>
          <p:nvPr/>
        </p:nvSpPr>
        <p:spPr>
          <a:xfrm>
            <a:off x="677334" y="513720"/>
            <a:ext cx="4087804" cy="5842000"/>
          </a:xfrm>
          <a:prstGeom prst="rect">
            <a:avLst/>
          </a:prstGeom>
          <a:gradFill>
            <a:gsLst>
              <a:gs pos="11000">
                <a:schemeClr val="tx1">
                  <a:lumMod val="75000"/>
                  <a:lumOff val="25000"/>
                </a:schemeClr>
              </a:gs>
              <a:gs pos="100000">
                <a:schemeClr val="bg1">
                  <a:alpha val="0"/>
                </a:schemeClr>
              </a:gs>
            </a:gsLst>
            <a:lin ang="5400000" scaled="1"/>
          </a:gradFill>
        </p:spPr>
        <p:txBody>
          <a:bodyPr wrap="square" lIns="0" tIns="0" rIns="0" bIns="0" rtlCol="0"/>
          <a:lstStyle/>
          <a:p>
            <a:endParaRPr sz="1556"/>
          </a:p>
        </p:txBody>
      </p:sp>
      <p:sp>
        <p:nvSpPr>
          <p:cNvPr id="3" name="object 3"/>
          <p:cNvSpPr txBox="1">
            <a:spLocks noGrp="1"/>
          </p:cNvSpPr>
          <p:nvPr>
            <p:ph type="title"/>
          </p:nvPr>
        </p:nvSpPr>
        <p:spPr>
          <a:xfrm>
            <a:off x="1006555" y="656582"/>
            <a:ext cx="3396112" cy="752913"/>
          </a:xfrm>
          <a:prstGeom prst="rect">
            <a:avLst/>
          </a:prstGeom>
        </p:spPr>
        <p:txBody>
          <a:bodyPr vert="horz" wrap="square" lIns="0" tIns="14111" rIns="0" bIns="0" rtlCol="0">
            <a:spAutoFit/>
          </a:bodyPr>
          <a:lstStyle/>
          <a:p>
            <a:pPr marL="14111" marR="5644">
              <a:spcBef>
                <a:spcPts val="111"/>
              </a:spcBef>
            </a:pPr>
            <a:r>
              <a:rPr lang="fr-CH" spc="-33" dirty="0">
                <a:latin typeface="Arial" panose="020B0604020202020204" pitchFamily="34" charset="0"/>
                <a:cs typeface="Arial" panose="020B0604020202020204" pitchFamily="34" charset="0"/>
              </a:rPr>
              <a:t>WHAT IS THE </a:t>
            </a:r>
            <a:r>
              <a:rPr lang="fr-CH" b="1" spc="-33" dirty="0">
                <a:latin typeface="Arial" panose="020B0604020202020204" pitchFamily="34" charset="0"/>
                <a:cs typeface="Arial" panose="020B0604020202020204" pitchFamily="34" charset="0"/>
              </a:rPr>
              <a:t>VALUE TO PARTICIPANTS?</a:t>
            </a:r>
            <a:endParaRPr b="1" dirty="0">
              <a:latin typeface="Arial" panose="020B0604020202020204" pitchFamily="34" charset="0"/>
              <a:cs typeface="Arial" panose="020B0604020202020204" pitchFamily="34" charset="0"/>
            </a:endParaRPr>
          </a:p>
        </p:txBody>
      </p:sp>
      <p:sp>
        <p:nvSpPr>
          <p:cNvPr id="4" name="object 4"/>
          <p:cNvSpPr/>
          <p:nvPr/>
        </p:nvSpPr>
        <p:spPr>
          <a:xfrm>
            <a:off x="4895999" y="6350000"/>
            <a:ext cx="6633633" cy="0"/>
          </a:xfrm>
          <a:custGeom>
            <a:avLst/>
            <a:gdLst/>
            <a:ahLst/>
            <a:cxnLst/>
            <a:rect l="l" t="t" r="r" b="b"/>
            <a:pathLst>
              <a:path w="5970270">
                <a:moveTo>
                  <a:pt x="0" y="0"/>
                </a:moveTo>
                <a:lnTo>
                  <a:pt x="5970003" y="0"/>
                </a:lnTo>
              </a:path>
            </a:pathLst>
          </a:custGeom>
          <a:ln w="3175">
            <a:solidFill>
              <a:srgbClr val="231F20"/>
            </a:solidFill>
          </a:ln>
        </p:spPr>
        <p:txBody>
          <a:bodyPr wrap="square" lIns="0" tIns="0" rIns="0" bIns="0" rtlCol="0"/>
          <a:lstStyle/>
          <a:p>
            <a:endParaRPr sz="1556"/>
          </a:p>
        </p:txBody>
      </p:sp>
      <p:sp>
        <p:nvSpPr>
          <p:cNvPr id="5" name="object 5"/>
          <p:cNvSpPr txBox="1">
            <a:spLocks noGrp="1"/>
          </p:cNvSpPr>
          <p:nvPr>
            <p:ph type="body" idx="1"/>
          </p:nvPr>
        </p:nvSpPr>
        <p:spPr>
          <a:xfrm>
            <a:off x="775855" y="1552357"/>
            <a:ext cx="11236036" cy="4488095"/>
          </a:xfrm>
          <a:prstGeom prst="rect">
            <a:avLst/>
          </a:prstGeom>
        </p:spPr>
        <p:txBody>
          <a:bodyPr vert="horz" wrap="square" lIns="0" tIns="13406" rIns="0" bIns="0" rtlCol="0">
            <a:spAutoFit/>
          </a:bodyPr>
          <a:lstStyle/>
          <a:p>
            <a:pPr marL="4747636" marR="412040" indent="-284335">
              <a:lnSpc>
                <a:spcPct val="101400"/>
              </a:lnSpc>
              <a:spcBef>
                <a:spcPts val="106"/>
              </a:spcBef>
              <a:buChar char="•"/>
              <a:tabLst>
                <a:tab pos="4747636" algn="l"/>
                <a:tab pos="4748341" algn="l"/>
              </a:tabLst>
            </a:pPr>
            <a:r>
              <a:rPr sz="2400" spc="6" dirty="0"/>
              <a:t>User-driven </a:t>
            </a:r>
            <a:r>
              <a:rPr sz="2400" spc="11" dirty="0"/>
              <a:t>approach </a:t>
            </a:r>
            <a:r>
              <a:rPr sz="2400" spc="6" dirty="0"/>
              <a:t>that also </a:t>
            </a:r>
            <a:r>
              <a:rPr sz="2400" spc="11" dirty="0"/>
              <a:t>enables you </a:t>
            </a:r>
            <a:r>
              <a:rPr sz="2400" spc="6" dirty="0"/>
              <a:t>to plug in to </a:t>
            </a:r>
            <a:r>
              <a:rPr sz="2400" spc="11" dirty="0"/>
              <a:t>the  Copernicus</a:t>
            </a:r>
            <a:r>
              <a:rPr sz="2400" dirty="0"/>
              <a:t> </a:t>
            </a:r>
            <a:r>
              <a:rPr sz="2400" spc="11" dirty="0"/>
              <a:t>ecosystem</a:t>
            </a:r>
          </a:p>
          <a:p>
            <a:pPr marL="4449894">
              <a:spcBef>
                <a:spcPts val="33"/>
              </a:spcBef>
              <a:buClr>
                <a:srgbClr val="231F20"/>
              </a:buClr>
              <a:buFont typeface="PF Square Sans Pro"/>
              <a:buChar char="•"/>
            </a:pPr>
            <a:endParaRPr sz="2400" dirty="0"/>
          </a:p>
          <a:p>
            <a:pPr marL="4747636" marR="5644" indent="-284335">
              <a:lnSpc>
                <a:spcPct val="101400"/>
              </a:lnSpc>
              <a:buFontTx/>
              <a:buChar char="•"/>
              <a:tabLst>
                <a:tab pos="4747636" algn="l"/>
                <a:tab pos="4748341" algn="l"/>
              </a:tabLst>
            </a:pPr>
            <a:r>
              <a:rPr lang="en-US" sz="2400" spc="11" dirty="0"/>
              <a:t>Insight into developing </a:t>
            </a:r>
            <a:r>
              <a:rPr lang="en-US" sz="2400" spc="6" dirty="0"/>
              <a:t>highly relevant solutions </a:t>
            </a:r>
            <a:r>
              <a:rPr lang="en-US" sz="2400" spc="-17" dirty="0"/>
              <a:t>for </a:t>
            </a:r>
            <a:r>
              <a:rPr lang="en-US" sz="2400" spc="11" dirty="0"/>
              <a:t>the </a:t>
            </a:r>
            <a:r>
              <a:rPr lang="en-US" sz="2400" spc="6" dirty="0"/>
              <a:t>public</a:t>
            </a:r>
            <a:r>
              <a:rPr lang="en-US" sz="2400" spc="72" dirty="0"/>
              <a:t> </a:t>
            </a:r>
            <a:r>
              <a:rPr lang="en-US" sz="2400" spc="6" dirty="0"/>
              <a:t>sector</a:t>
            </a:r>
          </a:p>
          <a:p>
            <a:pPr marL="4463301" marR="5644">
              <a:lnSpc>
                <a:spcPct val="101400"/>
              </a:lnSpc>
              <a:tabLst>
                <a:tab pos="4747636" algn="l"/>
                <a:tab pos="4748341" algn="l"/>
              </a:tabLst>
            </a:pPr>
            <a:endParaRPr lang="en-US" sz="2400" spc="6" dirty="0"/>
          </a:p>
          <a:p>
            <a:pPr marL="4747636" marR="5644" indent="-284335">
              <a:lnSpc>
                <a:spcPct val="101400"/>
              </a:lnSpc>
              <a:buChar char="•"/>
              <a:tabLst>
                <a:tab pos="4747636" algn="l"/>
                <a:tab pos="4748341" algn="l"/>
              </a:tabLst>
            </a:pPr>
            <a:r>
              <a:rPr sz="2400" spc="6" dirty="0"/>
              <a:t>For service providers </a:t>
            </a:r>
            <a:r>
              <a:rPr sz="2400" spc="11" dirty="0"/>
              <a:t>and </a:t>
            </a:r>
            <a:r>
              <a:rPr sz="2400" spc="6" dirty="0"/>
              <a:t>service developers, </a:t>
            </a:r>
            <a:r>
              <a:rPr sz="2400" spc="11" dirty="0"/>
              <a:t>a </a:t>
            </a:r>
            <a:r>
              <a:rPr sz="2400" spc="6" dirty="0"/>
              <a:t>clear </a:t>
            </a:r>
            <a:r>
              <a:rPr sz="2400" spc="11" dirty="0"/>
              <a:t>path </a:t>
            </a:r>
            <a:r>
              <a:rPr sz="2400" spc="6" dirty="0"/>
              <a:t>to </a:t>
            </a:r>
            <a:r>
              <a:rPr sz="2400" spc="11" dirty="0"/>
              <a:t>new  and </a:t>
            </a:r>
            <a:r>
              <a:rPr sz="2400" spc="6" dirty="0"/>
              <a:t>improved </a:t>
            </a:r>
            <a:r>
              <a:rPr sz="2400" spc="11" dirty="0"/>
              <a:t>products and</a:t>
            </a:r>
            <a:r>
              <a:rPr sz="2400" spc="-11" dirty="0"/>
              <a:t> </a:t>
            </a:r>
            <a:r>
              <a:rPr sz="2400" spc="6" dirty="0"/>
              <a:t>services</a:t>
            </a:r>
          </a:p>
          <a:p>
            <a:pPr marL="4449894">
              <a:spcBef>
                <a:spcPts val="67"/>
              </a:spcBef>
              <a:buClr>
                <a:srgbClr val="231F20"/>
              </a:buClr>
              <a:buFont typeface="PF Square Sans Pro"/>
              <a:buChar char="•"/>
            </a:pPr>
            <a:endParaRPr sz="2400" dirty="0"/>
          </a:p>
          <a:p>
            <a:pPr marL="4747636" indent="-284335">
              <a:buChar char="•"/>
              <a:tabLst>
                <a:tab pos="4747636" algn="l"/>
                <a:tab pos="4748341" algn="l"/>
              </a:tabLst>
            </a:pPr>
            <a:r>
              <a:rPr sz="2400" spc="6" dirty="0"/>
              <a:t>Skills </a:t>
            </a:r>
            <a:r>
              <a:rPr sz="2400" spc="-6" dirty="0"/>
              <a:t>certification, </a:t>
            </a:r>
            <a:r>
              <a:rPr sz="2400" dirty="0"/>
              <a:t>professional </a:t>
            </a:r>
            <a:r>
              <a:rPr sz="2400" spc="6" dirty="0"/>
              <a:t>mobility </a:t>
            </a:r>
            <a:r>
              <a:rPr sz="2400" spc="11" dirty="0"/>
              <a:t>and </a:t>
            </a:r>
            <a:r>
              <a:rPr sz="2400" spc="6" dirty="0"/>
              <a:t>digital</a:t>
            </a:r>
            <a:r>
              <a:rPr sz="2400" spc="78" dirty="0"/>
              <a:t> </a:t>
            </a:r>
            <a:r>
              <a:rPr sz="2400" spc="6" dirty="0"/>
              <a:t>upskilling</a:t>
            </a:r>
          </a:p>
        </p:txBody>
      </p:sp>
    </p:spTree>
    <p:extLst>
      <p:ext uri="{BB962C8B-B14F-4D97-AF65-F5344CB8AC3E}">
        <p14:creationId xmlns:p14="http://schemas.microsoft.com/office/powerpoint/2010/main" val="2221053089"/>
      </p:ext>
    </p:extLst>
  </p:cSld>
  <p:clrMapOvr>
    <a:masterClrMapping/>
  </p:clrMapOvr>
</p:sld>
</file>

<file path=ppt/theme/theme1.xml><?xml version="1.0" encoding="utf-8"?>
<a:theme xmlns:a="http://schemas.openxmlformats.org/drawingml/2006/main"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489</Words>
  <Application>Microsoft Office PowerPoint</Application>
  <PresentationFormat>Widescreen</PresentationFormat>
  <Paragraphs>86</Paragraphs>
  <Slides>8</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MS PGothic</vt:lpstr>
      <vt:lpstr>Times New Roman</vt:lpstr>
      <vt:lpstr>Helvetica Neue</vt:lpstr>
      <vt:lpstr>PF Square Sans Pro</vt:lpstr>
      <vt:lpstr>Arial</vt:lpstr>
      <vt:lpstr>Avenir</vt:lpstr>
      <vt:lpstr>Calibri</vt:lpstr>
      <vt:lpstr>PFSquareSansPro-ExtraBlack</vt:lpstr>
      <vt:lpstr>Wingdings</vt:lpstr>
      <vt:lpstr>Default</vt:lpstr>
      <vt:lpstr>PowerPoint Presentation</vt:lpstr>
      <vt:lpstr>         COPERNICUS ARCHITECTURE</vt:lpstr>
      <vt:lpstr>         Copernicus Relays</vt:lpstr>
      <vt:lpstr>         Copernicus Academy</vt:lpstr>
      <vt:lpstr>PowerPoint Presentation</vt:lpstr>
      <vt:lpstr>WHAT IS COPERNICUS MOOC</vt:lpstr>
      <vt:lpstr>WHAT ARE THE COURSES?</vt:lpstr>
      <vt:lpstr>WHAT IS THE VALUE TO PARTICIPANTS?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KOCH Astrid-Christina (DEFIS)</cp:lastModifiedBy>
  <cp:revision>7</cp:revision>
  <dcterms:modified xsi:type="dcterms:W3CDTF">2020-03-04T15:55:34Z</dcterms:modified>
</cp:coreProperties>
</file>