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3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1" r:id="rId1"/>
    <p:sldMasterId id="2147483653" r:id="rId2"/>
    <p:sldMasterId id="2147483707" r:id="rId3"/>
    <p:sldMasterId id="2147483722" r:id="rId4"/>
  </p:sldMasterIdLst>
  <p:notesMasterIdLst>
    <p:notesMasterId r:id="rId11"/>
  </p:notesMasterIdLst>
  <p:sldIdLst>
    <p:sldId id="256" r:id="rId5"/>
    <p:sldId id="276" r:id="rId6"/>
    <p:sldId id="295" r:id="rId7"/>
    <p:sldId id="271" r:id="rId8"/>
    <p:sldId id="289" r:id="rId9"/>
    <p:sldId id="292" r:id="rId10"/>
  </p:sldIdLst>
  <p:sldSz cx="12192000" cy="6858000"/>
  <p:notesSz cx="7099300" cy="10234613"/>
  <p:embeddedFontLst>
    <p:embeddedFont>
      <p:font typeface="Verdana" panose="020B0604030504040204" pitchFamily="34" charset="0"/>
      <p:regular r:id="rId12"/>
      <p:bold r:id="rId13"/>
      <p:italic r:id="rId14"/>
      <p:boldItalic r:id="rId15"/>
    </p:embeddedFont>
    <p:embeddedFont>
      <p:font typeface="MS PGothic" panose="020B0600070205080204" pitchFamily="34" charset="-128"/>
      <p:regular r:id="rId16"/>
    </p:embeddedFont>
    <p:embeddedFont>
      <p:font typeface="Helvetica Neue" panose="020B0604020202020204" charset="0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1" d="100"/>
          <a:sy n="151" d="100"/>
        </p:scale>
        <p:origin x="280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10.fntdata"/><Relationship Id="rId7" Type="http://schemas.openxmlformats.org/officeDocument/2006/relationships/slide" Target="slides/slide3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1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ableStyles" Target="tableStyles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n Martin" userId="2bf639ecfd8afc29" providerId="LiveId" clId="{D432B060-B2B3-4476-9783-CD15BDBEC810}"/>
    <pc:docChg chg="modSld">
      <pc:chgData name="Erin Martin" userId="2bf639ecfd8afc29" providerId="LiveId" clId="{D432B060-B2B3-4476-9783-CD15BDBEC810}" dt="2020-02-28T02:18:10.147" v="17" actId="6549"/>
      <pc:docMkLst>
        <pc:docMk/>
      </pc:docMkLst>
      <pc:sldChg chg="modSp">
        <pc:chgData name="Erin Martin" userId="2bf639ecfd8afc29" providerId="LiveId" clId="{D432B060-B2B3-4476-9783-CD15BDBEC810}" dt="2020-02-28T02:18:10.147" v="17" actId="6549"/>
        <pc:sldMkLst>
          <pc:docMk/>
          <pc:sldMk cId="0" sldId="257"/>
        </pc:sldMkLst>
        <pc:spChg chg="mod">
          <ac:chgData name="Erin Martin" userId="2bf639ecfd8afc29" providerId="LiveId" clId="{D432B060-B2B3-4476-9783-CD15BDBEC810}" dt="2020-02-28T02:18:10.147" v="17" actId="6549"/>
          <ac:spMkLst>
            <pc:docMk/>
            <pc:sldMk cId="0" sldId="257"/>
            <ac:spMk id="45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B559-446C-B5E2-BF64F6141BA7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B559-446C-B5E2-BF64F6141BA7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B559-446C-B5E2-BF64F6141BA7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B559-446C-B5E2-BF64F6141BA7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B559-446C-B5E2-BF64F6141BA7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B559-446C-B5E2-BF64F6141BA7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B559-446C-B5E2-BF64F6141BA7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B559-446C-B5E2-BF64F6141BA7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B559-446C-B5E2-BF64F6141BA7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B559-446C-B5E2-BF64F6141BA7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B559-446C-B5E2-BF64F6141BA7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B559-446C-B5E2-BF64F6141BA7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B559-446C-B5E2-BF64F6141BA7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B559-446C-B5E2-BF64F6141BA7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B559-446C-B5E2-BF64F6141BA7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B559-446C-B5E2-BF64F6141BA7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B559-446C-B5E2-BF64F6141BA7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B559-446C-B5E2-BF64F6141BA7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B559-446C-B5E2-BF64F6141BA7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B559-446C-B5E2-BF64F6141BA7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B559-446C-B5E2-BF64F6141BA7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B559-446C-B5E2-BF64F6141BA7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B559-446C-B5E2-BF64F6141BA7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B559-446C-B5E2-BF64F6141BA7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B559-446C-B5E2-BF64F6141BA7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B559-446C-B5E2-BF64F6141BA7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B559-446C-B5E2-BF64F6141BA7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B559-446C-B5E2-BF64F6141BA7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B559-446C-B5E2-BF64F6141BA7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B559-446C-B5E2-BF64F6141BA7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B559-446C-B5E2-BF64F6141BA7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B559-446C-B5E2-BF64F6141BA7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B559-446C-B5E2-BF64F6141BA7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B559-446C-B5E2-BF64F6141BA7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B559-446C-B5E2-BF64F6141BA7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B559-446C-B5E2-BF64F6141BA7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B559-446C-B5E2-BF64F6141BA7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B559-446C-B5E2-BF64F6141BA7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B559-446C-B5E2-BF64F6141BA7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B559-446C-B5E2-BF64F6141BA7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B559-446C-B5E2-BF64F6141BA7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B559-446C-B5E2-BF64F6141BA7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B559-446C-B5E2-BF64F6141BA7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B559-446C-B5E2-BF64F6141BA7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B559-446C-B5E2-BF64F6141BA7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B559-446C-B5E2-BF64F6141BA7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B559-446C-B5E2-BF64F6141BA7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B559-446C-B5E2-BF64F6141B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B559-446C-B5E2-BF64F6141BA7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F475-4A4E-AC8B-93A685727B65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F475-4A4E-AC8B-93A685727B65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F475-4A4E-AC8B-93A685727B65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F475-4A4E-AC8B-93A685727B65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F475-4A4E-AC8B-93A685727B65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F475-4A4E-AC8B-93A685727B65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F475-4A4E-AC8B-93A685727B65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F475-4A4E-AC8B-93A685727B65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F475-4A4E-AC8B-93A685727B65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F475-4A4E-AC8B-93A685727B65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F475-4A4E-AC8B-93A685727B65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F475-4A4E-AC8B-93A685727B65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F475-4A4E-AC8B-93A685727B65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F475-4A4E-AC8B-93A685727B65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F475-4A4E-AC8B-93A685727B65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F475-4A4E-AC8B-93A685727B65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F475-4A4E-AC8B-93A685727B65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F475-4A4E-AC8B-93A685727B65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F475-4A4E-AC8B-93A685727B65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F475-4A4E-AC8B-93A685727B65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F475-4A4E-AC8B-93A685727B65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F475-4A4E-AC8B-93A685727B65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F475-4A4E-AC8B-93A685727B65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F475-4A4E-AC8B-93A685727B65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F475-4A4E-AC8B-93A685727B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2050858256"/>
        <c:axId val="2050860576"/>
        <c:axId val="0"/>
      </c:bar3DChart>
      <c:catAx>
        <c:axId val="20508582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0860576"/>
        <c:crosses val="autoZero"/>
        <c:auto val="1"/>
        <c:lblAlgn val="ctr"/>
        <c:lblOffset val="100"/>
        <c:noMultiLvlLbl val="0"/>
      </c:catAx>
      <c:valAx>
        <c:axId val="2050860576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0858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6C0C59-9879-A74C-B2C6-180F4F94B772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FD5C282-F5DB-5A49-AAB9-7124B15FF0ED}">
      <dgm:prSet/>
      <dgm:spPr/>
      <dgm:t>
        <a:bodyPr/>
        <a:lstStyle/>
        <a:p>
          <a:r>
            <a:rPr lang="en-US" b="1" dirty="0">
              <a:latin typeface="Roboto" pitchFamily="2" charset="0"/>
              <a:ea typeface="Roboto" pitchFamily="2" charset="0"/>
            </a:rPr>
            <a:t>Training and Learning Programme</a:t>
          </a:r>
        </a:p>
      </dgm:t>
    </dgm:pt>
    <dgm:pt modelId="{BF48F7BE-9BF0-1D46-9639-24508D2EDBC2}" type="parTrans" cxnId="{89DF7E3C-CDD7-1245-8401-9CA19546B43B}">
      <dgm:prSet/>
      <dgm:spPr/>
      <dgm:t>
        <a:bodyPr/>
        <a:lstStyle/>
        <a:p>
          <a:endParaRPr lang="en-US"/>
        </a:p>
      </dgm:t>
    </dgm:pt>
    <dgm:pt modelId="{291A644F-15EB-2C4C-9F50-7E585E091AF5}" type="sibTrans" cxnId="{89DF7E3C-CDD7-1245-8401-9CA19546B43B}">
      <dgm:prSet/>
      <dgm:spPr/>
      <dgm:t>
        <a:bodyPr/>
        <a:lstStyle/>
        <a:p>
          <a:endParaRPr lang="en-US"/>
        </a:p>
      </dgm:t>
    </dgm:pt>
    <dgm:pt modelId="{7C9CF634-E5C6-E34E-A5DA-87BBDF8B5EAD}">
      <dgm:prSet/>
      <dgm:spPr>
        <a:solidFill>
          <a:srgbClr val="FF0000"/>
        </a:solidFill>
      </dgm:spPr>
      <dgm:t>
        <a:bodyPr/>
        <a:lstStyle/>
        <a:p>
          <a:r>
            <a:rPr lang="en-US" b="1" dirty="0">
              <a:latin typeface="Roboto" pitchFamily="2" charset="0"/>
              <a:ea typeface="Roboto" pitchFamily="2" charset="0"/>
            </a:rPr>
            <a:t>Fly Your Satellite!</a:t>
          </a:r>
        </a:p>
      </dgm:t>
    </dgm:pt>
    <dgm:pt modelId="{89FD09FB-F549-3C4F-B84F-63A986E2A18C}" type="parTrans" cxnId="{A418516A-B436-4347-B234-891128EFA896}">
      <dgm:prSet/>
      <dgm:spPr/>
      <dgm:t>
        <a:bodyPr/>
        <a:lstStyle/>
        <a:p>
          <a:endParaRPr lang="en-US"/>
        </a:p>
      </dgm:t>
    </dgm:pt>
    <dgm:pt modelId="{F24C5309-439E-AC47-83CA-51816A71A3AD}" type="sibTrans" cxnId="{A418516A-B436-4347-B234-891128EFA896}">
      <dgm:prSet/>
      <dgm:spPr/>
      <dgm:t>
        <a:bodyPr/>
        <a:lstStyle/>
        <a:p>
          <a:endParaRPr lang="en-US"/>
        </a:p>
      </dgm:t>
    </dgm:pt>
    <dgm:pt modelId="{A0484929-1108-8C42-90C9-A6E904E78FAE}">
      <dgm:prSet/>
      <dgm:spPr>
        <a:solidFill>
          <a:srgbClr val="FF0000"/>
        </a:solidFill>
      </dgm:spPr>
      <dgm:t>
        <a:bodyPr/>
        <a:lstStyle/>
        <a:p>
          <a:r>
            <a:rPr lang="en-US" b="1" dirty="0">
              <a:latin typeface="Roboto" pitchFamily="2" charset="0"/>
              <a:ea typeface="Roboto" pitchFamily="2" charset="0"/>
            </a:rPr>
            <a:t>ESEO</a:t>
          </a:r>
        </a:p>
      </dgm:t>
    </dgm:pt>
    <dgm:pt modelId="{E181B17C-6D07-364D-A4C7-B3AE9D969943}" type="parTrans" cxnId="{B4D8237F-652D-1745-B93F-AEE4E8041640}">
      <dgm:prSet/>
      <dgm:spPr/>
      <dgm:t>
        <a:bodyPr/>
        <a:lstStyle/>
        <a:p>
          <a:endParaRPr lang="en-US"/>
        </a:p>
      </dgm:t>
    </dgm:pt>
    <dgm:pt modelId="{DC9190D2-5BF1-A548-A261-45C601A87506}" type="sibTrans" cxnId="{B4D8237F-652D-1745-B93F-AEE4E8041640}">
      <dgm:prSet/>
      <dgm:spPr/>
      <dgm:t>
        <a:bodyPr/>
        <a:lstStyle/>
        <a:p>
          <a:endParaRPr lang="en-US"/>
        </a:p>
      </dgm:t>
    </dgm:pt>
    <dgm:pt modelId="{1E6286EA-F07C-E541-9ADA-9B2918E8A417}">
      <dgm:prSet/>
      <dgm:spPr>
        <a:solidFill>
          <a:srgbClr val="00549F"/>
        </a:solidFill>
      </dgm:spPr>
      <dgm:t>
        <a:bodyPr/>
        <a:lstStyle/>
        <a:p>
          <a:r>
            <a:rPr lang="en-US" b="1" dirty="0">
              <a:latin typeface="Roboto" pitchFamily="2" charset="0"/>
              <a:ea typeface="Roboto" pitchFamily="2" charset="0"/>
            </a:rPr>
            <a:t>Fly Your Thesis!</a:t>
          </a:r>
        </a:p>
      </dgm:t>
    </dgm:pt>
    <dgm:pt modelId="{AAB1B204-1AE0-B045-A160-4C9CD01BA860}" type="parTrans" cxnId="{A05CBE9F-24F3-4D45-8FA2-371B1520AFA5}">
      <dgm:prSet/>
      <dgm:spPr/>
      <dgm:t>
        <a:bodyPr/>
        <a:lstStyle/>
        <a:p>
          <a:endParaRPr lang="en-US"/>
        </a:p>
      </dgm:t>
    </dgm:pt>
    <dgm:pt modelId="{A691FD6C-F85D-0547-BCB1-DB1E30A7DB83}" type="sibTrans" cxnId="{A05CBE9F-24F3-4D45-8FA2-371B1520AFA5}">
      <dgm:prSet/>
      <dgm:spPr/>
      <dgm:t>
        <a:bodyPr/>
        <a:lstStyle/>
        <a:p>
          <a:endParaRPr lang="en-US"/>
        </a:p>
      </dgm:t>
    </dgm:pt>
    <dgm:pt modelId="{5A4E6B62-4775-CC4B-BFAE-557D4D14B8C2}">
      <dgm:prSet/>
      <dgm:spPr>
        <a:solidFill>
          <a:srgbClr val="00549F"/>
        </a:solidFill>
      </dgm:spPr>
      <dgm:t>
        <a:bodyPr/>
        <a:lstStyle/>
        <a:p>
          <a:r>
            <a:rPr lang="en-US" b="1" dirty="0">
              <a:latin typeface="Roboto" pitchFamily="2" charset="0"/>
              <a:ea typeface="Roboto" pitchFamily="2" charset="0"/>
            </a:rPr>
            <a:t>Spin Your Thesis!</a:t>
          </a:r>
        </a:p>
        <a:p>
          <a:r>
            <a:rPr lang="en-US" b="1" dirty="0">
              <a:latin typeface="Roboto" pitchFamily="2" charset="0"/>
              <a:ea typeface="Roboto" pitchFamily="2" charset="0"/>
            </a:rPr>
            <a:t>Human Edition</a:t>
          </a:r>
        </a:p>
      </dgm:t>
    </dgm:pt>
    <dgm:pt modelId="{552BC4DD-CA24-AE4D-83BD-096789DE502C}" type="parTrans" cxnId="{AC5CB073-4AFA-854F-8BB2-9979DA74B193}">
      <dgm:prSet/>
      <dgm:spPr/>
      <dgm:t>
        <a:bodyPr/>
        <a:lstStyle/>
        <a:p>
          <a:endParaRPr lang="en-US"/>
        </a:p>
      </dgm:t>
    </dgm:pt>
    <dgm:pt modelId="{F4AF3DF2-A5A5-DB4A-A4DD-26F5A7FFA7A4}" type="sibTrans" cxnId="{AC5CB073-4AFA-854F-8BB2-9979DA74B193}">
      <dgm:prSet/>
      <dgm:spPr/>
      <dgm:t>
        <a:bodyPr/>
        <a:lstStyle/>
        <a:p>
          <a:endParaRPr lang="en-US"/>
        </a:p>
      </dgm:t>
    </dgm:pt>
    <dgm:pt modelId="{1A7558F6-EC4F-344F-B501-C8081DEBC4A3}">
      <dgm:prSet/>
      <dgm:spPr>
        <a:solidFill>
          <a:srgbClr val="00549F"/>
        </a:solidFill>
      </dgm:spPr>
      <dgm:t>
        <a:bodyPr/>
        <a:lstStyle/>
        <a:p>
          <a:r>
            <a:rPr lang="en-US" b="1" dirty="0">
              <a:latin typeface="Roboto" pitchFamily="2" charset="0"/>
              <a:ea typeface="Roboto" pitchFamily="2" charset="0"/>
            </a:rPr>
            <a:t>Orbit Your Thesis!</a:t>
          </a:r>
        </a:p>
      </dgm:t>
    </dgm:pt>
    <dgm:pt modelId="{DD55F518-F54C-7D46-85E2-49536ED7899F}" type="parTrans" cxnId="{427968DE-6B41-FD49-8DF5-51D66BA5D838}">
      <dgm:prSet/>
      <dgm:spPr/>
      <dgm:t>
        <a:bodyPr/>
        <a:lstStyle/>
        <a:p>
          <a:endParaRPr lang="en-US"/>
        </a:p>
      </dgm:t>
    </dgm:pt>
    <dgm:pt modelId="{7F971665-738A-A840-BC68-81C100F7A4F1}" type="sibTrans" cxnId="{427968DE-6B41-FD49-8DF5-51D66BA5D838}">
      <dgm:prSet/>
      <dgm:spPr/>
      <dgm:t>
        <a:bodyPr/>
        <a:lstStyle/>
        <a:p>
          <a:endParaRPr lang="en-US"/>
        </a:p>
      </dgm:t>
    </dgm:pt>
    <dgm:pt modelId="{1C674FEA-A45C-CF45-8FEA-335A7B2A84D6}">
      <dgm:prSet/>
      <dgm:spPr>
        <a:solidFill>
          <a:srgbClr val="008000"/>
        </a:solidFill>
      </dgm:spPr>
      <dgm:t>
        <a:bodyPr/>
        <a:lstStyle/>
        <a:p>
          <a:r>
            <a:rPr lang="en-US" b="1" dirty="0">
              <a:latin typeface="Roboto" pitchFamily="2" charset="0"/>
              <a:ea typeface="Roboto" pitchFamily="2" charset="0"/>
            </a:rPr>
            <a:t>REXUS/BEXUS</a:t>
          </a:r>
        </a:p>
      </dgm:t>
    </dgm:pt>
    <dgm:pt modelId="{51DC51C2-1CFD-E648-B2C8-30D5EEEC348F}" type="parTrans" cxnId="{5ABC6AFB-07B1-FA4B-8465-9D7F19CDACDE}">
      <dgm:prSet/>
      <dgm:spPr/>
      <dgm:t>
        <a:bodyPr/>
        <a:lstStyle/>
        <a:p>
          <a:endParaRPr lang="en-US"/>
        </a:p>
      </dgm:t>
    </dgm:pt>
    <dgm:pt modelId="{74088BDE-24E3-524C-B7E4-3D4D09AB474D}" type="sibTrans" cxnId="{5ABC6AFB-07B1-FA4B-8465-9D7F19CDACDE}">
      <dgm:prSet/>
      <dgm:spPr/>
      <dgm:t>
        <a:bodyPr/>
        <a:lstStyle/>
        <a:p>
          <a:endParaRPr lang="en-US"/>
        </a:p>
      </dgm:t>
    </dgm:pt>
    <dgm:pt modelId="{86B721EE-3974-4449-941F-CD45AE218E2E}">
      <dgm:prSet/>
      <dgm:spPr>
        <a:solidFill>
          <a:srgbClr val="FF0000"/>
        </a:solidFill>
      </dgm:spPr>
      <dgm:t>
        <a:bodyPr/>
        <a:lstStyle/>
        <a:p>
          <a:r>
            <a:rPr lang="en-US" b="1" dirty="0">
              <a:latin typeface="Roboto" pitchFamily="2" charset="0"/>
              <a:ea typeface="Roboto" pitchFamily="2" charset="0"/>
            </a:rPr>
            <a:t>Satellites</a:t>
          </a:r>
        </a:p>
      </dgm:t>
    </dgm:pt>
    <dgm:pt modelId="{BE368E6C-B18B-D541-8F95-D5A40DD70A2B}" type="parTrans" cxnId="{2CAE5A6A-FA78-9149-9171-1790741AD06D}">
      <dgm:prSet/>
      <dgm:spPr/>
      <dgm:t>
        <a:bodyPr/>
        <a:lstStyle/>
        <a:p>
          <a:endParaRPr lang="en-US"/>
        </a:p>
      </dgm:t>
    </dgm:pt>
    <dgm:pt modelId="{0210FADB-7329-F94E-A578-E7DDF9D3CC67}" type="sibTrans" cxnId="{2CAE5A6A-FA78-9149-9171-1790741AD06D}">
      <dgm:prSet/>
      <dgm:spPr/>
      <dgm:t>
        <a:bodyPr/>
        <a:lstStyle/>
        <a:p>
          <a:endParaRPr lang="en-US"/>
        </a:p>
      </dgm:t>
    </dgm:pt>
    <dgm:pt modelId="{68435A75-E264-804F-A141-2C3861FFF03B}">
      <dgm:prSet/>
      <dgm:spPr>
        <a:solidFill>
          <a:srgbClr val="00549F"/>
        </a:solidFill>
      </dgm:spPr>
      <dgm:t>
        <a:bodyPr/>
        <a:lstStyle/>
        <a:p>
          <a:r>
            <a:rPr lang="en-US" b="1" dirty="0">
              <a:latin typeface="Roboto" pitchFamily="2" charset="0"/>
              <a:ea typeface="Roboto" pitchFamily="2" charset="0"/>
            </a:rPr>
            <a:t>Gravity Related Experiments</a:t>
          </a:r>
        </a:p>
      </dgm:t>
    </dgm:pt>
    <dgm:pt modelId="{E6AB050B-2123-4A48-9C1E-2F1ACAD7355E}" type="parTrans" cxnId="{0B8AE070-2A71-2042-9647-248479600043}">
      <dgm:prSet/>
      <dgm:spPr/>
      <dgm:t>
        <a:bodyPr/>
        <a:lstStyle/>
        <a:p>
          <a:endParaRPr lang="en-US"/>
        </a:p>
      </dgm:t>
    </dgm:pt>
    <dgm:pt modelId="{E343479C-C9AD-CF40-8295-3735FEA3C26E}" type="sibTrans" cxnId="{0B8AE070-2A71-2042-9647-248479600043}">
      <dgm:prSet/>
      <dgm:spPr/>
      <dgm:t>
        <a:bodyPr/>
        <a:lstStyle/>
        <a:p>
          <a:endParaRPr lang="en-US"/>
        </a:p>
      </dgm:t>
    </dgm:pt>
    <dgm:pt modelId="{4440F76D-232B-3D4B-AB63-65EA6B579901}">
      <dgm:prSet/>
      <dgm:spPr/>
      <dgm:t>
        <a:bodyPr/>
        <a:lstStyle/>
        <a:p>
          <a:r>
            <a:rPr lang="en-US" b="1" dirty="0">
              <a:latin typeface="Roboto" pitchFamily="2" charset="0"/>
              <a:ea typeface="Roboto" pitchFamily="2" charset="0"/>
            </a:rPr>
            <a:t>Training Sessions</a:t>
          </a:r>
        </a:p>
      </dgm:t>
    </dgm:pt>
    <dgm:pt modelId="{DFDB0F35-EB1A-FF42-8DD9-337BD67C8447}" type="parTrans" cxnId="{D9214B76-41E2-9846-81AB-6539CDA48AE5}">
      <dgm:prSet/>
      <dgm:spPr/>
      <dgm:t>
        <a:bodyPr/>
        <a:lstStyle/>
        <a:p>
          <a:endParaRPr lang="en-US"/>
        </a:p>
      </dgm:t>
    </dgm:pt>
    <dgm:pt modelId="{D466C282-FFB5-5B49-97C0-A4C8D852A01B}" type="sibTrans" cxnId="{D9214B76-41E2-9846-81AB-6539CDA48AE5}">
      <dgm:prSet/>
      <dgm:spPr/>
      <dgm:t>
        <a:bodyPr/>
        <a:lstStyle/>
        <a:p>
          <a:endParaRPr lang="en-US"/>
        </a:p>
      </dgm:t>
    </dgm:pt>
    <dgm:pt modelId="{5E7D95DD-1383-6744-A762-82573806830D}">
      <dgm:prSet/>
      <dgm:spPr>
        <a:solidFill>
          <a:srgbClr val="00549F"/>
        </a:solidFill>
      </dgm:spPr>
      <dgm:t>
        <a:bodyPr/>
        <a:lstStyle/>
        <a:p>
          <a:r>
            <a:rPr lang="en-US" b="1" dirty="0"/>
            <a:t>Training Weeks</a:t>
          </a:r>
        </a:p>
      </dgm:t>
    </dgm:pt>
    <dgm:pt modelId="{738F6670-5E31-5B45-B35E-77F064EC9125}" type="parTrans" cxnId="{F88AEB17-D879-B647-BC7E-54DC238D0EE6}">
      <dgm:prSet/>
      <dgm:spPr/>
      <dgm:t>
        <a:bodyPr/>
        <a:lstStyle/>
        <a:p>
          <a:endParaRPr lang="en-US"/>
        </a:p>
      </dgm:t>
    </dgm:pt>
    <dgm:pt modelId="{F93D0428-348A-6449-9DCA-C3DC8AA31571}" type="sibTrans" cxnId="{F88AEB17-D879-B647-BC7E-54DC238D0EE6}">
      <dgm:prSet/>
      <dgm:spPr/>
      <dgm:t>
        <a:bodyPr/>
        <a:lstStyle/>
        <a:p>
          <a:endParaRPr lang="en-US"/>
        </a:p>
      </dgm:t>
    </dgm:pt>
    <dgm:pt modelId="{9BD25748-FACB-2945-9105-1E42ED9427B7}">
      <dgm:prSet/>
      <dgm:spPr/>
      <dgm:t>
        <a:bodyPr/>
        <a:lstStyle/>
        <a:p>
          <a:r>
            <a:rPr lang="en-US" b="1" dirty="0">
              <a:latin typeface="Roboto" pitchFamily="2" charset="0"/>
              <a:ea typeface="Roboto" pitchFamily="2" charset="0"/>
            </a:rPr>
            <a:t>Spacecraft Operations and Communications</a:t>
          </a:r>
        </a:p>
      </dgm:t>
    </dgm:pt>
    <dgm:pt modelId="{12F7E92C-3ACC-AF40-B4CE-6B761AF41278}" type="parTrans" cxnId="{210A4CB7-1B2C-A144-8D65-085C81FB37D7}">
      <dgm:prSet/>
      <dgm:spPr/>
      <dgm:t>
        <a:bodyPr/>
        <a:lstStyle/>
        <a:p>
          <a:endParaRPr lang="en-US"/>
        </a:p>
      </dgm:t>
    </dgm:pt>
    <dgm:pt modelId="{1652A9F8-3AAD-B447-8628-33174F12D44E}" type="sibTrans" cxnId="{210A4CB7-1B2C-A144-8D65-085C81FB37D7}">
      <dgm:prSet/>
      <dgm:spPr/>
      <dgm:t>
        <a:bodyPr/>
        <a:lstStyle/>
        <a:p>
          <a:endParaRPr lang="en-US"/>
        </a:p>
      </dgm:t>
    </dgm:pt>
    <dgm:pt modelId="{C38C2B3D-421A-3C48-A579-724BB989D246}">
      <dgm:prSet/>
      <dgm:spPr/>
      <dgm:t>
        <a:bodyPr/>
        <a:lstStyle/>
        <a:p>
          <a:r>
            <a:rPr lang="en-US" b="1" dirty="0">
              <a:latin typeface="Roboto" pitchFamily="2" charset="0"/>
              <a:ea typeface="Roboto" pitchFamily="2" charset="0"/>
            </a:rPr>
            <a:t>Standardization, Product Assurance Awareness</a:t>
          </a:r>
        </a:p>
      </dgm:t>
    </dgm:pt>
    <dgm:pt modelId="{90315FAA-0BD6-EE45-986B-250B8E02E4DA}" type="parTrans" cxnId="{73124362-1E88-DB49-AF5A-8BBC31A4C72E}">
      <dgm:prSet/>
      <dgm:spPr/>
      <dgm:t>
        <a:bodyPr/>
        <a:lstStyle/>
        <a:p>
          <a:endParaRPr lang="en-US"/>
        </a:p>
      </dgm:t>
    </dgm:pt>
    <dgm:pt modelId="{5B1AF0AC-127E-AB46-8CC1-D85D363F0255}" type="sibTrans" cxnId="{73124362-1E88-DB49-AF5A-8BBC31A4C72E}">
      <dgm:prSet/>
      <dgm:spPr/>
      <dgm:t>
        <a:bodyPr/>
        <a:lstStyle/>
        <a:p>
          <a:endParaRPr lang="en-US"/>
        </a:p>
      </dgm:t>
    </dgm:pt>
    <dgm:pt modelId="{C3E3F24B-4B16-BC47-B8D7-283ACEC7707E}">
      <dgm:prSet/>
      <dgm:spPr/>
      <dgm:t>
        <a:bodyPr/>
        <a:lstStyle/>
        <a:p>
          <a:r>
            <a:rPr lang="en-US" b="1" dirty="0">
              <a:latin typeface="Roboto" pitchFamily="2" charset="0"/>
              <a:ea typeface="Roboto" pitchFamily="2" charset="0"/>
            </a:rPr>
            <a:t>Mission Design and Analysis</a:t>
          </a:r>
        </a:p>
      </dgm:t>
    </dgm:pt>
    <dgm:pt modelId="{D4246ADC-54AD-4C48-AA46-6794D4C4C7AA}" type="parTrans" cxnId="{58E87F73-A729-D64E-AB19-0279902BB31A}">
      <dgm:prSet/>
      <dgm:spPr/>
      <dgm:t>
        <a:bodyPr/>
        <a:lstStyle/>
        <a:p>
          <a:endParaRPr lang="en-US"/>
        </a:p>
      </dgm:t>
    </dgm:pt>
    <dgm:pt modelId="{B2082AD9-6E82-CF42-9949-2FE6E4408544}" type="sibTrans" cxnId="{58E87F73-A729-D64E-AB19-0279902BB31A}">
      <dgm:prSet/>
      <dgm:spPr/>
      <dgm:t>
        <a:bodyPr/>
        <a:lstStyle/>
        <a:p>
          <a:endParaRPr lang="en-US"/>
        </a:p>
      </dgm:t>
    </dgm:pt>
    <dgm:pt modelId="{2661234E-E42F-E842-876C-A9B6B55CA531}">
      <dgm:prSet/>
      <dgm:spPr/>
      <dgm:t>
        <a:bodyPr/>
        <a:lstStyle/>
        <a:p>
          <a:r>
            <a:rPr lang="en-US" b="1" dirty="0">
              <a:latin typeface="Roboto" pitchFamily="2" charset="0"/>
              <a:ea typeface="Roboto" pitchFamily="2" charset="0"/>
            </a:rPr>
            <a:t>Space Law</a:t>
          </a:r>
        </a:p>
      </dgm:t>
    </dgm:pt>
    <dgm:pt modelId="{F6D9B819-3CC5-3541-8EF9-1E95D962DC2E}" type="parTrans" cxnId="{23DF6605-8BD1-E942-B815-A23D8A939840}">
      <dgm:prSet/>
      <dgm:spPr/>
      <dgm:t>
        <a:bodyPr/>
        <a:lstStyle/>
        <a:p>
          <a:endParaRPr lang="en-US"/>
        </a:p>
      </dgm:t>
    </dgm:pt>
    <dgm:pt modelId="{EDF87FB1-D338-3145-BB8C-DEC9EF13140E}" type="sibTrans" cxnId="{23DF6605-8BD1-E942-B815-A23D8A939840}">
      <dgm:prSet/>
      <dgm:spPr/>
      <dgm:t>
        <a:bodyPr/>
        <a:lstStyle/>
        <a:p>
          <a:endParaRPr lang="en-US"/>
        </a:p>
      </dgm:t>
    </dgm:pt>
    <dgm:pt modelId="{DA8D36F8-144F-3049-997E-EB971547B3C9}">
      <dgm:prSet/>
      <dgm:spPr/>
      <dgm:t>
        <a:bodyPr/>
        <a:lstStyle/>
        <a:p>
          <a:r>
            <a:rPr lang="en-US" b="1" dirty="0">
              <a:latin typeface="Roboto" pitchFamily="2" charset="0"/>
              <a:ea typeface="Roboto" pitchFamily="2" charset="0"/>
            </a:rPr>
            <a:t>Earth Observation</a:t>
          </a:r>
        </a:p>
      </dgm:t>
    </dgm:pt>
    <dgm:pt modelId="{26B12185-7098-E144-AD4D-403F25354F18}" type="parTrans" cxnId="{DA08366D-ED34-6443-AFF9-9FCEE0E273B0}">
      <dgm:prSet/>
      <dgm:spPr/>
      <dgm:t>
        <a:bodyPr/>
        <a:lstStyle/>
        <a:p>
          <a:endParaRPr lang="en-US"/>
        </a:p>
      </dgm:t>
    </dgm:pt>
    <dgm:pt modelId="{B56B3B44-7B60-F24D-98F4-79824FB31FE3}" type="sibTrans" cxnId="{DA08366D-ED34-6443-AFF9-9FCEE0E273B0}">
      <dgm:prSet/>
      <dgm:spPr/>
      <dgm:t>
        <a:bodyPr/>
        <a:lstStyle/>
        <a:p>
          <a:endParaRPr lang="en-US"/>
        </a:p>
      </dgm:t>
    </dgm:pt>
    <dgm:pt modelId="{E24C3F08-12CB-6042-9D8D-FB4FDA86FB1D}">
      <dgm:prSet/>
      <dgm:spPr>
        <a:solidFill>
          <a:srgbClr val="00549F"/>
        </a:solidFill>
      </dgm:spPr>
      <dgm:t>
        <a:bodyPr/>
        <a:lstStyle/>
        <a:p>
          <a:r>
            <a:rPr lang="en-US" b="1" dirty="0">
              <a:latin typeface="Roboto" pitchFamily="2" charset="0"/>
              <a:ea typeface="Roboto" pitchFamily="2" charset="0"/>
            </a:rPr>
            <a:t>Orbit Your Thesis!</a:t>
          </a:r>
        </a:p>
      </dgm:t>
    </dgm:pt>
    <dgm:pt modelId="{0168F7AA-7CE6-A64C-B4A2-521D4F9A685A}" type="parTrans" cxnId="{7AF95FBA-F533-434E-BCDD-727ECDDB8002}">
      <dgm:prSet/>
      <dgm:spPr/>
      <dgm:t>
        <a:bodyPr/>
        <a:lstStyle/>
        <a:p>
          <a:endParaRPr lang="en-US"/>
        </a:p>
      </dgm:t>
    </dgm:pt>
    <dgm:pt modelId="{C629761B-2246-7B44-BC8A-4365D989D9A1}" type="sibTrans" cxnId="{7AF95FBA-F533-434E-BCDD-727ECDDB8002}">
      <dgm:prSet/>
      <dgm:spPr/>
      <dgm:t>
        <a:bodyPr/>
        <a:lstStyle/>
        <a:p>
          <a:endParaRPr lang="en-US"/>
        </a:p>
      </dgm:t>
    </dgm:pt>
    <dgm:pt modelId="{F291A528-8FC7-1643-8478-0918E484B037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b="1" dirty="0">
              <a:latin typeface="Roboto" pitchFamily="2" charset="0"/>
              <a:ea typeface="Roboto" pitchFamily="2" charset="0"/>
            </a:rPr>
            <a:t>Drop Your Thesis!</a:t>
          </a:r>
        </a:p>
      </dgm:t>
    </dgm:pt>
    <dgm:pt modelId="{A59ACDF0-51D7-C449-A537-70BFCF2E00B8}" type="parTrans" cxnId="{8A88C642-D6F9-6849-88B7-5DCDA786CF61}">
      <dgm:prSet/>
      <dgm:spPr/>
      <dgm:t>
        <a:bodyPr/>
        <a:lstStyle/>
        <a:p>
          <a:endParaRPr lang="en-US"/>
        </a:p>
      </dgm:t>
    </dgm:pt>
    <dgm:pt modelId="{FF5779F1-F3E6-BB4A-8C49-13355501E47E}" type="sibTrans" cxnId="{8A88C642-D6F9-6849-88B7-5DCDA786CF61}">
      <dgm:prSet/>
      <dgm:spPr/>
      <dgm:t>
        <a:bodyPr/>
        <a:lstStyle/>
        <a:p>
          <a:endParaRPr lang="en-US"/>
        </a:p>
      </dgm:t>
    </dgm:pt>
    <dgm:pt modelId="{AADB1EA9-0A30-6F4F-919D-2D069E1BC476}">
      <dgm:prSet/>
      <dgm:spPr>
        <a:solidFill>
          <a:srgbClr val="00549F"/>
        </a:solidFill>
      </dgm:spPr>
      <dgm:t>
        <a:bodyPr/>
        <a:lstStyle/>
        <a:p>
          <a:r>
            <a:rPr lang="en-US" b="1" dirty="0">
              <a:latin typeface="Roboto" pitchFamily="2" charset="0"/>
              <a:ea typeface="Roboto" pitchFamily="2" charset="0"/>
            </a:rPr>
            <a:t>Fly Your Satellite!</a:t>
          </a:r>
        </a:p>
      </dgm:t>
    </dgm:pt>
    <dgm:pt modelId="{D61345AA-26F2-424A-ACB3-2782719D6341}" type="parTrans" cxnId="{57708205-BE44-A84D-932E-D3DF859BFBC1}">
      <dgm:prSet/>
      <dgm:spPr/>
      <dgm:t>
        <a:bodyPr/>
        <a:lstStyle/>
        <a:p>
          <a:endParaRPr lang="en-US"/>
        </a:p>
      </dgm:t>
    </dgm:pt>
    <dgm:pt modelId="{40247CC0-A66E-D047-99A1-B149F9BE665F}" type="sibTrans" cxnId="{57708205-BE44-A84D-932E-D3DF859BFBC1}">
      <dgm:prSet/>
      <dgm:spPr/>
      <dgm:t>
        <a:bodyPr/>
        <a:lstStyle/>
        <a:p>
          <a:endParaRPr lang="en-US"/>
        </a:p>
      </dgm:t>
    </dgm:pt>
    <dgm:pt modelId="{0E89489A-C9DE-F243-A766-5761255BED31}">
      <dgm:prSet/>
      <dgm:spPr>
        <a:solidFill>
          <a:srgbClr val="00549F"/>
        </a:solidFill>
      </dgm:spPr>
      <dgm:t>
        <a:bodyPr/>
        <a:lstStyle/>
        <a:p>
          <a:r>
            <a:rPr lang="en-US" b="1" dirty="0">
              <a:latin typeface="Roboto" pitchFamily="2" charset="0"/>
              <a:ea typeface="Roboto" pitchFamily="2" charset="0"/>
            </a:rPr>
            <a:t>ESEO</a:t>
          </a:r>
        </a:p>
      </dgm:t>
    </dgm:pt>
    <dgm:pt modelId="{BFA47FAD-82DD-A744-AC85-AD7D74CA7EE6}" type="parTrans" cxnId="{5CCBD68A-0A65-8747-BA45-F10DE7DAA56E}">
      <dgm:prSet/>
      <dgm:spPr/>
      <dgm:t>
        <a:bodyPr/>
        <a:lstStyle/>
        <a:p>
          <a:endParaRPr lang="en-US"/>
        </a:p>
      </dgm:t>
    </dgm:pt>
    <dgm:pt modelId="{4AD9ED89-3C54-8E45-9A62-74C8DDA81AFC}" type="sibTrans" cxnId="{5CCBD68A-0A65-8747-BA45-F10DE7DAA56E}">
      <dgm:prSet/>
      <dgm:spPr/>
      <dgm:t>
        <a:bodyPr/>
        <a:lstStyle/>
        <a:p>
          <a:endParaRPr lang="en-US"/>
        </a:p>
      </dgm:t>
    </dgm:pt>
    <dgm:pt modelId="{23031867-D571-43E2-8818-2A4515BFAFC1}">
      <dgm:prSet/>
      <dgm:spPr/>
      <dgm:t>
        <a:bodyPr/>
        <a:lstStyle/>
        <a:p>
          <a:r>
            <a:rPr lang="en-US" b="1" i="1" dirty="0">
              <a:latin typeface="Roboto" pitchFamily="2" charset="0"/>
              <a:ea typeface="Roboto" pitchFamily="2" charset="0"/>
            </a:rPr>
            <a:t>…</a:t>
          </a:r>
        </a:p>
      </dgm:t>
    </dgm:pt>
    <dgm:pt modelId="{B93D1DAA-BC43-4D5F-AF7A-83452FFB3F39}" type="parTrans" cxnId="{9544E3EF-290A-46C3-BD54-6FEC91BCB353}">
      <dgm:prSet/>
      <dgm:spPr/>
      <dgm:t>
        <a:bodyPr/>
        <a:lstStyle/>
        <a:p>
          <a:endParaRPr lang="en-GB"/>
        </a:p>
      </dgm:t>
    </dgm:pt>
    <dgm:pt modelId="{EA1D58D8-36DA-4643-B7AF-4030DE19955B}" type="sibTrans" cxnId="{9544E3EF-290A-46C3-BD54-6FEC91BCB353}">
      <dgm:prSet/>
      <dgm:spPr/>
      <dgm:t>
        <a:bodyPr/>
        <a:lstStyle/>
        <a:p>
          <a:endParaRPr lang="en-GB"/>
        </a:p>
      </dgm:t>
    </dgm:pt>
    <dgm:pt modelId="{4EC70730-FBB8-E04C-93F7-8187B5D0871E}">
      <dgm:prSet/>
      <dgm:spPr>
        <a:solidFill>
          <a:srgbClr val="00549F"/>
        </a:solidFill>
      </dgm:spPr>
      <dgm:t>
        <a:bodyPr/>
        <a:lstStyle/>
        <a:p>
          <a:r>
            <a:rPr lang="en-US" b="1" dirty="0">
              <a:latin typeface="Roboto" pitchFamily="2" charset="0"/>
              <a:ea typeface="Roboto" pitchFamily="2" charset="0"/>
            </a:rPr>
            <a:t>Drop Your Thesis!</a:t>
          </a:r>
        </a:p>
      </dgm:t>
    </dgm:pt>
    <dgm:pt modelId="{3E0C8ABE-6B67-2942-8830-8952CEEB40A1}" type="parTrans" cxnId="{8DF264FC-CA41-E047-914C-2C5C7FA08D55}">
      <dgm:prSet/>
      <dgm:spPr/>
      <dgm:t>
        <a:bodyPr/>
        <a:lstStyle/>
        <a:p>
          <a:endParaRPr lang="en-US"/>
        </a:p>
      </dgm:t>
    </dgm:pt>
    <dgm:pt modelId="{0BB9A5BC-BABC-9644-B485-9B584448A147}" type="sibTrans" cxnId="{8DF264FC-CA41-E047-914C-2C5C7FA08D55}">
      <dgm:prSet/>
      <dgm:spPr/>
      <dgm:t>
        <a:bodyPr/>
        <a:lstStyle/>
        <a:p>
          <a:endParaRPr lang="en-US"/>
        </a:p>
      </dgm:t>
    </dgm:pt>
    <dgm:pt modelId="{C78640F7-6BA4-A54E-B912-A5E3072CBA7A}">
      <dgm:prSet/>
      <dgm:spPr>
        <a:solidFill>
          <a:srgbClr val="008000"/>
        </a:solidFill>
      </dgm:spPr>
      <dgm:t>
        <a:bodyPr/>
        <a:lstStyle/>
        <a:p>
          <a:r>
            <a:rPr lang="en-US" b="1" dirty="0">
              <a:latin typeface="Roboto" pitchFamily="2" charset="0"/>
              <a:ea typeface="Roboto" pitchFamily="2" charset="0"/>
            </a:rPr>
            <a:t>Experimental Platforms</a:t>
          </a:r>
        </a:p>
      </dgm:t>
    </dgm:pt>
    <dgm:pt modelId="{1D0DE7AA-4A72-1948-ACAC-A9C1B52BFB75}" type="sibTrans" cxnId="{4A2B5FA8-A31B-FE49-9FA1-4785E4431EE5}">
      <dgm:prSet/>
      <dgm:spPr/>
      <dgm:t>
        <a:bodyPr/>
        <a:lstStyle/>
        <a:p>
          <a:endParaRPr lang="en-US"/>
        </a:p>
      </dgm:t>
    </dgm:pt>
    <dgm:pt modelId="{93530051-450C-3341-8312-477CF4F729F6}" type="parTrans" cxnId="{4A2B5FA8-A31B-FE49-9FA1-4785E4431EE5}">
      <dgm:prSet/>
      <dgm:spPr/>
      <dgm:t>
        <a:bodyPr/>
        <a:lstStyle/>
        <a:p>
          <a:endParaRPr lang="en-US"/>
        </a:p>
      </dgm:t>
    </dgm:pt>
    <dgm:pt modelId="{6F006367-DC67-A645-A217-D10056AA4DA7}">
      <dgm:prSet/>
      <dgm:spPr>
        <a:solidFill>
          <a:srgbClr val="008000"/>
        </a:solidFill>
      </dgm:spPr>
      <dgm:t>
        <a:bodyPr/>
        <a:lstStyle/>
        <a:p>
          <a:r>
            <a:rPr lang="en-US" b="1" dirty="0">
              <a:latin typeface="Roboto" pitchFamily="2" charset="0"/>
              <a:ea typeface="Roboto" pitchFamily="2" charset="0"/>
            </a:rPr>
            <a:t>Fly a Rocket!</a:t>
          </a:r>
        </a:p>
      </dgm:t>
    </dgm:pt>
    <dgm:pt modelId="{F1D6D0D4-CA6C-314C-BFEC-E0F78147E791}" type="parTrans" cxnId="{6D4C48B6-5678-E24A-A61A-DD4B59EF48B1}">
      <dgm:prSet/>
      <dgm:spPr/>
      <dgm:t>
        <a:bodyPr/>
        <a:lstStyle/>
        <a:p>
          <a:endParaRPr lang="en-US"/>
        </a:p>
      </dgm:t>
    </dgm:pt>
    <dgm:pt modelId="{E20C78D9-82BF-D44D-8603-55B0CE16F8BA}" type="sibTrans" cxnId="{6D4C48B6-5678-E24A-A61A-DD4B59EF48B1}">
      <dgm:prSet/>
      <dgm:spPr/>
      <dgm:t>
        <a:bodyPr/>
        <a:lstStyle/>
        <a:p>
          <a:endParaRPr lang="en-US"/>
        </a:p>
      </dgm:t>
    </dgm:pt>
    <dgm:pt modelId="{1957C514-87D8-4A4E-A14C-509C49D29E48}">
      <dgm:prSet/>
      <dgm:spPr/>
      <dgm:t>
        <a:bodyPr/>
        <a:lstStyle/>
        <a:p>
          <a:r>
            <a:rPr lang="en-US" b="1" dirty="0">
              <a:latin typeface="Roboto" pitchFamily="2" charset="0"/>
              <a:ea typeface="Roboto" pitchFamily="2" charset="0"/>
            </a:rPr>
            <a:t>Hands-on Programmes</a:t>
          </a:r>
        </a:p>
      </dgm:t>
    </dgm:pt>
    <dgm:pt modelId="{DB43CBE3-CAC5-ED41-AF92-35CD9138F048}" type="sibTrans" cxnId="{0C676CB4-D581-B74A-BE52-2953401C34F1}">
      <dgm:prSet/>
      <dgm:spPr/>
      <dgm:t>
        <a:bodyPr/>
        <a:lstStyle/>
        <a:p>
          <a:endParaRPr lang="en-US"/>
        </a:p>
      </dgm:t>
    </dgm:pt>
    <dgm:pt modelId="{720AEF29-41C5-1340-96A4-C0E293D9823A}" type="parTrans" cxnId="{0C676CB4-D581-B74A-BE52-2953401C34F1}">
      <dgm:prSet/>
      <dgm:spPr/>
      <dgm:t>
        <a:bodyPr/>
        <a:lstStyle/>
        <a:p>
          <a:endParaRPr lang="en-US"/>
        </a:p>
      </dgm:t>
    </dgm:pt>
    <dgm:pt modelId="{583CA0C1-2868-7549-9A57-A723FA0C6C3A}">
      <dgm:prSet phldrT="[Text]"/>
      <dgm:spPr/>
      <dgm:t>
        <a:bodyPr/>
        <a:lstStyle/>
        <a:p>
          <a:r>
            <a:rPr lang="en-US" dirty="0"/>
            <a:t>ESA Academy</a:t>
          </a:r>
        </a:p>
      </dgm:t>
    </dgm:pt>
    <dgm:pt modelId="{C610FDF7-080A-DA45-A4ED-1C6C4BF9E62F}" type="sibTrans" cxnId="{4BC0191D-A882-9A48-A4F6-EA0299D8F1EF}">
      <dgm:prSet/>
      <dgm:spPr/>
      <dgm:t>
        <a:bodyPr/>
        <a:lstStyle/>
        <a:p>
          <a:endParaRPr lang="en-US" dirty="0"/>
        </a:p>
      </dgm:t>
    </dgm:pt>
    <dgm:pt modelId="{4AE5B1DA-8B98-3649-A719-7062023A4337}" type="parTrans" cxnId="{4BC0191D-A882-9A48-A4F6-EA0299D8F1EF}">
      <dgm:prSet/>
      <dgm:spPr/>
      <dgm:t>
        <a:bodyPr/>
        <a:lstStyle/>
        <a:p>
          <a:endParaRPr lang="en-US"/>
        </a:p>
      </dgm:t>
    </dgm:pt>
    <dgm:pt modelId="{6C012618-2A55-4A89-AC9D-9D8BC8B83B5F}">
      <dgm:prSet/>
      <dgm:spPr>
        <a:solidFill>
          <a:srgbClr val="00549F"/>
        </a:solidFill>
      </dgm:spPr>
      <dgm:t>
        <a:bodyPr/>
        <a:lstStyle/>
        <a:p>
          <a:r>
            <a:rPr lang="en-US" b="1" dirty="0">
              <a:latin typeface="Roboto" pitchFamily="2" charset="0"/>
              <a:ea typeface="Roboto" pitchFamily="2" charset="0"/>
            </a:rPr>
            <a:t>Spin Your Thesis!</a:t>
          </a:r>
        </a:p>
      </dgm:t>
    </dgm:pt>
    <dgm:pt modelId="{0AC77A45-9F60-4E2B-8B05-8526D54C4CA7}" type="parTrans" cxnId="{4F42ED39-2E73-48EC-8DB0-431DEE266DEC}">
      <dgm:prSet/>
      <dgm:spPr/>
      <dgm:t>
        <a:bodyPr/>
        <a:lstStyle/>
        <a:p>
          <a:endParaRPr lang="en-US"/>
        </a:p>
      </dgm:t>
    </dgm:pt>
    <dgm:pt modelId="{CB8C84C6-D5EA-452B-B7AB-608AD6B584FA}" type="sibTrans" cxnId="{4F42ED39-2E73-48EC-8DB0-431DEE266DEC}">
      <dgm:prSet/>
      <dgm:spPr/>
      <dgm:t>
        <a:bodyPr/>
        <a:lstStyle/>
        <a:p>
          <a:endParaRPr lang="en-US"/>
        </a:p>
      </dgm:t>
    </dgm:pt>
    <dgm:pt modelId="{7C233625-5F7D-41DD-8602-0486B92C08A3}">
      <dgm:prSet/>
      <dgm:spPr/>
      <dgm:t>
        <a:bodyPr/>
        <a:lstStyle/>
        <a:p>
          <a:r>
            <a:rPr lang="en-US" b="1" dirty="0">
              <a:latin typeface="Roboto" pitchFamily="2" charset="0"/>
              <a:ea typeface="Roboto" pitchFamily="2" charset="0"/>
            </a:rPr>
            <a:t>Human Space  Physiology</a:t>
          </a:r>
        </a:p>
      </dgm:t>
    </dgm:pt>
    <dgm:pt modelId="{4A98BDA5-E166-44FD-B212-AE838580A51D}" type="parTrans" cxnId="{87CEFA5A-0C4C-4AC8-8667-86F649E7E93F}">
      <dgm:prSet custSzY="188714"/>
      <dgm:spPr/>
      <dgm:t>
        <a:bodyPr/>
        <a:lstStyle/>
        <a:p>
          <a:endParaRPr lang="en-US"/>
        </a:p>
      </dgm:t>
    </dgm:pt>
    <dgm:pt modelId="{6FE3761B-9A06-49D1-9607-908B0069500E}" type="sibTrans" cxnId="{87CEFA5A-0C4C-4AC8-8667-86F649E7E93F}">
      <dgm:prSet/>
      <dgm:spPr/>
      <dgm:t>
        <a:bodyPr/>
        <a:lstStyle/>
        <a:p>
          <a:endParaRPr lang="en-US"/>
        </a:p>
      </dgm:t>
    </dgm:pt>
    <dgm:pt modelId="{CE193535-20D9-4183-A2CE-B25CA9F57AEC}">
      <dgm:prSet/>
      <dgm:spPr/>
      <dgm:t>
        <a:bodyPr/>
        <a:lstStyle/>
        <a:p>
          <a:r>
            <a:rPr lang="en-US" b="1" dirty="0">
              <a:latin typeface="Roboto" pitchFamily="2" charset="0"/>
              <a:ea typeface="Roboto" pitchFamily="2" charset="0"/>
            </a:rPr>
            <a:t>Space Debris</a:t>
          </a:r>
        </a:p>
      </dgm:t>
    </dgm:pt>
    <dgm:pt modelId="{4CE72B07-F860-4880-BEB8-F871E30899F9}" type="parTrans" cxnId="{58A7AE77-B6E8-414C-BC1F-46644491335C}">
      <dgm:prSet custSzY="188714"/>
      <dgm:spPr/>
      <dgm:t>
        <a:bodyPr/>
        <a:lstStyle/>
        <a:p>
          <a:endParaRPr lang="en-US"/>
        </a:p>
      </dgm:t>
    </dgm:pt>
    <dgm:pt modelId="{C8999BA8-12C6-49FC-BD79-82FEBC0036A0}" type="sibTrans" cxnId="{58A7AE77-B6E8-414C-BC1F-46644491335C}">
      <dgm:prSet/>
      <dgm:spPr/>
      <dgm:t>
        <a:bodyPr/>
        <a:lstStyle/>
        <a:p>
          <a:endParaRPr lang="en-US"/>
        </a:p>
      </dgm:t>
    </dgm:pt>
    <dgm:pt modelId="{18DAB74D-3B8A-4E9B-BE4D-1C944487D8CA}">
      <dgm:prSet/>
      <dgm:spPr>
        <a:solidFill>
          <a:schemeClr val="accent5">
            <a:lumMod val="5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b="1" dirty="0">
              <a:latin typeface="Roboto" pitchFamily="2" charset="0"/>
              <a:ea typeface="Roboto" pitchFamily="2" charset="0"/>
            </a:rPr>
            <a:t>Spin Your Thesis!</a:t>
          </a:r>
        </a:p>
      </dgm:t>
    </dgm:pt>
    <dgm:pt modelId="{62F21CCE-3140-456E-BEBE-D2049FD068A9}" type="parTrans" cxnId="{F4957152-3377-47DD-854E-594877CC044B}">
      <dgm:prSet/>
      <dgm:spPr/>
      <dgm:t>
        <a:bodyPr/>
        <a:lstStyle/>
        <a:p>
          <a:endParaRPr lang="en-US"/>
        </a:p>
      </dgm:t>
    </dgm:pt>
    <dgm:pt modelId="{484FE06B-1D48-44E9-9E5F-C7CA1D16A342}" type="sibTrans" cxnId="{F4957152-3377-47DD-854E-594877CC044B}">
      <dgm:prSet/>
      <dgm:spPr/>
      <dgm:t>
        <a:bodyPr/>
        <a:lstStyle/>
        <a:p>
          <a:endParaRPr lang="en-US"/>
        </a:p>
      </dgm:t>
    </dgm:pt>
    <dgm:pt modelId="{CA9BACF9-CDD9-4AAE-AFD5-DA43BDF5CE3B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b="1" dirty="0">
              <a:latin typeface="Roboto" pitchFamily="2" charset="0"/>
              <a:ea typeface="Roboto" pitchFamily="2" charset="0"/>
            </a:rPr>
            <a:t>Fly Your Thesis!</a:t>
          </a:r>
        </a:p>
      </dgm:t>
    </dgm:pt>
    <dgm:pt modelId="{96521D10-6061-4124-BD71-C6FAF2F95D17}" type="parTrans" cxnId="{F9AA1140-9422-4C08-B4EB-C2ADF82C6465}">
      <dgm:prSet/>
      <dgm:spPr/>
      <dgm:t>
        <a:bodyPr/>
        <a:lstStyle/>
        <a:p>
          <a:endParaRPr lang="en-US"/>
        </a:p>
      </dgm:t>
    </dgm:pt>
    <dgm:pt modelId="{7D71001F-D378-4287-9EBE-ABDA8C1D691D}" type="sibTrans" cxnId="{F9AA1140-9422-4C08-B4EB-C2ADF82C6465}">
      <dgm:prSet/>
      <dgm:spPr/>
      <dgm:t>
        <a:bodyPr/>
        <a:lstStyle/>
        <a:p>
          <a:endParaRPr lang="en-US"/>
        </a:p>
      </dgm:t>
    </dgm:pt>
    <dgm:pt modelId="{2366E46A-3A8A-2744-9077-C6F591DACBAB}" type="pres">
      <dgm:prSet presAssocID="{CD6C0C59-9879-A74C-B2C6-180F4F94B77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6350AF75-BF4D-0B4C-ABCE-9996ABFC50EA}" type="pres">
      <dgm:prSet presAssocID="{583CA0C1-2868-7549-9A57-A723FA0C6C3A}" presName="hierRoot1" presStyleCnt="0">
        <dgm:presLayoutVars>
          <dgm:hierBranch val="init"/>
        </dgm:presLayoutVars>
      </dgm:prSet>
      <dgm:spPr/>
    </dgm:pt>
    <dgm:pt modelId="{27069E67-29D1-0B4B-8874-2D3588FBD254}" type="pres">
      <dgm:prSet presAssocID="{583CA0C1-2868-7549-9A57-A723FA0C6C3A}" presName="rootComposite1" presStyleCnt="0"/>
      <dgm:spPr/>
    </dgm:pt>
    <dgm:pt modelId="{F52241F4-10D9-6A44-B8B1-2E1B8D01FEFE}" type="pres">
      <dgm:prSet presAssocID="{583CA0C1-2868-7549-9A57-A723FA0C6C3A}" presName="rootText1" presStyleLbl="node0" presStyleIdx="0" presStyleCnt="3" custScaleX="88903" custScaleY="1946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D34092A-4E56-1D4C-BA7B-51ECA028FA1B}" type="pres">
      <dgm:prSet presAssocID="{583CA0C1-2868-7549-9A57-A723FA0C6C3A}" presName="rootConnector1" presStyleLbl="node1" presStyleIdx="0" presStyleCnt="0"/>
      <dgm:spPr/>
      <dgm:t>
        <a:bodyPr/>
        <a:lstStyle/>
        <a:p>
          <a:endParaRPr lang="en-US"/>
        </a:p>
      </dgm:t>
    </dgm:pt>
    <dgm:pt modelId="{775621E4-FDA5-2245-93DC-43A936A089DA}" type="pres">
      <dgm:prSet presAssocID="{583CA0C1-2868-7549-9A57-A723FA0C6C3A}" presName="hierChild2" presStyleCnt="0"/>
      <dgm:spPr/>
    </dgm:pt>
    <dgm:pt modelId="{97117149-4F50-3145-85FF-7B97A529F89F}" type="pres">
      <dgm:prSet presAssocID="{720AEF29-41C5-1340-96A4-C0E293D9823A}" presName="Name37" presStyleLbl="parChTrans1D2" presStyleIdx="0" presStyleCnt="2" custSzY="86152"/>
      <dgm:spPr/>
      <dgm:t>
        <a:bodyPr/>
        <a:lstStyle/>
        <a:p>
          <a:endParaRPr lang="en-US"/>
        </a:p>
      </dgm:t>
    </dgm:pt>
    <dgm:pt modelId="{C0E1D8BA-03C7-1B43-B253-CE6F30FD5542}" type="pres">
      <dgm:prSet presAssocID="{1957C514-87D8-4A4E-A14C-509C49D29E48}" presName="hierRoot2" presStyleCnt="0">
        <dgm:presLayoutVars>
          <dgm:hierBranch val="init"/>
        </dgm:presLayoutVars>
      </dgm:prSet>
      <dgm:spPr/>
    </dgm:pt>
    <dgm:pt modelId="{53D275EF-D49B-3C4A-9A44-B63E036BC7A2}" type="pres">
      <dgm:prSet presAssocID="{1957C514-87D8-4A4E-A14C-509C49D29E48}" presName="rootComposite" presStyleCnt="0"/>
      <dgm:spPr/>
    </dgm:pt>
    <dgm:pt modelId="{411C24E9-937D-EA40-82B7-450B567CE59B}" type="pres">
      <dgm:prSet presAssocID="{1957C514-87D8-4A4E-A14C-509C49D29E48}" presName="rootText" presStyleLbl="node2" presStyleIdx="0" presStyleCnt="2" custScaleY="4882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0B37698-40F1-3447-AEE9-9915A7BD18F9}" type="pres">
      <dgm:prSet presAssocID="{1957C514-87D8-4A4E-A14C-509C49D29E48}" presName="rootConnector" presStyleLbl="node2" presStyleIdx="0" presStyleCnt="2"/>
      <dgm:spPr/>
      <dgm:t>
        <a:bodyPr/>
        <a:lstStyle/>
        <a:p>
          <a:endParaRPr lang="en-US"/>
        </a:p>
      </dgm:t>
    </dgm:pt>
    <dgm:pt modelId="{45082E05-0DBC-8745-AAA7-21361B0DE10D}" type="pres">
      <dgm:prSet presAssocID="{1957C514-87D8-4A4E-A14C-509C49D29E48}" presName="hierChild4" presStyleCnt="0"/>
      <dgm:spPr/>
    </dgm:pt>
    <dgm:pt modelId="{34815939-2C9E-844F-952C-03370F549703}" type="pres">
      <dgm:prSet presAssocID="{BE368E6C-B18B-D541-8F95-D5A40DD70A2B}" presName="Name37" presStyleLbl="parChTrans1D3" presStyleIdx="0" presStyleCnt="5" custSzY="86152"/>
      <dgm:spPr/>
      <dgm:t>
        <a:bodyPr/>
        <a:lstStyle/>
        <a:p>
          <a:endParaRPr lang="en-US"/>
        </a:p>
      </dgm:t>
    </dgm:pt>
    <dgm:pt modelId="{8527D47B-61DB-9D42-804B-12DB9C28C73C}" type="pres">
      <dgm:prSet presAssocID="{86B721EE-3974-4449-941F-CD45AE218E2E}" presName="hierRoot2" presStyleCnt="0">
        <dgm:presLayoutVars>
          <dgm:hierBranch val="init"/>
        </dgm:presLayoutVars>
      </dgm:prSet>
      <dgm:spPr/>
    </dgm:pt>
    <dgm:pt modelId="{10923975-60B8-9B49-9D7C-F4960F675004}" type="pres">
      <dgm:prSet presAssocID="{86B721EE-3974-4449-941F-CD45AE218E2E}" presName="rootComposite" presStyleCnt="0"/>
      <dgm:spPr/>
    </dgm:pt>
    <dgm:pt modelId="{27075E39-F449-8D4E-8A91-224CA0372AC5}" type="pres">
      <dgm:prSet presAssocID="{86B721EE-3974-4449-941F-CD45AE218E2E}" presName="rootText" presStyleLbl="node3" presStyleIdx="0" presStyleCnt="5" custScaleY="4882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79653B6-509D-AD47-ADAB-B91C9A0F7775}" type="pres">
      <dgm:prSet presAssocID="{86B721EE-3974-4449-941F-CD45AE218E2E}" presName="rootConnector" presStyleLbl="node3" presStyleIdx="0" presStyleCnt="5"/>
      <dgm:spPr/>
      <dgm:t>
        <a:bodyPr/>
        <a:lstStyle/>
        <a:p>
          <a:endParaRPr lang="en-US"/>
        </a:p>
      </dgm:t>
    </dgm:pt>
    <dgm:pt modelId="{0103037E-B256-C34D-85DB-929ED2FCB178}" type="pres">
      <dgm:prSet presAssocID="{86B721EE-3974-4449-941F-CD45AE218E2E}" presName="hierChild4" presStyleCnt="0"/>
      <dgm:spPr/>
    </dgm:pt>
    <dgm:pt modelId="{E1816F5F-C545-F745-AAEF-DFB67B1DE58D}" type="pres">
      <dgm:prSet presAssocID="{89FD09FB-F549-3C4F-B84F-63A986E2A18C}" presName="Name37" presStyleLbl="parChTrans1D4" presStyleIdx="0" presStyleCnt="21" custSzY="188714"/>
      <dgm:spPr/>
      <dgm:t>
        <a:bodyPr/>
        <a:lstStyle/>
        <a:p>
          <a:endParaRPr lang="en-US"/>
        </a:p>
      </dgm:t>
    </dgm:pt>
    <dgm:pt modelId="{BB6E0B58-E2AA-854F-BEDE-CA26F5CEF969}" type="pres">
      <dgm:prSet presAssocID="{7C9CF634-E5C6-E34E-A5DA-87BBDF8B5EAD}" presName="hierRoot2" presStyleCnt="0">
        <dgm:presLayoutVars>
          <dgm:hierBranch val="init"/>
        </dgm:presLayoutVars>
      </dgm:prSet>
      <dgm:spPr/>
    </dgm:pt>
    <dgm:pt modelId="{958891F7-4C8F-0841-BC00-E60880C57BC2}" type="pres">
      <dgm:prSet presAssocID="{7C9CF634-E5C6-E34E-A5DA-87BBDF8B5EAD}" presName="rootComposite" presStyleCnt="0"/>
      <dgm:spPr/>
    </dgm:pt>
    <dgm:pt modelId="{BA7628C6-5009-DA40-A83A-583AC6E46A59}" type="pres">
      <dgm:prSet presAssocID="{7C9CF634-E5C6-E34E-A5DA-87BBDF8B5EAD}" presName="rootText" presStyleLbl="node4" presStyleIdx="0" presStyleCnt="21" custScaleY="4882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D227F6C-C683-FD41-A4D1-F0E272D9C7FA}" type="pres">
      <dgm:prSet presAssocID="{7C9CF634-E5C6-E34E-A5DA-87BBDF8B5EAD}" presName="rootConnector" presStyleLbl="node4" presStyleIdx="0" presStyleCnt="21"/>
      <dgm:spPr/>
      <dgm:t>
        <a:bodyPr/>
        <a:lstStyle/>
        <a:p>
          <a:endParaRPr lang="en-US"/>
        </a:p>
      </dgm:t>
    </dgm:pt>
    <dgm:pt modelId="{4187663A-AA4F-7945-AD01-88E17CA3591F}" type="pres">
      <dgm:prSet presAssocID="{7C9CF634-E5C6-E34E-A5DA-87BBDF8B5EAD}" presName="hierChild4" presStyleCnt="0"/>
      <dgm:spPr/>
    </dgm:pt>
    <dgm:pt modelId="{D7B3EA0A-B94F-8B47-B92B-163FCD82BB7D}" type="pres">
      <dgm:prSet presAssocID="{7C9CF634-E5C6-E34E-A5DA-87BBDF8B5EAD}" presName="hierChild5" presStyleCnt="0"/>
      <dgm:spPr/>
    </dgm:pt>
    <dgm:pt modelId="{B73AAD3C-E955-194A-ABAC-657ED6777701}" type="pres">
      <dgm:prSet presAssocID="{E181B17C-6D07-364D-A4C7-B3AE9D969943}" presName="Name37" presStyleLbl="parChTrans1D4" presStyleIdx="1" presStyleCnt="21" custSzY="479990"/>
      <dgm:spPr/>
      <dgm:t>
        <a:bodyPr/>
        <a:lstStyle/>
        <a:p>
          <a:endParaRPr lang="en-US"/>
        </a:p>
      </dgm:t>
    </dgm:pt>
    <dgm:pt modelId="{34C9B06A-F659-EF40-A58E-903EC7B391D9}" type="pres">
      <dgm:prSet presAssocID="{A0484929-1108-8C42-90C9-A6E904E78FAE}" presName="hierRoot2" presStyleCnt="0">
        <dgm:presLayoutVars>
          <dgm:hierBranch val="init"/>
        </dgm:presLayoutVars>
      </dgm:prSet>
      <dgm:spPr/>
    </dgm:pt>
    <dgm:pt modelId="{A2C4F646-5D58-FF4A-8566-888680B1895E}" type="pres">
      <dgm:prSet presAssocID="{A0484929-1108-8C42-90C9-A6E904E78FAE}" presName="rootComposite" presStyleCnt="0"/>
      <dgm:spPr/>
    </dgm:pt>
    <dgm:pt modelId="{D33F8695-E7D2-254E-AE7F-DC641FA87E2C}" type="pres">
      <dgm:prSet presAssocID="{A0484929-1108-8C42-90C9-A6E904E78FAE}" presName="rootText" presStyleLbl="node4" presStyleIdx="1" presStyleCnt="21" custScaleY="4882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963D9A8-0CAA-2C42-AF15-EB32FC905DF4}" type="pres">
      <dgm:prSet presAssocID="{A0484929-1108-8C42-90C9-A6E904E78FAE}" presName="rootConnector" presStyleLbl="node4" presStyleIdx="1" presStyleCnt="21"/>
      <dgm:spPr/>
      <dgm:t>
        <a:bodyPr/>
        <a:lstStyle/>
        <a:p>
          <a:endParaRPr lang="en-US"/>
        </a:p>
      </dgm:t>
    </dgm:pt>
    <dgm:pt modelId="{B162F749-ADB8-CE4A-849E-AF31C4405982}" type="pres">
      <dgm:prSet presAssocID="{A0484929-1108-8C42-90C9-A6E904E78FAE}" presName="hierChild4" presStyleCnt="0"/>
      <dgm:spPr/>
    </dgm:pt>
    <dgm:pt modelId="{20A5B3E2-239E-5540-A0F6-8D260C75AC68}" type="pres">
      <dgm:prSet presAssocID="{A0484929-1108-8C42-90C9-A6E904E78FAE}" presName="hierChild5" presStyleCnt="0"/>
      <dgm:spPr/>
    </dgm:pt>
    <dgm:pt modelId="{B1C6353D-A0A8-E74C-BC15-824894FF3F19}" type="pres">
      <dgm:prSet presAssocID="{86B721EE-3974-4449-941F-CD45AE218E2E}" presName="hierChild5" presStyleCnt="0"/>
      <dgm:spPr/>
    </dgm:pt>
    <dgm:pt modelId="{9B8B3A72-BBAE-5242-80FD-79C3C0497F16}" type="pres">
      <dgm:prSet presAssocID="{E6AB050B-2123-4A48-9C1E-2F1ACAD7355E}" presName="Name37" presStyleLbl="parChTrans1D3" presStyleIdx="1" presStyleCnt="5" custSzY="86152"/>
      <dgm:spPr/>
      <dgm:t>
        <a:bodyPr/>
        <a:lstStyle/>
        <a:p>
          <a:endParaRPr lang="en-US"/>
        </a:p>
      </dgm:t>
    </dgm:pt>
    <dgm:pt modelId="{A955B651-FDCA-FC4D-A664-E48193E739E3}" type="pres">
      <dgm:prSet presAssocID="{68435A75-E264-804F-A141-2C3861FFF03B}" presName="hierRoot2" presStyleCnt="0">
        <dgm:presLayoutVars>
          <dgm:hierBranch val="init"/>
        </dgm:presLayoutVars>
      </dgm:prSet>
      <dgm:spPr/>
    </dgm:pt>
    <dgm:pt modelId="{CCE81411-17FA-7A41-91D3-3649CA688D76}" type="pres">
      <dgm:prSet presAssocID="{68435A75-E264-804F-A141-2C3861FFF03B}" presName="rootComposite" presStyleCnt="0"/>
      <dgm:spPr/>
    </dgm:pt>
    <dgm:pt modelId="{EA2E9191-013B-B841-9384-33D348FB77A6}" type="pres">
      <dgm:prSet presAssocID="{68435A75-E264-804F-A141-2C3861FFF03B}" presName="rootText" presStyleLbl="node3" presStyleIdx="1" presStyleCnt="5" custScaleY="4882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1B6F764-D62D-914D-AF70-4965F0CD2214}" type="pres">
      <dgm:prSet presAssocID="{68435A75-E264-804F-A141-2C3861FFF03B}" presName="rootConnector" presStyleLbl="node3" presStyleIdx="1" presStyleCnt="5"/>
      <dgm:spPr/>
      <dgm:t>
        <a:bodyPr/>
        <a:lstStyle/>
        <a:p>
          <a:endParaRPr lang="en-US"/>
        </a:p>
      </dgm:t>
    </dgm:pt>
    <dgm:pt modelId="{73EFB3BA-40A4-2346-927F-349FEB2EFDE0}" type="pres">
      <dgm:prSet presAssocID="{68435A75-E264-804F-A141-2C3861FFF03B}" presName="hierChild4" presStyleCnt="0"/>
      <dgm:spPr/>
    </dgm:pt>
    <dgm:pt modelId="{09B7A7F5-380B-6344-BCDC-BD05F9DA9074}" type="pres">
      <dgm:prSet presAssocID="{AAB1B204-1AE0-B045-A160-4C9CD01BA860}" presName="Name37" presStyleLbl="parChTrans1D4" presStyleIdx="2" presStyleCnt="21" custSzY="188714"/>
      <dgm:spPr/>
      <dgm:t>
        <a:bodyPr/>
        <a:lstStyle/>
        <a:p>
          <a:endParaRPr lang="en-US"/>
        </a:p>
      </dgm:t>
    </dgm:pt>
    <dgm:pt modelId="{0C9C7CCA-CD39-C840-A8D1-3033B88B7D85}" type="pres">
      <dgm:prSet presAssocID="{1E6286EA-F07C-E541-9ADA-9B2918E8A417}" presName="hierRoot2" presStyleCnt="0">
        <dgm:presLayoutVars>
          <dgm:hierBranch val="init"/>
        </dgm:presLayoutVars>
      </dgm:prSet>
      <dgm:spPr/>
    </dgm:pt>
    <dgm:pt modelId="{BEECD84C-E259-6345-AA1C-E12C0F9C7973}" type="pres">
      <dgm:prSet presAssocID="{1E6286EA-F07C-E541-9ADA-9B2918E8A417}" presName="rootComposite" presStyleCnt="0"/>
      <dgm:spPr/>
    </dgm:pt>
    <dgm:pt modelId="{DE162757-77D5-9A4F-81AD-F0BB6159ABEA}" type="pres">
      <dgm:prSet presAssocID="{1E6286EA-F07C-E541-9ADA-9B2918E8A417}" presName="rootText" presStyleLbl="node4" presStyleIdx="2" presStyleCnt="21" custScaleY="48826" custLinFactNeighborY="-642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2FBFA0D-497F-554F-9A4A-88E2DB66A851}" type="pres">
      <dgm:prSet presAssocID="{1E6286EA-F07C-E541-9ADA-9B2918E8A417}" presName="rootConnector" presStyleLbl="node4" presStyleIdx="2" presStyleCnt="21"/>
      <dgm:spPr/>
      <dgm:t>
        <a:bodyPr/>
        <a:lstStyle/>
        <a:p>
          <a:endParaRPr lang="en-US"/>
        </a:p>
      </dgm:t>
    </dgm:pt>
    <dgm:pt modelId="{3E68AF6D-D39F-1F44-94D9-BA8C0527E0CA}" type="pres">
      <dgm:prSet presAssocID="{1E6286EA-F07C-E541-9ADA-9B2918E8A417}" presName="hierChild4" presStyleCnt="0"/>
      <dgm:spPr/>
    </dgm:pt>
    <dgm:pt modelId="{A1471583-4FD5-CA44-8A3F-1268B612819E}" type="pres">
      <dgm:prSet presAssocID="{1E6286EA-F07C-E541-9ADA-9B2918E8A417}" presName="hierChild5" presStyleCnt="0"/>
      <dgm:spPr/>
    </dgm:pt>
    <dgm:pt modelId="{038CD8EF-DF22-44F5-B1E5-50FAA5E47B6F}" type="pres">
      <dgm:prSet presAssocID="{0AC77A45-9F60-4E2B-8B05-8526D54C4CA7}" presName="Name37" presStyleLbl="parChTrans1D4" presStyleIdx="3" presStyleCnt="21" custSzY="188714"/>
      <dgm:spPr/>
      <dgm:t>
        <a:bodyPr/>
        <a:lstStyle/>
        <a:p>
          <a:endParaRPr lang="en-US"/>
        </a:p>
      </dgm:t>
    </dgm:pt>
    <dgm:pt modelId="{13812875-42EA-441A-AC86-A83BA5DDB438}" type="pres">
      <dgm:prSet presAssocID="{6C012618-2A55-4A89-AC9D-9D8BC8B83B5F}" presName="hierRoot2" presStyleCnt="0">
        <dgm:presLayoutVars>
          <dgm:hierBranch val="init"/>
        </dgm:presLayoutVars>
      </dgm:prSet>
      <dgm:spPr/>
    </dgm:pt>
    <dgm:pt modelId="{DC89147E-AB93-4B0E-9F57-2F8E1697CED3}" type="pres">
      <dgm:prSet presAssocID="{6C012618-2A55-4A89-AC9D-9D8BC8B83B5F}" presName="rootComposite" presStyleCnt="0"/>
      <dgm:spPr/>
    </dgm:pt>
    <dgm:pt modelId="{94AB3846-8010-4BB0-82D4-04967205F8CF}" type="pres">
      <dgm:prSet presAssocID="{6C012618-2A55-4A89-AC9D-9D8BC8B83B5F}" presName="rootText" presStyleLbl="node4" presStyleIdx="3" presStyleCnt="21" custScaleY="48826" custLinFactNeighborY="-1829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EE1679E-B3EA-4D93-8095-5783FBC912E2}" type="pres">
      <dgm:prSet presAssocID="{6C012618-2A55-4A89-AC9D-9D8BC8B83B5F}" presName="rootConnector" presStyleLbl="node4" presStyleIdx="3" presStyleCnt="21"/>
      <dgm:spPr/>
      <dgm:t>
        <a:bodyPr/>
        <a:lstStyle/>
        <a:p>
          <a:endParaRPr lang="en-US"/>
        </a:p>
      </dgm:t>
    </dgm:pt>
    <dgm:pt modelId="{3694EDA6-48AA-4E58-860C-0A2EC95D321D}" type="pres">
      <dgm:prSet presAssocID="{6C012618-2A55-4A89-AC9D-9D8BC8B83B5F}" presName="hierChild4" presStyleCnt="0"/>
      <dgm:spPr/>
    </dgm:pt>
    <dgm:pt modelId="{243AA904-2912-425B-B2CD-315C1CD7D00E}" type="pres">
      <dgm:prSet presAssocID="{6C012618-2A55-4A89-AC9D-9D8BC8B83B5F}" presName="hierChild5" presStyleCnt="0"/>
      <dgm:spPr/>
    </dgm:pt>
    <dgm:pt modelId="{013B62AD-A147-AD41-B43F-7AB296236BBA}" type="pres">
      <dgm:prSet presAssocID="{552BC4DD-CA24-AE4D-83BD-096789DE502C}" presName="Name37" presStyleLbl="parChTrans1D4" presStyleIdx="4" presStyleCnt="21" custSzY="479990"/>
      <dgm:spPr/>
      <dgm:t>
        <a:bodyPr/>
        <a:lstStyle/>
        <a:p>
          <a:endParaRPr lang="en-US"/>
        </a:p>
      </dgm:t>
    </dgm:pt>
    <dgm:pt modelId="{8D4898C4-99F6-6947-AB25-193F94A6FB5D}" type="pres">
      <dgm:prSet presAssocID="{5A4E6B62-4775-CC4B-BFAE-557D4D14B8C2}" presName="hierRoot2" presStyleCnt="0">
        <dgm:presLayoutVars>
          <dgm:hierBranch val="init"/>
        </dgm:presLayoutVars>
      </dgm:prSet>
      <dgm:spPr/>
    </dgm:pt>
    <dgm:pt modelId="{D049C78E-9FDC-6E41-B963-1129EF0692A2}" type="pres">
      <dgm:prSet presAssocID="{5A4E6B62-4775-CC4B-BFAE-557D4D14B8C2}" presName="rootComposite" presStyleCnt="0"/>
      <dgm:spPr/>
    </dgm:pt>
    <dgm:pt modelId="{77B55B9A-8272-BB40-B2EE-677561E4C745}" type="pres">
      <dgm:prSet presAssocID="{5A4E6B62-4775-CC4B-BFAE-557D4D14B8C2}" presName="rootText" presStyleLbl="node4" presStyleIdx="4" presStyleCnt="21" custScaleY="48826" custLinFactNeighborY="-196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331EBF7-3C0B-4248-A72A-FF768C5F0CFA}" type="pres">
      <dgm:prSet presAssocID="{5A4E6B62-4775-CC4B-BFAE-557D4D14B8C2}" presName="rootConnector" presStyleLbl="node4" presStyleIdx="4" presStyleCnt="21"/>
      <dgm:spPr/>
      <dgm:t>
        <a:bodyPr/>
        <a:lstStyle/>
        <a:p>
          <a:endParaRPr lang="en-US"/>
        </a:p>
      </dgm:t>
    </dgm:pt>
    <dgm:pt modelId="{AEDA8B02-32BF-404B-B715-F3AA2B46DF19}" type="pres">
      <dgm:prSet presAssocID="{5A4E6B62-4775-CC4B-BFAE-557D4D14B8C2}" presName="hierChild4" presStyleCnt="0"/>
      <dgm:spPr/>
    </dgm:pt>
    <dgm:pt modelId="{5687CA36-963E-B145-A297-F108E8C8D9D8}" type="pres">
      <dgm:prSet presAssocID="{5A4E6B62-4775-CC4B-BFAE-557D4D14B8C2}" presName="hierChild5" presStyleCnt="0"/>
      <dgm:spPr/>
    </dgm:pt>
    <dgm:pt modelId="{BD0B9287-7E39-D646-8E6F-7AE40A9CB523}" type="pres">
      <dgm:prSet presAssocID="{3E0C8ABE-6B67-2942-8830-8952CEEB40A1}" presName="Name37" presStyleLbl="parChTrans1D4" presStyleIdx="5" presStyleCnt="21"/>
      <dgm:spPr/>
      <dgm:t>
        <a:bodyPr/>
        <a:lstStyle/>
        <a:p>
          <a:endParaRPr lang="en-US"/>
        </a:p>
      </dgm:t>
    </dgm:pt>
    <dgm:pt modelId="{56F48E8A-FE9A-FF48-8409-DC37CE6B6B10}" type="pres">
      <dgm:prSet presAssocID="{4EC70730-FBB8-E04C-93F7-8187B5D0871E}" presName="hierRoot2" presStyleCnt="0">
        <dgm:presLayoutVars>
          <dgm:hierBranch val="init"/>
        </dgm:presLayoutVars>
      </dgm:prSet>
      <dgm:spPr/>
    </dgm:pt>
    <dgm:pt modelId="{ACF44BF1-F734-804C-A645-CED51291D053}" type="pres">
      <dgm:prSet presAssocID="{4EC70730-FBB8-E04C-93F7-8187B5D0871E}" presName="rootComposite" presStyleCnt="0"/>
      <dgm:spPr/>
    </dgm:pt>
    <dgm:pt modelId="{1B25B138-DD4C-5C40-978D-C384C5D9948F}" type="pres">
      <dgm:prSet presAssocID="{4EC70730-FBB8-E04C-93F7-8187B5D0871E}" presName="rootText" presStyleLbl="node4" presStyleIdx="5" presStyleCnt="21" custScaleY="48625" custLinFactNeighborY="-2085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CD7CE9B-8641-1C41-A19D-2A9DE8B5B92E}" type="pres">
      <dgm:prSet presAssocID="{4EC70730-FBB8-E04C-93F7-8187B5D0871E}" presName="rootConnector" presStyleLbl="node4" presStyleIdx="5" presStyleCnt="21"/>
      <dgm:spPr/>
      <dgm:t>
        <a:bodyPr/>
        <a:lstStyle/>
        <a:p>
          <a:endParaRPr lang="en-US"/>
        </a:p>
      </dgm:t>
    </dgm:pt>
    <dgm:pt modelId="{EED1A5AF-5E5F-6041-AD41-B53DCACD6A14}" type="pres">
      <dgm:prSet presAssocID="{4EC70730-FBB8-E04C-93F7-8187B5D0871E}" presName="hierChild4" presStyleCnt="0"/>
      <dgm:spPr/>
    </dgm:pt>
    <dgm:pt modelId="{20BC457F-297F-D942-8343-894290DC23C5}" type="pres">
      <dgm:prSet presAssocID="{4EC70730-FBB8-E04C-93F7-8187B5D0871E}" presName="hierChild5" presStyleCnt="0"/>
      <dgm:spPr/>
    </dgm:pt>
    <dgm:pt modelId="{2EFF4FA0-8A8A-7840-8CB7-E237CC701332}" type="pres">
      <dgm:prSet presAssocID="{DD55F518-F54C-7D46-85E2-49536ED7899F}" presName="Name37" presStyleLbl="parChTrans1D4" presStyleIdx="6" presStyleCnt="21" custSzY="771266"/>
      <dgm:spPr/>
      <dgm:t>
        <a:bodyPr/>
        <a:lstStyle/>
        <a:p>
          <a:endParaRPr lang="en-US"/>
        </a:p>
      </dgm:t>
    </dgm:pt>
    <dgm:pt modelId="{C07830F4-967D-BC4C-9B06-A017DA7FC12B}" type="pres">
      <dgm:prSet presAssocID="{1A7558F6-EC4F-344F-B501-C8081DEBC4A3}" presName="hierRoot2" presStyleCnt="0">
        <dgm:presLayoutVars>
          <dgm:hierBranch val="init"/>
        </dgm:presLayoutVars>
      </dgm:prSet>
      <dgm:spPr/>
    </dgm:pt>
    <dgm:pt modelId="{56A919E6-FEC3-334F-8E12-9734D777998E}" type="pres">
      <dgm:prSet presAssocID="{1A7558F6-EC4F-344F-B501-C8081DEBC4A3}" presName="rootComposite" presStyleCnt="0"/>
      <dgm:spPr/>
    </dgm:pt>
    <dgm:pt modelId="{0CD35F69-1082-754E-9679-38CCE1C9C2BA}" type="pres">
      <dgm:prSet presAssocID="{1A7558F6-EC4F-344F-B501-C8081DEBC4A3}" presName="rootText" presStyleLbl="node4" presStyleIdx="6" presStyleCnt="21" custScaleY="48826" custLinFactNeighborY="-2451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D19B6FE-2694-6547-B83A-AB913BB927CD}" type="pres">
      <dgm:prSet presAssocID="{1A7558F6-EC4F-344F-B501-C8081DEBC4A3}" presName="rootConnector" presStyleLbl="node4" presStyleIdx="6" presStyleCnt="21"/>
      <dgm:spPr/>
      <dgm:t>
        <a:bodyPr/>
        <a:lstStyle/>
        <a:p>
          <a:endParaRPr lang="en-US"/>
        </a:p>
      </dgm:t>
    </dgm:pt>
    <dgm:pt modelId="{7A5AC09E-47E1-DC48-BA32-C74A34A528E5}" type="pres">
      <dgm:prSet presAssocID="{1A7558F6-EC4F-344F-B501-C8081DEBC4A3}" presName="hierChild4" presStyleCnt="0"/>
      <dgm:spPr/>
    </dgm:pt>
    <dgm:pt modelId="{E1AF1F55-8751-1245-9B1C-354CABC372FE}" type="pres">
      <dgm:prSet presAssocID="{1A7558F6-EC4F-344F-B501-C8081DEBC4A3}" presName="hierChild5" presStyleCnt="0"/>
      <dgm:spPr/>
    </dgm:pt>
    <dgm:pt modelId="{0569CAC1-3481-D546-B98C-E8E3203525D5}" type="pres">
      <dgm:prSet presAssocID="{68435A75-E264-804F-A141-2C3861FFF03B}" presName="hierChild5" presStyleCnt="0"/>
      <dgm:spPr/>
    </dgm:pt>
    <dgm:pt modelId="{3B63913B-332C-4444-AA14-A4870D1C237B}" type="pres">
      <dgm:prSet presAssocID="{93530051-450C-3341-8312-477CF4F729F6}" presName="Name37" presStyleLbl="parChTrans1D3" presStyleIdx="2" presStyleCnt="5" custSzY="86152"/>
      <dgm:spPr/>
      <dgm:t>
        <a:bodyPr/>
        <a:lstStyle/>
        <a:p>
          <a:endParaRPr lang="en-US"/>
        </a:p>
      </dgm:t>
    </dgm:pt>
    <dgm:pt modelId="{31A1B561-6BA7-E245-A14C-AD89467C1699}" type="pres">
      <dgm:prSet presAssocID="{C78640F7-6BA4-A54E-B912-A5E3072CBA7A}" presName="hierRoot2" presStyleCnt="0">
        <dgm:presLayoutVars>
          <dgm:hierBranch val="init"/>
        </dgm:presLayoutVars>
      </dgm:prSet>
      <dgm:spPr/>
    </dgm:pt>
    <dgm:pt modelId="{E3AB4FA6-EFD8-1149-A326-B98B82E3EA61}" type="pres">
      <dgm:prSet presAssocID="{C78640F7-6BA4-A54E-B912-A5E3072CBA7A}" presName="rootComposite" presStyleCnt="0"/>
      <dgm:spPr/>
    </dgm:pt>
    <dgm:pt modelId="{398EB0CE-6206-1045-B31D-EA89CBD3C2D8}" type="pres">
      <dgm:prSet presAssocID="{C78640F7-6BA4-A54E-B912-A5E3072CBA7A}" presName="rootText" presStyleLbl="node3" presStyleIdx="2" presStyleCnt="5" custScaleX="111409" custScaleY="5774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3A2E716-A1FE-4E42-A5CD-C0A7C29C66D1}" type="pres">
      <dgm:prSet presAssocID="{C78640F7-6BA4-A54E-B912-A5E3072CBA7A}" presName="rootConnector" presStyleLbl="node3" presStyleIdx="2" presStyleCnt="5"/>
      <dgm:spPr/>
      <dgm:t>
        <a:bodyPr/>
        <a:lstStyle/>
        <a:p>
          <a:endParaRPr lang="en-US"/>
        </a:p>
      </dgm:t>
    </dgm:pt>
    <dgm:pt modelId="{9A3AEF1A-BE51-D54F-BF42-37E5F492C336}" type="pres">
      <dgm:prSet presAssocID="{C78640F7-6BA4-A54E-B912-A5E3072CBA7A}" presName="hierChild4" presStyleCnt="0"/>
      <dgm:spPr/>
    </dgm:pt>
    <dgm:pt modelId="{CF44B843-0613-3F45-8F97-7EBF37B6C1AE}" type="pres">
      <dgm:prSet presAssocID="{51DC51C2-1CFD-E648-B2C8-30D5EEEC348F}" presName="Name37" presStyleLbl="parChTrans1D4" presStyleIdx="7" presStyleCnt="21" custSzY="188714"/>
      <dgm:spPr/>
      <dgm:t>
        <a:bodyPr/>
        <a:lstStyle/>
        <a:p>
          <a:endParaRPr lang="en-US"/>
        </a:p>
      </dgm:t>
    </dgm:pt>
    <dgm:pt modelId="{BBA61D34-B574-6F41-ADDB-944E6AD8CE7A}" type="pres">
      <dgm:prSet presAssocID="{1C674FEA-A45C-CF45-8FEA-335A7B2A84D6}" presName="hierRoot2" presStyleCnt="0">
        <dgm:presLayoutVars>
          <dgm:hierBranch val="init"/>
        </dgm:presLayoutVars>
      </dgm:prSet>
      <dgm:spPr/>
    </dgm:pt>
    <dgm:pt modelId="{C1391329-E4B1-3B4B-B146-B8C9D00A2C32}" type="pres">
      <dgm:prSet presAssocID="{1C674FEA-A45C-CF45-8FEA-335A7B2A84D6}" presName="rootComposite" presStyleCnt="0"/>
      <dgm:spPr/>
    </dgm:pt>
    <dgm:pt modelId="{013A21C6-D562-7440-9834-65D2C5050153}" type="pres">
      <dgm:prSet presAssocID="{1C674FEA-A45C-CF45-8FEA-335A7B2A84D6}" presName="rootText" presStyleLbl="node4" presStyleIdx="7" presStyleCnt="21" custScaleY="4882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FCB9E0B-66FE-9340-8372-59D7657A385B}" type="pres">
      <dgm:prSet presAssocID="{1C674FEA-A45C-CF45-8FEA-335A7B2A84D6}" presName="rootConnector" presStyleLbl="node4" presStyleIdx="7" presStyleCnt="21"/>
      <dgm:spPr/>
      <dgm:t>
        <a:bodyPr/>
        <a:lstStyle/>
        <a:p>
          <a:endParaRPr lang="en-US"/>
        </a:p>
      </dgm:t>
    </dgm:pt>
    <dgm:pt modelId="{BF9C689E-67FA-6C47-A03E-6F661C311C91}" type="pres">
      <dgm:prSet presAssocID="{1C674FEA-A45C-CF45-8FEA-335A7B2A84D6}" presName="hierChild4" presStyleCnt="0"/>
      <dgm:spPr/>
    </dgm:pt>
    <dgm:pt modelId="{1A61D215-6D1D-A14F-8170-48E93AD46473}" type="pres">
      <dgm:prSet presAssocID="{1C674FEA-A45C-CF45-8FEA-335A7B2A84D6}" presName="hierChild5" presStyleCnt="0"/>
      <dgm:spPr/>
    </dgm:pt>
    <dgm:pt modelId="{0E5819C2-62DA-674B-9229-01CB7DFE5688}" type="pres">
      <dgm:prSet presAssocID="{F1D6D0D4-CA6C-314C-BFEC-E0F78147E791}" presName="Name37" presStyleLbl="parChTrans1D4" presStyleIdx="8" presStyleCnt="21"/>
      <dgm:spPr/>
      <dgm:t>
        <a:bodyPr/>
        <a:lstStyle/>
        <a:p>
          <a:endParaRPr lang="en-US"/>
        </a:p>
      </dgm:t>
    </dgm:pt>
    <dgm:pt modelId="{635BBEBC-DE58-6449-94BF-6C92FD30C174}" type="pres">
      <dgm:prSet presAssocID="{6F006367-DC67-A645-A217-D10056AA4DA7}" presName="hierRoot2" presStyleCnt="0">
        <dgm:presLayoutVars>
          <dgm:hierBranch val="init"/>
        </dgm:presLayoutVars>
      </dgm:prSet>
      <dgm:spPr/>
    </dgm:pt>
    <dgm:pt modelId="{C0B52142-9AA3-354C-AAC8-097149B6F0E0}" type="pres">
      <dgm:prSet presAssocID="{6F006367-DC67-A645-A217-D10056AA4DA7}" presName="rootComposite" presStyleCnt="0"/>
      <dgm:spPr/>
    </dgm:pt>
    <dgm:pt modelId="{BB7CB9B8-ABD4-7943-BF9E-8A4F78D01532}" type="pres">
      <dgm:prSet presAssocID="{6F006367-DC67-A645-A217-D10056AA4DA7}" presName="rootText" presStyleLbl="node4" presStyleIdx="8" presStyleCnt="21" custScaleY="5529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C4C171C-C1E1-3344-8756-5E64E4CE289E}" type="pres">
      <dgm:prSet presAssocID="{6F006367-DC67-A645-A217-D10056AA4DA7}" presName="rootConnector" presStyleLbl="node4" presStyleIdx="8" presStyleCnt="21"/>
      <dgm:spPr/>
      <dgm:t>
        <a:bodyPr/>
        <a:lstStyle/>
        <a:p>
          <a:endParaRPr lang="en-US"/>
        </a:p>
      </dgm:t>
    </dgm:pt>
    <dgm:pt modelId="{3149AE78-1680-F243-9DC2-D5EAEC4FB404}" type="pres">
      <dgm:prSet presAssocID="{6F006367-DC67-A645-A217-D10056AA4DA7}" presName="hierChild4" presStyleCnt="0"/>
      <dgm:spPr/>
    </dgm:pt>
    <dgm:pt modelId="{53FE2B2D-46B9-4F41-BD55-028ADCEB2902}" type="pres">
      <dgm:prSet presAssocID="{6F006367-DC67-A645-A217-D10056AA4DA7}" presName="hierChild5" presStyleCnt="0"/>
      <dgm:spPr/>
    </dgm:pt>
    <dgm:pt modelId="{D56ED8C8-ED7F-6149-B8CF-364B28DA5088}" type="pres">
      <dgm:prSet presAssocID="{C78640F7-6BA4-A54E-B912-A5E3072CBA7A}" presName="hierChild5" presStyleCnt="0"/>
      <dgm:spPr/>
    </dgm:pt>
    <dgm:pt modelId="{13D4FA3E-DC33-BF4B-BF4C-B63D29436514}" type="pres">
      <dgm:prSet presAssocID="{1957C514-87D8-4A4E-A14C-509C49D29E48}" presName="hierChild5" presStyleCnt="0"/>
      <dgm:spPr/>
    </dgm:pt>
    <dgm:pt modelId="{B2BD17EB-5EA7-954B-BFFC-ADB06B204CF4}" type="pres">
      <dgm:prSet presAssocID="{BF48F7BE-9BF0-1D46-9639-24508D2EDBC2}" presName="Name37" presStyleLbl="parChTrans1D2" presStyleIdx="1" presStyleCnt="2" custSzY="86152"/>
      <dgm:spPr/>
      <dgm:t>
        <a:bodyPr/>
        <a:lstStyle/>
        <a:p>
          <a:endParaRPr lang="en-US"/>
        </a:p>
      </dgm:t>
    </dgm:pt>
    <dgm:pt modelId="{A7677B5F-852B-BA48-B655-18D667BCE583}" type="pres">
      <dgm:prSet presAssocID="{6FD5C282-F5DB-5A49-AAB9-7124B15FF0ED}" presName="hierRoot2" presStyleCnt="0">
        <dgm:presLayoutVars>
          <dgm:hierBranch val="init"/>
        </dgm:presLayoutVars>
      </dgm:prSet>
      <dgm:spPr/>
    </dgm:pt>
    <dgm:pt modelId="{CD8BF09E-76B7-7240-AEF0-B42F6E887407}" type="pres">
      <dgm:prSet presAssocID="{6FD5C282-F5DB-5A49-AAB9-7124B15FF0ED}" presName="rootComposite" presStyleCnt="0"/>
      <dgm:spPr/>
    </dgm:pt>
    <dgm:pt modelId="{9CEE1CA2-EBBC-9B46-82C6-A2F2B6622376}" type="pres">
      <dgm:prSet presAssocID="{6FD5C282-F5DB-5A49-AAB9-7124B15FF0ED}" presName="rootText" presStyleLbl="node2" presStyleIdx="1" presStyleCnt="2" custScaleY="4882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9622CD2-DD0B-6A40-9913-AEE8D5A6C09A}" type="pres">
      <dgm:prSet presAssocID="{6FD5C282-F5DB-5A49-AAB9-7124B15FF0ED}" presName="rootConnector" presStyleLbl="node2" presStyleIdx="1" presStyleCnt="2"/>
      <dgm:spPr/>
      <dgm:t>
        <a:bodyPr/>
        <a:lstStyle/>
        <a:p>
          <a:endParaRPr lang="en-US"/>
        </a:p>
      </dgm:t>
    </dgm:pt>
    <dgm:pt modelId="{E3F5D67E-0351-344E-A1BF-C627DE278153}" type="pres">
      <dgm:prSet presAssocID="{6FD5C282-F5DB-5A49-AAB9-7124B15FF0ED}" presName="hierChild4" presStyleCnt="0"/>
      <dgm:spPr/>
    </dgm:pt>
    <dgm:pt modelId="{9193B297-59AB-D44E-9B97-2840D290B454}" type="pres">
      <dgm:prSet presAssocID="{DFDB0F35-EB1A-FF42-8DD9-337BD67C8447}" presName="Name37" presStyleLbl="parChTrans1D3" presStyleIdx="3" presStyleCnt="5" custSzY="86152"/>
      <dgm:spPr/>
      <dgm:t>
        <a:bodyPr/>
        <a:lstStyle/>
        <a:p>
          <a:endParaRPr lang="en-US"/>
        </a:p>
      </dgm:t>
    </dgm:pt>
    <dgm:pt modelId="{78C91096-1F42-6443-9BB2-7B9DD8E3A2CD}" type="pres">
      <dgm:prSet presAssocID="{4440F76D-232B-3D4B-AB63-65EA6B579901}" presName="hierRoot2" presStyleCnt="0">
        <dgm:presLayoutVars>
          <dgm:hierBranch val="init"/>
        </dgm:presLayoutVars>
      </dgm:prSet>
      <dgm:spPr/>
    </dgm:pt>
    <dgm:pt modelId="{8A5D85D7-5182-D14F-B8BB-FBF4B1D8FFD4}" type="pres">
      <dgm:prSet presAssocID="{4440F76D-232B-3D4B-AB63-65EA6B579901}" presName="rootComposite" presStyleCnt="0"/>
      <dgm:spPr/>
    </dgm:pt>
    <dgm:pt modelId="{536BCBDA-67FD-AE44-9E31-0F29D21A3AA8}" type="pres">
      <dgm:prSet presAssocID="{4440F76D-232B-3D4B-AB63-65EA6B579901}" presName="rootText" presStyleLbl="node3" presStyleIdx="3" presStyleCnt="5" custScaleY="4882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1C78B0E-C3F3-0744-8215-C0177D353412}" type="pres">
      <dgm:prSet presAssocID="{4440F76D-232B-3D4B-AB63-65EA6B579901}" presName="rootConnector" presStyleLbl="node3" presStyleIdx="3" presStyleCnt="5"/>
      <dgm:spPr/>
      <dgm:t>
        <a:bodyPr/>
        <a:lstStyle/>
        <a:p>
          <a:endParaRPr lang="en-US"/>
        </a:p>
      </dgm:t>
    </dgm:pt>
    <dgm:pt modelId="{F62E7355-62C4-D444-BAEA-2050DC956E06}" type="pres">
      <dgm:prSet presAssocID="{4440F76D-232B-3D4B-AB63-65EA6B579901}" presName="hierChild4" presStyleCnt="0"/>
      <dgm:spPr/>
    </dgm:pt>
    <dgm:pt modelId="{9D080E61-4C13-1B4A-8BAD-495EF2156D87}" type="pres">
      <dgm:prSet presAssocID="{12F7E92C-3ACC-AF40-B4CE-6B761AF41278}" presName="Name37" presStyleLbl="parChTrans1D4" presStyleIdx="9" presStyleCnt="21" custSzY="188714"/>
      <dgm:spPr/>
      <dgm:t>
        <a:bodyPr/>
        <a:lstStyle/>
        <a:p>
          <a:endParaRPr lang="en-US"/>
        </a:p>
      </dgm:t>
    </dgm:pt>
    <dgm:pt modelId="{F5FA8270-2376-6349-A39F-EE4EBE3ED6C3}" type="pres">
      <dgm:prSet presAssocID="{9BD25748-FACB-2945-9105-1E42ED9427B7}" presName="hierRoot2" presStyleCnt="0">
        <dgm:presLayoutVars>
          <dgm:hierBranch val="init"/>
        </dgm:presLayoutVars>
      </dgm:prSet>
      <dgm:spPr/>
    </dgm:pt>
    <dgm:pt modelId="{C0E430D4-DFFA-634F-B23A-8DB55D6CD646}" type="pres">
      <dgm:prSet presAssocID="{9BD25748-FACB-2945-9105-1E42ED9427B7}" presName="rootComposite" presStyleCnt="0"/>
      <dgm:spPr/>
    </dgm:pt>
    <dgm:pt modelId="{6D175877-5F7E-F147-907A-2086BF194554}" type="pres">
      <dgm:prSet presAssocID="{9BD25748-FACB-2945-9105-1E42ED9427B7}" presName="rootText" presStyleLbl="node4" presStyleIdx="9" presStyleCnt="21" custScaleY="48826" custLinFactNeighborY="-3357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CAA1658-8B6A-3A49-8FBB-F8EE988DF68E}" type="pres">
      <dgm:prSet presAssocID="{9BD25748-FACB-2945-9105-1E42ED9427B7}" presName="rootConnector" presStyleLbl="node4" presStyleIdx="9" presStyleCnt="21"/>
      <dgm:spPr/>
      <dgm:t>
        <a:bodyPr/>
        <a:lstStyle/>
        <a:p>
          <a:endParaRPr lang="en-US"/>
        </a:p>
      </dgm:t>
    </dgm:pt>
    <dgm:pt modelId="{2FA9D64B-2B2B-1B42-970F-DAC84CFFEF7C}" type="pres">
      <dgm:prSet presAssocID="{9BD25748-FACB-2945-9105-1E42ED9427B7}" presName="hierChild4" presStyleCnt="0"/>
      <dgm:spPr/>
    </dgm:pt>
    <dgm:pt modelId="{97A537CD-71CE-3740-B821-018FBA2F77E6}" type="pres">
      <dgm:prSet presAssocID="{9BD25748-FACB-2945-9105-1E42ED9427B7}" presName="hierChild5" presStyleCnt="0"/>
      <dgm:spPr/>
    </dgm:pt>
    <dgm:pt modelId="{D58F34E9-A0FF-B041-B944-DCB23D019A90}" type="pres">
      <dgm:prSet presAssocID="{90315FAA-0BD6-EE45-986B-250B8E02E4DA}" presName="Name37" presStyleLbl="parChTrans1D4" presStyleIdx="10" presStyleCnt="21" custSzY="479990"/>
      <dgm:spPr/>
      <dgm:t>
        <a:bodyPr/>
        <a:lstStyle/>
        <a:p>
          <a:endParaRPr lang="en-US"/>
        </a:p>
      </dgm:t>
    </dgm:pt>
    <dgm:pt modelId="{F0F40F84-A7EF-B04E-A1EC-5C631593C1BB}" type="pres">
      <dgm:prSet presAssocID="{C38C2B3D-421A-3C48-A579-724BB989D246}" presName="hierRoot2" presStyleCnt="0">
        <dgm:presLayoutVars>
          <dgm:hierBranch val="init"/>
        </dgm:presLayoutVars>
      </dgm:prSet>
      <dgm:spPr/>
    </dgm:pt>
    <dgm:pt modelId="{1D7F4FE1-ACCE-8B4D-A991-B8A2223D54F3}" type="pres">
      <dgm:prSet presAssocID="{C38C2B3D-421A-3C48-A579-724BB989D246}" presName="rootComposite" presStyleCnt="0"/>
      <dgm:spPr/>
    </dgm:pt>
    <dgm:pt modelId="{7413DF70-B33E-934B-8DE5-7B30FF34A4C7}" type="pres">
      <dgm:prSet presAssocID="{C38C2B3D-421A-3C48-A579-724BB989D246}" presName="rootText" presStyleLbl="node4" presStyleIdx="10" presStyleCnt="21" custScaleY="48826" custLinFactNeighborX="-173" custLinFactNeighborY="-6769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C2F266F-FBB8-AF49-AEAA-07C3C877FB5F}" type="pres">
      <dgm:prSet presAssocID="{C38C2B3D-421A-3C48-A579-724BB989D246}" presName="rootConnector" presStyleLbl="node4" presStyleIdx="10" presStyleCnt="21"/>
      <dgm:spPr/>
      <dgm:t>
        <a:bodyPr/>
        <a:lstStyle/>
        <a:p>
          <a:endParaRPr lang="en-US"/>
        </a:p>
      </dgm:t>
    </dgm:pt>
    <dgm:pt modelId="{656E50E1-80AF-5B4B-BAC0-F8192A06204D}" type="pres">
      <dgm:prSet presAssocID="{C38C2B3D-421A-3C48-A579-724BB989D246}" presName="hierChild4" presStyleCnt="0"/>
      <dgm:spPr/>
    </dgm:pt>
    <dgm:pt modelId="{8F2557A1-E31E-8746-9890-F3E0797B96E4}" type="pres">
      <dgm:prSet presAssocID="{C38C2B3D-421A-3C48-A579-724BB989D246}" presName="hierChild5" presStyleCnt="0"/>
      <dgm:spPr/>
    </dgm:pt>
    <dgm:pt modelId="{E26FE731-B517-E547-9969-5A9A0831A6EF}" type="pres">
      <dgm:prSet presAssocID="{D4246ADC-54AD-4C48-AA46-6794D4C4C7AA}" presName="Name37" presStyleLbl="parChTrans1D4" presStyleIdx="11" presStyleCnt="21" custSzY="771266"/>
      <dgm:spPr/>
      <dgm:t>
        <a:bodyPr/>
        <a:lstStyle/>
        <a:p>
          <a:endParaRPr lang="en-US"/>
        </a:p>
      </dgm:t>
    </dgm:pt>
    <dgm:pt modelId="{7728D932-17B7-4745-8D43-B037267A1350}" type="pres">
      <dgm:prSet presAssocID="{C3E3F24B-4B16-BC47-B8D7-283ACEC7707E}" presName="hierRoot2" presStyleCnt="0">
        <dgm:presLayoutVars>
          <dgm:hierBranch val="init"/>
        </dgm:presLayoutVars>
      </dgm:prSet>
      <dgm:spPr/>
    </dgm:pt>
    <dgm:pt modelId="{2AB504AE-ED65-6E45-BD90-0C68FAE4ADFD}" type="pres">
      <dgm:prSet presAssocID="{C3E3F24B-4B16-BC47-B8D7-283ACEC7707E}" presName="rootComposite" presStyleCnt="0"/>
      <dgm:spPr/>
    </dgm:pt>
    <dgm:pt modelId="{D2A68071-F46B-0743-A562-8D271A452595}" type="pres">
      <dgm:prSet presAssocID="{C3E3F24B-4B16-BC47-B8D7-283ACEC7707E}" presName="rootText" presStyleLbl="node4" presStyleIdx="11" presStyleCnt="21" custScaleY="48826" custLinFactY="-2315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AD494AA-3018-7F46-9132-B3EDF8C5AC9A}" type="pres">
      <dgm:prSet presAssocID="{C3E3F24B-4B16-BC47-B8D7-283ACEC7707E}" presName="rootConnector" presStyleLbl="node4" presStyleIdx="11" presStyleCnt="21"/>
      <dgm:spPr/>
      <dgm:t>
        <a:bodyPr/>
        <a:lstStyle/>
        <a:p>
          <a:endParaRPr lang="en-US"/>
        </a:p>
      </dgm:t>
    </dgm:pt>
    <dgm:pt modelId="{2C48EE03-36A9-DC45-9F56-D0F7A22E22DD}" type="pres">
      <dgm:prSet presAssocID="{C3E3F24B-4B16-BC47-B8D7-283ACEC7707E}" presName="hierChild4" presStyleCnt="0"/>
      <dgm:spPr/>
    </dgm:pt>
    <dgm:pt modelId="{571F4E62-9A40-E844-8E04-0630C987ED4C}" type="pres">
      <dgm:prSet presAssocID="{C3E3F24B-4B16-BC47-B8D7-283ACEC7707E}" presName="hierChild5" presStyleCnt="0"/>
      <dgm:spPr/>
    </dgm:pt>
    <dgm:pt modelId="{A68B7767-5151-524D-B596-62A5B3A5105E}" type="pres">
      <dgm:prSet presAssocID="{F6D9B819-3CC5-3541-8EF9-1E95D962DC2E}" presName="Name37" presStyleLbl="parChTrans1D4" presStyleIdx="12" presStyleCnt="21" custSzY="1062542"/>
      <dgm:spPr/>
      <dgm:t>
        <a:bodyPr/>
        <a:lstStyle/>
        <a:p>
          <a:endParaRPr lang="en-US"/>
        </a:p>
      </dgm:t>
    </dgm:pt>
    <dgm:pt modelId="{35426E92-46E0-2145-8967-838ACC3A9486}" type="pres">
      <dgm:prSet presAssocID="{2661234E-E42F-E842-876C-A9B6B55CA531}" presName="hierRoot2" presStyleCnt="0">
        <dgm:presLayoutVars>
          <dgm:hierBranch val="init"/>
        </dgm:presLayoutVars>
      </dgm:prSet>
      <dgm:spPr/>
    </dgm:pt>
    <dgm:pt modelId="{92B2A92D-0A1E-CF42-AB9E-3BD2B0A7AC12}" type="pres">
      <dgm:prSet presAssocID="{2661234E-E42F-E842-876C-A9B6B55CA531}" presName="rootComposite" presStyleCnt="0"/>
      <dgm:spPr/>
    </dgm:pt>
    <dgm:pt modelId="{16CC134B-A882-6A4A-8603-91AC5427BEF1}" type="pres">
      <dgm:prSet presAssocID="{2661234E-E42F-E842-876C-A9B6B55CA531}" presName="rootText" presStyleLbl="node4" presStyleIdx="12" presStyleCnt="21" custScaleY="39018" custLinFactY="-35815" custLinFactNeighborX="747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10B6A2D-1B46-0342-A96A-2964C2510AA3}" type="pres">
      <dgm:prSet presAssocID="{2661234E-E42F-E842-876C-A9B6B55CA531}" presName="rootConnector" presStyleLbl="node4" presStyleIdx="12" presStyleCnt="21"/>
      <dgm:spPr/>
      <dgm:t>
        <a:bodyPr/>
        <a:lstStyle/>
        <a:p>
          <a:endParaRPr lang="en-US"/>
        </a:p>
      </dgm:t>
    </dgm:pt>
    <dgm:pt modelId="{3E94FADA-95B1-B046-ADED-6F5B6CB531D6}" type="pres">
      <dgm:prSet presAssocID="{2661234E-E42F-E842-876C-A9B6B55CA531}" presName="hierChild4" presStyleCnt="0"/>
      <dgm:spPr/>
    </dgm:pt>
    <dgm:pt modelId="{52AF55E9-5E4D-344E-A611-2942DE48472E}" type="pres">
      <dgm:prSet presAssocID="{2661234E-E42F-E842-876C-A9B6B55CA531}" presName="hierChild5" presStyleCnt="0"/>
      <dgm:spPr/>
    </dgm:pt>
    <dgm:pt modelId="{E888469D-8A1F-F946-BF41-D29F1AEE4B5D}" type="pres">
      <dgm:prSet presAssocID="{26B12185-7098-E144-AD4D-403F25354F18}" presName="Name37" presStyleLbl="parChTrans1D4" presStyleIdx="13" presStyleCnt="21" custSzY="1353818"/>
      <dgm:spPr/>
      <dgm:t>
        <a:bodyPr/>
        <a:lstStyle/>
        <a:p>
          <a:endParaRPr lang="en-US"/>
        </a:p>
      </dgm:t>
    </dgm:pt>
    <dgm:pt modelId="{5A40C634-0859-B646-B44A-A20E1A2F9FF5}" type="pres">
      <dgm:prSet presAssocID="{DA8D36F8-144F-3049-997E-EB971547B3C9}" presName="hierRoot2" presStyleCnt="0">
        <dgm:presLayoutVars>
          <dgm:hierBranch val="init"/>
        </dgm:presLayoutVars>
      </dgm:prSet>
      <dgm:spPr/>
    </dgm:pt>
    <dgm:pt modelId="{8D112097-BFA5-384F-B156-E7AD23359B66}" type="pres">
      <dgm:prSet presAssocID="{DA8D36F8-144F-3049-997E-EB971547B3C9}" presName="rootComposite" presStyleCnt="0"/>
      <dgm:spPr/>
    </dgm:pt>
    <dgm:pt modelId="{54DCB704-1497-2944-BA86-84F64C6C0140}" type="pres">
      <dgm:prSet presAssocID="{DA8D36F8-144F-3049-997E-EB971547B3C9}" presName="rootText" presStyleLbl="node4" presStyleIdx="13" presStyleCnt="21" custScaleY="51050" custLinFactY="-11821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1220733-50B5-A64A-A220-B0042EF305AD}" type="pres">
      <dgm:prSet presAssocID="{DA8D36F8-144F-3049-997E-EB971547B3C9}" presName="rootConnector" presStyleLbl="node4" presStyleIdx="13" presStyleCnt="21"/>
      <dgm:spPr/>
      <dgm:t>
        <a:bodyPr/>
        <a:lstStyle/>
        <a:p>
          <a:endParaRPr lang="en-US"/>
        </a:p>
      </dgm:t>
    </dgm:pt>
    <dgm:pt modelId="{DD2BF048-7AE2-A04B-97EF-35466B6E49BF}" type="pres">
      <dgm:prSet presAssocID="{DA8D36F8-144F-3049-997E-EB971547B3C9}" presName="hierChild4" presStyleCnt="0"/>
      <dgm:spPr/>
    </dgm:pt>
    <dgm:pt modelId="{8D13C786-9A11-ED46-AABB-92044E9F746B}" type="pres">
      <dgm:prSet presAssocID="{DA8D36F8-144F-3049-997E-EB971547B3C9}" presName="hierChild5" presStyleCnt="0"/>
      <dgm:spPr/>
    </dgm:pt>
    <dgm:pt modelId="{EE5E2F24-03F3-46E5-98BD-F947E4E598AC}" type="pres">
      <dgm:prSet presAssocID="{B93D1DAA-BC43-4D5F-AF7A-83452FFB3F39}" presName="Name37" presStyleLbl="parChTrans1D4" presStyleIdx="14" presStyleCnt="21"/>
      <dgm:spPr/>
      <dgm:t>
        <a:bodyPr/>
        <a:lstStyle/>
        <a:p>
          <a:endParaRPr lang="en-US"/>
        </a:p>
      </dgm:t>
    </dgm:pt>
    <dgm:pt modelId="{8F7C83DB-7432-4176-81C7-2CFC70174EE0}" type="pres">
      <dgm:prSet presAssocID="{23031867-D571-43E2-8818-2A4515BFAFC1}" presName="hierRoot2" presStyleCnt="0">
        <dgm:presLayoutVars>
          <dgm:hierBranch val="init"/>
        </dgm:presLayoutVars>
      </dgm:prSet>
      <dgm:spPr/>
    </dgm:pt>
    <dgm:pt modelId="{6D02D163-D284-4998-8B8B-67E511083DA1}" type="pres">
      <dgm:prSet presAssocID="{23031867-D571-43E2-8818-2A4515BFAFC1}" presName="rootComposite" presStyleCnt="0"/>
      <dgm:spPr/>
    </dgm:pt>
    <dgm:pt modelId="{B8620B7A-BE40-47A6-B291-5237734DF361}" type="pres">
      <dgm:prSet presAssocID="{23031867-D571-43E2-8818-2A4515BFAFC1}" presName="rootText" presStyleLbl="node4" presStyleIdx="14" presStyleCnt="21" custScaleY="40981" custLinFactNeighborX="4" custLinFactNeighborY="-878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1C80DB2-5EF7-48C6-A91A-D2C7D53B13FD}" type="pres">
      <dgm:prSet presAssocID="{23031867-D571-43E2-8818-2A4515BFAFC1}" presName="rootConnector" presStyleLbl="node4" presStyleIdx="14" presStyleCnt="21"/>
      <dgm:spPr/>
      <dgm:t>
        <a:bodyPr/>
        <a:lstStyle/>
        <a:p>
          <a:endParaRPr lang="en-US"/>
        </a:p>
      </dgm:t>
    </dgm:pt>
    <dgm:pt modelId="{7801C686-7C13-4AC7-88F5-D13706FC7138}" type="pres">
      <dgm:prSet presAssocID="{23031867-D571-43E2-8818-2A4515BFAFC1}" presName="hierChild4" presStyleCnt="0"/>
      <dgm:spPr/>
    </dgm:pt>
    <dgm:pt modelId="{35A539A6-1A6F-4F3C-84B9-9465087034D1}" type="pres">
      <dgm:prSet presAssocID="{23031867-D571-43E2-8818-2A4515BFAFC1}" presName="hierChild5" presStyleCnt="0"/>
      <dgm:spPr/>
    </dgm:pt>
    <dgm:pt modelId="{6A463872-A277-024C-A9BC-5599706FECAF}" type="pres">
      <dgm:prSet presAssocID="{4440F76D-232B-3D4B-AB63-65EA6B579901}" presName="hierChild5" presStyleCnt="0"/>
      <dgm:spPr/>
    </dgm:pt>
    <dgm:pt modelId="{1D0149AA-CB1B-614A-8EB2-7B9012200FE4}" type="pres">
      <dgm:prSet presAssocID="{738F6670-5E31-5B45-B35E-77F064EC9125}" presName="Name37" presStyleLbl="parChTrans1D3" presStyleIdx="4" presStyleCnt="5" custSzY="86152"/>
      <dgm:spPr/>
      <dgm:t>
        <a:bodyPr/>
        <a:lstStyle/>
        <a:p>
          <a:endParaRPr lang="en-US"/>
        </a:p>
      </dgm:t>
    </dgm:pt>
    <dgm:pt modelId="{DB708BB5-764D-9C41-86AB-F33F749E0A4A}" type="pres">
      <dgm:prSet presAssocID="{5E7D95DD-1383-6744-A762-82573806830D}" presName="hierRoot2" presStyleCnt="0">
        <dgm:presLayoutVars>
          <dgm:hierBranch val="init"/>
        </dgm:presLayoutVars>
      </dgm:prSet>
      <dgm:spPr/>
    </dgm:pt>
    <dgm:pt modelId="{25286F8A-4C18-F044-8633-3B1FC41355BB}" type="pres">
      <dgm:prSet presAssocID="{5E7D95DD-1383-6744-A762-82573806830D}" presName="rootComposite" presStyleCnt="0"/>
      <dgm:spPr/>
    </dgm:pt>
    <dgm:pt modelId="{A50844E8-98CC-B544-A280-1A8F86F7AEF2}" type="pres">
      <dgm:prSet presAssocID="{5E7D95DD-1383-6744-A762-82573806830D}" presName="rootText" presStyleLbl="node3" presStyleIdx="4" presStyleCnt="5" custScaleY="4882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69CA4A3-8277-8241-A9BF-53E975E1EB03}" type="pres">
      <dgm:prSet presAssocID="{5E7D95DD-1383-6744-A762-82573806830D}" presName="rootConnector" presStyleLbl="node3" presStyleIdx="4" presStyleCnt="5"/>
      <dgm:spPr/>
      <dgm:t>
        <a:bodyPr/>
        <a:lstStyle/>
        <a:p>
          <a:endParaRPr lang="en-US"/>
        </a:p>
      </dgm:t>
    </dgm:pt>
    <dgm:pt modelId="{9BC88A4C-2024-7E4D-913A-2AE4F97624F2}" type="pres">
      <dgm:prSet presAssocID="{5E7D95DD-1383-6744-A762-82573806830D}" presName="hierChild4" presStyleCnt="0"/>
      <dgm:spPr/>
    </dgm:pt>
    <dgm:pt modelId="{85726F01-5FE8-014F-8FC0-D57F319DAEF9}" type="pres">
      <dgm:prSet presAssocID="{0168F7AA-7CE6-A64C-B4A2-521D4F9A685A}" presName="Name37" presStyleLbl="parChTrans1D4" presStyleIdx="15" presStyleCnt="21" custSzY="188714"/>
      <dgm:spPr/>
      <dgm:t>
        <a:bodyPr/>
        <a:lstStyle/>
        <a:p>
          <a:endParaRPr lang="en-US"/>
        </a:p>
      </dgm:t>
    </dgm:pt>
    <dgm:pt modelId="{CD0D4722-89C1-994D-A079-8DF25384642F}" type="pres">
      <dgm:prSet presAssocID="{E24C3F08-12CB-6042-9D8D-FB4FDA86FB1D}" presName="hierRoot2" presStyleCnt="0">
        <dgm:presLayoutVars>
          <dgm:hierBranch val="init"/>
        </dgm:presLayoutVars>
      </dgm:prSet>
      <dgm:spPr/>
    </dgm:pt>
    <dgm:pt modelId="{79D711F8-D926-D04B-8B63-8E86B44FD6D7}" type="pres">
      <dgm:prSet presAssocID="{E24C3F08-12CB-6042-9D8D-FB4FDA86FB1D}" presName="rootComposite" presStyleCnt="0"/>
      <dgm:spPr/>
    </dgm:pt>
    <dgm:pt modelId="{7D19A09A-766D-D442-8774-BA29A857F522}" type="pres">
      <dgm:prSet presAssocID="{E24C3F08-12CB-6042-9D8D-FB4FDA86FB1D}" presName="rootText" presStyleLbl="node4" presStyleIdx="15" presStyleCnt="21" custScaleY="48826" custLinFactY="77956" custLinFactNeighborX="-618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865069B-07B2-AC48-AF35-9D896904FD53}" type="pres">
      <dgm:prSet presAssocID="{E24C3F08-12CB-6042-9D8D-FB4FDA86FB1D}" presName="rootConnector" presStyleLbl="node4" presStyleIdx="15" presStyleCnt="21"/>
      <dgm:spPr/>
      <dgm:t>
        <a:bodyPr/>
        <a:lstStyle/>
        <a:p>
          <a:endParaRPr lang="en-US"/>
        </a:p>
      </dgm:t>
    </dgm:pt>
    <dgm:pt modelId="{D07E3DEA-DBBC-344A-8821-F4E2F6B9FA98}" type="pres">
      <dgm:prSet presAssocID="{E24C3F08-12CB-6042-9D8D-FB4FDA86FB1D}" presName="hierChild4" presStyleCnt="0"/>
      <dgm:spPr/>
    </dgm:pt>
    <dgm:pt modelId="{5FCB8164-7430-CF48-A8E0-4C9787E5D40F}" type="pres">
      <dgm:prSet presAssocID="{E24C3F08-12CB-6042-9D8D-FB4FDA86FB1D}" presName="hierChild5" presStyleCnt="0"/>
      <dgm:spPr/>
    </dgm:pt>
    <dgm:pt modelId="{FBC4C23C-3A05-4BAE-B6DE-AFD351467877}" type="pres">
      <dgm:prSet presAssocID="{96521D10-6061-4124-BD71-C6FAF2F95D17}" presName="Name37" presStyleLbl="parChTrans1D4" presStyleIdx="16" presStyleCnt="21"/>
      <dgm:spPr/>
      <dgm:t>
        <a:bodyPr/>
        <a:lstStyle/>
        <a:p>
          <a:endParaRPr lang="en-US"/>
        </a:p>
      </dgm:t>
    </dgm:pt>
    <dgm:pt modelId="{10814817-61F0-46CE-A932-F4AFCBF37C4F}" type="pres">
      <dgm:prSet presAssocID="{CA9BACF9-CDD9-4AAE-AFD5-DA43BDF5CE3B}" presName="hierRoot2" presStyleCnt="0">
        <dgm:presLayoutVars>
          <dgm:hierBranch val="init"/>
        </dgm:presLayoutVars>
      </dgm:prSet>
      <dgm:spPr/>
    </dgm:pt>
    <dgm:pt modelId="{D0986F6A-4D90-4CDC-AE29-B88D3DDACF01}" type="pres">
      <dgm:prSet presAssocID="{CA9BACF9-CDD9-4AAE-AFD5-DA43BDF5CE3B}" presName="rootComposite" presStyleCnt="0"/>
      <dgm:spPr/>
    </dgm:pt>
    <dgm:pt modelId="{2B837F6A-10C3-41EB-A4E1-43EC19B9565D}" type="pres">
      <dgm:prSet presAssocID="{CA9BACF9-CDD9-4AAE-AFD5-DA43BDF5CE3B}" presName="rootText" presStyleLbl="node4" presStyleIdx="16" presStyleCnt="21" custScaleY="56536" custLinFactY="-21108" custLinFactNeighborX="-3333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7E49235-56A5-49AD-AB69-9EA105DF13BB}" type="pres">
      <dgm:prSet presAssocID="{CA9BACF9-CDD9-4AAE-AFD5-DA43BDF5CE3B}" presName="rootConnector" presStyleLbl="node4" presStyleIdx="16" presStyleCnt="21"/>
      <dgm:spPr/>
      <dgm:t>
        <a:bodyPr/>
        <a:lstStyle/>
        <a:p>
          <a:endParaRPr lang="en-US"/>
        </a:p>
      </dgm:t>
    </dgm:pt>
    <dgm:pt modelId="{4102DEF1-7B84-4A16-BB2E-D0DFAC244653}" type="pres">
      <dgm:prSet presAssocID="{CA9BACF9-CDD9-4AAE-AFD5-DA43BDF5CE3B}" presName="hierChild4" presStyleCnt="0"/>
      <dgm:spPr/>
    </dgm:pt>
    <dgm:pt modelId="{625B18F2-2039-4FCC-BC39-B6088DA933B1}" type="pres">
      <dgm:prSet presAssocID="{CA9BACF9-CDD9-4AAE-AFD5-DA43BDF5CE3B}" presName="hierChild5" presStyleCnt="0"/>
      <dgm:spPr/>
    </dgm:pt>
    <dgm:pt modelId="{B3ABF5EE-1DA8-458D-B226-0EC43D70ABF4}" type="pres">
      <dgm:prSet presAssocID="{62F21CCE-3140-456E-BEBE-D2049FD068A9}" presName="Name37" presStyleLbl="parChTrans1D4" presStyleIdx="17" presStyleCnt="21"/>
      <dgm:spPr/>
      <dgm:t>
        <a:bodyPr/>
        <a:lstStyle/>
        <a:p>
          <a:endParaRPr lang="en-US"/>
        </a:p>
      </dgm:t>
    </dgm:pt>
    <dgm:pt modelId="{DD486436-EB24-44B1-9EAF-508876207591}" type="pres">
      <dgm:prSet presAssocID="{18DAB74D-3B8A-4E9B-BE4D-1C944487D8CA}" presName="hierRoot2" presStyleCnt="0">
        <dgm:presLayoutVars>
          <dgm:hierBranch val="init"/>
        </dgm:presLayoutVars>
      </dgm:prSet>
      <dgm:spPr/>
    </dgm:pt>
    <dgm:pt modelId="{BB91DD6E-17EF-4FB9-B574-A7D2BB62869B}" type="pres">
      <dgm:prSet presAssocID="{18DAB74D-3B8A-4E9B-BE4D-1C944487D8CA}" presName="rootComposite" presStyleCnt="0"/>
      <dgm:spPr/>
    </dgm:pt>
    <dgm:pt modelId="{700326A3-1A95-497B-A667-E695C39A9292}" type="pres">
      <dgm:prSet presAssocID="{18DAB74D-3B8A-4E9B-BE4D-1C944487D8CA}" presName="rootText" presStyleLbl="node4" presStyleIdx="17" presStyleCnt="21" custScaleY="46026" custLinFactY="-43498" custLinFactNeighborX="-2222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BEF3F98-AE2A-4038-B03E-63532CE57CB3}" type="pres">
      <dgm:prSet presAssocID="{18DAB74D-3B8A-4E9B-BE4D-1C944487D8CA}" presName="rootConnector" presStyleLbl="node4" presStyleIdx="17" presStyleCnt="21"/>
      <dgm:spPr/>
      <dgm:t>
        <a:bodyPr/>
        <a:lstStyle/>
        <a:p>
          <a:endParaRPr lang="en-US"/>
        </a:p>
      </dgm:t>
    </dgm:pt>
    <dgm:pt modelId="{2ECBCDB8-CFCA-43AB-802B-88385C451199}" type="pres">
      <dgm:prSet presAssocID="{18DAB74D-3B8A-4E9B-BE4D-1C944487D8CA}" presName="hierChild4" presStyleCnt="0"/>
      <dgm:spPr/>
    </dgm:pt>
    <dgm:pt modelId="{6554B906-DC3C-4E2B-86B7-B2EDC65CCF73}" type="pres">
      <dgm:prSet presAssocID="{18DAB74D-3B8A-4E9B-BE4D-1C944487D8CA}" presName="hierChild5" presStyleCnt="0"/>
      <dgm:spPr/>
    </dgm:pt>
    <dgm:pt modelId="{6333A54C-5E98-A647-86F3-40AD5BD9A613}" type="pres">
      <dgm:prSet presAssocID="{A59ACDF0-51D7-C449-A537-70BFCF2E00B8}" presName="Name37" presStyleLbl="parChTrans1D4" presStyleIdx="18" presStyleCnt="21" custSzY="479990"/>
      <dgm:spPr/>
      <dgm:t>
        <a:bodyPr/>
        <a:lstStyle/>
        <a:p>
          <a:endParaRPr lang="en-US"/>
        </a:p>
      </dgm:t>
    </dgm:pt>
    <dgm:pt modelId="{5AAE6E3E-DADC-6F47-B244-AF775AA50977}" type="pres">
      <dgm:prSet presAssocID="{F291A528-8FC7-1643-8478-0918E484B037}" presName="hierRoot2" presStyleCnt="0">
        <dgm:presLayoutVars>
          <dgm:hierBranch val="init"/>
        </dgm:presLayoutVars>
      </dgm:prSet>
      <dgm:spPr/>
    </dgm:pt>
    <dgm:pt modelId="{7A18112D-65E9-3F46-9296-C75555C8D4C5}" type="pres">
      <dgm:prSet presAssocID="{F291A528-8FC7-1643-8478-0918E484B037}" presName="rootComposite" presStyleCnt="0"/>
      <dgm:spPr/>
    </dgm:pt>
    <dgm:pt modelId="{FAF82E80-EDCF-2F4E-9502-DC3F9A874F21}" type="pres">
      <dgm:prSet presAssocID="{F291A528-8FC7-1643-8478-0918E484B037}" presName="rootText" presStyleLbl="node4" presStyleIdx="18" presStyleCnt="21" custScaleY="48826" custLinFactY="-66658" custLinFactNeighborX="-1668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929221C-6EE4-5648-A6F9-3051BB83C1E2}" type="pres">
      <dgm:prSet presAssocID="{F291A528-8FC7-1643-8478-0918E484B037}" presName="rootConnector" presStyleLbl="node4" presStyleIdx="18" presStyleCnt="21"/>
      <dgm:spPr/>
      <dgm:t>
        <a:bodyPr/>
        <a:lstStyle/>
        <a:p>
          <a:endParaRPr lang="en-US"/>
        </a:p>
      </dgm:t>
    </dgm:pt>
    <dgm:pt modelId="{3EE774A9-C744-444C-92ED-43D43903E30E}" type="pres">
      <dgm:prSet presAssocID="{F291A528-8FC7-1643-8478-0918E484B037}" presName="hierChild4" presStyleCnt="0"/>
      <dgm:spPr/>
    </dgm:pt>
    <dgm:pt modelId="{FF593D36-048A-C441-8283-48975983171A}" type="pres">
      <dgm:prSet presAssocID="{F291A528-8FC7-1643-8478-0918E484B037}" presName="hierChild5" presStyleCnt="0"/>
      <dgm:spPr/>
    </dgm:pt>
    <dgm:pt modelId="{E6A8B2C5-7C3E-F042-BCA0-A40BBABC5611}" type="pres">
      <dgm:prSet presAssocID="{D61345AA-26F2-424A-ACB3-2782719D6341}" presName="Name37" presStyleLbl="parChTrans1D4" presStyleIdx="19" presStyleCnt="21" custSzY="771266"/>
      <dgm:spPr/>
      <dgm:t>
        <a:bodyPr/>
        <a:lstStyle/>
        <a:p>
          <a:endParaRPr lang="en-US"/>
        </a:p>
      </dgm:t>
    </dgm:pt>
    <dgm:pt modelId="{824C855B-DC08-A94B-83B4-5063BC45EB03}" type="pres">
      <dgm:prSet presAssocID="{AADB1EA9-0A30-6F4F-919D-2D069E1BC476}" presName="hierRoot2" presStyleCnt="0">
        <dgm:presLayoutVars>
          <dgm:hierBranch val="init"/>
        </dgm:presLayoutVars>
      </dgm:prSet>
      <dgm:spPr/>
    </dgm:pt>
    <dgm:pt modelId="{12B162EC-5AEC-954A-8FE5-36A2E71B0A7C}" type="pres">
      <dgm:prSet presAssocID="{AADB1EA9-0A30-6F4F-919D-2D069E1BC476}" presName="rootComposite" presStyleCnt="0"/>
      <dgm:spPr/>
    </dgm:pt>
    <dgm:pt modelId="{47AE5B1C-CF5D-DD46-A122-BB62FC936BBD}" type="pres">
      <dgm:prSet presAssocID="{AADB1EA9-0A30-6F4F-919D-2D069E1BC476}" presName="rootText" presStyleLbl="node4" presStyleIdx="19" presStyleCnt="21" custScaleY="48826" custLinFactY="-24432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8880CF3-A40C-114A-8405-DEA82C9DC4E5}" type="pres">
      <dgm:prSet presAssocID="{AADB1EA9-0A30-6F4F-919D-2D069E1BC476}" presName="rootConnector" presStyleLbl="node4" presStyleIdx="19" presStyleCnt="21"/>
      <dgm:spPr/>
      <dgm:t>
        <a:bodyPr/>
        <a:lstStyle/>
        <a:p>
          <a:endParaRPr lang="en-US"/>
        </a:p>
      </dgm:t>
    </dgm:pt>
    <dgm:pt modelId="{6EED1C52-6314-8743-82D0-EE4D97DD90A6}" type="pres">
      <dgm:prSet presAssocID="{AADB1EA9-0A30-6F4F-919D-2D069E1BC476}" presName="hierChild4" presStyleCnt="0"/>
      <dgm:spPr/>
    </dgm:pt>
    <dgm:pt modelId="{5654007A-91EE-F44F-B1DF-BB7E2DF687EE}" type="pres">
      <dgm:prSet presAssocID="{AADB1EA9-0A30-6F4F-919D-2D069E1BC476}" presName="hierChild5" presStyleCnt="0"/>
      <dgm:spPr/>
    </dgm:pt>
    <dgm:pt modelId="{2646C9A7-6942-F843-B11C-700FA8DE772B}" type="pres">
      <dgm:prSet presAssocID="{BFA47FAD-82DD-A744-AC85-AD7D74CA7EE6}" presName="Name37" presStyleLbl="parChTrans1D4" presStyleIdx="20" presStyleCnt="21" custSzY="1062542"/>
      <dgm:spPr/>
      <dgm:t>
        <a:bodyPr/>
        <a:lstStyle/>
        <a:p>
          <a:endParaRPr lang="en-US"/>
        </a:p>
      </dgm:t>
    </dgm:pt>
    <dgm:pt modelId="{1E12891E-23D0-6649-B633-66BC34678294}" type="pres">
      <dgm:prSet presAssocID="{0E89489A-C9DE-F243-A766-5761255BED31}" presName="hierRoot2" presStyleCnt="0">
        <dgm:presLayoutVars>
          <dgm:hierBranch val="init"/>
        </dgm:presLayoutVars>
      </dgm:prSet>
      <dgm:spPr/>
    </dgm:pt>
    <dgm:pt modelId="{5B6B2D96-BD7B-5641-96A4-0950D442D720}" type="pres">
      <dgm:prSet presAssocID="{0E89489A-C9DE-F243-A766-5761255BED31}" presName="rootComposite" presStyleCnt="0"/>
      <dgm:spPr/>
    </dgm:pt>
    <dgm:pt modelId="{C8B893C1-94C5-2343-A29C-71920B120AF5}" type="pres">
      <dgm:prSet presAssocID="{0E89489A-C9DE-F243-A766-5761255BED31}" presName="rootText" presStyleLbl="node4" presStyleIdx="20" presStyleCnt="21" custScaleY="48826" custLinFactY="-46652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E103423-2BFB-1842-95AA-F8044CE1D91E}" type="pres">
      <dgm:prSet presAssocID="{0E89489A-C9DE-F243-A766-5761255BED31}" presName="rootConnector" presStyleLbl="node4" presStyleIdx="20" presStyleCnt="21"/>
      <dgm:spPr/>
      <dgm:t>
        <a:bodyPr/>
        <a:lstStyle/>
        <a:p>
          <a:endParaRPr lang="en-US"/>
        </a:p>
      </dgm:t>
    </dgm:pt>
    <dgm:pt modelId="{9EDF9982-BCCC-C74C-9ACC-1C0A6FBC8743}" type="pres">
      <dgm:prSet presAssocID="{0E89489A-C9DE-F243-A766-5761255BED31}" presName="hierChild4" presStyleCnt="0"/>
      <dgm:spPr/>
    </dgm:pt>
    <dgm:pt modelId="{45BF16DE-0058-3F48-B420-9F9F922FCCCC}" type="pres">
      <dgm:prSet presAssocID="{0E89489A-C9DE-F243-A766-5761255BED31}" presName="hierChild5" presStyleCnt="0"/>
      <dgm:spPr/>
    </dgm:pt>
    <dgm:pt modelId="{3964E8DF-1FD2-2741-887A-73C0872E9251}" type="pres">
      <dgm:prSet presAssocID="{5E7D95DD-1383-6744-A762-82573806830D}" presName="hierChild5" presStyleCnt="0"/>
      <dgm:spPr/>
    </dgm:pt>
    <dgm:pt modelId="{75D3A322-D476-7740-B1A8-925622A8C314}" type="pres">
      <dgm:prSet presAssocID="{6FD5C282-F5DB-5A49-AAB9-7124B15FF0ED}" presName="hierChild5" presStyleCnt="0"/>
      <dgm:spPr/>
    </dgm:pt>
    <dgm:pt modelId="{0E6CCDD3-65CA-8D4B-BA23-BE6C21109D1A}" type="pres">
      <dgm:prSet presAssocID="{583CA0C1-2868-7549-9A57-A723FA0C6C3A}" presName="hierChild3" presStyleCnt="0"/>
      <dgm:spPr/>
    </dgm:pt>
    <dgm:pt modelId="{DB0AF218-6DFC-43F1-8027-13BB95CB0D73}" type="pres">
      <dgm:prSet presAssocID="{7C233625-5F7D-41DD-8602-0486B92C08A3}" presName="hierRoot1" presStyleCnt="0">
        <dgm:presLayoutVars>
          <dgm:hierBranch val="init"/>
        </dgm:presLayoutVars>
      </dgm:prSet>
      <dgm:spPr/>
    </dgm:pt>
    <dgm:pt modelId="{DA76DECF-3EBE-4619-8D2E-C5EC13EAAD7A}" type="pres">
      <dgm:prSet presAssocID="{7C233625-5F7D-41DD-8602-0486B92C08A3}" presName="rootComposite1" presStyleCnt="0"/>
      <dgm:spPr/>
    </dgm:pt>
    <dgm:pt modelId="{E2E218A4-6F04-4A56-ACC9-F30BF26A1C89}" type="pres">
      <dgm:prSet presAssocID="{7C233625-5F7D-41DD-8602-0486B92C08A3}" presName="rootText1" presStyleLbl="node0" presStyleIdx="1" presStyleCnt="3" custScaleY="48826" custLinFactY="200000" custLinFactNeighborX="3763" custLinFactNeighborY="22751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335884C-9824-4ABF-BA0D-E99DB70A7C7B}" type="pres">
      <dgm:prSet presAssocID="{7C233625-5F7D-41DD-8602-0486B92C08A3}" presName="rootConnector1" presStyleLbl="node1" presStyleIdx="0" presStyleCnt="0"/>
      <dgm:spPr/>
      <dgm:t>
        <a:bodyPr/>
        <a:lstStyle/>
        <a:p>
          <a:endParaRPr lang="en-US"/>
        </a:p>
      </dgm:t>
    </dgm:pt>
    <dgm:pt modelId="{26466182-FD31-4FFA-AA73-8FBEBD71B5BD}" type="pres">
      <dgm:prSet presAssocID="{7C233625-5F7D-41DD-8602-0486B92C08A3}" presName="hierChild2" presStyleCnt="0"/>
      <dgm:spPr/>
    </dgm:pt>
    <dgm:pt modelId="{E2DF4C26-CB44-4EE2-B0DB-727B6B6FECD8}" type="pres">
      <dgm:prSet presAssocID="{7C233625-5F7D-41DD-8602-0486B92C08A3}" presName="hierChild3" presStyleCnt="0"/>
      <dgm:spPr/>
    </dgm:pt>
    <dgm:pt modelId="{8284E5DD-BDC7-445E-8D54-8C8F81DEF592}" type="pres">
      <dgm:prSet presAssocID="{CE193535-20D9-4183-A2CE-B25CA9F57AEC}" presName="hierRoot1" presStyleCnt="0">
        <dgm:presLayoutVars>
          <dgm:hierBranch val="init"/>
        </dgm:presLayoutVars>
      </dgm:prSet>
      <dgm:spPr/>
    </dgm:pt>
    <dgm:pt modelId="{CF13B8C9-789C-4BB2-944B-EB6F1D469918}" type="pres">
      <dgm:prSet presAssocID="{CE193535-20D9-4183-A2CE-B25CA9F57AEC}" presName="rootComposite1" presStyleCnt="0"/>
      <dgm:spPr/>
    </dgm:pt>
    <dgm:pt modelId="{DF093B0C-0D6E-41AF-8F04-5930E2AA4548}" type="pres">
      <dgm:prSet presAssocID="{CE193535-20D9-4183-A2CE-B25CA9F57AEC}" presName="rootText1" presStyleLbl="node0" presStyleIdx="2" presStyleCnt="3" custScaleY="48826" custLinFactX="-17943" custLinFactY="243807" custLinFactNeighborX="-100000" custLinFactNeighborY="3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A327ABE-789A-43F3-BB9C-9BAC9F0E3777}" type="pres">
      <dgm:prSet presAssocID="{CE193535-20D9-4183-A2CE-B25CA9F57AEC}" presName="rootConnector1" presStyleLbl="node1" presStyleIdx="0" presStyleCnt="0"/>
      <dgm:spPr/>
      <dgm:t>
        <a:bodyPr/>
        <a:lstStyle/>
        <a:p>
          <a:endParaRPr lang="en-US"/>
        </a:p>
      </dgm:t>
    </dgm:pt>
    <dgm:pt modelId="{795C6E46-EA8E-4ACC-A3E7-C5B9B45F921D}" type="pres">
      <dgm:prSet presAssocID="{CE193535-20D9-4183-A2CE-B25CA9F57AEC}" presName="hierChild2" presStyleCnt="0"/>
      <dgm:spPr/>
    </dgm:pt>
    <dgm:pt modelId="{97813382-A8EF-48AD-ACDF-1C8FC682CFD1}" type="pres">
      <dgm:prSet presAssocID="{CE193535-20D9-4183-A2CE-B25CA9F57AEC}" presName="hierChild3" presStyleCnt="0"/>
      <dgm:spPr/>
    </dgm:pt>
  </dgm:ptLst>
  <dgm:cxnLst>
    <dgm:cxn modelId="{3B574A1D-2A3A-BA48-9C8C-628AA239CEA5}" type="presOf" srcId="{6FD5C282-F5DB-5A49-AAB9-7124B15FF0ED}" destId="{9CEE1CA2-EBBC-9B46-82C6-A2F2B6622376}" srcOrd="0" destOrd="0" presId="urn:microsoft.com/office/officeart/2005/8/layout/orgChart1"/>
    <dgm:cxn modelId="{5ABC6AFB-07B1-FA4B-8465-9D7F19CDACDE}" srcId="{C78640F7-6BA4-A54E-B912-A5E3072CBA7A}" destId="{1C674FEA-A45C-CF45-8FEA-335A7B2A84D6}" srcOrd="0" destOrd="0" parTransId="{51DC51C2-1CFD-E648-B2C8-30D5EEEC348F}" sibTransId="{74088BDE-24E3-524C-B7E4-3D4D09AB474D}"/>
    <dgm:cxn modelId="{E1E22367-E6F1-42A6-AE4A-F9FDFF251EBC}" type="presOf" srcId="{18DAB74D-3B8A-4E9B-BE4D-1C944487D8CA}" destId="{9BEF3F98-AE2A-4038-B03E-63532CE57CB3}" srcOrd="1" destOrd="0" presId="urn:microsoft.com/office/officeart/2005/8/layout/orgChart1"/>
    <dgm:cxn modelId="{A418516A-B436-4347-B234-891128EFA896}" srcId="{86B721EE-3974-4449-941F-CD45AE218E2E}" destId="{7C9CF634-E5C6-E34E-A5DA-87BBDF8B5EAD}" srcOrd="0" destOrd="0" parTransId="{89FD09FB-F549-3C4F-B84F-63A986E2A18C}" sibTransId="{F24C5309-439E-AC47-83CA-51816A71A3AD}"/>
    <dgm:cxn modelId="{1FF8D170-EA51-9443-A56E-C4FE54F06C19}" type="presOf" srcId="{4440F76D-232B-3D4B-AB63-65EA6B579901}" destId="{536BCBDA-67FD-AE44-9E31-0F29D21A3AA8}" srcOrd="0" destOrd="0" presId="urn:microsoft.com/office/officeart/2005/8/layout/orgChart1"/>
    <dgm:cxn modelId="{5CCBD68A-0A65-8747-BA45-F10DE7DAA56E}" srcId="{5E7D95DD-1383-6744-A762-82573806830D}" destId="{0E89489A-C9DE-F243-A766-5761255BED31}" srcOrd="5" destOrd="0" parTransId="{BFA47FAD-82DD-A744-AC85-AD7D74CA7EE6}" sibTransId="{4AD9ED89-3C54-8E45-9A62-74C8DDA81AFC}"/>
    <dgm:cxn modelId="{A737309D-16C9-8449-9B8D-1FA9CB486E1C}" type="presOf" srcId="{23031867-D571-43E2-8818-2A4515BFAFC1}" destId="{61C80DB2-5EF7-48C6-A91A-D2C7D53B13FD}" srcOrd="1" destOrd="0" presId="urn:microsoft.com/office/officeart/2005/8/layout/orgChart1"/>
    <dgm:cxn modelId="{455A6F95-98CB-C349-BF85-075B6A61051C}" type="presOf" srcId="{86B721EE-3974-4449-941F-CD45AE218E2E}" destId="{B79653B6-509D-AD47-ADAB-B91C9A0F7775}" srcOrd="1" destOrd="0" presId="urn:microsoft.com/office/officeart/2005/8/layout/orgChart1"/>
    <dgm:cxn modelId="{F9C1DDD3-F17E-9445-9C2C-226BAB640A24}" type="presOf" srcId="{4440F76D-232B-3D4B-AB63-65EA6B579901}" destId="{11C78B0E-C3F3-0744-8215-C0177D353412}" srcOrd="1" destOrd="0" presId="urn:microsoft.com/office/officeart/2005/8/layout/orgChart1"/>
    <dgm:cxn modelId="{D9214B76-41E2-9846-81AB-6539CDA48AE5}" srcId="{6FD5C282-F5DB-5A49-AAB9-7124B15FF0ED}" destId="{4440F76D-232B-3D4B-AB63-65EA6B579901}" srcOrd="0" destOrd="0" parTransId="{DFDB0F35-EB1A-FF42-8DD9-337BD67C8447}" sibTransId="{D466C282-FFB5-5B49-97C0-A4C8D852A01B}"/>
    <dgm:cxn modelId="{7AF95FBA-F533-434E-BCDD-727ECDDB8002}" srcId="{5E7D95DD-1383-6744-A762-82573806830D}" destId="{E24C3F08-12CB-6042-9D8D-FB4FDA86FB1D}" srcOrd="0" destOrd="0" parTransId="{0168F7AA-7CE6-A64C-B4A2-521D4F9A685A}" sibTransId="{C629761B-2246-7B44-BC8A-4365D989D9A1}"/>
    <dgm:cxn modelId="{88A86C2C-5D2E-C44B-B1D0-D7D43A974E8E}" type="presOf" srcId="{F291A528-8FC7-1643-8478-0918E484B037}" destId="{FAF82E80-EDCF-2F4E-9502-DC3F9A874F21}" srcOrd="0" destOrd="0" presId="urn:microsoft.com/office/officeart/2005/8/layout/orgChart1"/>
    <dgm:cxn modelId="{34FE97A7-2C02-4FB9-87CA-002C4C9B27D8}" type="presOf" srcId="{18DAB74D-3B8A-4E9B-BE4D-1C944487D8CA}" destId="{700326A3-1A95-497B-A667-E695C39A9292}" srcOrd="0" destOrd="0" presId="urn:microsoft.com/office/officeart/2005/8/layout/orgChart1"/>
    <dgm:cxn modelId="{F757A7B5-F684-A34F-854A-A01CF60C55AB}" type="presOf" srcId="{5A4E6B62-4775-CC4B-BFAE-557D4D14B8C2}" destId="{77B55B9A-8272-BB40-B2EE-677561E4C745}" srcOrd="0" destOrd="0" presId="urn:microsoft.com/office/officeart/2005/8/layout/orgChart1"/>
    <dgm:cxn modelId="{DA08366D-ED34-6443-AFF9-9FCEE0E273B0}" srcId="{4440F76D-232B-3D4B-AB63-65EA6B579901}" destId="{DA8D36F8-144F-3049-997E-EB971547B3C9}" srcOrd="4" destOrd="0" parTransId="{26B12185-7098-E144-AD4D-403F25354F18}" sibTransId="{B56B3B44-7B60-F24D-98F4-79824FB31FE3}"/>
    <dgm:cxn modelId="{58A7AE77-B6E8-414C-BC1F-46644491335C}" srcId="{CD6C0C59-9879-A74C-B2C6-180F4F94B772}" destId="{CE193535-20D9-4183-A2CE-B25CA9F57AEC}" srcOrd="2" destOrd="0" parTransId="{4CE72B07-F860-4880-BEB8-F871E30899F9}" sibTransId="{C8999BA8-12C6-49FC-BD79-82FEBC0036A0}"/>
    <dgm:cxn modelId="{8A88C642-D6F9-6849-88B7-5DCDA786CF61}" srcId="{5E7D95DD-1383-6744-A762-82573806830D}" destId="{F291A528-8FC7-1643-8478-0918E484B037}" srcOrd="3" destOrd="0" parTransId="{A59ACDF0-51D7-C449-A537-70BFCF2E00B8}" sibTransId="{FF5779F1-F3E6-BB4A-8C49-13355501E47E}"/>
    <dgm:cxn modelId="{58E07791-5451-2342-BA58-716DEB2B2F74}" type="presOf" srcId="{0E89489A-C9DE-F243-A766-5761255BED31}" destId="{CE103423-2BFB-1842-95AA-F8044CE1D91E}" srcOrd="1" destOrd="0" presId="urn:microsoft.com/office/officeart/2005/8/layout/orgChart1"/>
    <dgm:cxn modelId="{AC5CB073-4AFA-854F-8BB2-9979DA74B193}" srcId="{68435A75-E264-804F-A141-2C3861FFF03B}" destId="{5A4E6B62-4775-CC4B-BFAE-557D4D14B8C2}" srcOrd="2" destOrd="0" parTransId="{552BC4DD-CA24-AE4D-83BD-096789DE502C}" sibTransId="{F4AF3DF2-A5A5-DB4A-A4DD-26F5A7FFA7A4}"/>
    <dgm:cxn modelId="{C53C0C69-9A71-3049-838B-2FE96EC5CDE4}" type="presOf" srcId="{583CA0C1-2868-7549-9A57-A723FA0C6C3A}" destId="{F52241F4-10D9-6A44-B8B1-2E1B8D01FEFE}" srcOrd="0" destOrd="0" presId="urn:microsoft.com/office/officeart/2005/8/layout/orgChart1"/>
    <dgm:cxn modelId="{7ABC3A0B-999D-3C42-BE26-2ACB8CBAF565}" type="presOf" srcId="{5E7D95DD-1383-6744-A762-82573806830D}" destId="{A50844E8-98CC-B544-A280-1A8F86F7AEF2}" srcOrd="0" destOrd="0" presId="urn:microsoft.com/office/officeart/2005/8/layout/orgChart1"/>
    <dgm:cxn modelId="{55A3C21B-ADE5-364B-B1BF-9CA6CF7209E9}" type="presOf" srcId="{E24C3F08-12CB-6042-9D8D-FB4FDA86FB1D}" destId="{7D19A09A-766D-D442-8774-BA29A857F522}" srcOrd="0" destOrd="0" presId="urn:microsoft.com/office/officeart/2005/8/layout/orgChart1"/>
    <dgm:cxn modelId="{4003F77B-E4F8-FB49-A9E9-111A11473511}" type="presOf" srcId="{68435A75-E264-804F-A141-2C3861FFF03B}" destId="{EA2E9191-013B-B841-9384-33D348FB77A6}" srcOrd="0" destOrd="0" presId="urn:microsoft.com/office/officeart/2005/8/layout/orgChart1"/>
    <dgm:cxn modelId="{5469F193-0E92-F84A-9EF7-5036831D6DDE}" type="presOf" srcId="{5E7D95DD-1383-6744-A762-82573806830D}" destId="{869CA4A3-8277-8241-A9BF-53E975E1EB03}" srcOrd="1" destOrd="0" presId="urn:microsoft.com/office/officeart/2005/8/layout/orgChart1"/>
    <dgm:cxn modelId="{D10022EB-3945-A54C-9154-BD651839CF67}" type="presOf" srcId="{89FD09FB-F549-3C4F-B84F-63A986E2A18C}" destId="{E1816F5F-C545-F745-AAEF-DFB67B1DE58D}" srcOrd="0" destOrd="0" presId="urn:microsoft.com/office/officeart/2005/8/layout/orgChart1"/>
    <dgm:cxn modelId="{5E3A03C9-80DE-2040-A409-8054C1051E22}" type="presOf" srcId="{E181B17C-6D07-364D-A4C7-B3AE9D969943}" destId="{B73AAD3C-E955-194A-ABAC-657ED6777701}" srcOrd="0" destOrd="0" presId="urn:microsoft.com/office/officeart/2005/8/layout/orgChart1"/>
    <dgm:cxn modelId="{CCAA3A27-D2DD-5142-B82E-CDDFC23929C1}" type="presOf" srcId="{DA8D36F8-144F-3049-997E-EB971547B3C9}" destId="{D1220733-50B5-A64A-A220-B0042EF305AD}" srcOrd="1" destOrd="0" presId="urn:microsoft.com/office/officeart/2005/8/layout/orgChart1"/>
    <dgm:cxn modelId="{3B97C3EA-B0D0-EB4D-81E2-EE85B8261ABC}" type="presOf" srcId="{6F006367-DC67-A645-A217-D10056AA4DA7}" destId="{FC4C171C-C1E1-3344-8756-5E64E4CE289E}" srcOrd="1" destOrd="0" presId="urn:microsoft.com/office/officeart/2005/8/layout/orgChart1"/>
    <dgm:cxn modelId="{614F84E7-5106-8E45-AEFC-71BE7AB3FC0D}" type="presOf" srcId="{5A4E6B62-4775-CC4B-BFAE-557D4D14B8C2}" destId="{F331EBF7-3C0B-4248-A72A-FF768C5F0CFA}" srcOrd="1" destOrd="0" presId="urn:microsoft.com/office/officeart/2005/8/layout/orgChart1"/>
    <dgm:cxn modelId="{E71B98BB-3C8A-4D40-83B8-3841F1CA0EAC}" type="presOf" srcId="{738F6670-5E31-5B45-B35E-77F064EC9125}" destId="{1D0149AA-CB1B-614A-8EB2-7B9012200FE4}" srcOrd="0" destOrd="0" presId="urn:microsoft.com/office/officeart/2005/8/layout/orgChart1"/>
    <dgm:cxn modelId="{210A4CB7-1B2C-A144-8D65-085C81FB37D7}" srcId="{4440F76D-232B-3D4B-AB63-65EA6B579901}" destId="{9BD25748-FACB-2945-9105-1E42ED9427B7}" srcOrd="0" destOrd="0" parTransId="{12F7E92C-3ACC-AF40-B4CE-6B761AF41278}" sibTransId="{1652A9F8-3AAD-B447-8628-33174F12D44E}"/>
    <dgm:cxn modelId="{0C676CB4-D581-B74A-BE52-2953401C34F1}" srcId="{583CA0C1-2868-7549-9A57-A723FA0C6C3A}" destId="{1957C514-87D8-4A4E-A14C-509C49D29E48}" srcOrd="0" destOrd="0" parTransId="{720AEF29-41C5-1340-96A4-C0E293D9823A}" sibTransId="{DB43CBE3-CAC5-ED41-AF92-35CD9138F048}"/>
    <dgm:cxn modelId="{23DF6605-8BD1-E942-B815-A23D8A939840}" srcId="{4440F76D-232B-3D4B-AB63-65EA6B579901}" destId="{2661234E-E42F-E842-876C-A9B6B55CA531}" srcOrd="3" destOrd="0" parTransId="{F6D9B819-3CC5-3541-8EF9-1E95D962DC2E}" sibTransId="{EDF87FB1-D338-3145-BB8C-DEC9EF13140E}"/>
    <dgm:cxn modelId="{276BFC01-9359-3146-99F9-D9CFE0B31701}" type="presOf" srcId="{86B721EE-3974-4449-941F-CD45AE218E2E}" destId="{27075E39-F449-8D4E-8A91-224CA0372AC5}" srcOrd="0" destOrd="0" presId="urn:microsoft.com/office/officeart/2005/8/layout/orgChart1"/>
    <dgm:cxn modelId="{85F715BB-454E-4F61-905B-4710A4D59245}" type="presOf" srcId="{CA9BACF9-CDD9-4AAE-AFD5-DA43BDF5CE3B}" destId="{2B837F6A-10C3-41EB-A4E1-43EC19B9565D}" srcOrd="0" destOrd="0" presId="urn:microsoft.com/office/officeart/2005/8/layout/orgChart1"/>
    <dgm:cxn modelId="{1EE90FEA-5877-6F48-9C1E-AB486F6B1865}" type="presOf" srcId="{7C9CF634-E5C6-E34E-A5DA-87BBDF8B5EAD}" destId="{2D227F6C-C683-FD41-A4D1-F0E272D9C7FA}" srcOrd="1" destOrd="0" presId="urn:microsoft.com/office/officeart/2005/8/layout/orgChart1"/>
    <dgm:cxn modelId="{AFB4D8B7-101D-EF4D-AE86-4B30EEA234A6}" type="presOf" srcId="{A59ACDF0-51D7-C449-A537-70BFCF2E00B8}" destId="{6333A54C-5E98-A647-86F3-40AD5BD9A613}" srcOrd="0" destOrd="0" presId="urn:microsoft.com/office/officeart/2005/8/layout/orgChart1"/>
    <dgm:cxn modelId="{2CAE5A6A-FA78-9149-9171-1790741AD06D}" srcId="{1957C514-87D8-4A4E-A14C-509C49D29E48}" destId="{86B721EE-3974-4449-941F-CD45AE218E2E}" srcOrd="0" destOrd="0" parTransId="{BE368E6C-B18B-D541-8F95-D5A40DD70A2B}" sibTransId="{0210FADB-7329-F94E-A578-E7DDF9D3CC67}"/>
    <dgm:cxn modelId="{3571E177-2184-0349-B33B-EC3D64993FD9}" type="presOf" srcId="{90315FAA-0BD6-EE45-986B-250B8E02E4DA}" destId="{D58F34E9-A0FF-B041-B944-DCB23D019A90}" srcOrd="0" destOrd="0" presId="urn:microsoft.com/office/officeart/2005/8/layout/orgChart1"/>
    <dgm:cxn modelId="{FEAA2809-078C-E04D-A308-F0F4F1991F21}" type="presOf" srcId="{1A7558F6-EC4F-344F-B501-C8081DEBC4A3}" destId="{0D19B6FE-2694-6547-B83A-AB913BB927CD}" srcOrd="1" destOrd="0" presId="urn:microsoft.com/office/officeart/2005/8/layout/orgChart1"/>
    <dgm:cxn modelId="{9B47CE1F-7043-2248-86B2-E10DF1983976}" type="presOf" srcId="{BFA47FAD-82DD-A744-AC85-AD7D74CA7EE6}" destId="{2646C9A7-6942-F843-B11C-700FA8DE772B}" srcOrd="0" destOrd="0" presId="urn:microsoft.com/office/officeart/2005/8/layout/orgChart1"/>
    <dgm:cxn modelId="{57708205-BE44-A84D-932E-D3DF859BFBC1}" srcId="{5E7D95DD-1383-6744-A762-82573806830D}" destId="{AADB1EA9-0A30-6F4F-919D-2D069E1BC476}" srcOrd="4" destOrd="0" parTransId="{D61345AA-26F2-424A-ACB3-2782719D6341}" sibTransId="{40247CC0-A66E-D047-99A1-B149F9BE665F}"/>
    <dgm:cxn modelId="{D580724B-3328-7B4F-94F9-BE4D53F8345B}" type="presOf" srcId="{9BD25748-FACB-2945-9105-1E42ED9427B7}" destId="{6D175877-5F7E-F147-907A-2086BF194554}" srcOrd="0" destOrd="0" presId="urn:microsoft.com/office/officeart/2005/8/layout/orgChart1"/>
    <dgm:cxn modelId="{9757A728-44EC-8545-ABF6-6F4021669836}" type="presOf" srcId="{D4246ADC-54AD-4C48-AA46-6794D4C4C7AA}" destId="{E26FE731-B517-E547-9969-5A9A0831A6EF}" srcOrd="0" destOrd="0" presId="urn:microsoft.com/office/officeart/2005/8/layout/orgChart1"/>
    <dgm:cxn modelId="{CA8BEC59-A7B6-0044-B40B-83613BDFB31D}" type="presOf" srcId="{23031867-D571-43E2-8818-2A4515BFAFC1}" destId="{B8620B7A-BE40-47A6-B291-5237734DF361}" srcOrd="0" destOrd="0" presId="urn:microsoft.com/office/officeart/2005/8/layout/orgChart1"/>
    <dgm:cxn modelId="{F20FABC8-E874-8F4A-99D8-29EC774A5F84}" type="presOf" srcId="{720AEF29-41C5-1340-96A4-C0E293D9823A}" destId="{97117149-4F50-3145-85FF-7B97A529F89F}" srcOrd="0" destOrd="0" presId="urn:microsoft.com/office/officeart/2005/8/layout/orgChart1"/>
    <dgm:cxn modelId="{131F76DC-E38A-4E47-A092-530EC9FC7634}" type="presOf" srcId="{4EC70730-FBB8-E04C-93F7-8187B5D0871E}" destId="{6CD7CE9B-8641-1C41-A19D-2A9DE8B5B92E}" srcOrd="1" destOrd="0" presId="urn:microsoft.com/office/officeart/2005/8/layout/orgChart1"/>
    <dgm:cxn modelId="{B3C0EBB3-55A8-4FC6-80D0-F36E61433FE6}" type="presOf" srcId="{0AC77A45-9F60-4E2B-8B05-8526D54C4CA7}" destId="{038CD8EF-DF22-44F5-B1E5-50FAA5E47B6F}" srcOrd="0" destOrd="0" presId="urn:microsoft.com/office/officeart/2005/8/layout/orgChart1"/>
    <dgm:cxn modelId="{A42AD2FC-3A26-4D71-BCB2-450832A946C1}" type="presOf" srcId="{62F21CCE-3140-456E-BEBE-D2049FD068A9}" destId="{B3ABF5EE-1DA8-458D-B226-0EC43D70ABF4}" srcOrd="0" destOrd="0" presId="urn:microsoft.com/office/officeart/2005/8/layout/orgChart1"/>
    <dgm:cxn modelId="{7293B43D-C612-BE44-9217-4D4E473A6B57}" type="presOf" srcId="{BF48F7BE-9BF0-1D46-9639-24508D2EDBC2}" destId="{B2BD17EB-5EA7-954B-BFFC-ADB06B204CF4}" srcOrd="0" destOrd="0" presId="urn:microsoft.com/office/officeart/2005/8/layout/orgChart1"/>
    <dgm:cxn modelId="{51AEC9EE-7B32-FF42-B100-BC569723753F}" type="presOf" srcId="{D61345AA-26F2-424A-ACB3-2782719D6341}" destId="{E6A8B2C5-7C3E-F042-BCA0-A40BBABC5611}" srcOrd="0" destOrd="0" presId="urn:microsoft.com/office/officeart/2005/8/layout/orgChart1"/>
    <dgm:cxn modelId="{F88AEB17-D879-B647-BC7E-54DC238D0EE6}" srcId="{6FD5C282-F5DB-5A49-AAB9-7124B15FF0ED}" destId="{5E7D95DD-1383-6744-A762-82573806830D}" srcOrd="1" destOrd="0" parTransId="{738F6670-5E31-5B45-B35E-77F064EC9125}" sibTransId="{F93D0428-348A-6449-9DCA-C3DC8AA31571}"/>
    <dgm:cxn modelId="{F4957152-3377-47DD-854E-594877CC044B}" srcId="{5E7D95DD-1383-6744-A762-82573806830D}" destId="{18DAB74D-3B8A-4E9B-BE4D-1C944487D8CA}" srcOrd="2" destOrd="0" parTransId="{62F21CCE-3140-456E-BEBE-D2049FD068A9}" sibTransId="{484FE06B-1D48-44E9-9E5F-C7CA1D16A342}"/>
    <dgm:cxn modelId="{4BC0191D-A882-9A48-A4F6-EA0299D8F1EF}" srcId="{CD6C0C59-9879-A74C-B2C6-180F4F94B772}" destId="{583CA0C1-2868-7549-9A57-A723FA0C6C3A}" srcOrd="0" destOrd="0" parTransId="{4AE5B1DA-8B98-3649-A719-7062023A4337}" sibTransId="{C610FDF7-080A-DA45-A4ED-1C6C4BF9E62F}"/>
    <dgm:cxn modelId="{5D7BDE9C-1348-EE49-841F-159718059D1F}" type="presOf" srcId="{E24C3F08-12CB-6042-9D8D-FB4FDA86FB1D}" destId="{B865069B-07B2-AC48-AF35-9D896904FD53}" srcOrd="1" destOrd="0" presId="urn:microsoft.com/office/officeart/2005/8/layout/orgChart1"/>
    <dgm:cxn modelId="{D9945730-23FC-4941-8491-A704402C5297}" type="presOf" srcId="{1957C514-87D8-4A4E-A14C-509C49D29E48}" destId="{C0B37698-40F1-3447-AEE9-9915A7BD18F9}" srcOrd="1" destOrd="0" presId="urn:microsoft.com/office/officeart/2005/8/layout/orgChart1"/>
    <dgm:cxn modelId="{89DF7E3C-CDD7-1245-8401-9CA19546B43B}" srcId="{583CA0C1-2868-7549-9A57-A723FA0C6C3A}" destId="{6FD5C282-F5DB-5A49-AAB9-7124B15FF0ED}" srcOrd="1" destOrd="0" parTransId="{BF48F7BE-9BF0-1D46-9639-24508D2EDBC2}" sibTransId="{291A644F-15EB-2C4C-9F50-7E585E091AF5}"/>
    <dgm:cxn modelId="{F92C1D08-2246-6C4E-A291-69E8F1C4973D}" type="presOf" srcId="{552BC4DD-CA24-AE4D-83BD-096789DE502C}" destId="{013B62AD-A147-AD41-B43F-7AB296236BBA}" srcOrd="0" destOrd="0" presId="urn:microsoft.com/office/officeart/2005/8/layout/orgChart1"/>
    <dgm:cxn modelId="{8DF264FC-CA41-E047-914C-2C5C7FA08D55}" srcId="{68435A75-E264-804F-A141-2C3861FFF03B}" destId="{4EC70730-FBB8-E04C-93F7-8187B5D0871E}" srcOrd="3" destOrd="0" parTransId="{3E0C8ABE-6B67-2942-8830-8952CEEB40A1}" sibTransId="{0BB9A5BC-BABC-9644-B485-9B584448A147}"/>
    <dgm:cxn modelId="{5983493C-C84A-4DBE-BF19-78C03CB158F7}" type="presOf" srcId="{CA9BACF9-CDD9-4AAE-AFD5-DA43BDF5CE3B}" destId="{D7E49235-56A5-49AD-AB69-9EA105DF13BB}" srcOrd="1" destOrd="0" presId="urn:microsoft.com/office/officeart/2005/8/layout/orgChart1"/>
    <dgm:cxn modelId="{86C279A4-9DCC-584C-81B1-908C137FA574}" type="presOf" srcId="{3E0C8ABE-6B67-2942-8830-8952CEEB40A1}" destId="{BD0B9287-7E39-D646-8E6F-7AE40A9CB523}" srcOrd="0" destOrd="0" presId="urn:microsoft.com/office/officeart/2005/8/layout/orgChart1"/>
    <dgm:cxn modelId="{4A2B5FA8-A31B-FE49-9FA1-4785E4431EE5}" srcId="{1957C514-87D8-4A4E-A14C-509C49D29E48}" destId="{C78640F7-6BA4-A54E-B912-A5E3072CBA7A}" srcOrd="2" destOrd="0" parTransId="{93530051-450C-3341-8312-477CF4F729F6}" sibTransId="{1D0DE7AA-4A72-1948-ACAC-A9C1B52BFB75}"/>
    <dgm:cxn modelId="{3255481B-2FAF-43E7-B8A9-CCFFA51AE610}" type="presOf" srcId="{96521D10-6061-4124-BD71-C6FAF2F95D17}" destId="{FBC4C23C-3A05-4BAE-B6DE-AFD351467877}" srcOrd="0" destOrd="0" presId="urn:microsoft.com/office/officeart/2005/8/layout/orgChart1"/>
    <dgm:cxn modelId="{C16047DF-49B3-DB49-B547-3F80D75315C0}" type="presOf" srcId="{93530051-450C-3341-8312-477CF4F729F6}" destId="{3B63913B-332C-4444-AA14-A4870D1C237B}" srcOrd="0" destOrd="0" presId="urn:microsoft.com/office/officeart/2005/8/layout/orgChart1"/>
    <dgm:cxn modelId="{C03D5D20-6B40-064F-B0FA-F370BC19748D}" type="presOf" srcId="{1C674FEA-A45C-CF45-8FEA-335A7B2A84D6}" destId="{013A21C6-D562-7440-9834-65D2C5050153}" srcOrd="0" destOrd="0" presId="urn:microsoft.com/office/officeart/2005/8/layout/orgChart1"/>
    <dgm:cxn modelId="{E5BC5E9E-3F91-714E-A321-7366370C5E12}" type="presOf" srcId="{6FD5C282-F5DB-5A49-AAB9-7124B15FF0ED}" destId="{E9622CD2-DD0B-6A40-9913-AEE8D5A6C09A}" srcOrd="1" destOrd="0" presId="urn:microsoft.com/office/officeart/2005/8/layout/orgChart1"/>
    <dgm:cxn modelId="{AFFE5BDD-FFA8-B84C-A7F8-340D53DCAD77}" type="presOf" srcId="{1E6286EA-F07C-E541-9ADA-9B2918E8A417}" destId="{42FBFA0D-497F-554F-9A4A-88E2DB66A851}" srcOrd="1" destOrd="0" presId="urn:microsoft.com/office/officeart/2005/8/layout/orgChart1"/>
    <dgm:cxn modelId="{73124362-1E88-DB49-AF5A-8BBC31A4C72E}" srcId="{4440F76D-232B-3D4B-AB63-65EA6B579901}" destId="{C38C2B3D-421A-3C48-A579-724BB989D246}" srcOrd="1" destOrd="0" parTransId="{90315FAA-0BD6-EE45-986B-250B8E02E4DA}" sibTransId="{5B1AF0AC-127E-AB46-8CC1-D85D363F0255}"/>
    <dgm:cxn modelId="{3BDB97AD-5B93-4D46-ADC6-EF45E0E0DE51}" type="presOf" srcId="{68435A75-E264-804F-A141-2C3861FFF03B}" destId="{01B6F764-D62D-914D-AF70-4965F0CD2214}" srcOrd="1" destOrd="0" presId="urn:microsoft.com/office/officeart/2005/8/layout/orgChart1"/>
    <dgm:cxn modelId="{52BF3A4C-D6BD-CA49-9D66-5A20C1DA69CC}" type="presOf" srcId="{CD6C0C59-9879-A74C-B2C6-180F4F94B772}" destId="{2366E46A-3A8A-2744-9077-C6F591DACBAB}" srcOrd="0" destOrd="0" presId="urn:microsoft.com/office/officeart/2005/8/layout/orgChart1"/>
    <dgm:cxn modelId="{C880B460-70DB-4F9C-9D9E-A69AF72F63C0}" type="presOf" srcId="{6C012618-2A55-4A89-AC9D-9D8BC8B83B5F}" destId="{0EE1679E-B3EA-4D93-8095-5783FBC912E2}" srcOrd="1" destOrd="0" presId="urn:microsoft.com/office/officeart/2005/8/layout/orgChart1"/>
    <dgm:cxn modelId="{E614E0AF-11AD-914D-993B-2214118F7FDB}" type="presOf" srcId="{C78640F7-6BA4-A54E-B912-A5E3072CBA7A}" destId="{398EB0CE-6206-1045-B31D-EA89CBD3C2D8}" srcOrd="0" destOrd="0" presId="urn:microsoft.com/office/officeart/2005/8/layout/orgChart1"/>
    <dgm:cxn modelId="{3D9C2F4D-C2A6-DA4A-AA06-FA0E526948B2}" type="presOf" srcId="{1957C514-87D8-4A4E-A14C-509C49D29E48}" destId="{411C24E9-937D-EA40-82B7-450B567CE59B}" srcOrd="0" destOrd="0" presId="urn:microsoft.com/office/officeart/2005/8/layout/orgChart1"/>
    <dgm:cxn modelId="{E190118F-902C-FE43-978A-9E934EB36002}" type="presOf" srcId="{1C674FEA-A45C-CF45-8FEA-335A7B2A84D6}" destId="{1FCB9E0B-66FE-9340-8372-59D7657A385B}" srcOrd="1" destOrd="0" presId="urn:microsoft.com/office/officeart/2005/8/layout/orgChart1"/>
    <dgm:cxn modelId="{C5D2CE0B-46B0-E344-9602-F7C49049E8A4}" type="presOf" srcId="{0E89489A-C9DE-F243-A766-5761255BED31}" destId="{C8B893C1-94C5-2343-A29C-71920B120AF5}" srcOrd="0" destOrd="0" presId="urn:microsoft.com/office/officeart/2005/8/layout/orgChart1"/>
    <dgm:cxn modelId="{5860D9CC-9D43-1546-BEB9-705DABEEAF9F}" type="presOf" srcId="{F6D9B819-3CC5-3541-8EF9-1E95D962DC2E}" destId="{A68B7767-5151-524D-B596-62A5B3A5105E}" srcOrd="0" destOrd="0" presId="urn:microsoft.com/office/officeart/2005/8/layout/orgChart1"/>
    <dgm:cxn modelId="{91623E0F-4DD7-BC4B-8FF0-652ADE589BB8}" type="presOf" srcId="{0168F7AA-7CE6-A64C-B4A2-521D4F9A685A}" destId="{85726F01-5FE8-014F-8FC0-D57F319DAEF9}" srcOrd="0" destOrd="0" presId="urn:microsoft.com/office/officeart/2005/8/layout/orgChart1"/>
    <dgm:cxn modelId="{16F0088B-8A6B-744B-9781-37E62D58CC77}" type="presOf" srcId="{E6AB050B-2123-4A48-9C1E-2F1ACAD7355E}" destId="{9B8B3A72-BBAE-5242-80FD-79C3C0497F16}" srcOrd="0" destOrd="0" presId="urn:microsoft.com/office/officeart/2005/8/layout/orgChart1"/>
    <dgm:cxn modelId="{F9AA1140-9422-4C08-B4EB-C2ADF82C6465}" srcId="{5E7D95DD-1383-6744-A762-82573806830D}" destId="{CA9BACF9-CDD9-4AAE-AFD5-DA43BDF5CE3B}" srcOrd="1" destOrd="0" parTransId="{96521D10-6061-4124-BD71-C6FAF2F95D17}" sibTransId="{7D71001F-D378-4287-9EBE-ABDA8C1D691D}"/>
    <dgm:cxn modelId="{E9D01B9E-5576-4155-BA11-CE3053F9EBAA}" type="presOf" srcId="{7C233625-5F7D-41DD-8602-0486B92C08A3}" destId="{6335884C-9824-4ABF-BA0D-E99DB70A7C7B}" srcOrd="1" destOrd="0" presId="urn:microsoft.com/office/officeart/2005/8/layout/orgChart1"/>
    <dgm:cxn modelId="{CE273544-401C-104E-AD89-92C7544E4A8C}" type="presOf" srcId="{A0484929-1108-8C42-90C9-A6E904E78FAE}" destId="{D33F8695-E7D2-254E-AE7F-DC641FA87E2C}" srcOrd="0" destOrd="0" presId="urn:microsoft.com/office/officeart/2005/8/layout/orgChart1"/>
    <dgm:cxn modelId="{B79F46A7-CAA1-4F43-9A26-975CC0667BFC}" type="presOf" srcId="{12F7E92C-3ACC-AF40-B4CE-6B761AF41278}" destId="{9D080E61-4C13-1B4A-8BAD-495EF2156D87}" srcOrd="0" destOrd="0" presId="urn:microsoft.com/office/officeart/2005/8/layout/orgChart1"/>
    <dgm:cxn modelId="{363C2950-471A-47CE-9B27-674D74655660}" type="presOf" srcId="{7C233625-5F7D-41DD-8602-0486B92C08A3}" destId="{E2E218A4-6F04-4A56-ACC9-F30BF26A1C89}" srcOrd="0" destOrd="0" presId="urn:microsoft.com/office/officeart/2005/8/layout/orgChart1"/>
    <dgm:cxn modelId="{B8ED693D-162E-40C1-8B64-171486D5C5A6}" type="presOf" srcId="{6C012618-2A55-4A89-AC9D-9D8BC8B83B5F}" destId="{94AB3846-8010-4BB0-82D4-04967205F8CF}" srcOrd="0" destOrd="0" presId="urn:microsoft.com/office/officeart/2005/8/layout/orgChart1"/>
    <dgm:cxn modelId="{FC646990-DBB4-1A41-8492-D88AF638263F}" type="presOf" srcId="{4EC70730-FBB8-E04C-93F7-8187B5D0871E}" destId="{1B25B138-DD4C-5C40-978D-C384C5D9948F}" srcOrd="0" destOrd="0" presId="urn:microsoft.com/office/officeart/2005/8/layout/orgChart1"/>
    <dgm:cxn modelId="{CBEC2717-6A86-8A42-A81F-8D36584723D1}" type="presOf" srcId="{C38C2B3D-421A-3C48-A579-724BB989D246}" destId="{CC2F266F-FBB8-AF49-AEAA-07C3C877FB5F}" srcOrd="1" destOrd="0" presId="urn:microsoft.com/office/officeart/2005/8/layout/orgChart1"/>
    <dgm:cxn modelId="{6FABB772-FF6E-4F44-ACA3-C40ABD3BCB9C}" type="presOf" srcId="{2661234E-E42F-E842-876C-A9B6B55CA531}" destId="{16CC134B-A882-6A4A-8603-91AC5427BEF1}" srcOrd="0" destOrd="0" presId="urn:microsoft.com/office/officeart/2005/8/layout/orgChart1"/>
    <dgm:cxn modelId="{37D18ABE-294F-7A4F-9C0D-3395FE813BC6}" type="presOf" srcId="{583CA0C1-2868-7549-9A57-A723FA0C6C3A}" destId="{2D34092A-4E56-1D4C-BA7B-51ECA028FA1B}" srcOrd="1" destOrd="0" presId="urn:microsoft.com/office/officeart/2005/8/layout/orgChart1"/>
    <dgm:cxn modelId="{9544E3EF-290A-46C3-BD54-6FEC91BCB353}" srcId="{4440F76D-232B-3D4B-AB63-65EA6B579901}" destId="{23031867-D571-43E2-8818-2A4515BFAFC1}" srcOrd="5" destOrd="0" parTransId="{B93D1DAA-BC43-4D5F-AF7A-83452FFB3F39}" sibTransId="{EA1D58D8-36DA-4643-B7AF-4030DE19955B}"/>
    <dgm:cxn modelId="{6B4F1141-ACAD-E84E-AB34-A17DD14B6184}" type="presOf" srcId="{AAB1B204-1AE0-B045-A160-4C9CD01BA860}" destId="{09B7A7F5-380B-6344-BCDC-BD05F9DA9074}" srcOrd="0" destOrd="0" presId="urn:microsoft.com/office/officeart/2005/8/layout/orgChart1"/>
    <dgm:cxn modelId="{B4D8237F-652D-1745-B93F-AEE4E8041640}" srcId="{86B721EE-3974-4449-941F-CD45AE218E2E}" destId="{A0484929-1108-8C42-90C9-A6E904E78FAE}" srcOrd="1" destOrd="0" parTransId="{E181B17C-6D07-364D-A4C7-B3AE9D969943}" sibTransId="{DC9190D2-5BF1-A548-A261-45C601A87506}"/>
    <dgm:cxn modelId="{B0FFA53C-C262-7D43-A094-C6D71A343FE1}" type="presOf" srcId="{DA8D36F8-144F-3049-997E-EB971547B3C9}" destId="{54DCB704-1497-2944-BA86-84F64C6C0140}" srcOrd="0" destOrd="0" presId="urn:microsoft.com/office/officeart/2005/8/layout/orgChart1"/>
    <dgm:cxn modelId="{FF8D5EA3-DA88-6344-9A73-D294A1F28D34}" type="presOf" srcId="{AADB1EA9-0A30-6F4F-919D-2D069E1BC476}" destId="{47AE5B1C-CF5D-DD46-A122-BB62FC936BBD}" srcOrd="0" destOrd="0" presId="urn:microsoft.com/office/officeart/2005/8/layout/orgChart1"/>
    <dgm:cxn modelId="{F30C58CB-5222-844D-AD56-320797212458}" type="presOf" srcId="{BE368E6C-B18B-D541-8F95-D5A40DD70A2B}" destId="{34815939-2C9E-844F-952C-03370F549703}" srcOrd="0" destOrd="0" presId="urn:microsoft.com/office/officeart/2005/8/layout/orgChart1"/>
    <dgm:cxn modelId="{A68C107A-EA6E-7141-8B6B-F04BFFDA8700}" type="presOf" srcId="{A0484929-1108-8C42-90C9-A6E904E78FAE}" destId="{A963D9A8-0CAA-2C42-AF15-EB32FC905DF4}" srcOrd="1" destOrd="0" presId="urn:microsoft.com/office/officeart/2005/8/layout/orgChart1"/>
    <dgm:cxn modelId="{4B4B5C08-E5DC-A74D-9AB3-598F423EDE88}" type="presOf" srcId="{F291A528-8FC7-1643-8478-0918E484B037}" destId="{B929221C-6EE4-5648-A6F9-3051BB83C1E2}" srcOrd="1" destOrd="0" presId="urn:microsoft.com/office/officeart/2005/8/layout/orgChart1"/>
    <dgm:cxn modelId="{DDA9EF28-B183-824D-A347-1302B31CDC5E}" type="presOf" srcId="{1A7558F6-EC4F-344F-B501-C8081DEBC4A3}" destId="{0CD35F69-1082-754E-9679-38CCE1C9C2BA}" srcOrd="0" destOrd="0" presId="urn:microsoft.com/office/officeart/2005/8/layout/orgChart1"/>
    <dgm:cxn modelId="{3E3A0462-CEC6-9648-8BC3-CF59770DCC64}" type="presOf" srcId="{DFDB0F35-EB1A-FF42-8DD9-337BD67C8447}" destId="{9193B297-59AB-D44E-9B97-2840D290B454}" srcOrd="0" destOrd="0" presId="urn:microsoft.com/office/officeart/2005/8/layout/orgChart1"/>
    <dgm:cxn modelId="{0F65213A-D3CB-414E-A51A-209977C38EF6}" type="presOf" srcId="{9BD25748-FACB-2945-9105-1E42ED9427B7}" destId="{6CAA1658-8B6A-3A49-8FBB-F8EE988DF68E}" srcOrd="1" destOrd="0" presId="urn:microsoft.com/office/officeart/2005/8/layout/orgChart1"/>
    <dgm:cxn modelId="{6303D38A-F375-7942-BA95-C59843584BC0}" type="presOf" srcId="{6F006367-DC67-A645-A217-D10056AA4DA7}" destId="{BB7CB9B8-ABD4-7943-BF9E-8A4F78D01532}" srcOrd="0" destOrd="0" presId="urn:microsoft.com/office/officeart/2005/8/layout/orgChart1"/>
    <dgm:cxn modelId="{CCB76FB6-A03F-AC40-9F32-07B6BB7532E9}" type="presOf" srcId="{B93D1DAA-BC43-4D5F-AF7A-83452FFB3F39}" destId="{EE5E2F24-03F3-46E5-98BD-F947E4E598AC}" srcOrd="0" destOrd="0" presId="urn:microsoft.com/office/officeart/2005/8/layout/orgChart1"/>
    <dgm:cxn modelId="{B3E28B0D-5C59-A948-8CB1-CD8DCE133233}" type="presOf" srcId="{1E6286EA-F07C-E541-9ADA-9B2918E8A417}" destId="{DE162757-77D5-9A4F-81AD-F0BB6159ABEA}" srcOrd="0" destOrd="0" presId="urn:microsoft.com/office/officeart/2005/8/layout/orgChart1"/>
    <dgm:cxn modelId="{0B8AE070-2A71-2042-9647-248479600043}" srcId="{1957C514-87D8-4A4E-A14C-509C49D29E48}" destId="{68435A75-E264-804F-A141-2C3861FFF03B}" srcOrd="1" destOrd="0" parTransId="{E6AB050B-2123-4A48-9C1E-2F1ACAD7355E}" sibTransId="{E343479C-C9AD-CF40-8295-3735FEA3C26E}"/>
    <dgm:cxn modelId="{427968DE-6B41-FD49-8DF5-51D66BA5D838}" srcId="{68435A75-E264-804F-A141-2C3861FFF03B}" destId="{1A7558F6-EC4F-344F-B501-C8081DEBC4A3}" srcOrd="4" destOrd="0" parTransId="{DD55F518-F54C-7D46-85E2-49536ED7899F}" sibTransId="{7F971665-738A-A840-BC68-81C100F7A4F1}"/>
    <dgm:cxn modelId="{CBDE07CC-4AD4-4F27-862B-172E74B96022}" type="presOf" srcId="{CE193535-20D9-4183-A2CE-B25CA9F57AEC}" destId="{DF093B0C-0D6E-41AF-8F04-5930E2AA4548}" srcOrd="0" destOrd="0" presId="urn:microsoft.com/office/officeart/2005/8/layout/orgChart1"/>
    <dgm:cxn modelId="{697AD142-BED5-ED4D-8BA0-5CF110826D42}" type="presOf" srcId="{F1D6D0D4-CA6C-314C-BFEC-E0F78147E791}" destId="{0E5819C2-62DA-674B-9229-01CB7DFE5688}" srcOrd="0" destOrd="0" presId="urn:microsoft.com/office/officeart/2005/8/layout/orgChart1"/>
    <dgm:cxn modelId="{B84BCFD3-B33E-8243-BC13-A2326A1239B2}" type="presOf" srcId="{AADB1EA9-0A30-6F4F-919D-2D069E1BC476}" destId="{38880CF3-A40C-114A-8405-DEA82C9DC4E5}" srcOrd="1" destOrd="0" presId="urn:microsoft.com/office/officeart/2005/8/layout/orgChart1"/>
    <dgm:cxn modelId="{D069DDFC-1C24-1B4E-98D7-E520B933C6AD}" type="presOf" srcId="{C3E3F24B-4B16-BC47-B8D7-283ACEC7707E}" destId="{D2A68071-F46B-0743-A562-8D271A452595}" srcOrd="0" destOrd="0" presId="urn:microsoft.com/office/officeart/2005/8/layout/orgChart1"/>
    <dgm:cxn modelId="{F31E3F12-3142-4178-8691-2F6E250987C7}" type="presOf" srcId="{CE193535-20D9-4183-A2CE-B25CA9F57AEC}" destId="{FA327ABE-789A-43F3-BB9C-9BAC9F0E3777}" srcOrd="1" destOrd="0" presId="urn:microsoft.com/office/officeart/2005/8/layout/orgChart1"/>
    <dgm:cxn modelId="{BFB0BF61-DDFB-964D-B881-88533FD89EF5}" type="presOf" srcId="{2661234E-E42F-E842-876C-A9B6B55CA531}" destId="{910B6A2D-1B46-0342-A96A-2964C2510AA3}" srcOrd="1" destOrd="0" presId="urn:microsoft.com/office/officeart/2005/8/layout/orgChart1"/>
    <dgm:cxn modelId="{026DE185-7E33-AB4A-A460-5D6520026AE4}" type="presOf" srcId="{26B12185-7098-E144-AD4D-403F25354F18}" destId="{E888469D-8A1F-F946-BF41-D29F1AEE4B5D}" srcOrd="0" destOrd="0" presId="urn:microsoft.com/office/officeart/2005/8/layout/orgChart1"/>
    <dgm:cxn modelId="{4F42ED39-2E73-48EC-8DB0-431DEE266DEC}" srcId="{68435A75-E264-804F-A141-2C3861FFF03B}" destId="{6C012618-2A55-4A89-AC9D-9D8BC8B83B5F}" srcOrd="1" destOrd="0" parTransId="{0AC77A45-9F60-4E2B-8B05-8526D54C4CA7}" sibTransId="{CB8C84C6-D5EA-452B-B7AB-608AD6B584FA}"/>
    <dgm:cxn modelId="{FA4F53B1-A1F3-F041-BFC2-7B549F52889B}" type="presOf" srcId="{DD55F518-F54C-7D46-85E2-49536ED7899F}" destId="{2EFF4FA0-8A8A-7840-8CB7-E237CC701332}" srcOrd="0" destOrd="0" presId="urn:microsoft.com/office/officeart/2005/8/layout/orgChart1"/>
    <dgm:cxn modelId="{87CEFA5A-0C4C-4AC8-8667-86F649E7E93F}" srcId="{CD6C0C59-9879-A74C-B2C6-180F4F94B772}" destId="{7C233625-5F7D-41DD-8602-0486B92C08A3}" srcOrd="1" destOrd="0" parTransId="{4A98BDA5-E166-44FD-B212-AE838580A51D}" sibTransId="{6FE3761B-9A06-49D1-9607-908B0069500E}"/>
    <dgm:cxn modelId="{6D4C48B6-5678-E24A-A61A-DD4B59EF48B1}" srcId="{C78640F7-6BA4-A54E-B912-A5E3072CBA7A}" destId="{6F006367-DC67-A645-A217-D10056AA4DA7}" srcOrd="1" destOrd="0" parTransId="{F1D6D0D4-CA6C-314C-BFEC-E0F78147E791}" sibTransId="{E20C78D9-82BF-D44D-8603-55B0CE16F8BA}"/>
    <dgm:cxn modelId="{54A0DAE0-8FDA-674E-9BD6-268B5543C836}" type="presOf" srcId="{C3E3F24B-4B16-BC47-B8D7-283ACEC7707E}" destId="{3AD494AA-3018-7F46-9132-B3EDF8C5AC9A}" srcOrd="1" destOrd="0" presId="urn:microsoft.com/office/officeart/2005/8/layout/orgChart1"/>
    <dgm:cxn modelId="{55F2DBF7-EE94-654C-8045-5B4A93BCB9B0}" type="presOf" srcId="{C38C2B3D-421A-3C48-A579-724BB989D246}" destId="{7413DF70-B33E-934B-8DE5-7B30FF34A4C7}" srcOrd="0" destOrd="0" presId="urn:microsoft.com/office/officeart/2005/8/layout/orgChart1"/>
    <dgm:cxn modelId="{2072DEB3-47F5-3A48-8D5C-F6C78B318994}" type="presOf" srcId="{C78640F7-6BA4-A54E-B912-A5E3072CBA7A}" destId="{E3A2E716-A1FE-4E42-A5CD-C0A7C29C66D1}" srcOrd="1" destOrd="0" presId="urn:microsoft.com/office/officeart/2005/8/layout/orgChart1"/>
    <dgm:cxn modelId="{58E87F73-A729-D64E-AB19-0279902BB31A}" srcId="{4440F76D-232B-3D4B-AB63-65EA6B579901}" destId="{C3E3F24B-4B16-BC47-B8D7-283ACEC7707E}" srcOrd="2" destOrd="0" parTransId="{D4246ADC-54AD-4C48-AA46-6794D4C4C7AA}" sibTransId="{B2082AD9-6E82-CF42-9949-2FE6E4408544}"/>
    <dgm:cxn modelId="{BD2E98A8-7057-5A40-A6D4-E13B540E4F62}" type="presOf" srcId="{51DC51C2-1CFD-E648-B2C8-30D5EEEC348F}" destId="{CF44B843-0613-3F45-8F97-7EBF37B6C1AE}" srcOrd="0" destOrd="0" presId="urn:microsoft.com/office/officeart/2005/8/layout/orgChart1"/>
    <dgm:cxn modelId="{A05CBE9F-24F3-4D45-8FA2-371B1520AFA5}" srcId="{68435A75-E264-804F-A141-2C3861FFF03B}" destId="{1E6286EA-F07C-E541-9ADA-9B2918E8A417}" srcOrd="0" destOrd="0" parTransId="{AAB1B204-1AE0-B045-A160-4C9CD01BA860}" sibTransId="{A691FD6C-F85D-0547-BCB1-DB1E30A7DB83}"/>
    <dgm:cxn modelId="{8FD068C8-747C-6F48-80B6-64DD36C22228}" type="presOf" srcId="{7C9CF634-E5C6-E34E-A5DA-87BBDF8B5EAD}" destId="{BA7628C6-5009-DA40-A83A-583AC6E46A59}" srcOrd="0" destOrd="0" presId="urn:microsoft.com/office/officeart/2005/8/layout/orgChart1"/>
    <dgm:cxn modelId="{60F4C011-5520-EA48-AAC8-FE1E1F074033}" type="presParOf" srcId="{2366E46A-3A8A-2744-9077-C6F591DACBAB}" destId="{6350AF75-BF4D-0B4C-ABCE-9996ABFC50EA}" srcOrd="0" destOrd="0" presId="urn:microsoft.com/office/officeart/2005/8/layout/orgChart1"/>
    <dgm:cxn modelId="{5AF929A2-8D06-BF45-AEB3-83043B272EF9}" type="presParOf" srcId="{6350AF75-BF4D-0B4C-ABCE-9996ABFC50EA}" destId="{27069E67-29D1-0B4B-8874-2D3588FBD254}" srcOrd="0" destOrd="0" presId="urn:microsoft.com/office/officeart/2005/8/layout/orgChart1"/>
    <dgm:cxn modelId="{1359661D-5F47-8748-9207-C00AD370C12F}" type="presParOf" srcId="{27069E67-29D1-0B4B-8874-2D3588FBD254}" destId="{F52241F4-10D9-6A44-B8B1-2E1B8D01FEFE}" srcOrd="0" destOrd="0" presId="urn:microsoft.com/office/officeart/2005/8/layout/orgChart1"/>
    <dgm:cxn modelId="{F2ACBB89-126F-9844-AD68-66DB63F72494}" type="presParOf" srcId="{27069E67-29D1-0B4B-8874-2D3588FBD254}" destId="{2D34092A-4E56-1D4C-BA7B-51ECA028FA1B}" srcOrd="1" destOrd="0" presId="urn:microsoft.com/office/officeart/2005/8/layout/orgChart1"/>
    <dgm:cxn modelId="{A5E547CA-F08A-7141-A168-98926AD54538}" type="presParOf" srcId="{6350AF75-BF4D-0B4C-ABCE-9996ABFC50EA}" destId="{775621E4-FDA5-2245-93DC-43A936A089DA}" srcOrd="1" destOrd="0" presId="urn:microsoft.com/office/officeart/2005/8/layout/orgChart1"/>
    <dgm:cxn modelId="{120435B5-15B9-A043-90FF-0A7EF569D781}" type="presParOf" srcId="{775621E4-FDA5-2245-93DC-43A936A089DA}" destId="{97117149-4F50-3145-85FF-7B97A529F89F}" srcOrd="0" destOrd="0" presId="urn:microsoft.com/office/officeart/2005/8/layout/orgChart1"/>
    <dgm:cxn modelId="{ADB1CB4D-4C27-BC4A-8A1E-1284218416C2}" type="presParOf" srcId="{775621E4-FDA5-2245-93DC-43A936A089DA}" destId="{C0E1D8BA-03C7-1B43-B253-CE6F30FD5542}" srcOrd="1" destOrd="0" presId="urn:microsoft.com/office/officeart/2005/8/layout/orgChart1"/>
    <dgm:cxn modelId="{B7B79FFA-88AC-714E-BD40-4E48365F1A29}" type="presParOf" srcId="{C0E1D8BA-03C7-1B43-B253-CE6F30FD5542}" destId="{53D275EF-D49B-3C4A-9A44-B63E036BC7A2}" srcOrd="0" destOrd="0" presId="urn:microsoft.com/office/officeart/2005/8/layout/orgChart1"/>
    <dgm:cxn modelId="{66F068A7-5D18-E94C-A5CB-533C652E861B}" type="presParOf" srcId="{53D275EF-D49B-3C4A-9A44-B63E036BC7A2}" destId="{411C24E9-937D-EA40-82B7-450B567CE59B}" srcOrd="0" destOrd="0" presId="urn:microsoft.com/office/officeart/2005/8/layout/orgChart1"/>
    <dgm:cxn modelId="{B7AD169B-87D1-CB4D-ACC2-C0F64D55DEC9}" type="presParOf" srcId="{53D275EF-D49B-3C4A-9A44-B63E036BC7A2}" destId="{C0B37698-40F1-3447-AEE9-9915A7BD18F9}" srcOrd="1" destOrd="0" presId="urn:microsoft.com/office/officeart/2005/8/layout/orgChart1"/>
    <dgm:cxn modelId="{BF6745B4-C9A2-254C-8862-33A667DC8D0F}" type="presParOf" srcId="{C0E1D8BA-03C7-1B43-B253-CE6F30FD5542}" destId="{45082E05-0DBC-8745-AAA7-21361B0DE10D}" srcOrd="1" destOrd="0" presId="urn:microsoft.com/office/officeart/2005/8/layout/orgChart1"/>
    <dgm:cxn modelId="{8BA1B496-029D-374C-AFC6-9C14EC9A4392}" type="presParOf" srcId="{45082E05-0DBC-8745-AAA7-21361B0DE10D}" destId="{34815939-2C9E-844F-952C-03370F549703}" srcOrd="0" destOrd="0" presId="urn:microsoft.com/office/officeart/2005/8/layout/orgChart1"/>
    <dgm:cxn modelId="{1E613A8E-5FAA-1C40-83FD-645A0BBD90F7}" type="presParOf" srcId="{45082E05-0DBC-8745-AAA7-21361B0DE10D}" destId="{8527D47B-61DB-9D42-804B-12DB9C28C73C}" srcOrd="1" destOrd="0" presId="urn:microsoft.com/office/officeart/2005/8/layout/orgChart1"/>
    <dgm:cxn modelId="{BE5C5134-DFD6-2C45-9D21-D4974CB15E3A}" type="presParOf" srcId="{8527D47B-61DB-9D42-804B-12DB9C28C73C}" destId="{10923975-60B8-9B49-9D7C-F4960F675004}" srcOrd="0" destOrd="0" presId="urn:microsoft.com/office/officeart/2005/8/layout/orgChart1"/>
    <dgm:cxn modelId="{4F7C234B-0A74-CC47-AC29-2575CD173839}" type="presParOf" srcId="{10923975-60B8-9B49-9D7C-F4960F675004}" destId="{27075E39-F449-8D4E-8A91-224CA0372AC5}" srcOrd="0" destOrd="0" presId="urn:microsoft.com/office/officeart/2005/8/layout/orgChart1"/>
    <dgm:cxn modelId="{0C6D3712-1E43-5642-80A8-FE179632CA68}" type="presParOf" srcId="{10923975-60B8-9B49-9D7C-F4960F675004}" destId="{B79653B6-509D-AD47-ADAB-B91C9A0F7775}" srcOrd="1" destOrd="0" presId="urn:microsoft.com/office/officeart/2005/8/layout/orgChart1"/>
    <dgm:cxn modelId="{888E7AC3-CE73-CB4E-94F8-4710F1BAF3BA}" type="presParOf" srcId="{8527D47B-61DB-9D42-804B-12DB9C28C73C}" destId="{0103037E-B256-C34D-85DB-929ED2FCB178}" srcOrd="1" destOrd="0" presId="urn:microsoft.com/office/officeart/2005/8/layout/orgChart1"/>
    <dgm:cxn modelId="{3FD7CB7A-7C0E-3C4C-82AF-B4C6D7D30D71}" type="presParOf" srcId="{0103037E-B256-C34D-85DB-929ED2FCB178}" destId="{E1816F5F-C545-F745-AAEF-DFB67B1DE58D}" srcOrd="0" destOrd="0" presId="urn:microsoft.com/office/officeart/2005/8/layout/orgChart1"/>
    <dgm:cxn modelId="{02C7EA30-3C5A-5F4A-AF17-20C4E7A3361E}" type="presParOf" srcId="{0103037E-B256-C34D-85DB-929ED2FCB178}" destId="{BB6E0B58-E2AA-854F-BEDE-CA26F5CEF969}" srcOrd="1" destOrd="0" presId="urn:microsoft.com/office/officeart/2005/8/layout/orgChart1"/>
    <dgm:cxn modelId="{91AEF8B0-9172-ED4D-921C-D5C99B5C09FB}" type="presParOf" srcId="{BB6E0B58-E2AA-854F-BEDE-CA26F5CEF969}" destId="{958891F7-4C8F-0841-BC00-E60880C57BC2}" srcOrd="0" destOrd="0" presId="urn:microsoft.com/office/officeart/2005/8/layout/orgChart1"/>
    <dgm:cxn modelId="{E0C8A596-3495-B24F-976D-B90A5883ED7D}" type="presParOf" srcId="{958891F7-4C8F-0841-BC00-E60880C57BC2}" destId="{BA7628C6-5009-DA40-A83A-583AC6E46A59}" srcOrd="0" destOrd="0" presId="urn:microsoft.com/office/officeart/2005/8/layout/orgChart1"/>
    <dgm:cxn modelId="{6A733DD0-6D88-BC49-A748-734227B1A54A}" type="presParOf" srcId="{958891F7-4C8F-0841-BC00-E60880C57BC2}" destId="{2D227F6C-C683-FD41-A4D1-F0E272D9C7FA}" srcOrd="1" destOrd="0" presId="urn:microsoft.com/office/officeart/2005/8/layout/orgChart1"/>
    <dgm:cxn modelId="{B0BF7391-5DAF-F440-A45C-9895536D682D}" type="presParOf" srcId="{BB6E0B58-E2AA-854F-BEDE-CA26F5CEF969}" destId="{4187663A-AA4F-7945-AD01-88E17CA3591F}" srcOrd="1" destOrd="0" presId="urn:microsoft.com/office/officeart/2005/8/layout/orgChart1"/>
    <dgm:cxn modelId="{6E748819-3955-FA42-BAC4-6ED4B5157B18}" type="presParOf" srcId="{BB6E0B58-E2AA-854F-BEDE-CA26F5CEF969}" destId="{D7B3EA0A-B94F-8B47-B92B-163FCD82BB7D}" srcOrd="2" destOrd="0" presId="urn:microsoft.com/office/officeart/2005/8/layout/orgChart1"/>
    <dgm:cxn modelId="{84DD9446-9E20-4745-BCC1-BA72A0FE98AC}" type="presParOf" srcId="{0103037E-B256-C34D-85DB-929ED2FCB178}" destId="{B73AAD3C-E955-194A-ABAC-657ED6777701}" srcOrd="2" destOrd="0" presId="urn:microsoft.com/office/officeart/2005/8/layout/orgChart1"/>
    <dgm:cxn modelId="{D7EAF72A-1BA3-8F49-A07A-D28B32083C6F}" type="presParOf" srcId="{0103037E-B256-C34D-85DB-929ED2FCB178}" destId="{34C9B06A-F659-EF40-A58E-903EC7B391D9}" srcOrd="3" destOrd="0" presId="urn:microsoft.com/office/officeart/2005/8/layout/orgChart1"/>
    <dgm:cxn modelId="{25FE04EC-4608-3049-9CF2-1A3B912D5522}" type="presParOf" srcId="{34C9B06A-F659-EF40-A58E-903EC7B391D9}" destId="{A2C4F646-5D58-FF4A-8566-888680B1895E}" srcOrd="0" destOrd="0" presId="urn:microsoft.com/office/officeart/2005/8/layout/orgChart1"/>
    <dgm:cxn modelId="{A1091352-4C77-E847-BFAC-EBE44963244E}" type="presParOf" srcId="{A2C4F646-5D58-FF4A-8566-888680B1895E}" destId="{D33F8695-E7D2-254E-AE7F-DC641FA87E2C}" srcOrd="0" destOrd="0" presId="urn:microsoft.com/office/officeart/2005/8/layout/orgChart1"/>
    <dgm:cxn modelId="{9DC4F9A3-3DA8-4745-B464-EEA4D2B5BB64}" type="presParOf" srcId="{A2C4F646-5D58-FF4A-8566-888680B1895E}" destId="{A963D9A8-0CAA-2C42-AF15-EB32FC905DF4}" srcOrd="1" destOrd="0" presId="urn:microsoft.com/office/officeart/2005/8/layout/orgChart1"/>
    <dgm:cxn modelId="{4B5215A8-DC20-F344-8D93-FEADC4B5F8EC}" type="presParOf" srcId="{34C9B06A-F659-EF40-A58E-903EC7B391D9}" destId="{B162F749-ADB8-CE4A-849E-AF31C4405982}" srcOrd="1" destOrd="0" presId="urn:microsoft.com/office/officeart/2005/8/layout/orgChart1"/>
    <dgm:cxn modelId="{DDCE8305-3709-D14E-A424-35F6EF6A4F1F}" type="presParOf" srcId="{34C9B06A-F659-EF40-A58E-903EC7B391D9}" destId="{20A5B3E2-239E-5540-A0F6-8D260C75AC68}" srcOrd="2" destOrd="0" presId="urn:microsoft.com/office/officeart/2005/8/layout/orgChart1"/>
    <dgm:cxn modelId="{36303206-477A-A940-8BF1-150A585A4599}" type="presParOf" srcId="{8527D47B-61DB-9D42-804B-12DB9C28C73C}" destId="{B1C6353D-A0A8-E74C-BC15-824894FF3F19}" srcOrd="2" destOrd="0" presId="urn:microsoft.com/office/officeart/2005/8/layout/orgChart1"/>
    <dgm:cxn modelId="{379D4DD8-D427-6540-AFEC-B6FCA87CD244}" type="presParOf" srcId="{45082E05-0DBC-8745-AAA7-21361B0DE10D}" destId="{9B8B3A72-BBAE-5242-80FD-79C3C0497F16}" srcOrd="2" destOrd="0" presId="urn:microsoft.com/office/officeart/2005/8/layout/orgChart1"/>
    <dgm:cxn modelId="{F58AFA9E-A84C-3D4B-8E40-104D52656FF4}" type="presParOf" srcId="{45082E05-0DBC-8745-AAA7-21361B0DE10D}" destId="{A955B651-FDCA-FC4D-A664-E48193E739E3}" srcOrd="3" destOrd="0" presId="urn:microsoft.com/office/officeart/2005/8/layout/orgChart1"/>
    <dgm:cxn modelId="{6535058F-703B-8F4C-B32D-21BDD9A14EEC}" type="presParOf" srcId="{A955B651-FDCA-FC4D-A664-E48193E739E3}" destId="{CCE81411-17FA-7A41-91D3-3649CA688D76}" srcOrd="0" destOrd="0" presId="urn:microsoft.com/office/officeart/2005/8/layout/orgChart1"/>
    <dgm:cxn modelId="{8B51EA90-0B0D-DB4D-8B6A-7792F7E260FC}" type="presParOf" srcId="{CCE81411-17FA-7A41-91D3-3649CA688D76}" destId="{EA2E9191-013B-B841-9384-33D348FB77A6}" srcOrd="0" destOrd="0" presId="urn:microsoft.com/office/officeart/2005/8/layout/orgChart1"/>
    <dgm:cxn modelId="{071CCDD4-CF12-3542-B14F-A9A719DFE044}" type="presParOf" srcId="{CCE81411-17FA-7A41-91D3-3649CA688D76}" destId="{01B6F764-D62D-914D-AF70-4965F0CD2214}" srcOrd="1" destOrd="0" presId="urn:microsoft.com/office/officeart/2005/8/layout/orgChart1"/>
    <dgm:cxn modelId="{600C6DF8-8F77-D04D-A4B6-958CC236C256}" type="presParOf" srcId="{A955B651-FDCA-FC4D-A664-E48193E739E3}" destId="{73EFB3BA-40A4-2346-927F-349FEB2EFDE0}" srcOrd="1" destOrd="0" presId="urn:microsoft.com/office/officeart/2005/8/layout/orgChart1"/>
    <dgm:cxn modelId="{71A9D794-6E05-D041-A558-02643EBF7844}" type="presParOf" srcId="{73EFB3BA-40A4-2346-927F-349FEB2EFDE0}" destId="{09B7A7F5-380B-6344-BCDC-BD05F9DA9074}" srcOrd="0" destOrd="0" presId="urn:microsoft.com/office/officeart/2005/8/layout/orgChart1"/>
    <dgm:cxn modelId="{0BE23F91-8C85-C24C-BB9A-F06CB1317D97}" type="presParOf" srcId="{73EFB3BA-40A4-2346-927F-349FEB2EFDE0}" destId="{0C9C7CCA-CD39-C840-A8D1-3033B88B7D85}" srcOrd="1" destOrd="0" presId="urn:microsoft.com/office/officeart/2005/8/layout/orgChart1"/>
    <dgm:cxn modelId="{DBE58996-1D25-A04B-85BB-7B53987011CC}" type="presParOf" srcId="{0C9C7CCA-CD39-C840-A8D1-3033B88B7D85}" destId="{BEECD84C-E259-6345-AA1C-E12C0F9C7973}" srcOrd="0" destOrd="0" presId="urn:microsoft.com/office/officeart/2005/8/layout/orgChart1"/>
    <dgm:cxn modelId="{4E803B8B-DD7C-7444-BA07-04D987C94A16}" type="presParOf" srcId="{BEECD84C-E259-6345-AA1C-E12C0F9C7973}" destId="{DE162757-77D5-9A4F-81AD-F0BB6159ABEA}" srcOrd="0" destOrd="0" presId="urn:microsoft.com/office/officeart/2005/8/layout/orgChart1"/>
    <dgm:cxn modelId="{3F2EDE85-913D-884D-A6E9-E7DE4083A919}" type="presParOf" srcId="{BEECD84C-E259-6345-AA1C-E12C0F9C7973}" destId="{42FBFA0D-497F-554F-9A4A-88E2DB66A851}" srcOrd="1" destOrd="0" presId="urn:microsoft.com/office/officeart/2005/8/layout/orgChart1"/>
    <dgm:cxn modelId="{4C3AC372-3D18-094B-9E3B-1410E3833C8B}" type="presParOf" srcId="{0C9C7CCA-CD39-C840-A8D1-3033B88B7D85}" destId="{3E68AF6D-D39F-1F44-94D9-BA8C0527E0CA}" srcOrd="1" destOrd="0" presId="urn:microsoft.com/office/officeart/2005/8/layout/orgChart1"/>
    <dgm:cxn modelId="{7FD38BA1-8B23-1142-8B31-7E5DBE45BDED}" type="presParOf" srcId="{0C9C7CCA-CD39-C840-A8D1-3033B88B7D85}" destId="{A1471583-4FD5-CA44-8A3F-1268B612819E}" srcOrd="2" destOrd="0" presId="urn:microsoft.com/office/officeart/2005/8/layout/orgChart1"/>
    <dgm:cxn modelId="{38F5D0A6-2B60-44D5-8F5B-BA09FCC8847A}" type="presParOf" srcId="{73EFB3BA-40A4-2346-927F-349FEB2EFDE0}" destId="{038CD8EF-DF22-44F5-B1E5-50FAA5E47B6F}" srcOrd="2" destOrd="0" presId="urn:microsoft.com/office/officeart/2005/8/layout/orgChart1"/>
    <dgm:cxn modelId="{CE62A740-BF47-429A-BB81-219ABF821E7B}" type="presParOf" srcId="{73EFB3BA-40A4-2346-927F-349FEB2EFDE0}" destId="{13812875-42EA-441A-AC86-A83BA5DDB438}" srcOrd="3" destOrd="0" presId="urn:microsoft.com/office/officeart/2005/8/layout/orgChart1"/>
    <dgm:cxn modelId="{1E68E422-588E-4AEF-9302-378A8C1315C1}" type="presParOf" srcId="{13812875-42EA-441A-AC86-A83BA5DDB438}" destId="{DC89147E-AB93-4B0E-9F57-2F8E1697CED3}" srcOrd="0" destOrd="0" presId="urn:microsoft.com/office/officeart/2005/8/layout/orgChart1"/>
    <dgm:cxn modelId="{3C689DB9-37EB-4B83-8039-25CB2CDF123A}" type="presParOf" srcId="{DC89147E-AB93-4B0E-9F57-2F8E1697CED3}" destId="{94AB3846-8010-4BB0-82D4-04967205F8CF}" srcOrd="0" destOrd="0" presId="urn:microsoft.com/office/officeart/2005/8/layout/orgChart1"/>
    <dgm:cxn modelId="{5E72738A-73F4-4DD1-896C-01BAC9539D4B}" type="presParOf" srcId="{DC89147E-AB93-4B0E-9F57-2F8E1697CED3}" destId="{0EE1679E-B3EA-4D93-8095-5783FBC912E2}" srcOrd="1" destOrd="0" presId="urn:microsoft.com/office/officeart/2005/8/layout/orgChart1"/>
    <dgm:cxn modelId="{6B5CDB55-1ED3-49AB-AE45-6C5E92FDB57E}" type="presParOf" srcId="{13812875-42EA-441A-AC86-A83BA5DDB438}" destId="{3694EDA6-48AA-4E58-860C-0A2EC95D321D}" srcOrd="1" destOrd="0" presId="urn:microsoft.com/office/officeart/2005/8/layout/orgChart1"/>
    <dgm:cxn modelId="{FDD102E5-9208-40F4-8DF5-B28B11A0CC95}" type="presParOf" srcId="{13812875-42EA-441A-AC86-A83BA5DDB438}" destId="{243AA904-2912-425B-B2CD-315C1CD7D00E}" srcOrd="2" destOrd="0" presId="urn:microsoft.com/office/officeart/2005/8/layout/orgChart1"/>
    <dgm:cxn modelId="{DBA9B197-F102-0E44-BC0D-BE87826CA0BE}" type="presParOf" srcId="{73EFB3BA-40A4-2346-927F-349FEB2EFDE0}" destId="{013B62AD-A147-AD41-B43F-7AB296236BBA}" srcOrd="4" destOrd="0" presId="urn:microsoft.com/office/officeart/2005/8/layout/orgChart1"/>
    <dgm:cxn modelId="{8F1FC1A4-5440-3F4B-9056-4D84BA7DAAC8}" type="presParOf" srcId="{73EFB3BA-40A4-2346-927F-349FEB2EFDE0}" destId="{8D4898C4-99F6-6947-AB25-193F94A6FB5D}" srcOrd="5" destOrd="0" presId="urn:microsoft.com/office/officeart/2005/8/layout/orgChart1"/>
    <dgm:cxn modelId="{73C1DDA5-AECE-FB48-A8B0-DC16B60A7E9A}" type="presParOf" srcId="{8D4898C4-99F6-6947-AB25-193F94A6FB5D}" destId="{D049C78E-9FDC-6E41-B963-1129EF0692A2}" srcOrd="0" destOrd="0" presId="urn:microsoft.com/office/officeart/2005/8/layout/orgChart1"/>
    <dgm:cxn modelId="{8C46F570-5617-4C45-B23A-8E43954B4AEE}" type="presParOf" srcId="{D049C78E-9FDC-6E41-B963-1129EF0692A2}" destId="{77B55B9A-8272-BB40-B2EE-677561E4C745}" srcOrd="0" destOrd="0" presId="urn:microsoft.com/office/officeart/2005/8/layout/orgChart1"/>
    <dgm:cxn modelId="{E96AEED5-7815-CF49-BFA3-2C455E2D2C1C}" type="presParOf" srcId="{D049C78E-9FDC-6E41-B963-1129EF0692A2}" destId="{F331EBF7-3C0B-4248-A72A-FF768C5F0CFA}" srcOrd="1" destOrd="0" presId="urn:microsoft.com/office/officeart/2005/8/layout/orgChart1"/>
    <dgm:cxn modelId="{7245636E-1778-B148-8437-2339DAF8B594}" type="presParOf" srcId="{8D4898C4-99F6-6947-AB25-193F94A6FB5D}" destId="{AEDA8B02-32BF-404B-B715-F3AA2B46DF19}" srcOrd="1" destOrd="0" presId="urn:microsoft.com/office/officeart/2005/8/layout/orgChart1"/>
    <dgm:cxn modelId="{05EB9C12-BAD0-B84D-B81C-BEF1B4665F91}" type="presParOf" srcId="{8D4898C4-99F6-6947-AB25-193F94A6FB5D}" destId="{5687CA36-963E-B145-A297-F108E8C8D9D8}" srcOrd="2" destOrd="0" presId="urn:microsoft.com/office/officeart/2005/8/layout/orgChart1"/>
    <dgm:cxn modelId="{2E84A332-42AE-BB45-8B64-006C84871878}" type="presParOf" srcId="{73EFB3BA-40A4-2346-927F-349FEB2EFDE0}" destId="{BD0B9287-7E39-D646-8E6F-7AE40A9CB523}" srcOrd="6" destOrd="0" presId="urn:microsoft.com/office/officeart/2005/8/layout/orgChart1"/>
    <dgm:cxn modelId="{21E38264-1B98-0C40-9D1B-31348BBF9B97}" type="presParOf" srcId="{73EFB3BA-40A4-2346-927F-349FEB2EFDE0}" destId="{56F48E8A-FE9A-FF48-8409-DC37CE6B6B10}" srcOrd="7" destOrd="0" presId="urn:microsoft.com/office/officeart/2005/8/layout/orgChart1"/>
    <dgm:cxn modelId="{E7E93226-55D6-174E-987F-40E8F657E7F6}" type="presParOf" srcId="{56F48E8A-FE9A-FF48-8409-DC37CE6B6B10}" destId="{ACF44BF1-F734-804C-A645-CED51291D053}" srcOrd="0" destOrd="0" presId="urn:microsoft.com/office/officeart/2005/8/layout/orgChart1"/>
    <dgm:cxn modelId="{5767DC41-96A8-844D-8F01-CA863B717391}" type="presParOf" srcId="{ACF44BF1-F734-804C-A645-CED51291D053}" destId="{1B25B138-DD4C-5C40-978D-C384C5D9948F}" srcOrd="0" destOrd="0" presId="urn:microsoft.com/office/officeart/2005/8/layout/orgChart1"/>
    <dgm:cxn modelId="{57CB02C7-EB99-4342-AE45-62D623A10BA1}" type="presParOf" srcId="{ACF44BF1-F734-804C-A645-CED51291D053}" destId="{6CD7CE9B-8641-1C41-A19D-2A9DE8B5B92E}" srcOrd="1" destOrd="0" presId="urn:microsoft.com/office/officeart/2005/8/layout/orgChart1"/>
    <dgm:cxn modelId="{D57D601C-B17F-A843-AACC-D277FFCB80E2}" type="presParOf" srcId="{56F48E8A-FE9A-FF48-8409-DC37CE6B6B10}" destId="{EED1A5AF-5E5F-6041-AD41-B53DCACD6A14}" srcOrd="1" destOrd="0" presId="urn:microsoft.com/office/officeart/2005/8/layout/orgChart1"/>
    <dgm:cxn modelId="{58CC0B95-23D2-C542-B30E-92EA9450C57D}" type="presParOf" srcId="{56F48E8A-FE9A-FF48-8409-DC37CE6B6B10}" destId="{20BC457F-297F-D942-8343-894290DC23C5}" srcOrd="2" destOrd="0" presId="urn:microsoft.com/office/officeart/2005/8/layout/orgChart1"/>
    <dgm:cxn modelId="{3867B09C-0520-FE4C-8357-257232C3120D}" type="presParOf" srcId="{73EFB3BA-40A4-2346-927F-349FEB2EFDE0}" destId="{2EFF4FA0-8A8A-7840-8CB7-E237CC701332}" srcOrd="8" destOrd="0" presId="urn:microsoft.com/office/officeart/2005/8/layout/orgChart1"/>
    <dgm:cxn modelId="{4B399237-F692-B547-802D-46A3DF3861D5}" type="presParOf" srcId="{73EFB3BA-40A4-2346-927F-349FEB2EFDE0}" destId="{C07830F4-967D-BC4C-9B06-A017DA7FC12B}" srcOrd="9" destOrd="0" presId="urn:microsoft.com/office/officeart/2005/8/layout/orgChart1"/>
    <dgm:cxn modelId="{8E5CD959-9253-7643-AC59-F8FE4AF958AA}" type="presParOf" srcId="{C07830F4-967D-BC4C-9B06-A017DA7FC12B}" destId="{56A919E6-FEC3-334F-8E12-9734D777998E}" srcOrd="0" destOrd="0" presId="urn:microsoft.com/office/officeart/2005/8/layout/orgChart1"/>
    <dgm:cxn modelId="{A5D709C3-67EA-4A4C-AEB8-D7D69FB6D3AF}" type="presParOf" srcId="{56A919E6-FEC3-334F-8E12-9734D777998E}" destId="{0CD35F69-1082-754E-9679-38CCE1C9C2BA}" srcOrd="0" destOrd="0" presId="urn:microsoft.com/office/officeart/2005/8/layout/orgChart1"/>
    <dgm:cxn modelId="{F5F0B921-DDA8-1042-9E50-6F7A59B2CFAA}" type="presParOf" srcId="{56A919E6-FEC3-334F-8E12-9734D777998E}" destId="{0D19B6FE-2694-6547-B83A-AB913BB927CD}" srcOrd="1" destOrd="0" presId="urn:microsoft.com/office/officeart/2005/8/layout/orgChart1"/>
    <dgm:cxn modelId="{F047D2EF-69DF-E943-9F42-F06DDFD29665}" type="presParOf" srcId="{C07830F4-967D-BC4C-9B06-A017DA7FC12B}" destId="{7A5AC09E-47E1-DC48-BA32-C74A34A528E5}" srcOrd="1" destOrd="0" presId="urn:microsoft.com/office/officeart/2005/8/layout/orgChart1"/>
    <dgm:cxn modelId="{207C8D44-A952-414C-8EE4-26E041D77E9B}" type="presParOf" srcId="{C07830F4-967D-BC4C-9B06-A017DA7FC12B}" destId="{E1AF1F55-8751-1245-9B1C-354CABC372FE}" srcOrd="2" destOrd="0" presId="urn:microsoft.com/office/officeart/2005/8/layout/orgChart1"/>
    <dgm:cxn modelId="{5BAE3807-F573-BA49-BC53-B96CFD6BFAED}" type="presParOf" srcId="{A955B651-FDCA-FC4D-A664-E48193E739E3}" destId="{0569CAC1-3481-D546-B98C-E8E3203525D5}" srcOrd="2" destOrd="0" presId="urn:microsoft.com/office/officeart/2005/8/layout/orgChart1"/>
    <dgm:cxn modelId="{F886FEF1-F258-5242-9669-DC59DCCBB11A}" type="presParOf" srcId="{45082E05-0DBC-8745-AAA7-21361B0DE10D}" destId="{3B63913B-332C-4444-AA14-A4870D1C237B}" srcOrd="4" destOrd="0" presId="urn:microsoft.com/office/officeart/2005/8/layout/orgChart1"/>
    <dgm:cxn modelId="{519782C1-E667-0F44-B0B8-B7EFE556B381}" type="presParOf" srcId="{45082E05-0DBC-8745-AAA7-21361B0DE10D}" destId="{31A1B561-6BA7-E245-A14C-AD89467C1699}" srcOrd="5" destOrd="0" presId="urn:microsoft.com/office/officeart/2005/8/layout/orgChart1"/>
    <dgm:cxn modelId="{5DC2C0E4-0342-3945-80F4-A4151C19BB61}" type="presParOf" srcId="{31A1B561-6BA7-E245-A14C-AD89467C1699}" destId="{E3AB4FA6-EFD8-1149-A326-B98B82E3EA61}" srcOrd="0" destOrd="0" presId="urn:microsoft.com/office/officeart/2005/8/layout/orgChart1"/>
    <dgm:cxn modelId="{23958B5E-DC7B-5946-ADE1-2CE09279554D}" type="presParOf" srcId="{E3AB4FA6-EFD8-1149-A326-B98B82E3EA61}" destId="{398EB0CE-6206-1045-B31D-EA89CBD3C2D8}" srcOrd="0" destOrd="0" presId="urn:microsoft.com/office/officeart/2005/8/layout/orgChart1"/>
    <dgm:cxn modelId="{A43C5320-CD65-5F48-8CC0-647FBDDDAC78}" type="presParOf" srcId="{E3AB4FA6-EFD8-1149-A326-B98B82E3EA61}" destId="{E3A2E716-A1FE-4E42-A5CD-C0A7C29C66D1}" srcOrd="1" destOrd="0" presId="urn:microsoft.com/office/officeart/2005/8/layout/orgChart1"/>
    <dgm:cxn modelId="{0F36E3F0-6C54-7641-9DEB-753A5CAEC778}" type="presParOf" srcId="{31A1B561-6BA7-E245-A14C-AD89467C1699}" destId="{9A3AEF1A-BE51-D54F-BF42-37E5F492C336}" srcOrd="1" destOrd="0" presId="urn:microsoft.com/office/officeart/2005/8/layout/orgChart1"/>
    <dgm:cxn modelId="{8DE1487C-C545-E645-BD20-09E6BF5AFDD2}" type="presParOf" srcId="{9A3AEF1A-BE51-D54F-BF42-37E5F492C336}" destId="{CF44B843-0613-3F45-8F97-7EBF37B6C1AE}" srcOrd="0" destOrd="0" presId="urn:microsoft.com/office/officeart/2005/8/layout/orgChart1"/>
    <dgm:cxn modelId="{37CBA237-7AF5-9648-A026-CD589C20A6D6}" type="presParOf" srcId="{9A3AEF1A-BE51-D54F-BF42-37E5F492C336}" destId="{BBA61D34-B574-6F41-ADDB-944E6AD8CE7A}" srcOrd="1" destOrd="0" presId="urn:microsoft.com/office/officeart/2005/8/layout/orgChart1"/>
    <dgm:cxn modelId="{94129321-131D-C645-978D-9815411E9499}" type="presParOf" srcId="{BBA61D34-B574-6F41-ADDB-944E6AD8CE7A}" destId="{C1391329-E4B1-3B4B-B146-B8C9D00A2C32}" srcOrd="0" destOrd="0" presId="urn:microsoft.com/office/officeart/2005/8/layout/orgChart1"/>
    <dgm:cxn modelId="{10C7E7B4-CE06-3443-A942-89418694770E}" type="presParOf" srcId="{C1391329-E4B1-3B4B-B146-B8C9D00A2C32}" destId="{013A21C6-D562-7440-9834-65D2C5050153}" srcOrd="0" destOrd="0" presId="urn:microsoft.com/office/officeart/2005/8/layout/orgChart1"/>
    <dgm:cxn modelId="{83A5AAC8-8922-0D43-89B9-FC284FF6D656}" type="presParOf" srcId="{C1391329-E4B1-3B4B-B146-B8C9D00A2C32}" destId="{1FCB9E0B-66FE-9340-8372-59D7657A385B}" srcOrd="1" destOrd="0" presId="urn:microsoft.com/office/officeart/2005/8/layout/orgChart1"/>
    <dgm:cxn modelId="{B5347174-C470-B842-A174-99C0D05252FD}" type="presParOf" srcId="{BBA61D34-B574-6F41-ADDB-944E6AD8CE7A}" destId="{BF9C689E-67FA-6C47-A03E-6F661C311C91}" srcOrd="1" destOrd="0" presId="urn:microsoft.com/office/officeart/2005/8/layout/orgChart1"/>
    <dgm:cxn modelId="{751472D3-F8D6-8742-8355-C48F2071DEBD}" type="presParOf" srcId="{BBA61D34-B574-6F41-ADDB-944E6AD8CE7A}" destId="{1A61D215-6D1D-A14F-8170-48E93AD46473}" srcOrd="2" destOrd="0" presId="urn:microsoft.com/office/officeart/2005/8/layout/orgChart1"/>
    <dgm:cxn modelId="{13F0CAEE-4B49-5940-93DD-62B42EB4119F}" type="presParOf" srcId="{9A3AEF1A-BE51-D54F-BF42-37E5F492C336}" destId="{0E5819C2-62DA-674B-9229-01CB7DFE5688}" srcOrd="2" destOrd="0" presId="urn:microsoft.com/office/officeart/2005/8/layout/orgChart1"/>
    <dgm:cxn modelId="{3EA431C8-ACAE-5A44-BB4B-2BD2D1CC22D8}" type="presParOf" srcId="{9A3AEF1A-BE51-D54F-BF42-37E5F492C336}" destId="{635BBEBC-DE58-6449-94BF-6C92FD30C174}" srcOrd="3" destOrd="0" presId="urn:microsoft.com/office/officeart/2005/8/layout/orgChart1"/>
    <dgm:cxn modelId="{4A94AE5B-67BC-7640-AB84-951D05D4BDF3}" type="presParOf" srcId="{635BBEBC-DE58-6449-94BF-6C92FD30C174}" destId="{C0B52142-9AA3-354C-AAC8-097149B6F0E0}" srcOrd="0" destOrd="0" presId="urn:microsoft.com/office/officeart/2005/8/layout/orgChart1"/>
    <dgm:cxn modelId="{740E8EE5-687B-E349-8E74-EB44D858F08F}" type="presParOf" srcId="{C0B52142-9AA3-354C-AAC8-097149B6F0E0}" destId="{BB7CB9B8-ABD4-7943-BF9E-8A4F78D01532}" srcOrd="0" destOrd="0" presId="urn:microsoft.com/office/officeart/2005/8/layout/orgChart1"/>
    <dgm:cxn modelId="{11054A04-745F-F249-8624-696947302FF9}" type="presParOf" srcId="{C0B52142-9AA3-354C-AAC8-097149B6F0E0}" destId="{FC4C171C-C1E1-3344-8756-5E64E4CE289E}" srcOrd="1" destOrd="0" presId="urn:microsoft.com/office/officeart/2005/8/layout/orgChart1"/>
    <dgm:cxn modelId="{7DAA54D0-2063-AE41-8328-BA816934AC88}" type="presParOf" srcId="{635BBEBC-DE58-6449-94BF-6C92FD30C174}" destId="{3149AE78-1680-F243-9DC2-D5EAEC4FB404}" srcOrd="1" destOrd="0" presId="urn:microsoft.com/office/officeart/2005/8/layout/orgChart1"/>
    <dgm:cxn modelId="{85F1A3FE-F75D-B043-A283-D13FA4BDA9F1}" type="presParOf" srcId="{635BBEBC-DE58-6449-94BF-6C92FD30C174}" destId="{53FE2B2D-46B9-4F41-BD55-028ADCEB2902}" srcOrd="2" destOrd="0" presId="urn:microsoft.com/office/officeart/2005/8/layout/orgChart1"/>
    <dgm:cxn modelId="{F64CFD73-FB4C-F64D-840A-BD41117B83F6}" type="presParOf" srcId="{31A1B561-6BA7-E245-A14C-AD89467C1699}" destId="{D56ED8C8-ED7F-6149-B8CF-364B28DA5088}" srcOrd="2" destOrd="0" presId="urn:microsoft.com/office/officeart/2005/8/layout/orgChart1"/>
    <dgm:cxn modelId="{A7F68C21-7FDD-0F4A-B44E-BD3F71F6A8B8}" type="presParOf" srcId="{C0E1D8BA-03C7-1B43-B253-CE6F30FD5542}" destId="{13D4FA3E-DC33-BF4B-BF4C-B63D29436514}" srcOrd="2" destOrd="0" presId="urn:microsoft.com/office/officeart/2005/8/layout/orgChart1"/>
    <dgm:cxn modelId="{1D7025CC-21A6-D44E-A06A-EC9EA504DEDD}" type="presParOf" srcId="{775621E4-FDA5-2245-93DC-43A936A089DA}" destId="{B2BD17EB-5EA7-954B-BFFC-ADB06B204CF4}" srcOrd="2" destOrd="0" presId="urn:microsoft.com/office/officeart/2005/8/layout/orgChart1"/>
    <dgm:cxn modelId="{C28C9100-4CCD-FC4A-A420-FABF36F5225C}" type="presParOf" srcId="{775621E4-FDA5-2245-93DC-43A936A089DA}" destId="{A7677B5F-852B-BA48-B655-18D667BCE583}" srcOrd="3" destOrd="0" presId="urn:microsoft.com/office/officeart/2005/8/layout/orgChart1"/>
    <dgm:cxn modelId="{B6906397-788A-F348-B9B1-537551E4D9A4}" type="presParOf" srcId="{A7677B5F-852B-BA48-B655-18D667BCE583}" destId="{CD8BF09E-76B7-7240-AEF0-B42F6E887407}" srcOrd="0" destOrd="0" presId="urn:microsoft.com/office/officeart/2005/8/layout/orgChart1"/>
    <dgm:cxn modelId="{1F9DC60E-0C3A-3343-AD6B-28E77B6BCF53}" type="presParOf" srcId="{CD8BF09E-76B7-7240-AEF0-B42F6E887407}" destId="{9CEE1CA2-EBBC-9B46-82C6-A2F2B6622376}" srcOrd="0" destOrd="0" presId="urn:microsoft.com/office/officeart/2005/8/layout/orgChart1"/>
    <dgm:cxn modelId="{0DE17462-D251-C24E-90CE-B61446015D85}" type="presParOf" srcId="{CD8BF09E-76B7-7240-AEF0-B42F6E887407}" destId="{E9622CD2-DD0B-6A40-9913-AEE8D5A6C09A}" srcOrd="1" destOrd="0" presId="urn:microsoft.com/office/officeart/2005/8/layout/orgChart1"/>
    <dgm:cxn modelId="{3FFF6A60-39CF-5144-AAF3-8B9006C4F20D}" type="presParOf" srcId="{A7677B5F-852B-BA48-B655-18D667BCE583}" destId="{E3F5D67E-0351-344E-A1BF-C627DE278153}" srcOrd="1" destOrd="0" presId="urn:microsoft.com/office/officeart/2005/8/layout/orgChart1"/>
    <dgm:cxn modelId="{5DBFD731-3328-1745-AB5B-90DA2C8C02A4}" type="presParOf" srcId="{E3F5D67E-0351-344E-A1BF-C627DE278153}" destId="{9193B297-59AB-D44E-9B97-2840D290B454}" srcOrd="0" destOrd="0" presId="urn:microsoft.com/office/officeart/2005/8/layout/orgChart1"/>
    <dgm:cxn modelId="{6810A785-BFF4-7344-89E8-16A838F1727C}" type="presParOf" srcId="{E3F5D67E-0351-344E-A1BF-C627DE278153}" destId="{78C91096-1F42-6443-9BB2-7B9DD8E3A2CD}" srcOrd="1" destOrd="0" presId="urn:microsoft.com/office/officeart/2005/8/layout/orgChart1"/>
    <dgm:cxn modelId="{4DFFBDF5-42E1-9C4B-8E1F-532AEDBBFD1D}" type="presParOf" srcId="{78C91096-1F42-6443-9BB2-7B9DD8E3A2CD}" destId="{8A5D85D7-5182-D14F-B8BB-FBF4B1D8FFD4}" srcOrd="0" destOrd="0" presId="urn:microsoft.com/office/officeart/2005/8/layout/orgChart1"/>
    <dgm:cxn modelId="{6AAA2CD8-34AB-9447-B81A-188AB4C1B296}" type="presParOf" srcId="{8A5D85D7-5182-D14F-B8BB-FBF4B1D8FFD4}" destId="{536BCBDA-67FD-AE44-9E31-0F29D21A3AA8}" srcOrd="0" destOrd="0" presId="urn:microsoft.com/office/officeart/2005/8/layout/orgChart1"/>
    <dgm:cxn modelId="{4E982F82-9851-8541-AB47-7D7B6C3136A0}" type="presParOf" srcId="{8A5D85D7-5182-D14F-B8BB-FBF4B1D8FFD4}" destId="{11C78B0E-C3F3-0744-8215-C0177D353412}" srcOrd="1" destOrd="0" presId="urn:microsoft.com/office/officeart/2005/8/layout/orgChart1"/>
    <dgm:cxn modelId="{2C6548E7-C3CB-2741-9758-0C2D0D910E3F}" type="presParOf" srcId="{78C91096-1F42-6443-9BB2-7B9DD8E3A2CD}" destId="{F62E7355-62C4-D444-BAEA-2050DC956E06}" srcOrd="1" destOrd="0" presId="urn:microsoft.com/office/officeart/2005/8/layout/orgChart1"/>
    <dgm:cxn modelId="{511CE76B-361F-E84A-8882-15520DA15E9E}" type="presParOf" srcId="{F62E7355-62C4-D444-BAEA-2050DC956E06}" destId="{9D080E61-4C13-1B4A-8BAD-495EF2156D87}" srcOrd="0" destOrd="0" presId="urn:microsoft.com/office/officeart/2005/8/layout/orgChart1"/>
    <dgm:cxn modelId="{DE4F4FCE-4C05-344C-9732-6ADCD946D2EC}" type="presParOf" srcId="{F62E7355-62C4-D444-BAEA-2050DC956E06}" destId="{F5FA8270-2376-6349-A39F-EE4EBE3ED6C3}" srcOrd="1" destOrd="0" presId="urn:microsoft.com/office/officeart/2005/8/layout/orgChart1"/>
    <dgm:cxn modelId="{52E53BF5-69A0-0944-AEE4-DE415057681A}" type="presParOf" srcId="{F5FA8270-2376-6349-A39F-EE4EBE3ED6C3}" destId="{C0E430D4-DFFA-634F-B23A-8DB55D6CD646}" srcOrd="0" destOrd="0" presId="urn:microsoft.com/office/officeart/2005/8/layout/orgChart1"/>
    <dgm:cxn modelId="{812A0D23-C35F-CC43-BB08-C1F0064423C2}" type="presParOf" srcId="{C0E430D4-DFFA-634F-B23A-8DB55D6CD646}" destId="{6D175877-5F7E-F147-907A-2086BF194554}" srcOrd="0" destOrd="0" presId="urn:microsoft.com/office/officeart/2005/8/layout/orgChart1"/>
    <dgm:cxn modelId="{C99DC0CB-CA32-2B40-A557-1AE52F1C1FCB}" type="presParOf" srcId="{C0E430D4-DFFA-634F-B23A-8DB55D6CD646}" destId="{6CAA1658-8B6A-3A49-8FBB-F8EE988DF68E}" srcOrd="1" destOrd="0" presId="urn:microsoft.com/office/officeart/2005/8/layout/orgChart1"/>
    <dgm:cxn modelId="{17FE1E19-EC98-2F4E-AE8A-9A0685CDC8F5}" type="presParOf" srcId="{F5FA8270-2376-6349-A39F-EE4EBE3ED6C3}" destId="{2FA9D64B-2B2B-1B42-970F-DAC84CFFEF7C}" srcOrd="1" destOrd="0" presId="urn:microsoft.com/office/officeart/2005/8/layout/orgChart1"/>
    <dgm:cxn modelId="{CDCEA4D0-281E-DC4C-B244-3267CFFFFBF0}" type="presParOf" srcId="{F5FA8270-2376-6349-A39F-EE4EBE3ED6C3}" destId="{97A537CD-71CE-3740-B821-018FBA2F77E6}" srcOrd="2" destOrd="0" presId="urn:microsoft.com/office/officeart/2005/8/layout/orgChart1"/>
    <dgm:cxn modelId="{50D232EB-FF8B-1A4D-9960-D6D6332C5FC9}" type="presParOf" srcId="{F62E7355-62C4-D444-BAEA-2050DC956E06}" destId="{D58F34E9-A0FF-B041-B944-DCB23D019A90}" srcOrd="2" destOrd="0" presId="urn:microsoft.com/office/officeart/2005/8/layout/orgChart1"/>
    <dgm:cxn modelId="{E7A34F7B-42F1-DE4A-B7D5-6A95E58D7201}" type="presParOf" srcId="{F62E7355-62C4-D444-BAEA-2050DC956E06}" destId="{F0F40F84-A7EF-B04E-A1EC-5C631593C1BB}" srcOrd="3" destOrd="0" presId="urn:microsoft.com/office/officeart/2005/8/layout/orgChart1"/>
    <dgm:cxn modelId="{88724358-318C-7842-AD7B-8E05278382A2}" type="presParOf" srcId="{F0F40F84-A7EF-B04E-A1EC-5C631593C1BB}" destId="{1D7F4FE1-ACCE-8B4D-A991-B8A2223D54F3}" srcOrd="0" destOrd="0" presId="urn:microsoft.com/office/officeart/2005/8/layout/orgChart1"/>
    <dgm:cxn modelId="{CDC8A7A7-4257-C443-A903-0BB9A2DC34FF}" type="presParOf" srcId="{1D7F4FE1-ACCE-8B4D-A991-B8A2223D54F3}" destId="{7413DF70-B33E-934B-8DE5-7B30FF34A4C7}" srcOrd="0" destOrd="0" presId="urn:microsoft.com/office/officeart/2005/8/layout/orgChart1"/>
    <dgm:cxn modelId="{0AD77896-2B1C-F049-BF66-79E3C715A323}" type="presParOf" srcId="{1D7F4FE1-ACCE-8B4D-A991-B8A2223D54F3}" destId="{CC2F266F-FBB8-AF49-AEAA-07C3C877FB5F}" srcOrd="1" destOrd="0" presId="urn:microsoft.com/office/officeart/2005/8/layout/orgChart1"/>
    <dgm:cxn modelId="{DAA7D0DA-75C7-7F49-975A-465723593ED8}" type="presParOf" srcId="{F0F40F84-A7EF-B04E-A1EC-5C631593C1BB}" destId="{656E50E1-80AF-5B4B-BAC0-F8192A06204D}" srcOrd="1" destOrd="0" presId="urn:microsoft.com/office/officeart/2005/8/layout/orgChart1"/>
    <dgm:cxn modelId="{93769F28-38E8-9E42-9B35-52F4693E9E2A}" type="presParOf" srcId="{F0F40F84-A7EF-B04E-A1EC-5C631593C1BB}" destId="{8F2557A1-E31E-8746-9890-F3E0797B96E4}" srcOrd="2" destOrd="0" presId="urn:microsoft.com/office/officeart/2005/8/layout/orgChart1"/>
    <dgm:cxn modelId="{63DDD9E1-11B5-2D47-B80F-0E2627AAC415}" type="presParOf" srcId="{F62E7355-62C4-D444-BAEA-2050DC956E06}" destId="{E26FE731-B517-E547-9969-5A9A0831A6EF}" srcOrd="4" destOrd="0" presId="urn:microsoft.com/office/officeart/2005/8/layout/orgChart1"/>
    <dgm:cxn modelId="{185F6BA4-618D-3B4B-BF20-68575C0869A9}" type="presParOf" srcId="{F62E7355-62C4-D444-BAEA-2050DC956E06}" destId="{7728D932-17B7-4745-8D43-B037267A1350}" srcOrd="5" destOrd="0" presId="urn:microsoft.com/office/officeart/2005/8/layout/orgChart1"/>
    <dgm:cxn modelId="{512EB7B7-C462-8444-8ECD-774909F6B4C3}" type="presParOf" srcId="{7728D932-17B7-4745-8D43-B037267A1350}" destId="{2AB504AE-ED65-6E45-BD90-0C68FAE4ADFD}" srcOrd="0" destOrd="0" presId="urn:microsoft.com/office/officeart/2005/8/layout/orgChart1"/>
    <dgm:cxn modelId="{C4DB79C0-43F7-5F45-A8C6-146E6E5F3C8B}" type="presParOf" srcId="{2AB504AE-ED65-6E45-BD90-0C68FAE4ADFD}" destId="{D2A68071-F46B-0743-A562-8D271A452595}" srcOrd="0" destOrd="0" presId="urn:microsoft.com/office/officeart/2005/8/layout/orgChart1"/>
    <dgm:cxn modelId="{A11B1AAD-A4C4-7544-BF9A-907150C8373A}" type="presParOf" srcId="{2AB504AE-ED65-6E45-BD90-0C68FAE4ADFD}" destId="{3AD494AA-3018-7F46-9132-B3EDF8C5AC9A}" srcOrd="1" destOrd="0" presId="urn:microsoft.com/office/officeart/2005/8/layout/orgChart1"/>
    <dgm:cxn modelId="{063CB123-B6B0-8046-8107-FC0C17FD0A04}" type="presParOf" srcId="{7728D932-17B7-4745-8D43-B037267A1350}" destId="{2C48EE03-36A9-DC45-9F56-D0F7A22E22DD}" srcOrd="1" destOrd="0" presId="urn:microsoft.com/office/officeart/2005/8/layout/orgChart1"/>
    <dgm:cxn modelId="{DD2A1C2B-94AC-E843-BC30-1A2A78F1A479}" type="presParOf" srcId="{7728D932-17B7-4745-8D43-B037267A1350}" destId="{571F4E62-9A40-E844-8E04-0630C987ED4C}" srcOrd="2" destOrd="0" presId="urn:microsoft.com/office/officeart/2005/8/layout/orgChart1"/>
    <dgm:cxn modelId="{928ECAA1-63CE-4F4B-8BDD-205986811284}" type="presParOf" srcId="{F62E7355-62C4-D444-BAEA-2050DC956E06}" destId="{A68B7767-5151-524D-B596-62A5B3A5105E}" srcOrd="6" destOrd="0" presId="urn:microsoft.com/office/officeart/2005/8/layout/orgChart1"/>
    <dgm:cxn modelId="{9178C90B-ECE3-9A49-8F0D-D739A7578174}" type="presParOf" srcId="{F62E7355-62C4-D444-BAEA-2050DC956E06}" destId="{35426E92-46E0-2145-8967-838ACC3A9486}" srcOrd="7" destOrd="0" presId="urn:microsoft.com/office/officeart/2005/8/layout/orgChart1"/>
    <dgm:cxn modelId="{FD0AF3E6-0FF1-1045-97CF-628091814E96}" type="presParOf" srcId="{35426E92-46E0-2145-8967-838ACC3A9486}" destId="{92B2A92D-0A1E-CF42-AB9E-3BD2B0A7AC12}" srcOrd="0" destOrd="0" presId="urn:microsoft.com/office/officeart/2005/8/layout/orgChart1"/>
    <dgm:cxn modelId="{ACC00FD7-0C4B-CE44-AAC7-1A9FD4168579}" type="presParOf" srcId="{92B2A92D-0A1E-CF42-AB9E-3BD2B0A7AC12}" destId="{16CC134B-A882-6A4A-8603-91AC5427BEF1}" srcOrd="0" destOrd="0" presId="urn:microsoft.com/office/officeart/2005/8/layout/orgChart1"/>
    <dgm:cxn modelId="{A4B90140-D6DB-3C46-B8FB-18F79EC6FCF9}" type="presParOf" srcId="{92B2A92D-0A1E-CF42-AB9E-3BD2B0A7AC12}" destId="{910B6A2D-1B46-0342-A96A-2964C2510AA3}" srcOrd="1" destOrd="0" presId="urn:microsoft.com/office/officeart/2005/8/layout/orgChart1"/>
    <dgm:cxn modelId="{0F583B4E-66C4-4E45-BBA4-774DBF479E88}" type="presParOf" srcId="{35426E92-46E0-2145-8967-838ACC3A9486}" destId="{3E94FADA-95B1-B046-ADED-6F5B6CB531D6}" srcOrd="1" destOrd="0" presId="urn:microsoft.com/office/officeart/2005/8/layout/orgChart1"/>
    <dgm:cxn modelId="{CB5238CC-B152-9042-9BC7-10E3F63B3C76}" type="presParOf" srcId="{35426E92-46E0-2145-8967-838ACC3A9486}" destId="{52AF55E9-5E4D-344E-A611-2942DE48472E}" srcOrd="2" destOrd="0" presId="urn:microsoft.com/office/officeart/2005/8/layout/orgChart1"/>
    <dgm:cxn modelId="{47D673DC-7AB2-374F-89FD-606F658AA5C0}" type="presParOf" srcId="{F62E7355-62C4-D444-BAEA-2050DC956E06}" destId="{E888469D-8A1F-F946-BF41-D29F1AEE4B5D}" srcOrd="8" destOrd="0" presId="urn:microsoft.com/office/officeart/2005/8/layout/orgChart1"/>
    <dgm:cxn modelId="{6BA193F0-3ABD-6140-8759-91D9583799C2}" type="presParOf" srcId="{F62E7355-62C4-D444-BAEA-2050DC956E06}" destId="{5A40C634-0859-B646-B44A-A20E1A2F9FF5}" srcOrd="9" destOrd="0" presId="urn:microsoft.com/office/officeart/2005/8/layout/orgChart1"/>
    <dgm:cxn modelId="{D3693A38-C0AE-8A43-8EA8-1F2F951EFC42}" type="presParOf" srcId="{5A40C634-0859-B646-B44A-A20E1A2F9FF5}" destId="{8D112097-BFA5-384F-B156-E7AD23359B66}" srcOrd="0" destOrd="0" presId="urn:microsoft.com/office/officeart/2005/8/layout/orgChart1"/>
    <dgm:cxn modelId="{F9F1DD84-5B49-1A43-BCBD-481FC60D947B}" type="presParOf" srcId="{8D112097-BFA5-384F-B156-E7AD23359B66}" destId="{54DCB704-1497-2944-BA86-84F64C6C0140}" srcOrd="0" destOrd="0" presId="urn:microsoft.com/office/officeart/2005/8/layout/orgChart1"/>
    <dgm:cxn modelId="{FB66F980-605F-C244-A5D5-09A3EFDC2EC3}" type="presParOf" srcId="{8D112097-BFA5-384F-B156-E7AD23359B66}" destId="{D1220733-50B5-A64A-A220-B0042EF305AD}" srcOrd="1" destOrd="0" presId="urn:microsoft.com/office/officeart/2005/8/layout/orgChart1"/>
    <dgm:cxn modelId="{E2B40CEE-8138-C04D-82B3-B4C05D73F40A}" type="presParOf" srcId="{5A40C634-0859-B646-B44A-A20E1A2F9FF5}" destId="{DD2BF048-7AE2-A04B-97EF-35466B6E49BF}" srcOrd="1" destOrd="0" presId="urn:microsoft.com/office/officeart/2005/8/layout/orgChart1"/>
    <dgm:cxn modelId="{3E2625ED-5F53-6D49-87DE-190078BE383A}" type="presParOf" srcId="{5A40C634-0859-B646-B44A-A20E1A2F9FF5}" destId="{8D13C786-9A11-ED46-AABB-92044E9F746B}" srcOrd="2" destOrd="0" presId="urn:microsoft.com/office/officeart/2005/8/layout/orgChart1"/>
    <dgm:cxn modelId="{F7A21733-C960-7642-8241-5EA15D2C11FF}" type="presParOf" srcId="{F62E7355-62C4-D444-BAEA-2050DC956E06}" destId="{EE5E2F24-03F3-46E5-98BD-F947E4E598AC}" srcOrd="10" destOrd="0" presId="urn:microsoft.com/office/officeart/2005/8/layout/orgChart1"/>
    <dgm:cxn modelId="{6EF70177-958E-C640-8626-038AAF92B40A}" type="presParOf" srcId="{F62E7355-62C4-D444-BAEA-2050DC956E06}" destId="{8F7C83DB-7432-4176-81C7-2CFC70174EE0}" srcOrd="11" destOrd="0" presId="urn:microsoft.com/office/officeart/2005/8/layout/orgChart1"/>
    <dgm:cxn modelId="{68316ADC-5105-3C4F-8F9D-85FF05B26BE0}" type="presParOf" srcId="{8F7C83DB-7432-4176-81C7-2CFC70174EE0}" destId="{6D02D163-D284-4998-8B8B-67E511083DA1}" srcOrd="0" destOrd="0" presId="urn:microsoft.com/office/officeart/2005/8/layout/orgChart1"/>
    <dgm:cxn modelId="{28CEFEDE-498D-6641-A430-6BFFACD694C1}" type="presParOf" srcId="{6D02D163-D284-4998-8B8B-67E511083DA1}" destId="{B8620B7A-BE40-47A6-B291-5237734DF361}" srcOrd="0" destOrd="0" presId="urn:microsoft.com/office/officeart/2005/8/layout/orgChart1"/>
    <dgm:cxn modelId="{5888DFD9-623D-7448-B0BD-FA190254308A}" type="presParOf" srcId="{6D02D163-D284-4998-8B8B-67E511083DA1}" destId="{61C80DB2-5EF7-48C6-A91A-D2C7D53B13FD}" srcOrd="1" destOrd="0" presId="urn:microsoft.com/office/officeart/2005/8/layout/orgChart1"/>
    <dgm:cxn modelId="{0974AF9A-4120-D847-AAE1-A2243D0C7568}" type="presParOf" srcId="{8F7C83DB-7432-4176-81C7-2CFC70174EE0}" destId="{7801C686-7C13-4AC7-88F5-D13706FC7138}" srcOrd="1" destOrd="0" presId="urn:microsoft.com/office/officeart/2005/8/layout/orgChart1"/>
    <dgm:cxn modelId="{B525E2AC-87C6-6F45-8064-95B673F48ABE}" type="presParOf" srcId="{8F7C83DB-7432-4176-81C7-2CFC70174EE0}" destId="{35A539A6-1A6F-4F3C-84B9-9465087034D1}" srcOrd="2" destOrd="0" presId="urn:microsoft.com/office/officeart/2005/8/layout/orgChart1"/>
    <dgm:cxn modelId="{A9E08146-AC17-6849-8A6F-2EDF0C01F698}" type="presParOf" srcId="{78C91096-1F42-6443-9BB2-7B9DD8E3A2CD}" destId="{6A463872-A277-024C-A9BC-5599706FECAF}" srcOrd="2" destOrd="0" presId="urn:microsoft.com/office/officeart/2005/8/layout/orgChart1"/>
    <dgm:cxn modelId="{8BA48955-8E01-5F46-8C3B-E1060BFF51BB}" type="presParOf" srcId="{E3F5D67E-0351-344E-A1BF-C627DE278153}" destId="{1D0149AA-CB1B-614A-8EB2-7B9012200FE4}" srcOrd="2" destOrd="0" presId="urn:microsoft.com/office/officeart/2005/8/layout/orgChart1"/>
    <dgm:cxn modelId="{DEF0CA50-4116-2145-ABAF-E7ECDE693051}" type="presParOf" srcId="{E3F5D67E-0351-344E-A1BF-C627DE278153}" destId="{DB708BB5-764D-9C41-86AB-F33F749E0A4A}" srcOrd="3" destOrd="0" presId="urn:microsoft.com/office/officeart/2005/8/layout/orgChart1"/>
    <dgm:cxn modelId="{627E997A-E73F-B346-8A88-DB088EB78EEB}" type="presParOf" srcId="{DB708BB5-764D-9C41-86AB-F33F749E0A4A}" destId="{25286F8A-4C18-F044-8633-3B1FC41355BB}" srcOrd="0" destOrd="0" presId="urn:microsoft.com/office/officeart/2005/8/layout/orgChart1"/>
    <dgm:cxn modelId="{8A40FA1F-7E63-4D49-82D2-7E807A269EB0}" type="presParOf" srcId="{25286F8A-4C18-F044-8633-3B1FC41355BB}" destId="{A50844E8-98CC-B544-A280-1A8F86F7AEF2}" srcOrd="0" destOrd="0" presId="urn:microsoft.com/office/officeart/2005/8/layout/orgChart1"/>
    <dgm:cxn modelId="{D02280E8-C903-1E40-BA88-F275B36AF9B1}" type="presParOf" srcId="{25286F8A-4C18-F044-8633-3B1FC41355BB}" destId="{869CA4A3-8277-8241-A9BF-53E975E1EB03}" srcOrd="1" destOrd="0" presId="urn:microsoft.com/office/officeart/2005/8/layout/orgChart1"/>
    <dgm:cxn modelId="{DC9C3EDC-B6F1-7443-A2FD-F8BACE4F45E3}" type="presParOf" srcId="{DB708BB5-764D-9C41-86AB-F33F749E0A4A}" destId="{9BC88A4C-2024-7E4D-913A-2AE4F97624F2}" srcOrd="1" destOrd="0" presId="urn:microsoft.com/office/officeart/2005/8/layout/orgChart1"/>
    <dgm:cxn modelId="{87FB4117-D1C4-FB46-89C1-42B81410F4B3}" type="presParOf" srcId="{9BC88A4C-2024-7E4D-913A-2AE4F97624F2}" destId="{85726F01-5FE8-014F-8FC0-D57F319DAEF9}" srcOrd="0" destOrd="0" presId="urn:microsoft.com/office/officeart/2005/8/layout/orgChart1"/>
    <dgm:cxn modelId="{52E7E40B-68F4-AD4F-94D0-CEFE2DD0E59F}" type="presParOf" srcId="{9BC88A4C-2024-7E4D-913A-2AE4F97624F2}" destId="{CD0D4722-89C1-994D-A079-8DF25384642F}" srcOrd="1" destOrd="0" presId="urn:microsoft.com/office/officeart/2005/8/layout/orgChart1"/>
    <dgm:cxn modelId="{F1B4AB6E-8B2B-0846-8007-1E449014F021}" type="presParOf" srcId="{CD0D4722-89C1-994D-A079-8DF25384642F}" destId="{79D711F8-D926-D04B-8B63-8E86B44FD6D7}" srcOrd="0" destOrd="0" presId="urn:microsoft.com/office/officeart/2005/8/layout/orgChart1"/>
    <dgm:cxn modelId="{99A27EC2-452B-7A4E-9328-6E1EA442B9E5}" type="presParOf" srcId="{79D711F8-D926-D04B-8B63-8E86B44FD6D7}" destId="{7D19A09A-766D-D442-8774-BA29A857F522}" srcOrd="0" destOrd="0" presId="urn:microsoft.com/office/officeart/2005/8/layout/orgChart1"/>
    <dgm:cxn modelId="{C3AC07F8-3E20-494E-9836-1EA61FB81369}" type="presParOf" srcId="{79D711F8-D926-D04B-8B63-8E86B44FD6D7}" destId="{B865069B-07B2-AC48-AF35-9D896904FD53}" srcOrd="1" destOrd="0" presId="urn:microsoft.com/office/officeart/2005/8/layout/orgChart1"/>
    <dgm:cxn modelId="{727C61E2-1CC0-4C4D-8B16-04BFA42930A5}" type="presParOf" srcId="{CD0D4722-89C1-994D-A079-8DF25384642F}" destId="{D07E3DEA-DBBC-344A-8821-F4E2F6B9FA98}" srcOrd="1" destOrd="0" presId="urn:microsoft.com/office/officeart/2005/8/layout/orgChart1"/>
    <dgm:cxn modelId="{E5E0ABFB-BF32-B641-9487-DD07C7F56461}" type="presParOf" srcId="{CD0D4722-89C1-994D-A079-8DF25384642F}" destId="{5FCB8164-7430-CF48-A8E0-4C9787E5D40F}" srcOrd="2" destOrd="0" presId="urn:microsoft.com/office/officeart/2005/8/layout/orgChart1"/>
    <dgm:cxn modelId="{0DBDEFFA-3AE1-4B70-A404-82A1F51E1C22}" type="presParOf" srcId="{9BC88A4C-2024-7E4D-913A-2AE4F97624F2}" destId="{FBC4C23C-3A05-4BAE-B6DE-AFD351467877}" srcOrd="2" destOrd="0" presId="urn:microsoft.com/office/officeart/2005/8/layout/orgChart1"/>
    <dgm:cxn modelId="{18B75859-C24E-4439-91C5-B47210979BFE}" type="presParOf" srcId="{9BC88A4C-2024-7E4D-913A-2AE4F97624F2}" destId="{10814817-61F0-46CE-A932-F4AFCBF37C4F}" srcOrd="3" destOrd="0" presId="urn:microsoft.com/office/officeart/2005/8/layout/orgChart1"/>
    <dgm:cxn modelId="{E5209B95-C3BD-405E-B0FD-E654D8E5F5E2}" type="presParOf" srcId="{10814817-61F0-46CE-A932-F4AFCBF37C4F}" destId="{D0986F6A-4D90-4CDC-AE29-B88D3DDACF01}" srcOrd="0" destOrd="0" presId="urn:microsoft.com/office/officeart/2005/8/layout/orgChart1"/>
    <dgm:cxn modelId="{7F94DE86-B84E-4560-B7AD-B2AD7F0CCAFF}" type="presParOf" srcId="{D0986F6A-4D90-4CDC-AE29-B88D3DDACF01}" destId="{2B837F6A-10C3-41EB-A4E1-43EC19B9565D}" srcOrd="0" destOrd="0" presId="urn:microsoft.com/office/officeart/2005/8/layout/orgChart1"/>
    <dgm:cxn modelId="{56D7952C-EDC0-46F2-96DB-376821072A76}" type="presParOf" srcId="{D0986F6A-4D90-4CDC-AE29-B88D3DDACF01}" destId="{D7E49235-56A5-49AD-AB69-9EA105DF13BB}" srcOrd="1" destOrd="0" presId="urn:microsoft.com/office/officeart/2005/8/layout/orgChart1"/>
    <dgm:cxn modelId="{EED767D9-B687-445C-8AA9-D78EBC846E45}" type="presParOf" srcId="{10814817-61F0-46CE-A932-F4AFCBF37C4F}" destId="{4102DEF1-7B84-4A16-BB2E-D0DFAC244653}" srcOrd="1" destOrd="0" presId="urn:microsoft.com/office/officeart/2005/8/layout/orgChart1"/>
    <dgm:cxn modelId="{2D00989D-4AFD-4A60-8374-8A5BECEE2FB3}" type="presParOf" srcId="{10814817-61F0-46CE-A932-F4AFCBF37C4F}" destId="{625B18F2-2039-4FCC-BC39-B6088DA933B1}" srcOrd="2" destOrd="0" presId="urn:microsoft.com/office/officeart/2005/8/layout/orgChart1"/>
    <dgm:cxn modelId="{B9C9EE8F-1B1B-4E7D-9F87-7075831ED5F9}" type="presParOf" srcId="{9BC88A4C-2024-7E4D-913A-2AE4F97624F2}" destId="{B3ABF5EE-1DA8-458D-B226-0EC43D70ABF4}" srcOrd="4" destOrd="0" presId="urn:microsoft.com/office/officeart/2005/8/layout/orgChart1"/>
    <dgm:cxn modelId="{E8EFF1FB-2DD3-4B9C-B0B4-688E70FE2620}" type="presParOf" srcId="{9BC88A4C-2024-7E4D-913A-2AE4F97624F2}" destId="{DD486436-EB24-44B1-9EAF-508876207591}" srcOrd="5" destOrd="0" presId="urn:microsoft.com/office/officeart/2005/8/layout/orgChart1"/>
    <dgm:cxn modelId="{68A6194C-FD88-4A5E-84DF-E4BDF5624E7A}" type="presParOf" srcId="{DD486436-EB24-44B1-9EAF-508876207591}" destId="{BB91DD6E-17EF-4FB9-B574-A7D2BB62869B}" srcOrd="0" destOrd="0" presId="urn:microsoft.com/office/officeart/2005/8/layout/orgChart1"/>
    <dgm:cxn modelId="{AB1458EC-CB01-49C5-A7ED-A3555C40160E}" type="presParOf" srcId="{BB91DD6E-17EF-4FB9-B574-A7D2BB62869B}" destId="{700326A3-1A95-497B-A667-E695C39A9292}" srcOrd="0" destOrd="0" presId="urn:microsoft.com/office/officeart/2005/8/layout/orgChart1"/>
    <dgm:cxn modelId="{A7830EB8-ADAF-426A-812B-BD196DF44E8D}" type="presParOf" srcId="{BB91DD6E-17EF-4FB9-B574-A7D2BB62869B}" destId="{9BEF3F98-AE2A-4038-B03E-63532CE57CB3}" srcOrd="1" destOrd="0" presId="urn:microsoft.com/office/officeart/2005/8/layout/orgChart1"/>
    <dgm:cxn modelId="{CBCB542E-668F-47F9-A828-0A7DB8CE2520}" type="presParOf" srcId="{DD486436-EB24-44B1-9EAF-508876207591}" destId="{2ECBCDB8-CFCA-43AB-802B-88385C451199}" srcOrd="1" destOrd="0" presId="urn:microsoft.com/office/officeart/2005/8/layout/orgChart1"/>
    <dgm:cxn modelId="{E7FC4022-53C1-4CD7-B636-46FDE65AF5DE}" type="presParOf" srcId="{DD486436-EB24-44B1-9EAF-508876207591}" destId="{6554B906-DC3C-4E2B-86B7-B2EDC65CCF73}" srcOrd="2" destOrd="0" presId="urn:microsoft.com/office/officeart/2005/8/layout/orgChart1"/>
    <dgm:cxn modelId="{2A331DC4-7EBB-C449-803F-D8DBB24D0714}" type="presParOf" srcId="{9BC88A4C-2024-7E4D-913A-2AE4F97624F2}" destId="{6333A54C-5E98-A647-86F3-40AD5BD9A613}" srcOrd="6" destOrd="0" presId="urn:microsoft.com/office/officeart/2005/8/layout/orgChart1"/>
    <dgm:cxn modelId="{FB77261D-3DCE-C347-B542-A89FD311AEAD}" type="presParOf" srcId="{9BC88A4C-2024-7E4D-913A-2AE4F97624F2}" destId="{5AAE6E3E-DADC-6F47-B244-AF775AA50977}" srcOrd="7" destOrd="0" presId="urn:microsoft.com/office/officeart/2005/8/layout/orgChart1"/>
    <dgm:cxn modelId="{9AB816A6-6778-8449-8561-5A6774BAC65D}" type="presParOf" srcId="{5AAE6E3E-DADC-6F47-B244-AF775AA50977}" destId="{7A18112D-65E9-3F46-9296-C75555C8D4C5}" srcOrd="0" destOrd="0" presId="urn:microsoft.com/office/officeart/2005/8/layout/orgChart1"/>
    <dgm:cxn modelId="{022695B0-9B27-5544-919F-30759936E4DE}" type="presParOf" srcId="{7A18112D-65E9-3F46-9296-C75555C8D4C5}" destId="{FAF82E80-EDCF-2F4E-9502-DC3F9A874F21}" srcOrd="0" destOrd="0" presId="urn:microsoft.com/office/officeart/2005/8/layout/orgChart1"/>
    <dgm:cxn modelId="{CB436F5D-151C-6448-85D1-4692F8B3F6B3}" type="presParOf" srcId="{7A18112D-65E9-3F46-9296-C75555C8D4C5}" destId="{B929221C-6EE4-5648-A6F9-3051BB83C1E2}" srcOrd="1" destOrd="0" presId="urn:microsoft.com/office/officeart/2005/8/layout/orgChart1"/>
    <dgm:cxn modelId="{7EAACA54-9296-284B-8960-014783B14F80}" type="presParOf" srcId="{5AAE6E3E-DADC-6F47-B244-AF775AA50977}" destId="{3EE774A9-C744-444C-92ED-43D43903E30E}" srcOrd="1" destOrd="0" presId="urn:microsoft.com/office/officeart/2005/8/layout/orgChart1"/>
    <dgm:cxn modelId="{85321FA2-4DDC-284C-95D0-A01D96097AF5}" type="presParOf" srcId="{5AAE6E3E-DADC-6F47-B244-AF775AA50977}" destId="{FF593D36-048A-C441-8283-48975983171A}" srcOrd="2" destOrd="0" presId="urn:microsoft.com/office/officeart/2005/8/layout/orgChart1"/>
    <dgm:cxn modelId="{A7B02557-08A0-8145-AFE2-CE24830FC30D}" type="presParOf" srcId="{9BC88A4C-2024-7E4D-913A-2AE4F97624F2}" destId="{E6A8B2C5-7C3E-F042-BCA0-A40BBABC5611}" srcOrd="8" destOrd="0" presId="urn:microsoft.com/office/officeart/2005/8/layout/orgChart1"/>
    <dgm:cxn modelId="{D7C8ACA2-4914-044B-A79E-7B58080B3577}" type="presParOf" srcId="{9BC88A4C-2024-7E4D-913A-2AE4F97624F2}" destId="{824C855B-DC08-A94B-83B4-5063BC45EB03}" srcOrd="9" destOrd="0" presId="urn:microsoft.com/office/officeart/2005/8/layout/orgChart1"/>
    <dgm:cxn modelId="{F2E23503-979A-484C-B20E-AAB94AA94CF2}" type="presParOf" srcId="{824C855B-DC08-A94B-83B4-5063BC45EB03}" destId="{12B162EC-5AEC-954A-8FE5-36A2E71B0A7C}" srcOrd="0" destOrd="0" presId="urn:microsoft.com/office/officeart/2005/8/layout/orgChart1"/>
    <dgm:cxn modelId="{044A1484-893D-8640-9346-8A79853F7F57}" type="presParOf" srcId="{12B162EC-5AEC-954A-8FE5-36A2E71B0A7C}" destId="{47AE5B1C-CF5D-DD46-A122-BB62FC936BBD}" srcOrd="0" destOrd="0" presId="urn:microsoft.com/office/officeart/2005/8/layout/orgChart1"/>
    <dgm:cxn modelId="{29B104FB-90BD-8547-AF29-355D872B30CE}" type="presParOf" srcId="{12B162EC-5AEC-954A-8FE5-36A2E71B0A7C}" destId="{38880CF3-A40C-114A-8405-DEA82C9DC4E5}" srcOrd="1" destOrd="0" presId="urn:microsoft.com/office/officeart/2005/8/layout/orgChart1"/>
    <dgm:cxn modelId="{7A21940D-B4C5-9B43-AA2F-4F037BEBD1C2}" type="presParOf" srcId="{824C855B-DC08-A94B-83B4-5063BC45EB03}" destId="{6EED1C52-6314-8743-82D0-EE4D97DD90A6}" srcOrd="1" destOrd="0" presId="urn:microsoft.com/office/officeart/2005/8/layout/orgChart1"/>
    <dgm:cxn modelId="{4D860592-1063-6A43-AF3C-64E5B08232C7}" type="presParOf" srcId="{824C855B-DC08-A94B-83B4-5063BC45EB03}" destId="{5654007A-91EE-F44F-B1DF-BB7E2DF687EE}" srcOrd="2" destOrd="0" presId="urn:microsoft.com/office/officeart/2005/8/layout/orgChart1"/>
    <dgm:cxn modelId="{4C58EBCB-C920-3548-9480-302DAE5650EF}" type="presParOf" srcId="{9BC88A4C-2024-7E4D-913A-2AE4F97624F2}" destId="{2646C9A7-6942-F843-B11C-700FA8DE772B}" srcOrd="10" destOrd="0" presId="urn:microsoft.com/office/officeart/2005/8/layout/orgChart1"/>
    <dgm:cxn modelId="{6C097CDC-F06A-764F-BD24-05A586F76B89}" type="presParOf" srcId="{9BC88A4C-2024-7E4D-913A-2AE4F97624F2}" destId="{1E12891E-23D0-6649-B633-66BC34678294}" srcOrd="11" destOrd="0" presId="urn:microsoft.com/office/officeart/2005/8/layout/orgChart1"/>
    <dgm:cxn modelId="{EE1928E5-CDC0-F642-9501-B0F037922F28}" type="presParOf" srcId="{1E12891E-23D0-6649-B633-66BC34678294}" destId="{5B6B2D96-BD7B-5641-96A4-0950D442D720}" srcOrd="0" destOrd="0" presId="urn:microsoft.com/office/officeart/2005/8/layout/orgChart1"/>
    <dgm:cxn modelId="{AA22B469-5797-7747-A430-1CB536569609}" type="presParOf" srcId="{5B6B2D96-BD7B-5641-96A4-0950D442D720}" destId="{C8B893C1-94C5-2343-A29C-71920B120AF5}" srcOrd="0" destOrd="0" presId="urn:microsoft.com/office/officeart/2005/8/layout/orgChart1"/>
    <dgm:cxn modelId="{43976F17-AF7A-6649-93DF-B13DBBF4D8DA}" type="presParOf" srcId="{5B6B2D96-BD7B-5641-96A4-0950D442D720}" destId="{CE103423-2BFB-1842-95AA-F8044CE1D91E}" srcOrd="1" destOrd="0" presId="urn:microsoft.com/office/officeart/2005/8/layout/orgChart1"/>
    <dgm:cxn modelId="{F19689FC-AEA7-194D-8033-BAB2D9DB0796}" type="presParOf" srcId="{1E12891E-23D0-6649-B633-66BC34678294}" destId="{9EDF9982-BCCC-C74C-9ACC-1C0A6FBC8743}" srcOrd="1" destOrd="0" presId="urn:microsoft.com/office/officeart/2005/8/layout/orgChart1"/>
    <dgm:cxn modelId="{C16D95E1-5EEB-274C-A615-D60CAE1A5D78}" type="presParOf" srcId="{1E12891E-23D0-6649-B633-66BC34678294}" destId="{45BF16DE-0058-3F48-B420-9F9F922FCCCC}" srcOrd="2" destOrd="0" presId="urn:microsoft.com/office/officeart/2005/8/layout/orgChart1"/>
    <dgm:cxn modelId="{FCCD15A3-F1B3-D64D-AA40-4764CAD42F7C}" type="presParOf" srcId="{DB708BB5-764D-9C41-86AB-F33F749E0A4A}" destId="{3964E8DF-1FD2-2741-887A-73C0872E9251}" srcOrd="2" destOrd="0" presId="urn:microsoft.com/office/officeart/2005/8/layout/orgChart1"/>
    <dgm:cxn modelId="{942EEB16-A9B7-1448-8005-45D8F5EA8C17}" type="presParOf" srcId="{A7677B5F-852B-BA48-B655-18D667BCE583}" destId="{75D3A322-D476-7740-B1A8-925622A8C314}" srcOrd="2" destOrd="0" presId="urn:microsoft.com/office/officeart/2005/8/layout/orgChart1"/>
    <dgm:cxn modelId="{A582C269-BC7E-A249-A88F-589763F718BE}" type="presParOf" srcId="{6350AF75-BF4D-0B4C-ABCE-9996ABFC50EA}" destId="{0E6CCDD3-65CA-8D4B-BA23-BE6C21109D1A}" srcOrd="2" destOrd="0" presId="urn:microsoft.com/office/officeart/2005/8/layout/orgChart1"/>
    <dgm:cxn modelId="{4508FBEA-0E36-4044-8705-B7FC6DFCD8BF}" type="presParOf" srcId="{2366E46A-3A8A-2744-9077-C6F591DACBAB}" destId="{DB0AF218-6DFC-43F1-8027-13BB95CB0D73}" srcOrd="1" destOrd="0" presId="urn:microsoft.com/office/officeart/2005/8/layout/orgChart1"/>
    <dgm:cxn modelId="{F8A113C1-756E-43CD-A962-2381F4A3D6A0}" type="presParOf" srcId="{DB0AF218-6DFC-43F1-8027-13BB95CB0D73}" destId="{DA76DECF-3EBE-4619-8D2E-C5EC13EAAD7A}" srcOrd="0" destOrd="0" presId="urn:microsoft.com/office/officeart/2005/8/layout/orgChart1"/>
    <dgm:cxn modelId="{D5A159F6-0AA8-4655-BB2B-8D2BC4DA0849}" type="presParOf" srcId="{DA76DECF-3EBE-4619-8D2E-C5EC13EAAD7A}" destId="{E2E218A4-6F04-4A56-ACC9-F30BF26A1C89}" srcOrd="0" destOrd="0" presId="urn:microsoft.com/office/officeart/2005/8/layout/orgChart1"/>
    <dgm:cxn modelId="{6011EC8E-5880-4454-9E11-C16FD59C27F1}" type="presParOf" srcId="{DA76DECF-3EBE-4619-8D2E-C5EC13EAAD7A}" destId="{6335884C-9824-4ABF-BA0D-E99DB70A7C7B}" srcOrd="1" destOrd="0" presId="urn:microsoft.com/office/officeart/2005/8/layout/orgChart1"/>
    <dgm:cxn modelId="{AEFAC53D-2579-4108-A440-FD566FF7E526}" type="presParOf" srcId="{DB0AF218-6DFC-43F1-8027-13BB95CB0D73}" destId="{26466182-FD31-4FFA-AA73-8FBEBD71B5BD}" srcOrd="1" destOrd="0" presId="urn:microsoft.com/office/officeart/2005/8/layout/orgChart1"/>
    <dgm:cxn modelId="{557BBB08-4EFE-4C3A-A02B-78C50BB5253C}" type="presParOf" srcId="{DB0AF218-6DFC-43F1-8027-13BB95CB0D73}" destId="{E2DF4C26-CB44-4EE2-B0DB-727B6B6FECD8}" srcOrd="2" destOrd="0" presId="urn:microsoft.com/office/officeart/2005/8/layout/orgChart1"/>
    <dgm:cxn modelId="{DB18F5A4-112B-4550-AC7D-98900A189C8A}" type="presParOf" srcId="{2366E46A-3A8A-2744-9077-C6F591DACBAB}" destId="{8284E5DD-BDC7-445E-8D54-8C8F81DEF592}" srcOrd="2" destOrd="0" presId="urn:microsoft.com/office/officeart/2005/8/layout/orgChart1"/>
    <dgm:cxn modelId="{931F75E9-C51E-4154-82BE-EB77143004C0}" type="presParOf" srcId="{8284E5DD-BDC7-445E-8D54-8C8F81DEF592}" destId="{CF13B8C9-789C-4BB2-944B-EB6F1D469918}" srcOrd="0" destOrd="0" presId="urn:microsoft.com/office/officeart/2005/8/layout/orgChart1"/>
    <dgm:cxn modelId="{0062DFDF-A701-4C68-8922-BF1C75D3B9DE}" type="presParOf" srcId="{CF13B8C9-789C-4BB2-944B-EB6F1D469918}" destId="{DF093B0C-0D6E-41AF-8F04-5930E2AA4548}" srcOrd="0" destOrd="0" presId="urn:microsoft.com/office/officeart/2005/8/layout/orgChart1"/>
    <dgm:cxn modelId="{947A5CDE-3AFC-40A3-AB5F-17F12C55B43E}" type="presParOf" srcId="{CF13B8C9-789C-4BB2-944B-EB6F1D469918}" destId="{FA327ABE-789A-43F3-BB9C-9BAC9F0E3777}" srcOrd="1" destOrd="0" presId="urn:microsoft.com/office/officeart/2005/8/layout/orgChart1"/>
    <dgm:cxn modelId="{18D77A9B-692F-431A-B723-259EA98359CA}" type="presParOf" srcId="{8284E5DD-BDC7-445E-8D54-8C8F81DEF592}" destId="{795C6E46-EA8E-4ACC-A3E7-C5B9B45F921D}" srcOrd="1" destOrd="0" presId="urn:microsoft.com/office/officeart/2005/8/layout/orgChart1"/>
    <dgm:cxn modelId="{D714C833-1F30-4982-BC8D-04A067F85929}" type="presParOf" srcId="{8284E5DD-BDC7-445E-8D54-8C8F81DEF592}" destId="{97813382-A8EF-48AD-ACDF-1C8FC682CFD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46C9A7-6942-F843-B11C-700FA8DE772B}">
      <dsp:nvSpPr>
        <dsp:cNvPr id="0" name=""/>
        <dsp:cNvSpPr/>
      </dsp:nvSpPr>
      <dsp:spPr>
        <a:xfrm>
          <a:off x="7885201" y="1717382"/>
          <a:ext cx="233978" cy="29543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54379"/>
              </a:lnTo>
              <a:lnTo>
                <a:pt x="233978" y="295437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A8B2C5-7C3E-F042-BCA0-A40BBABC5611}">
      <dsp:nvSpPr>
        <dsp:cNvPr id="0" name=""/>
        <dsp:cNvSpPr/>
      </dsp:nvSpPr>
      <dsp:spPr>
        <a:xfrm>
          <a:off x="7885201" y="1717382"/>
          <a:ext cx="233978" cy="24193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19301"/>
              </a:lnTo>
              <a:lnTo>
                <a:pt x="233978" y="2419301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33A54C-5E98-A647-86F3-40AD5BD9A613}">
      <dsp:nvSpPr>
        <dsp:cNvPr id="0" name=""/>
        <dsp:cNvSpPr/>
      </dsp:nvSpPr>
      <dsp:spPr>
        <a:xfrm>
          <a:off x="7885201" y="1717382"/>
          <a:ext cx="207960" cy="13815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81589"/>
              </a:lnTo>
              <a:lnTo>
                <a:pt x="207960" y="138158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ABF5EE-1DA8-458D-B226-0EC43D70ABF4}">
      <dsp:nvSpPr>
        <dsp:cNvPr id="0" name=""/>
        <dsp:cNvSpPr/>
      </dsp:nvSpPr>
      <dsp:spPr>
        <a:xfrm>
          <a:off x="7885201" y="1717382"/>
          <a:ext cx="199318" cy="8647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4762"/>
              </a:lnTo>
              <a:lnTo>
                <a:pt x="199318" y="86476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C4C23C-3A05-4BAE-B6DE-AFD351467877}">
      <dsp:nvSpPr>
        <dsp:cNvPr id="0" name=""/>
        <dsp:cNvSpPr/>
      </dsp:nvSpPr>
      <dsp:spPr>
        <a:xfrm>
          <a:off x="7885201" y="1717382"/>
          <a:ext cx="181988" cy="3118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1862"/>
              </a:lnTo>
              <a:lnTo>
                <a:pt x="181988" y="31186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726F01-5FE8-014F-8FC0-D57F319DAEF9}">
      <dsp:nvSpPr>
        <dsp:cNvPr id="0" name=""/>
        <dsp:cNvSpPr/>
      </dsp:nvSpPr>
      <dsp:spPr>
        <a:xfrm>
          <a:off x="7885201" y="1717382"/>
          <a:ext cx="224338" cy="19059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5905"/>
              </a:lnTo>
              <a:lnTo>
                <a:pt x="224338" y="1905905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0149AA-CB1B-614A-8EB2-7B9012200FE4}">
      <dsp:nvSpPr>
        <dsp:cNvPr id="0" name=""/>
        <dsp:cNvSpPr/>
      </dsp:nvSpPr>
      <dsp:spPr>
        <a:xfrm>
          <a:off x="7565430" y="1009004"/>
          <a:ext cx="943714" cy="3275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785"/>
              </a:lnTo>
              <a:lnTo>
                <a:pt x="943714" y="163785"/>
              </a:lnTo>
              <a:lnTo>
                <a:pt x="943714" y="32757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5E2F24-03F3-46E5-98BD-F947E4E598AC}">
      <dsp:nvSpPr>
        <dsp:cNvPr id="0" name=""/>
        <dsp:cNvSpPr/>
      </dsp:nvSpPr>
      <dsp:spPr>
        <a:xfrm>
          <a:off x="5997772" y="1717382"/>
          <a:ext cx="234041" cy="32850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85065"/>
              </a:lnTo>
              <a:lnTo>
                <a:pt x="234041" y="3285065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88469D-8A1F-F946-BF41-D29F1AEE4B5D}">
      <dsp:nvSpPr>
        <dsp:cNvPr id="0" name=""/>
        <dsp:cNvSpPr/>
      </dsp:nvSpPr>
      <dsp:spPr>
        <a:xfrm>
          <a:off x="5997772" y="1717382"/>
          <a:ext cx="233978" cy="24115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11540"/>
              </a:lnTo>
              <a:lnTo>
                <a:pt x="233978" y="241154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8B7767-5151-524D-B596-62A5B3A5105E}">
      <dsp:nvSpPr>
        <dsp:cNvPr id="0" name=""/>
        <dsp:cNvSpPr/>
      </dsp:nvSpPr>
      <dsp:spPr>
        <a:xfrm>
          <a:off x="5997772" y="1717382"/>
          <a:ext cx="245630" cy="15456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45601"/>
              </a:lnTo>
              <a:lnTo>
                <a:pt x="245630" y="1545601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6FE731-B517-E547-9969-5A9A0831A6EF}">
      <dsp:nvSpPr>
        <dsp:cNvPr id="0" name=""/>
        <dsp:cNvSpPr/>
      </dsp:nvSpPr>
      <dsp:spPr>
        <a:xfrm>
          <a:off x="5997772" y="1717382"/>
          <a:ext cx="233978" cy="11367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36746"/>
              </a:lnTo>
              <a:lnTo>
                <a:pt x="233978" y="1136746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8F34E9-A0FF-B041-B944-DCB23D019A90}">
      <dsp:nvSpPr>
        <dsp:cNvPr id="0" name=""/>
        <dsp:cNvSpPr/>
      </dsp:nvSpPr>
      <dsp:spPr>
        <a:xfrm>
          <a:off x="5997772" y="1717382"/>
          <a:ext cx="231280" cy="6983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8395"/>
              </a:lnTo>
              <a:lnTo>
                <a:pt x="231280" y="698395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080E61-4C13-1B4A-8BAD-495EF2156D87}">
      <dsp:nvSpPr>
        <dsp:cNvPr id="0" name=""/>
        <dsp:cNvSpPr/>
      </dsp:nvSpPr>
      <dsp:spPr>
        <a:xfrm>
          <a:off x="5997772" y="1717382"/>
          <a:ext cx="233978" cy="2560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6089"/>
              </a:lnTo>
              <a:lnTo>
                <a:pt x="233978" y="25608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93B297-59AB-D44E-9B97-2840D290B454}">
      <dsp:nvSpPr>
        <dsp:cNvPr id="0" name=""/>
        <dsp:cNvSpPr/>
      </dsp:nvSpPr>
      <dsp:spPr>
        <a:xfrm>
          <a:off x="6621715" y="1009004"/>
          <a:ext cx="943714" cy="327570"/>
        </a:xfrm>
        <a:custGeom>
          <a:avLst/>
          <a:gdLst/>
          <a:ahLst/>
          <a:cxnLst/>
          <a:rect l="0" t="0" r="0" b="0"/>
          <a:pathLst>
            <a:path>
              <a:moveTo>
                <a:pt x="943714" y="0"/>
              </a:moveTo>
              <a:lnTo>
                <a:pt x="943714" y="163785"/>
              </a:lnTo>
              <a:lnTo>
                <a:pt x="0" y="163785"/>
              </a:lnTo>
              <a:lnTo>
                <a:pt x="0" y="32757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BD17EB-5EA7-954B-BFFC-ADB06B204CF4}">
      <dsp:nvSpPr>
        <dsp:cNvPr id="0" name=""/>
        <dsp:cNvSpPr/>
      </dsp:nvSpPr>
      <dsp:spPr>
        <a:xfrm>
          <a:off x="5161653" y="300625"/>
          <a:ext cx="2403776" cy="3275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785"/>
              </a:lnTo>
              <a:lnTo>
                <a:pt x="2403776" y="163785"/>
              </a:lnTo>
              <a:lnTo>
                <a:pt x="2403776" y="32757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5819C2-62DA-674B-9229-01CB7DFE5688}">
      <dsp:nvSpPr>
        <dsp:cNvPr id="0" name=""/>
        <dsp:cNvSpPr/>
      </dsp:nvSpPr>
      <dsp:spPr>
        <a:xfrm>
          <a:off x="3950176" y="1786975"/>
          <a:ext cx="260673" cy="12515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1575"/>
              </a:lnTo>
              <a:lnTo>
                <a:pt x="260673" y="1251575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44B843-0613-3F45-8F97-7EBF37B6C1AE}">
      <dsp:nvSpPr>
        <dsp:cNvPr id="0" name=""/>
        <dsp:cNvSpPr/>
      </dsp:nvSpPr>
      <dsp:spPr>
        <a:xfrm>
          <a:off x="3950176" y="1786975"/>
          <a:ext cx="260673" cy="5179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7974"/>
              </a:lnTo>
              <a:lnTo>
                <a:pt x="260673" y="51797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63913B-332C-4444-AA14-A4870D1C237B}">
      <dsp:nvSpPr>
        <dsp:cNvPr id="0" name=""/>
        <dsp:cNvSpPr/>
      </dsp:nvSpPr>
      <dsp:spPr>
        <a:xfrm>
          <a:off x="2757876" y="1009004"/>
          <a:ext cx="1887428" cy="3275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785"/>
              </a:lnTo>
              <a:lnTo>
                <a:pt x="1887428" y="163785"/>
              </a:lnTo>
              <a:lnTo>
                <a:pt x="1887428" y="32757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FF4FA0-8A8A-7840-8CB7-E237CC701332}">
      <dsp:nvSpPr>
        <dsp:cNvPr id="0" name=""/>
        <dsp:cNvSpPr/>
      </dsp:nvSpPr>
      <dsp:spPr>
        <a:xfrm>
          <a:off x="2044951" y="1717382"/>
          <a:ext cx="233978" cy="31587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58705"/>
              </a:lnTo>
              <a:lnTo>
                <a:pt x="233978" y="3158705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0B9287-7E39-D646-8E6F-7AE40A9CB523}">
      <dsp:nvSpPr>
        <dsp:cNvPr id="0" name=""/>
        <dsp:cNvSpPr/>
      </dsp:nvSpPr>
      <dsp:spPr>
        <a:xfrm>
          <a:off x="2044951" y="1717382"/>
          <a:ext cx="233978" cy="24797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79702"/>
              </a:lnTo>
              <a:lnTo>
                <a:pt x="233978" y="247970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3B62AD-A147-AD41-B43F-7AB296236BBA}">
      <dsp:nvSpPr>
        <dsp:cNvPr id="0" name=""/>
        <dsp:cNvSpPr/>
      </dsp:nvSpPr>
      <dsp:spPr>
        <a:xfrm>
          <a:off x="2044951" y="1717382"/>
          <a:ext cx="233978" cy="17812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81295"/>
              </a:lnTo>
              <a:lnTo>
                <a:pt x="233978" y="1781295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8CD8EF-DF22-44F5-B1E5-50FAA5E47B6F}">
      <dsp:nvSpPr>
        <dsp:cNvPr id="0" name=""/>
        <dsp:cNvSpPr/>
      </dsp:nvSpPr>
      <dsp:spPr>
        <a:xfrm>
          <a:off x="2044951" y="1717382"/>
          <a:ext cx="233978" cy="10836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83672"/>
              </a:lnTo>
              <a:lnTo>
                <a:pt x="233978" y="108367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B7A7F5-380B-6344-BCDC-BD05F9DA9074}">
      <dsp:nvSpPr>
        <dsp:cNvPr id="0" name=""/>
        <dsp:cNvSpPr/>
      </dsp:nvSpPr>
      <dsp:spPr>
        <a:xfrm>
          <a:off x="2044951" y="1717382"/>
          <a:ext cx="233978" cy="4678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7871"/>
              </a:lnTo>
              <a:lnTo>
                <a:pt x="233978" y="467871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8B3A72-BBAE-5242-80FD-79C3C0497F16}">
      <dsp:nvSpPr>
        <dsp:cNvPr id="0" name=""/>
        <dsp:cNvSpPr/>
      </dsp:nvSpPr>
      <dsp:spPr>
        <a:xfrm>
          <a:off x="2623174" y="1009004"/>
          <a:ext cx="91440" cy="327570"/>
        </a:xfrm>
        <a:custGeom>
          <a:avLst/>
          <a:gdLst/>
          <a:ahLst/>
          <a:cxnLst/>
          <a:rect l="0" t="0" r="0" b="0"/>
          <a:pathLst>
            <a:path>
              <a:moveTo>
                <a:pt x="134702" y="0"/>
              </a:moveTo>
              <a:lnTo>
                <a:pt x="134702" y="163785"/>
              </a:lnTo>
              <a:lnTo>
                <a:pt x="45720" y="163785"/>
              </a:lnTo>
              <a:lnTo>
                <a:pt x="45720" y="32757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3AAD3C-E955-194A-ABAC-657ED6777701}">
      <dsp:nvSpPr>
        <dsp:cNvPr id="0" name=""/>
        <dsp:cNvSpPr/>
      </dsp:nvSpPr>
      <dsp:spPr>
        <a:xfrm>
          <a:off x="157522" y="1717382"/>
          <a:ext cx="233978" cy="12263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6352"/>
              </a:lnTo>
              <a:lnTo>
                <a:pt x="233978" y="122635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816F5F-C545-F745-AAEF-DFB67B1DE58D}">
      <dsp:nvSpPr>
        <dsp:cNvPr id="0" name=""/>
        <dsp:cNvSpPr/>
      </dsp:nvSpPr>
      <dsp:spPr>
        <a:xfrm>
          <a:off x="157522" y="1717382"/>
          <a:ext cx="233978" cy="5179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7974"/>
              </a:lnTo>
              <a:lnTo>
                <a:pt x="233978" y="51797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815939-2C9E-844F-952C-03370F549703}">
      <dsp:nvSpPr>
        <dsp:cNvPr id="0" name=""/>
        <dsp:cNvSpPr/>
      </dsp:nvSpPr>
      <dsp:spPr>
        <a:xfrm>
          <a:off x="781466" y="1009004"/>
          <a:ext cx="1976410" cy="327570"/>
        </a:xfrm>
        <a:custGeom>
          <a:avLst/>
          <a:gdLst/>
          <a:ahLst/>
          <a:cxnLst/>
          <a:rect l="0" t="0" r="0" b="0"/>
          <a:pathLst>
            <a:path>
              <a:moveTo>
                <a:pt x="1976410" y="0"/>
              </a:moveTo>
              <a:lnTo>
                <a:pt x="1976410" y="163785"/>
              </a:lnTo>
              <a:lnTo>
                <a:pt x="0" y="163785"/>
              </a:lnTo>
              <a:lnTo>
                <a:pt x="0" y="32757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117149-4F50-3145-85FF-7B97A529F89F}">
      <dsp:nvSpPr>
        <dsp:cNvPr id="0" name=""/>
        <dsp:cNvSpPr/>
      </dsp:nvSpPr>
      <dsp:spPr>
        <a:xfrm>
          <a:off x="2757876" y="300625"/>
          <a:ext cx="2403776" cy="327570"/>
        </a:xfrm>
        <a:custGeom>
          <a:avLst/>
          <a:gdLst/>
          <a:ahLst/>
          <a:cxnLst/>
          <a:rect l="0" t="0" r="0" b="0"/>
          <a:pathLst>
            <a:path>
              <a:moveTo>
                <a:pt x="2403776" y="0"/>
              </a:moveTo>
              <a:lnTo>
                <a:pt x="2403776" y="163785"/>
              </a:lnTo>
              <a:lnTo>
                <a:pt x="0" y="163785"/>
              </a:lnTo>
              <a:lnTo>
                <a:pt x="0" y="32757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2241F4-10D9-6A44-B8B1-2E1B8D01FEFE}">
      <dsp:nvSpPr>
        <dsp:cNvPr id="0" name=""/>
        <dsp:cNvSpPr/>
      </dsp:nvSpPr>
      <dsp:spPr>
        <a:xfrm>
          <a:off x="4468273" y="148789"/>
          <a:ext cx="1386760" cy="1518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/>
            <a:t>ESA Academy</a:t>
          </a:r>
        </a:p>
      </dsp:txBody>
      <dsp:txXfrm>
        <a:off x="4468273" y="148789"/>
        <a:ext cx="1386760" cy="151836"/>
      </dsp:txXfrm>
    </dsp:sp>
    <dsp:sp modelId="{411C24E9-937D-EA40-82B7-450B567CE59B}">
      <dsp:nvSpPr>
        <dsp:cNvPr id="0" name=""/>
        <dsp:cNvSpPr/>
      </dsp:nvSpPr>
      <dsp:spPr>
        <a:xfrm>
          <a:off x="1977947" y="628196"/>
          <a:ext cx="1559858" cy="38080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>
              <a:latin typeface="Roboto" pitchFamily="2" charset="0"/>
              <a:ea typeface="Roboto" pitchFamily="2" charset="0"/>
            </a:rPr>
            <a:t>Hands-on Programmes</a:t>
          </a:r>
        </a:p>
      </dsp:txBody>
      <dsp:txXfrm>
        <a:off x="1977947" y="628196"/>
        <a:ext cx="1559858" cy="380808"/>
      </dsp:txXfrm>
    </dsp:sp>
    <dsp:sp modelId="{27075E39-F449-8D4E-8A91-224CA0372AC5}">
      <dsp:nvSpPr>
        <dsp:cNvPr id="0" name=""/>
        <dsp:cNvSpPr/>
      </dsp:nvSpPr>
      <dsp:spPr>
        <a:xfrm>
          <a:off x="1536" y="1336574"/>
          <a:ext cx="1559858" cy="380808"/>
        </a:xfrm>
        <a:prstGeom prst="rect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>
              <a:latin typeface="Roboto" pitchFamily="2" charset="0"/>
              <a:ea typeface="Roboto" pitchFamily="2" charset="0"/>
            </a:rPr>
            <a:t>Satellites</a:t>
          </a:r>
        </a:p>
      </dsp:txBody>
      <dsp:txXfrm>
        <a:off x="1536" y="1336574"/>
        <a:ext cx="1559858" cy="380808"/>
      </dsp:txXfrm>
    </dsp:sp>
    <dsp:sp modelId="{BA7628C6-5009-DA40-A83A-583AC6E46A59}">
      <dsp:nvSpPr>
        <dsp:cNvPr id="0" name=""/>
        <dsp:cNvSpPr/>
      </dsp:nvSpPr>
      <dsp:spPr>
        <a:xfrm>
          <a:off x="391501" y="2044952"/>
          <a:ext cx="1559858" cy="380808"/>
        </a:xfrm>
        <a:prstGeom prst="rect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>
              <a:latin typeface="Roboto" pitchFamily="2" charset="0"/>
              <a:ea typeface="Roboto" pitchFamily="2" charset="0"/>
            </a:rPr>
            <a:t>Fly Your Satellite!</a:t>
          </a:r>
        </a:p>
      </dsp:txBody>
      <dsp:txXfrm>
        <a:off x="391501" y="2044952"/>
        <a:ext cx="1559858" cy="380808"/>
      </dsp:txXfrm>
    </dsp:sp>
    <dsp:sp modelId="{D33F8695-E7D2-254E-AE7F-DC641FA87E2C}">
      <dsp:nvSpPr>
        <dsp:cNvPr id="0" name=""/>
        <dsp:cNvSpPr/>
      </dsp:nvSpPr>
      <dsp:spPr>
        <a:xfrm>
          <a:off x="391501" y="2753331"/>
          <a:ext cx="1559858" cy="380808"/>
        </a:xfrm>
        <a:prstGeom prst="rect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>
              <a:latin typeface="Roboto" pitchFamily="2" charset="0"/>
              <a:ea typeface="Roboto" pitchFamily="2" charset="0"/>
            </a:rPr>
            <a:t>ESEO</a:t>
          </a:r>
        </a:p>
      </dsp:txBody>
      <dsp:txXfrm>
        <a:off x="391501" y="2753331"/>
        <a:ext cx="1559858" cy="380808"/>
      </dsp:txXfrm>
    </dsp:sp>
    <dsp:sp modelId="{EA2E9191-013B-B841-9384-33D348FB77A6}">
      <dsp:nvSpPr>
        <dsp:cNvPr id="0" name=""/>
        <dsp:cNvSpPr/>
      </dsp:nvSpPr>
      <dsp:spPr>
        <a:xfrm>
          <a:off x="1888965" y="1336574"/>
          <a:ext cx="1559858" cy="380808"/>
        </a:xfrm>
        <a:prstGeom prst="rect">
          <a:avLst/>
        </a:prstGeom>
        <a:solidFill>
          <a:srgbClr val="00549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>
              <a:latin typeface="Roboto" pitchFamily="2" charset="0"/>
              <a:ea typeface="Roboto" pitchFamily="2" charset="0"/>
            </a:rPr>
            <a:t>Gravity Related Experiments</a:t>
          </a:r>
        </a:p>
      </dsp:txBody>
      <dsp:txXfrm>
        <a:off x="1888965" y="1336574"/>
        <a:ext cx="1559858" cy="380808"/>
      </dsp:txXfrm>
    </dsp:sp>
    <dsp:sp modelId="{DE162757-77D5-9A4F-81AD-F0BB6159ABEA}">
      <dsp:nvSpPr>
        <dsp:cNvPr id="0" name=""/>
        <dsp:cNvSpPr/>
      </dsp:nvSpPr>
      <dsp:spPr>
        <a:xfrm>
          <a:off x="2278930" y="1994850"/>
          <a:ext cx="1559858" cy="380808"/>
        </a:xfrm>
        <a:prstGeom prst="rect">
          <a:avLst/>
        </a:prstGeom>
        <a:solidFill>
          <a:srgbClr val="00549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>
              <a:latin typeface="Roboto" pitchFamily="2" charset="0"/>
              <a:ea typeface="Roboto" pitchFamily="2" charset="0"/>
            </a:rPr>
            <a:t>Fly Your Thesis!</a:t>
          </a:r>
        </a:p>
      </dsp:txBody>
      <dsp:txXfrm>
        <a:off x="2278930" y="1994850"/>
        <a:ext cx="1559858" cy="380808"/>
      </dsp:txXfrm>
    </dsp:sp>
    <dsp:sp modelId="{94AB3846-8010-4BB0-82D4-04967205F8CF}">
      <dsp:nvSpPr>
        <dsp:cNvPr id="0" name=""/>
        <dsp:cNvSpPr/>
      </dsp:nvSpPr>
      <dsp:spPr>
        <a:xfrm>
          <a:off x="2278930" y="2610651"/>
          <a:ext cx="1559858" cy="380808"/>
        </a:xfrm>
        <a:prstGeom prst="rect">
          <a:avLst/>
        </a:prstGeom>
        <a:solidFill>
          <a:srgbClr val="00549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>
              <a:latin typeface="Roboto" pitchFamily="2" charset="0"/>
              <a:ea typeface="Roboto" pitchFamily="2" charset="0"/>
            </a:rPr>
            <a:t>Spin Your Thesis!</a:t>
          </a:r>
        </a:p>
      </dsp:txBody>
      <dsp:txXfrm>
        <a:off x="2278930" y="2610651"/>
        <a:ext cx="1559858" cy="380808"/>
      </dsp:txXfrm>
    </dsp:sp>
    <dsp:sp modelId="{77B55B9A-8272-BB40-B2EE-677561E4C745}">
      <dsp:nvSpPr>
        <dsp:cNvPr id="0" name=""/>
        <dsp:cNvSpPr/>
      </dsp:nvSpPr>
      <dsp:spPr>
        <a:xfrm>
          <a:off x="2278930" y="3308274"/>
          <a:ext cx="1559858" cy="380808"/>
        </a:xfrm>
        <a:prstGeom prst="rect">
          <a:avLst/>
        </a:prstGeom>
        <a:solidFill>
          <a:srgbClr val="00549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>
              <a:latin typeface="Roboto" pitchFamily="2" charset="0"/>
              <a:ea typeface="Roboto" pitchFamily="2" charset="0"/>
            </a:rPr>
            <a:t>Spin Your Thesis!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>
              <a:latin typeface="Roboto" pitchFamily="2" charset="0"/>
              <a:ea typeface="Roboto" pitchFamily="2" charset="0"/>
            </a:rPr>
            <a:t>Human Edition</a:t>
          </a:r>
        </a:p>
      </dsp:txBody>
      <dsp:txXfrm>
        <a:off x="2278930" y="3308274"/>
        <a:ext cx="1559858" cy="380808"/>
      </dsp:txXfrm>
    </dsp:sp>
    <dsp:sp modelId="{1B25B138-DD4C-5C40-978D-C384C5D9948F}">
      <dsp:nvSpPr>
        <dsp:cNvPr id="0" name=""/>
        <dsp:cNvSpPr/>
      </dsp:nvSpPr>
      <dsp:spPr>
        <a:xfrm>
          <a:off x="2278930" y="4007465"/>
          <a:ext cx="1559858" cy="379240"/>
        </a:xfrm>
        <a:prstGeom prst="rect">
          <a:avLst/>
        </a:prstGeom>
        <a:solidFill>
          <a:srgbClr val="00549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>
              <a:latin typeface="Roboto" pitchFamily="2" charset="0"/>
              <a:ea typeface="Roboto" pitchFamily="2" charset="0"/>
            </a:rPr>
            <a:t>Drop Your Thesis!</a:t>
          </a:r>
        </a:p>
      </dsp:txBody>
      <dsp:txXfrm>
        <a:off x="2278930" y="4007465"/>
        <a:ext cx="1559858" cy="379240"/>
      </dsp:txXfrm>
    </dsp:sp>
    <dsp:sp modelId="{0CD35F69-1082-754E-9679-38CCE1C9C2BA}">
      <dsp:nvSpPr>
        <dsp:cNvPr id="0" name=""/>
        <dsp:cNvSpPr/>
      </dsp:nvSpPr>
      <dsp:spPr>
        <a:xfrm>
          <a:off x="2278930" y="4685683"/>
          <a:ext cx="1559858" cy="380808"/>
        </a:xfrm>
        <a:prstGeom prst="rect">
          <a:avLst/>
        </a:prstGeom>
        <a:solidFill>
          <a:srgbClr val="00549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>
              <a:latin typeface="Roboto" pitchFamily="2" charset="0"/>
              <a:ea typeface="Roboto" pitchFamily="2" charset="0"/>
            </a:rPr>
            <a:t>Orbit Your Thesis!</a:t>
          </a:r>
        </a:p>
      </dsp:txBody>
      <dsp:txXfrm>
        <a:off x="2278930" y="4685683"/>
        <a:ext cx="1559858" cy="380808"/>
      </dsp:txXfrm>
    </dsp:sp>
    <dsp:sp modelId="{398EB0CE-6206-1045-B31D-EA89CBD3C2D8}">
      <dsp:nvSpPr>
        <dsp:cNvPr id="0" name=""/>
        <dsp:cNvSpPr/>
      </dsp:nvSpPr>
      <dsp:spPr>
        <a:xfrm>
          <a:off x="3776393" y="1336574"/>
          <a:ext cx="1737822" cy="450401"/>
        </a:xfrm>
        <a:prstGeom prst="rect">
          <a:avLst/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>
              <a:latin typeface="Roboto" pitchFamily="2" charset="0"/>
              <a:ea typeface="Roboto" pitchFamily="2" charset="0"/>
            </a:rPr>
            <a:t>Experimental Platforms</a:t>
          </a:r>
        </a:p>
      </dsp:txBody>
      <dsp:txXfrm>
        <a:off x="3776393" y="1336574"/>
        <a:ext cx="1737822" cy="450401"/>
      </dsp:txXfrm>
    </dsp:sp>
    <dsp:sp modelId="{013A21C6-D562-7440-9834-65D2C5050153}">
      <dsp:nvSpPr>
        <dsp:cNvPr id="0" name=""/>
        <dsp:cNvSpPr/>
      </dsp:nvSpPr>
      <dsp:spPr>
        <a:xfrm>
          <a:off x="4210849" y="2114545"/>
          <a:ext cx="1559858" cy="380808"/>
        </a:xfrm>
        <a:prstGeom prst="rect">
          <a:avLst/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>
              <a:latin typeface="Roboto" pitchFamily="2" charset="0"/>
              <a:ea typeface="Roboto" pitchFamily="2" charset="0"/>
            </a:rPr>
            <a:t>REXUS/BEXUS</a:t>
          </a:r>
        </a:p>
      </dsp:txBody>
      <dsp:txXfrm>
        <a:off x="4210849" y="2114545"/>
        <a:ext cx="1559858" cy="380808"/>
      </dsp:txXfrm>
    </dsp:sp>
    <dsp:sp modelId="{BB7CB9B8-ABD4-7943-BF9E-8A4F78D01532}">
      <dsp:nvSpPr>
        <dsp:cNvPr id="0" name=""/>
        <dsp:cNvSpPr/>
      </dsp:nvSpPr>
      <dsp:spPr>
        <a:xfrm>
          <a:off x="4210849" y="2822924"/>
          <a:ext cx="1559858" cy="431254"/>
        </a:xfrm>
        <a:prstGeom prst="rect">
          <a:avLst/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>
              <a:latin typeface="Roboto" pitchFamily="2" charset="0"/>
              <a:ea typeface="Roboto" pitchFamily="2" charset="0"/>
            </a:rPr>
            <a:t>Fly a Rocket!</a:t>
          </a:r>
        </a:p>
      </dsp:txBody>
      <dsp:txXfrm>
        <a:off x="4210849" y="2822924"/>
        <a:ext cx="1559858" cy="431254"/>
      </dsp:txXfrm>
    </dsp:sp>
    <dsp:sp modelId="{9CEE1CA2-EBBC-9B46-82C6-A2F2B6622376}">
      <dsp:nvSpPr>
        <dsp:cNvPr id="0" name=""/>
        <dsp:cNvSpPr/>
      </dsp:nvSpPr>
      <dsp:spPr>
        <a:xfrm>
          <a:off x="6785500" y="628196"/>
          <a:ext cx="1559858" cy="38080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>
              <a:latin typeface="Roboto" pitchFamily="2" charset="0"/>
              <a:ea typeface="Roboto" pitchFamily="2" charset="0"/>
            </a:rPr>
            <a:t>Training and Learning Programme</a:t>
          </a:r>
        </a:p>
      </dsp:txBody>
      <dsp:txXfrm>
        <a:off x="6785500" y="628196"/>
        <a:ext cx="1559858" cy="380808"/>
      </dsp:txXfrm>
    </dsp:sp>
    <dsp:sp modelId="{536BCBDA-67FD-AE44-9E31-0F29D21A3AA8}">
      <dsp:nvSpPr>
        <dsp:cNvPr id="0" name=""/>
        <dsp:cNvSpPr/>
      </dsp:nvSpPr>
      <dsp:spPr>
        <a:xfrm>
          <a:off x="5841786" y="1336574"/>
          <a:ext cx="1559858" cy="38080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>
              <a:latin typeface="Roboto" pitchFamily="2" charset="0"/>
              <a:ea typeface="Roboto" pitchFamily="2" charset="0"/>
            </a:rPr>
            <a:t>Training Sessions</a:t>
          </a:r>
        </a:p>
      </dsp:txBody>
      <dsp:txXfrm>
        <a:off x="5841786" y="1336574"/>
        <a:ext cx="1559858" cy="380808"/>
      </dsp:txXfrm>
    </dsp:sp>
    <dsp:sp modelId="{6D175877-5F7E-F147-907A-2086BF194554}">
      <dsp:nvSpPr>
        <dsp:cNvPr id="0" name=""/>
        <dsp:cNvSpPr/>
      </dsp:nvSpPr>
      <dsp:spPr>
        <a:xfrm>
          <a:off x="6231751" y="1783068"/>
          <a:ext cx="1559858" cy="38080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>
              <a:latin typeface="Roboto" pitchFamily="2" charset="0"/>
              <a:ea typeface="Roboto" pitchFamily="2" charset="0"/>
            </a:rPr>
            <a:t>Spacecraft Operations and Communications</a:t>
          </a:r>
        </a:p>
      </dsp:txBody>
      <dsp:txXfrm>
        <a:off x="6231751" y="1783068"/>
        <a:ext cx="1559858" cy="380808"/>
      </dsp:txXfrm>
    </dsp:sp>
    <dsp:sp modelId="{7413DF70-B33E-934B-8DE5-7B30FF34A4C7}">
      <dsp:nvSpPr>
        <dsp:cNvPr id="0" name=""/>
        <dsp:cNvSpPr/>
      </dsp:nvSpPr>
      <dsp:spPr>
        <a:xfrm>
          <a:off x="6229052" y="2225373"/>
          <a:ext cx="1559858" cy="38080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>
              <a:latin typeface="Roboto" pitchFamily="2" charset="0"/>
              <a:ea typeface="Roboto" pitchFamily="2" charset="0"/>
            </a:rPr>
            <a:t>Standardization, Product Assurance Awareness</a:t>
          </a:r>
        </a:p>
      </dsp:txBody>
      <dsp:txXfrm>
        <a:off x="6229052" y="2225373"/>
        <a:ext cx="1559858" cy="380808"/>
      </dsp:txXfrm>
    </dsp:sp>
    <dsp:sp modelId="{D2A68071-F46B-0743-A562-8D271A452595}">
      <dsp:nvSpPr>
        <dsp:cNvPr id="0" name=""/>
        <dsp:cNvSpPr/>
      </dsp:nvSpPr>
      <dsp:spPr>
        <a:xfrm>
          <a:off x="6231751" y="2663725"/>
          <a:ext cx="1559858" cy="38080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>
              <a:latin typeface="Roboto" pitchFamily="2" charset="0"/>
              <a:ea typeface="Roboto" pitchFamily="2" charset="0"/>
            </a:rPr>
            <a:t>Mission Design and Analysis</a:t>
          </a:r>
        </a:p>
      </dsp:txBody>
      <dsp:txXfrm>
        <a:off x="6231751" y="2663725"/>
        <a:ext cx="1559858" cy="380808"/>
      </dsp:txXfrm>
    </dsp:sp>
    <dsp:sp modelId="{16CC134B-A882-6A4A-8603-91AC5427BEF1}">
      <dsp:nvSpPr>
        <dsp:cNvPr id="0" name=""/>
        <dsp:cNvSpPr/>
      </dsp:nvSpPr>
      <dsp:spPr>
        <a:xfrm>
          <a:off x="6243403" y="3110827"/>
          <a:ext cx="1559858" cy="30431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>
              <a:latin typeface="Roboto" pitchFamily="2" charset="0"/>
              <a:ea typeface="Roboto" pitchFamily="2" charset="0"/>
            </a:rPr>
            <a:t>Space Law</a:t>
          </a:r>
        </a:p>
      </dsp:txBody>
      <dsp:txXfrm>
        <a:off x="6243403" y="3110827"/>
        <a:ext cx="1559858" cy="304312"/>
      </dsp:txXfrm>
    </dsp:sp>
    <dsp:sp modelId="{54DCB704-1497-2944-BA86-84F64C6C0140}">
      <dsp:nvSpPr>
        <dsp:cNvPr id="0" name=""/>
        <dsp:cNvSpPr/>
      </dsp:nvSpPr>
      <dsp:spPr>
        <a:xfrm>
          <a:off x="6231751" y="3929846"/>
          <a:ext cx="1559858" cy="39815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>
              <a:latin typeface="Roboto" pitchFamily="2" charset="0"/>
              <a:ea typeface="Roboto" pitchFamily="2" charset="0"/>
            </a:rPr>
            <a:t>Earth Observation</a:t>
          </a:r>
        </a:p>
      </dsp:txBody>
      <dsp:txXfrm>
        <a:off x="6231751" y="3929846"/>
        <a:ext cx="1559858" cy="398153"/>
      </dsp:txXfrm>
    </dsp:sp>
    <dsp:sp modelId="{B8620B7A-BE40-47A6-B291-5237734DF361}">
      <dsp:nvSpPr>
        <dsp:cNvPr id="0" name=""/>
        <dsp:cNvSpPr/>
      </dsp:nvSpPr>
      <dsp:spPr>
        <a:xfrm>
          <a:off x="6231813" y="4842636"/>
          <a:ext cx="1559858" cy="31962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i="1" kern="1200" dirty="0">
              <a:latin typeface="Roboto" pitchFamily="2" charset="0"/>
              <a:ea typeface="Roboto" pitchFamily="2" charset="0"/>
            </a:rPr>
            <a:t>…</a:t>
          </a:r>
        </a:p>
      </dsp:txBody>
      <dsp:txXfrm>
        <a:off x="6231813" y="4842636"/>
        <a:ext cx="1559858" cy="319622"/>
      </dsp:txXfrm>
    </dsp:sp>
    <dsp:sp modelId="{A50844E8-98CC-B544-A280-1A8F86F7AEF2}">
      <dsp:nvSpPr>
        <dsp:cNvPr id="0" name=""/>
        <dsp:cNvSpPr/>
      </dsp:nvSpPr>
      <dsp:spPr>
        <a:xfrm>
          <a:off x="7729215" y="1336574"/>
          <a:ext cx="1559858" cy="380808"/>
        </a:xfrm>
        <a:prstGeom prst="rect">
          <a:avLst/>
        </a:prstGeom>
        <a:solidFill>
          <a:srgbClr val="00549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/>
            <a:t>Training Weeks</a:t>
          </a:r>
        </a:p>
      </dsp:txBody>
      <dsp:txXfrm>
        <a:off x="7729215" y="1336574"/>
        <a:ext cx="1559858" cy="380808"/>
      </dsp:txXfrm>
    </dsp:sp>
    <dsp:sp modelId="{7D19A09A-766D-D442-8774-BA29A857F522}">
      <dsp:nvSpPr>
        <dsp:cNvPr id="0" name=""/>
        <dsp:cNvSpPr/>
      </dsp:nvSpPr>
      <dsp:spPr>
        <a:xfrm>
          <a:off x="8109539" y="3432883"/>
          <a:ext cx="1559858" cy="380808"/>
        </a:xfrm>
        <a:prstGeom prst="rect">
          <a:avLst/>
        </a:prstGeom>
        <a:solidFill>
          <a:srgbClr val="00549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>
              <a:latin typeface="Roboto" pitchFamily="2" charset="0"/>
              <a:ea typeface="Roboto" pitchFamily="2" charset="0"/>
            </a:rPr>
            <a:t>Orbit Your Thesis!</a:t>
          </a:r>
        </a:p>
      </dsp:txBody>
      <dsp:txXfrm>
        <a:off x="8109539" y="3432883"/>
        <a:ext cx="1559858" cy="380808"/>
      </dsp:txXfrm>
    </dsp:sp>
    <dsp:sp modelId="{2B837F6A-10C3-41EB-A4E1-43EC19B9565D}">
      <dsp:nvSpPr>
        <dsp:cNvPr id="0" name=""/>
        <dsp:cNvSpPr/>
      </dsp:nvSpPr>
      <dsp:spPr>
        <a:xfrm>
          <a:off x="8067189" y="1808774"/>
          <a:ext cx="1559858" cy="440940"/>
        </a:xfrm>
        <a:prstGeom prst="rect">
          <a:avLst/>
        </a:prstGeom>
        <a:solidFill>
          <a:schemeClr val="accent5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>
              <a:latin typeface="Roboto" pitchFamily="2" charset="0"/>
              <a:ea typeface="Roboto" pitchFamily="2" charset="0"/>
            </a:rPr>
            <a:t>Fly Your Thesis!</a:t>
          </a:r>
        </a:p>
      </dsp:txBody>
      <dsp:txXfrm>
        <a:off x="8067189" y="1808774"/>
        <a:ext cx="1559858" cy="440940"/>
      </dsp:txXfrm>
    </dsp:sp>
    <dsp:sp modelId="{700326A3-1A95-497B-A667-E695C39A9292}">
      <dsp:nvSpPr>
        <dsp:cNvPr id="0" name=""/>
        <dsp:cNvSpPr/>
      </dsp:nvSpPr>
      <dsp:spPr>
        <a:xfrm>
          <a:off x="8084519" y="2402659"/>
          <a:ext cx="1559858" cy="358970"/>
        </a:xfrm>
        <a:prstGeom prst="rect">
          <a:avLst/>
        </a:prstGeom>
        <a:solidFill>
          <a:schemeClr val="accent5">
            <a:lumMod val="50000"/>
          </a:schemeClr>
        </a:solidFill>
        <a:ln>
          <a:solidFill>
            <a:schemeClr val="accent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>
              <a:latin typeface="Roboto" pitchFamily="2" charset="0"/>
              <a:ea typeface="Roboto" pitchFamily="2" charset="0"/>
            </a:rPr>
            <a:t>Spin Your Thesis!</a:t>
          </a:r>
        </a:p>
      </dsp:txBody>
      <dsp:txXfrm>
        <a:off x="8084519" y="2402659"/>
        <a:ext cx="1559858" cy="358970"/>
      </dsp:txXfrm>
    </dsp:sp>
    <dsp:sp modelId="{FAF82E80-EDCF-2F4E-9502-DC3F9A874F21}">
      <dsp:nvSpPr>
        <dsp:cNvPr id="0" name=""/>
        <dsp:cNvSpPr/>
      </dsp:nvSpPr>
      <dsp:spPr>
        <a:xfrm>
          <a:off x="8093161" y="2908568"/>
          <a:ext cx="1559858" cy="380808"/>
        </a:xfrm>
        <a:prstGeom prst="rect">
          <a:avLst/>
        </a:prstGeom>
        <a:solidFill>
          <a:schemeClr val="accent5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>
              <a:latin typeface="Roboto" pitchFamily="2" charset="0"/>
              <a:ea typeface="Roboto" pitchFamily="2" charset="0"/>
            </a:rPr>
            <a:t>Drop Your Thesis!</a:t>
          </a:r>
        </a:p>
      </dsp:txBody>
      <dsp:txXfrm>
        <a:off x="8093161" y="2908568"/>
        <a:ext cx="1559858" cy="380808"/>
      </dsp:txXfrm>
    </dsp:sp>
    <dsp:sp modelId="{47AE5B1C-CF5D-DD46-A122-BB62FC936BBD}">
      <dsp:nvSpPr>
        <dsp:cNvPr id="0" name=""/>
        <dsp:cNvSpPr/>
      </dsp:nvSpPr>
      <dsp:spPr>
        <a:xfrm>
          <a:off x="8119179" y="3946279"/>
          <a:ext cx="1559858" cy="380808"/>
        </a:xfrm>
        <a:prstGeom prst="rect">
          <a:avLst/>
        </a:prstGeom>
        <a:solidFill>
          <a:srgbClr val="00549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>
              <a:latin typeface="Roboto" pitchFamily="2" charset="0"/>
              <a:ea typeface="Roboto" pitchFamily="2" charset="0"/>
            </a:rPr>
            <a:t>Fly Your Satellite!</a:t>
          </a:r>
        </a:p>
      </dsp:txBody>
      <dsp:txXfrm>
        <a:off x="8119179" y="3946279"/>
        <a:ext cx="1559858" cy="380808"/>
      </dsp:txXfrm>
    </dsp:sp>
    <dsp:sp modelId="{C8B893C1-94C5-2343-A29C-71920B120AF5}">
      <dsp:nvSpPr>
        <dsp:cNvPr id="0" name=""/>
        <dsp:cNvSpPr/>
      </dsp:nvSpPr>
      <dsp:spPr>
        <a:xfrm>
          <a:off x="8119179" y="4481357"/>
          <a:ext cx="1559858" cy="380808"/>
        </a:xfrm>
        <a:prstGeom prst="rect">
          <a:avLst/>
        </a:prstGeom>
        <a:solidFill>
          <a:srgbClr val="00549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>
              <a:latin typeface="Roboto" pitchFamily="2" charset="0"/>
              <a:ea typeface="Roboto" pitchFamily="2" charset="0"/>
            </a:rPr>
            <a:t>ESEO</a:t>
          </a:r>
        </a:p>
      </dsp:txBody>
      <dsp:txXfrm>
        <a:off x="8119179" y="4481357"/>
        <a:ext cx="1559858" cy="380808"/>
      </dsp:txXfrm>
    </dsp:sp>
    <dsp:sp modelId="{E2E218A4-6F04-4A56-ACC9-F30BF26A1C89}">
      <dsp:nvSpPr>
        <dsp:cNvPr id="0" name=""/>
        <dsp:cNvSpPr/>
      </dsp:nvSpPr>
      <dsp:spPr>
        <a:xfrm>
          <a:off x="6241301" y="3483111"/>
          <a:ext cx="1559858" cy="38080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>
              <a:latin typeface="Roboto" pitchFamily="2" charset="0"/>
              <a:ea typeface="Roboto" pitchFamily="2" charset="0"/>
            </a:rPr>
            <a:t>Human Space  Physiology</a:t>
          </a:r>
        </a:p>
      </dsp:txBody>
      <dsp:txXfrm>
        <a:off x="6241301" y="3483111"/>
        <a:ext cx="1559858" cy="380808"/>
      </dsp:txXfrm>
    </dsp:sp>
    <dsp:sp modelId="{DF093B0C-0D6E-41AF-8F04-5930E2AA4548}">
      <dsp:nvSpPr>
        <dsp:cNvPr id="0" name=""/>
        <dsp:cNvSpPr/>
      </dsp:nvSpPr>
      <dsp:spPr>
        <a:xfrm>
          <a:off x="6230288" y="4390098"/>
          <a:ext cx="1559858" cy="38080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>
              <a:latin typeface="Roboto" pitchFamily="2" charset="0"/>
              <a:ea typeface="Roboto" pitchFamily="2" charset="0"/>
            </a:rPr>
            <a:t>Space Debris</a:t>
          </a:r>
        </a:p>
      </dsp:txBody>
      <dsp:txXfrm>
        <a:off x="6230288" y="4390098"/>
        <a:ext cx="1559858" cy="3808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3076363" cy="51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9" tIns="49514" rIns="99029" bIns="49514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21294" y="0"/>
            <a:ext cx="3076363" cy="51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9" tIns="49514" rIns="99029" bIns="49514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9930" y="4925408"/>
            <a:ext cx="567944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9" tIns="49514" rIns="99029" bIns="49514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1" y="9721106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9" tIns="49514" rIns="99029" bIns="49514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21294" y="9721106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9" tIns="49514" rIns="99029" bIns="49514" anchor="b" anchorCtr="0">
            <a:noAutofit/>
          </a:bodyPr>
          <a:lstStyle/>
          <a:p>
            <a:pPr algn="r"/>
            <a:fld id="{00000000-1234-1234-1234-123412341234}" type="slidenum">
              <a:rPr lang="en-US" sz="13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:notes"/>
          <p:cNvSpPr txBox="1">
            <a:spLocks noGrp="1"/>
          </p:cNvSpPr>
          <p:nvPr>
            <p:ph type="body" idx="1"/>
          </p:nvPr>
        </p:nvSpPr>
        <p:spPr>
          <a:xfrm>
            <a:off x="709930" y="4925408"/>
            <a:ext cx="5679440" cy="4029879"/>
          </a:xfrm>
          <a:prstGeom prst="rect">
            <a:avLst/>
          </a:prstGeom>
        </p:spPr>
        <p:txBody>
          <a:bodyPr spcFirstLastPara="1" wrap="square" lIns="99029" tIns="49514" rIns="99029" bIns="49514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37" name="Google Shape;3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:notes"/>
          <p:cNvSpPr txBox="1">
            <a:spLocks noGrp="1"/>
          </p:cNvSpPr>
          <p:nvPr>
            <p:ph type="body" idx="1"/>
          </p:nvPr>
        </p:nvSpPr>
        <p:spPr>
          <a:xfrm>
            <a:off x="709930" y="4925408"/>
            <a:ext cx="5679440" cy="4029879"/>
          </a:xfrm>
          <a:prstGeom prst="rect">
            <a:avLst/>
          </a:prstGeom>
        </p:spPr>
        <p:txBody>
          <a:bodyPr spcFirstLastPara="1" wrap="square" lIns="99029" tIns="49514" rIns="99029" bIns="49514" anchor="t" anchorCtr="0">
            <a:noAutofit/>
          </a:bodyPr>
          <a:lstStyle/>
          <a:p>
            <a:pPr marL="0" indent="0" defTabSz="974202">
              <a:defRPr/>
            </a:pPr>
            <a:r>
              <a:rPr lang="en-GB" dirty="0" smtClean="0"/>
              <a:t>Contributes to the ‘Shared Vision and Goals for the Future of European Space’ calling ESA to act as “an enabler in (among others) stimulating jobs and sustainable growth, providing socio-economic benefits and, inspiring and motivating the next generations”</a:t>
            </a:r>
          </a:p>
          <a:p>
            <a:pPr marL="0" indent="0"/>
            <a:endParaRPr dirty="0"/>
          </a:p>
        </p:txBody>
      </p:sp>
      <p:sp>
        <p:nvSpPr>
          <p:cNvPr id="50" name="Google Shape;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8035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:notes"/>
          <p:cNvSpPr txBox="1">
            <a:spLocks noGrp="1"/>
          </p:cNvSpPr>
          <p:nvPr>
            <p:ph type="body" idx="1"/>
          </p:nvPr>
        </p:nvSpPr>
        <p:spPr>
          <a:xfrm>
            <a:off x="709930" y="4925408"/>
            <a:ext cx="5679440" cy="4029879"/>
          </a:xfrm>
          <a:prstGeom prst="rect">
            <a:avLst/>
          </a:prstGeom>
        </p:spPr>
        <p:txBody>
          <a:bodyPr spcFirstLastPara="1" wrap="square" lIns="99029" tIns="49514" rIns="99029" bIns="49514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50" name="Google Shape;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4774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:notes"/>
          <p:cNvSpPr txBox="1">
            <a:spLocks noGrp="1"/>
          </p:cNvSpPr>
          <p:nvPr>
            <p:ph type="body" idx="1"/>
          </p:nvPr>
        </p:nvSpPr>
        <p:spPr>
          <a:xfrm>
            <a:off x="709930" y="4925408"/>
            <a:ext cx="5679440" cy="4029879"/>
          </a:xfrm>
          <a:prstGeom prst="rect">
            <a:avLst/>
          </a:prstGeom>
        </p:spPr>
        <p:txBody>
          <a:bodyPr spcFirstLastPara="1" wrap="square" lIns="99029" tIns="49514" rIns="99029" bIns="49514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50" name="Google Shape;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8917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" Type="http://schemas.openxmlformats.org/officeDocument/2006/relationships/image" Target="../media/image5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openxmlformats.org/officeDocument/2006/relationships/image" Target="../media/image36.jp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29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emf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8.emf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2" Type="http://schemas.openxmlformats.org/officeDocument/2006/relationships/image" Target="../media/image5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chart" Target="../charts/chart1.xm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4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8.emf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2" Type="http://schemas.openxmlformats.org/officeDocument/2006/relationships/image" Target="../media/image5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chart" Target="../charts/chart2.xm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4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" Type="http://schemas.openxmlformats.org/officeDocument/2006/relationships/image" Target="../media/image6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openxmlformats.org/officeDocument/2006/relationships/image" Target="../media/image37.jpe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29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emf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" Type="http://schemas.openxmlformats.org/officeDocument/2006/relationships/image" Target="../media/image6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openxmlformats.org/officeDocument/2006/relationships/image" Target="../media/image38.jpe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29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emf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" Type="http://schemas.openxmlformats.org/officeDocument/2006/relationships/image" Target="../media/image6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openxmlformats.org/officeDocument/2006/relationships/image" Target="../media/image39.jpe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29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emf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" Type="http://schemas.openxmlformats.org/officeDocument/2006/relationships/image" Target="../media/image6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openxmlformats.org/officeDocument/2006/relationships/image" Target="../media/image40.jpe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29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emf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" Type="http://schemas.openxmlformats.org/officeDocument/2006/relationships/image" Target="../media/image6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openxmlformats.org/officeDocument/2006/relationships/image" Target="../media/image41.jpe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29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emf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" Type="http://schemas.openxmlformats.org/officeDocument/2006/relationships/image" Target="../media/image6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openxmlformats.org/officeDocument/2006/relationships/image" Target="../media/image42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29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emf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" Type="http://schemas.openxmlformats.org/officeDocument/2006/relationships/image" Target="../media/image6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openxmlformats.org/officeDocument/2006/relationships/image" Target="../media/image43.jpe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29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emf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" Type="http://schemas.openxmlformats.org/officeDocument/2006/relationships/image" Target="../media/image6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openxmlformats.org/officeDocument/2006/relationships/image" Target="../media/image44.jpe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29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emf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" Type="http://schemas.openxmlformats.org/officeDocument/2006/relationships/image" Target="../media/image6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openxmlformats.org/officeDocument/2006/relationships/image" Target="../media/image45.jpe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29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emf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" Type="http://schemas.openxmlformats.org/officeDocument/2006/relationships/image" Target="../media/image6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openxmlformats.org/officeDocument/2006/relationships/image" Target="../media/image46.jpe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29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emf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" Type="http://schemas.openxmlformats.org/officeDocument/2006/relationships/image" Target="../media/image6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openxmlformats.org/officeDocument/2006/relationships/image" Target="../media/image47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29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emf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" Type="http://schemas.openxmlformats.org/officeDocument/2006/relationships/image" Target="../media/image6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openxmlformats.org/officeDocument/2006/relationships/image" Target="../media/image48.jpe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29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emf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8.emf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2" Type="http://schemas.openxmlformats.org/officeDocument/2006/relationships/image" Target="../media/image5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4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8.emf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2" Type="http://schemas.openxmlformats.org/officeDocument/2006/relationships/image" Target="../media/image5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4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8.emf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2" Type="http://schemas.openxmlformats.org/officeDocument/2006/relationships/image" Target="../media/image5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4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8.emf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2" Type="http://schemas.openxmlformats.org/officeDocument/2006/relationships/image" Target="../media/image5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4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8.emf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2" Type="http://schemas.openxmlformats.org/officeDocument/2006/relationships/image" Target="../media/image5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4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8.emf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2" Type="http://schemas.openxmlformats.org/officeDocument/2006/relationships/image" Target="../media/image5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4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8.emf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2" Type="http://schemas.openxmlformats.org/officeDocument/2006/relationships/image" Target="../media/image5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4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8.emf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2" Type="http://schemas.openxmlformats.org/officeDocument/2006/relationships/image" Target="../media/image49.jp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4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8.emf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2" Type="http://schemas.openxmlformats.org/officeDocument/2006/relationships/image" Target="../media/image50.jp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4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8.emf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2" Type="http://schemas.openxmlformats.org/officeDocument/2006/relationships/image" Target="../media/image51.jp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4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8.emf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2" Type="http://schemas.openxmlformats.org/officeDocument/2006/relationships/image" Target="../media/image52.jp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4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8.emf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2" Type="http://schemas.openxmlformats.org/officeDocument/2006/relationships/image" Target="../media/image53.jp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4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8.emf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2" Type="http://schemas.openxmlformats.org/officeDocument/2006/relationships/image" Target="../media/image54.jp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4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8.emf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2" Type="http://schemas.openxmlformats.org/officeDocument/2006/relationships/image" Target="../media/image55.jp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4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8.emf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2" Type="http://schemas.openxmlformats.org/officeDocument/2006/relationships/image" Target="../media/image56.jp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4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8.emf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2" Type="http://schemas.openxmlformats.org/officeDocument/2006/relationships/image" Target="../media/image57.jp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4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8.emf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2" Type="http://schemas.openxmlformats.org/officeDocument/2006/relationships/image" Target="../media/image58.jp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4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image" Target="../media/image33.jpe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5" Type="http://schemas.openxmlformats.org/officeDocument/2006/relationships/image" Target="../media/image8.emf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34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2" Type="http://schemas.openxmlformats.org/officeDocument/2006/relationships/image" Target="../media/image33.jpe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29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8.emf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image" Target="../media/image59.jpe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5" Type="http://schemas.openxmlformats.org/officeDocument/2006/relationships/image" Target="../media/image8.emf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34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image" Target="../media/image33.jpe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5" Type="http://schemas.openxmlformats.org/officeDocument/2006/relationships/image" Target="../media/image8.emf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34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26" Type="http://schemas.openxmlformats.org/officeDocument/2006/relationships/image" Target="../media/image81.png"/><Relationship Id="rId3" Type="http://schemas.openxmlformats.org/officeDocument/2006/relationships/image" Target="../media/image85.png"/><Relationship Id="rId21" Type="http://schemas.openxmlformats.org/officeDocument/2006/relationships/image" Target="../media/image76.png"/><Relationship Id="rId7" Type="http://schemas.openxmlformats.org/officeDocument/2006/relationships/image" Target="../media/image63.pn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5" Type="http://schemas.openxmlformats.org/officeDocument/2006/relationships/image" Target="../media/image80.png"/><Relationship Id="rId2" Type="http://schemas.openxmlformats.org/officeDocument/2006/relationships/image" Target="../media/image84.jpeg"/><Relationship Id="rId16" Type="http://schemas.openxmlformats.org/officeDocument/2006/relationships/image" Target="../media/image71.png"/><Relationship Id="rId20" Type="http://schemas.openxmlformats.org/officeDocument/2006/relationships/image" Target="../media/image7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11" Type="http://schemas.openxmlformats.org/officeDocument/2006/relationships/image" Target="../media/image66.png"/><Relationship Id="rId24" Type="http://schemas.openxmlformats.org/officeDocument/2006/relationships/image" Target="../media/image79.png"/><Relationship Id="rId5" Type="http://schemas.openxmlformats.org/officeDocument/2006/relationships/image" Target="../media/image62.png"/><Relationship Id="rId15" Type="http://schemas.openxmlformats.org/officeDocument/2006/relationships/image" Target="../media/image70.png"/><Relationship Id="rId23" Type="http://schemas.openxmlformats.org/officeDocument/2006/relationships/image" Target="../media/image78.png"/><Relationship Id="rId28" Type="http://schemas.openxmlformats.org/officeDocument/2006/relationships/image" Target="../media/image83.png"/><Relationship Id="rId10" Type="http://schemas.openxmlformats.org/officeDocument/2006/relationships/image" Target="../media/image65.png"/><Relationship Id="rId19" Type="http://schemas.openxmlformats.org/officeDocument/2006/relationships/image" Target="../media/image74.png"/><Relationship Id="rId4" Type="http://schemas.openxmlformats.org/officeDocument/2006/relationships/image" Target="../media/image86.png"/><Relationship Id="rId9" Type="http://schemas.openxmlformats.org/officeDocument/2006/relationships/image" Target="../media/image13.png"/><Relationship Id="rId14" Type="http://schemas.openxmlformats.org/officeDocument/2006/relationships/image" Target="../media/image69.png"/><Relationship Id="rId22" Type="http://schemas.openxmlformats.org/officeDocument/2006/relationships/image" Target="../media/image77.png"/><Relationship Id="rId27" Type="http://schemas.openxmlformats.org/officeDocument/2006/relationships/image" Target="../media/image82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8.emf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2" Type="http://schemas.openxmlformats.org/officeDocument/2006/relationships/image" Target="../media/image5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4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8.emf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2" Type="http://schemas.openxmlformats.org/officeDocument/2006/relationships/image" Target="../media/image36.jp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4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26" Type="http://schemas.openxmlformats.org/officeDocument/2006/relationships/image" Target="../media/image81.png"/><Relationship Id="rId3" Type="http://schemas.openxmlformats.org/officeDocument/2006/relationships/image" Target="../media/image85.png"/><Relationship Id="rId21" Type="http://schemas.openxmlformats.org/officeDocument/2006/relationships/image" Target="../media/image76.png"/><Relationship Id="rId7" Type="http://schemas.openxmlformats.org/officeDocument/2006/relationships/image" Target="../media/image63.pn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5" Type="http://schemas.openxmlformats.org/officeDocument/2006/relationships/image" Target="../media/image80.png"/><Relationship Id="rId2" Type="http://schemas.openxmlformats.org/officeDocument/2006/relationships/image" Target="../media/image88.jpg"/><Relationship Id="rId16" Type="http://schemas.openxmlformats.org/officeDocument/2006/relationships/image" Target="../media/image71.png"/><Relationship Id="rId20" Type="http://schemas.openxmlformats.org/officeDocument/2006/relationships/image" Target="../media/image7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11" Type="http://schemas.openxmlformats.org/officeDocument/2006/relationships/image" Target="../media/image66.png"/><Relationship Id="rId24" Type="http://schemas.openxmlformats.org/officeDocument/2006/relationships/image" Target="../media/image79.png"/><Relationship Id="rId5" Type="http://schemas.openxmlformats.org/officeDocument/2006/relationships/image" Target="../media/image62.png"/><Relationship Id="rId15" Type="http://schemas.openxmlformats.org/officeDocument/2006/relationships/image" Target="../media/image70.png"/><Relationship Id="rId23" Type="http://schemas.openxmlformats.org/officeDocument/2006/relationships/image" Target="../media/image78.png"/><Relationship Id="rId28" Type="http://schemas.openxmlformats.org/officeDocument/2006/relationships/image" Target="../media/image83.png"/><Relationship Id="rId10" Type="http://schemas.openxmlformats.org/officeDocument/2006/relationships/image" Target="../media/image65.png"/><Relationship Id="rId19" Type="http://schemas.openxmlformats.org/officeDocument/2006/relationships/image" Target="../media/image74.png"/><Relationship Id="rId4" Type="http://schemas.openxmlformats.org/officeDocument/2006/relationships/image" Target="../media/image89.png"/><Relationship Id="rId9" Type="http://schemas.openxmlformats.org/officeDocument/2006/relationships/image" Target="../media/image13.png"/><Relationship Id="rId14" Type="http://schemas.openxmlformats.org/officeDocument/2006/relationships/image" Target="../media/image69.png"/><Relationship Id="rId22" Type="http://schemas.openxmlformats.org/officeDocument/2006/relationships/image" Target="../media/image77.png"/><Relationship Id="rId27" Type="http://schemas.openxmlformats.org/officeDocument/2006/relationships/image" Target="../media/image82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8.emf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2" Type="http://schemas.openxmlformats.org/officeDocument/2006/relationships/image" Target="../media/image5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4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8.emf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2" Type="http://schemas.openxmlformats.org/officeDocument/2006/relationships/image" Target="../media/image5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30385" y="2492915"/>
            <a:ext cx="10363200" cy="722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30386" y="3847065"/>
            <a:ext cx="5961633" cy="2212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47433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47433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9652000" y="6546852"/>
            <a:ext cx="2540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1" name="Google Shape;21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0385" y="1217405"/>
            <a:ext cx="3343875" cy="993132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/>
          <p:cNvSpPr txBox="1"/>
          <p:nvPr/>
        </p:nvSpPr>
        <p:spPr>
          <a:xfrm>
            <a:off x="830386" y="2246635"/>
            <a:ext cx="3741615" cy="210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Committee on Earth Observation Satellites</a:t>
            </a:r>
            <a:endParaRPr/>
          </a:p>
        </p:txBody>
      </p:sp>
      <p:pic>
        <p:nvPicPr>
          <p:cNvPr id="23" name="Google Shape;23;p2"/>
          <p:cNvPicPr preferRelativeResize="0"/>
          <p:nvPr/>
        </p:nvPicPr>
        <p:blipFill rotWithShape="1">
          <a:blip r:embed="rId3">
            <a:alphaModFix/>
          </a:blip>
          <a:srcRect t="24395"/>
          <a:stretch/>
        </p:blipFill>
        <p:spPr>
          <a:xfrm>
            <a:off x="0" y="-68240"/>
            <a:ext cx="12192000" cy="6926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2789" y="1217405"/>
            <a:ext cx="2507906" cy="993132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2"/>
          <p:cNvSpPr txBox="1"/>
          <p:nvPr/>
        </p:nvSpPr>
        <p:spPr>
          <a:xfrm>
            <a:off x="622789" y="2246634"/>
            <a:ext cx="2806211" cy="210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Committee on Earth Observation Satellites</a:t>
            </a:r>
            <a:endParaRPr/>
          </a:p>
        </p:txBody>
      </p:sp>
      <p:sp>
        <p:nvSpPr>
          <p:cNvPr id="26" name="Google Shape;26;p2"/>
          <p:cNvSpPr txBox="1"/>
          <p:nvPr/>
        </p:nvSpPr>
        <p:spPr>
          <a:xfrm>
            <a:off x="622789" y="2514600"/>
            <a:ext cx="5746243" cy="993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b="1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622789" y="3759200"/>
            <a:ext cx="4810858" cy="2541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5" b="7948"/>
          <a:stretch/>
        </p:blipFill>
        <p:spPr>
          <a:xfrm>
            <a:off x="0" y="0"/>
            <a:ext cx="1221437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137"/>
          <a:stretch/>
        </p:blipFill>
        <p:spPr>
          <a:xfrm>
            <a:off x="0" y="0"/>
            <a:ext cx="12192000" cy="882193"/>
          </a:xfrm>
          <a:prstGeom prst="rect">
            <a:avLst/>
          </a:prstGeom>
        </p:spPr>
      </p:pic>
      <p:sp>
        <p:nvSpPr>
          <p:cNvPr id="32" name="Text Box 38"/>
          <p:cNvSpPr txBox="1">
            <a:spLocks noChangeArrowheads="1"/>
          </p:cNvSpPr>
          <p:nvPr userDrawn="1"/>
        </p:nvSpPr>
        <p:spPr bwMode="auto">
          <a:xfrm>
            <a:off x="210075" y="6127999"/>
            <a:ext cx="37491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00" b="0" i="0" noProof="0" dirty="0" smtClean="0">
                <a:solidFill>
                  <a:srgbClr val="E8E9E4"/>
                </a:solidFill>
                <a:latin typeface="Arial" charset="0"/>
                <a:ea typeface="Arial" charset="0"/>
                <a:cs typeface="Arial" charset="0"/>
              </a:rPr>
              <a:t>ESA UNCLASSIFIED - For Official Use</a:t>
            </a:r>
            <a:endParaRPr lang="en-GB" sz="1000" b="0" i="0" noProof="0" dirty="0">
              <a:solidFill>
                <a:srgbClr val="E8E9E4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15320" r="4098" b="16253"/>
          <a:stretch/>
        </p:blipFill>
        <p:spPr>
          <a:xfrm>
            <a:off x="10937898" y="6398942"/>
            <a:ext cx="1085751" cy="459057"/>
          </a:xfrm>
          <a:prstGeom prst="rect">
            <a:avLst/>
          </a:prstGeom>
        </p:spPr>
      </p:pic>
      <p:grpSp>
        <p:nvGrpSpPr>
          <p:cNvPr id="34" name="Group 33"/>
          <p:cNvGrpSpPr/>
          <p:nvPr userDrawn="1"/>
        </p:nvGrpSpPr>
        <p:grpSpPr>
          <a:xfrm>
            <a:off x="219600" y="6570478"/>
            <a:ext cx="6826666" cy="111519"/>
            <a:chOff x="172269" y="6621494"/>
            <a:chExt cx="6826666" cy="111519"/>
          </a:xfrm>
        </p:grpSpPr>
        <p:pic>
          <p:nvPicPr>
            <p:cNvPr id="35" name="Picture 34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0" name="Straight Connector 59"/>
          <p:cNvCxnSpPr/>
          <p:nvPr userDrawn="1"/>
        </p:nvCxnSpPr>
        <p:spPr>
          <a:xfrm>
            <a:off x="218262" y="6398942"/>
            <a:ext cx="11766163" cy="98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Box 34"/>
          <p:cNvSpPr txBox="1">
            <a:spLocks noChangeAspect="1" noChangeArrowheads="1"/>
          </p:cNvSpPr>
          <p:nvPr userDrawn="1"/>
        </p:nvSpPr>
        <p:spPr bwMode="auto">
          <a:xfrm>
            <a:off x="8232775" y="6127999"/>
            <a:ext cx="374914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fld id="{BBA2E11D-44E1-43DD-A173-928128880055}" type="slidenum">
              <a:rPr lang="en-GB" sz="1000" noProof="1" smtClean="0">
                <a:solidFill>
                  <a:srgbClr val="E8E9E4"/>
                </a:solidFill>
                <a:latin typeface="Arial" charset="0"/>
                <a:ea typeface="Arial" charset="0"/>
                <a:cs typeface="Arial" charset="0"/>
              </a:rPr>
              <a:pPr algn="r">
                <a:spcBef>
                  <a:spcPct val="50000"/>
                </a:spcBef>
              </a:pPr>
              <a:t>‹#›</a:t>
            </a:fld>
            <a:endParaRPr lang="en-GB" sz="1000" noProof="1">
              <a:solidFill>
                <a:srgbClr val="E8E9E4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4" name="Rectangle 6"/>
          <p:cNvSpPr txBox="1">
            <a:spLocks noChangeArrowheads="1"/>
          </p:cNvSpPr>
          <p:nvPr userDrawn="1"/>
        </p:nvSpPr>
        <p:spPr bwMode="auto">
          <a:xfrm>
            <a:off x="124228" y="202984"/>
            <a:ext cx="10224698" cy="507831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TITLE HERE</a:t>
            </a:r>
            <a:endParaRPr lang="en-GB" sz="3000" b="1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93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2" name="Text Box 38"/>
          <p:cNvSpPr txBox="1">
            <a:spLocks noChangeArrowheads="1"/>
          </p:cNvSpPr>
          <p:nvPr userDrawn="1"/>
        </p:nvSpPr>
        <p:spPr bwMode="auto">
          <a:xfrm>
            <a:off x="210075" y="6127999"/>
            <a:ext cx="37491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00" b="0" i="0" noProof="0" dirty="0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ESA UNCLASSIFIED - For Official Use</a:t>
            </a:r>
            <a:endParaRPr lang="en-GB" sz="10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15320" r="4098" b="16253"/>
          <a:stretch/>
        </p:blipFill>
        <p:spPr>
          <a:xfrm>
            <a:off x="10937898" y="6398942"/>
            <a:ext cx="1085751" cy="459057"/>
          </a:xfrm>
          <a:prstGeom prst="rect">
            <a:avLst/>
          </a:prstGeom>
        </p:spPr>
      </p:pic>
      <p:grpSp>
        <p:nvGrpSpPr>
          <p:cNvPr id="34" name="Group 33"/>
          <p:cNvGrpSpPr/>
          <p:nvPr userDrawn="1"/>
        </p:nvGrpSpPr>
        <p:grpSpPr>
          <a:xfrm>
            <a:off x="219600" y="6570478"/>
            <a:ext cx="6826666" cy="111519"/>
            <a:chOff x="172269" y="6621494"/>
            <a:chExt cx="6826666" cy="111519"/>
          </a:xfrm>
        </p:grpSpPr>
        <p:pic>
          <p:nvPicPr>
            <p:cNvPr id="35" name="Picture 34" descr="at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b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ca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ch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cz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de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dk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e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es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fi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fr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g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hu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ie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it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lu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nl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no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p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pt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ro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se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uk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si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0" name="Straight Connector 59"/>
          <p:cNvCxnSpPr/>
          <p:nvPr userDrawn="1"/>
        </p:nvCxnSpPr>
        <p:spPr>
          <a:xfrm>
            <a:off x="218262" y="6398942"/>
            <a:ext cx="11766163" cy="98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Box 34"/>
          <p:cNvSpPr txBox="1">
            <a:spLocks noChangeAspect="1" noChangeArrowheads="1"/>
          </p:cNvSpPr>
          <p:nvPr userDrawn="1"/>
        </p:nvSpPr>
        <p:spPr bwMode="auto">
          <a:xfrm>
            <a:off x="8232775" y="6127999"/>
            <a:ext cx="374914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fld id="{BBA2E11D-44E1-43DD-A173-928128880055}" type="slidenum">
              <a:rPr lang="en-GB" sz="10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algn="r">
                <a:spcBef>
                  <a:spcPct val="50000"/>
                </a:spcBef>
              </a:pPr>
              <a:t>‹#›</a:t>
            </a:fld>
            <a:endParaRPr lang="en-GB" sz="1000" noProof="1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64" name="Chart 63"/>
          <p:cNvGraphicFramePr/>
          <p:nvPr userDrawn="1">
            <p:extLst/>
          </p:nvPr>
        </p:nvGraphicFramePr>
        <p:xfrm>
          <a:off x="278274" y="1348840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9"/>
          </a:graphicData>
        </a:graphic>
      </p:graphicFrame>
      <p:sp>
        <p:nvSpPr>
          <p:cNvPr id="65" name="Rectangle 6"/>
          <p:cNvSpPr txBox="1">
            <a:spLocks noChangeArrowheads="1"/>
          </p:cNvSpPr>
          <p:nvPr userDrawn="1"/>
        </p:nvSpPr>
        <p:spPr bwMode="auto">
          <a:xfrm>
            <a:off x="124228" y="202984"/>
            <a:ext cx="10224698" cy="507831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TITLE HERE</a:t>
            </a:r>
            <a:endParaRPr lang="en-GB" sz="3000" b="1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7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4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6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4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9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4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4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4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8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4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1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4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4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4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7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4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4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3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4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6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4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9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4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2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4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5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4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8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4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1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4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4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4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700"/>
                            </p:stCondLst>
                            <p:childTnLst>
                              <p:par>
                                <p:cTn id="10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"/>
                                        <p:tgtEl>
                                          <p:spTgt spid="64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4" grpId="0">
        <p:bldSub>
          <a:bldChart bld="category"/>
        </p:bldSub>
      </p:bldGraphic>
      <p:bldP spid="65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2" name="Text Box 38"/>
          <p:cNvSpPr txBox="1">
            <a:spLocks noChangeArrowheads="1"/>
          </p:cNvSpPr>
          <p:nvPr userDrawn="1"/>
        </p:nvSpPr>
        <p:spPr bwMode="auto">
          <a:xfrm>
            <a:off x="210075" y="6127999"/>
            <a:ext cx="37491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00" b="0" i="0" noProof="0" dirty="0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ESA UNCLASSIFIED - For Official Use</a:t>
            </a:r>
            <a:endParaRPr lang="en-GB" sz="10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15320" r="4098" b="16253"/>
          <a:stretch/>
        </p:blipFill>
        <p:spPr>
          <a:xfrm>
            <a:off x="10937898" y="6398942"/>
            <a:ext cx="1085751" cy="459057"/>
          </a:xfrm>
          <a:prstGeom prst="rect">
            <a:avLst/>
          </a:prstGeom>
        </p:spPr>
      </p:pic>
      <p:grpSp>
        <p:nvGrpSpPr>
          <p:cNvPr id="34" name="Group 33"/>
          <p:cNvGrpSpPr/>
          <p:nvPr userDrawn="1"/>
        </p:nvGrpSpPr>
        <p:grpSpPr>
          <a:xfrm>
            <a:off x="219600" y="6570478"/>
            <a:ext cx="6826666" cy="111519"/>
            <a:chOff x="172269" y="6621494"/>
            <a:chExt cx="6826666" cy="111519"/>
          </a:xfrm>
        </p:grpSpPr>
        <p:pic>
          <p:nvPicPr>
            <p:cNvPr id="35" name="Picture 34" descr="at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b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ca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ch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cz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de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dk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e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es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fi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fr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g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hu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ie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it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lu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nl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no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p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pt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ro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se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uk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si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0" name="Straight Connector 59"/>
          <p:cNvCxnSpPr/>
          <p:nvPr userDrawn="1"/>
        </p:nvCxnSpPr>
        <p:spPr>
          <a:xfrm>
            <a:off x="218262" y="6398942"/>
            <a:ext cx="11766163" cy="98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Box 34"/>
          <p:cNvSpPr txBox="1">
            <a:spLocks noChangeAspect="1" noChangeArrowheads="1"/>
          </p:cNvSpPr>
          <p:nvPr userDrawn="1"/>
        </p:nvSpPr>
        <p:spPr bwMode="auto">
          <a:xfrm>
            <a:off x="8232775" y="6127999"/>
            <a:ext cx="374914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fld id="{BBA2E11D-44E1-43DD-A173-928128880055}" type="slidenum">
              <a:rPr lang="en-GB" sz="10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algn="r">
                <a:spcBef>
                  <a:spcPct val="50000"/>
                </a:spcBef>
              </a:pPr>
              <a:t>‹#›</a:t>
            </a:fld>
            <a:endParaRPr lang="en-GB" sz="1000" noProof="1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64" name="Chart 63"/>
          <p:cNvGraphicFramePr/>
          <p:nvPr userDrawn="1">
            <p:extLst/>
          </p:nvPr>
        </p:nvGraphicFramePr>
        <p:xfrm>
          <a:off x="278275" y="1244313"/>
          <a:ext cx="11624274" cy="4832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9"/>
          </a:graphicData>
        </a:graphic>
      </p:graphicFrame>
      <p:sp>
        <p:nvSpPr>
          <p:cNvPr id="65" name="Rectangle 6"/>
          <p:cNvSpPr txBox="1">
            <a:spLocks noChangeArrowheads="1"/>
          </p:cNvSpPr>
          <p:nvPr userDrawn="1"/>
        </p:nvSpPr>
        <p:spPr bwMode="auto">
          <a:xfrm>
            <a:off x="124228" y="202984"/>
            <a:ext cx="10224698" cy="507831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TITLE HERE</a:t>
            </a:r>
            <a:endParaRPr lang="en-GB" sz="3000" b="1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46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4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6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4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9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4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4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4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8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4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1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4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4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4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7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4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4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3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4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6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4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9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4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2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4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5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4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8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4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1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4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4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4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700"/>
                            </p:stCondLst>
                            <p:childTnLst>
                              <p:par>
                                <p:cTn id="10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"/>
                                        <p:tgtEl>
                                          <p:spTgt spid="64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4" grpId="0">
        <p:bldSub>
          <a:bldChart bld="category"/>
        </p:bldSub>
      </p:bldGraphic>
      <p:bldP spid="65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16950723446_e7d8e1bfb9_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7" t="28851" r="595" b="81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8262" y="3438002"/>
            <a:ext cx="11766163" cy="421975"/>
          </a:xfrm>
          <a:solidFill>
            <a:srgbClr val="003249"/>
          </a:solidFill>
          <a:ln>
            <a:noFill/>
          </a:ln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8263" y="2637142"/>
            <a:ext cx="11766162" cy="584775"/>
          </a:xfrm>
        </p:spPr>
        <p:txBody>
          <a:bodyPr/>
          <a:lstStyle>
            <a:lvl1pPr>
              <a:defRPr sz="3200" b="1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15320" r="4098" b="16253"/>
          <a:stretch/>
        </p:blipFill>
        <p:spPr>
          <a:xfrm>
            <a:off x="10937898" y="6398942"/>
            <a:ext cx="1085751" cy="459057"/>
          </a:xfrm>
          <a:prstGeom prst="rect">
            <a:avLst/>
          </a:prstGeom>
        </p:spPr>
      </p:pic>
      <p:grpSp>
        <p:nvGrpSpPr>
          <p:cNvPr id="35" name="Group 34"/>
          <p:cNvGrpSpPr/>
          <p:nvPr userDrawn="1"/>
        </p:nvGrpSpPr>
        <p:grpSpPr>
          <a:xfrm>
            <a:off x="219600" y="6570478"/>
            <a:ext cx="6826666" cy="111519"/>
            <a:chOff x="172269" y="6621494"/>
            <a:chExt cx="6826666" cy="111519"/>
          </a:xfrm>
        </p:grpSpPr>
        <p:pic>
          <p:nvPicPr>
            <p:cNvPr id="36" name="Picture 35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60" name="Picture 59"/>
          <p:cNvPicPr>
            <a:picLocks noChangeAspect="1"/>
          </p:cNvPicPr>
          <p:nvPr userDrawn="1"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1" name="Straight Connector 60"/>
          <p:cNvCxnSpPr/>
          <p:nvPr userDrawn="1"/>
        </p:nvCxnSpPr>
        <p:spPr>
          <a:xfrm>
            <a:off x="218262" y="6398942"/>
            <a:ext cx="11766163" cy="98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0698338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Maxwell_Test_Chamber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1219835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15320" r="4098" b="16253"/>
          <a:stretch/>
        </p:blipFill>
        <p:spPr>
          <a:xfrm>
            <a:off x="10937898" y="6398942"/>
            <a:ext cx="1085751" cy="459057"/>
          </a:xfrm>
          <a:prstGeom prst="rect">
            <a:avLst/>
          </a:prstGeom>
        </p:spPr>
      </p:pic>
      <p:grpSp>
        <p:nvGrpSpPr>
          <p:cNvPr id="35" name="Group 34"/>
          <p:cNvGrpSpPr/>
          <p:nvPr userDrawn="1"/>
        </p:nvGrpSpPr>
        <p:grpSpPr>
          <a:xfrm>
            <a:off x="219600" y="6570478"/>
            <a:ext cx="6826666" cy="111519"/>
            <a:chOff x="172269" y="6621494"/>
            <a:chExt cx="6826666" cy="111519"/>
          </a:xfrm>
        </p:grpSpPr>
        <p:pic>
          <p:nvPicPr>
            <p:cNvPr id="36" name="Picture 35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60" name="Picture 59"/>
          <p:cNvPicPr>
            <a:picLocks noChangeAspect="1"/>
          </p:cNvPicPr>
          <p:nvPr userDrawn="1"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1" name="Straight Connector 60"/>
          <p:cNvCxnSpPr/>
          <p:nvPr userDrawn="1"/>
        </p:nvCxnSpPr>
        <p:spPr>
          <a:xfrm>
            <a:off x="218262" y="6398942"/>
            <a:ext cx="11766163" cy="98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8262" y="3438002"/>
            <a:ext cx="11766163" cy="421975"/>
          </a:xfrm>
          <a:solidFill>
            <a:srgbClr val="003249"/>
          </a:solidFill>
          <a:ln>
            <a:noFill/>
          </a:ln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63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8263" y="2637142"/>
            <a:ext cx="11766162" cy="584775"/>
          </a:xfrm>
        </p:spPr>
        <p:txBody>
          <a:bodyPr/>
          <a:lstStyle>
            <a:lvl1pPr>
              <a:defRPr sz="3200" b="1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2284791780"/>
      </p:ext>
    </p:extLst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2" descr="Winter_Moo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" t="15489" r="2" b="535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15320" r="4098" b="16253"/>
          <a:stretch/>
        </p:blipFill>
        <p:spPr>
          <a:xfrm>
            <a:off x="10937898" y="6398942"/>
            <a:ext cx="1085751" cy="459057"/>
          </a:xfrm>
          <a:prstGeom prst="rect">
            <a:avLst/>
          </a:prstGeom>
        </p:spPr>
      </p:pic>
      <p:grpSp>
        <p:nvGrpSpPr>
          <p:cNvPr id="35" name="Group 34"/>
          <p:cNvGrpSpPr/>
          <p:nvPr userDrawn="1"/>
        </p:nvGrpSpPr>
        <p:grpSpPr>
          <a:xfrm>
            <a:off x="219600" y="6570478"/>
            <a:ext cx="6826666" cy="111519"/>
            <a:chOff x="172269" y="6621494"/>
            <a:chExt cx="6826666" cy="111519"/>
          </a:xfrm>
        </p:grpSpPr>
        <p:pic>
          <p:nvPicPr>
            <p:cNvPr id="36" name="Picture 35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60" name="Picture 59"/>
          <p:cNvPicPr>
            <a:picLocks noChangeAspect="1"/>
          </p:cNvPicPr>
          <p:nvPr userDrawn="1"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1" name="Straight Connector 60"/>
          <p:cNvCxnSpPr/>
          <p:nvPr userDrawn="1"/>
        </p:nvCxnSpPr>
        <p:spPr>
          <a:xfrm>
            <a:off x="218262" y="6398942"/>
            <a:ext cx="11766163" cy="98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8262" y="3438002"/>
            <a:ext cx="11766163" cy="421975"/>
          </a:xfrm>
          <a:solidFill>
            <a:srgbClr val="003249"/>
          </a:solidFill>
          <a:ln>
            <a:noFill/>
          </a:ln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63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8263" y="2637142"/>
            <a:ext cx="11766162" cy="584775"/>
          </a:xfrm>
        </p:spPr>
        <p:txBody>
          <a:bodyPr/>
          <a:lstStyle>
            <a:lvl1pPr>
              <a:defRPr sz="3200" b="1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3286774760"/>
      </p:ext>
    </p:extLst>
  </p:cSld>
  <p:clrMapOvr>
    <a:masterClrMapping/>
  </p:clrMapOvr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1"/>
          <p:cNvSpPr>
            <a:spLocks noChangeArrowheads="1"/>
          </p:cNvSpPr>
          <p:nvPr userDrawn="1"/>
        </p:nvSpPr>
        <p:spPr bwMode="auto">
          <a:xfrm>
            <a:off x="0" y="-14288"/>
            <a:ext cx="12192000" cy="6872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pPr algn="ctr" eaLnBrk="1" hangingPunct="1"/>
            <a:endParaRPr lang="en-US" altLang="x-none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5" name="Picture 31" descr="Comet_activity_21_June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5" r="11816" b="11278"/>
          <a:stretch>
            <a:fillRect/>
          </a:stretch>
        </p:blipFill>
        <p:spPr bwMode="auto">
          <a:xfrm>
            <a:off x="1843088" y="-14288"/>
            <a:ext cx="10029825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 descr="PPT_Header02" hidden="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15320" r="4098" b="16253"/>
          <a:stretch/>
        </p:blipFill>
        <p:spPr>
          <a:xfrm>
            <a:off x="10937898" y="6398942"/>
            <a:ext cx="1085751" cy="459057"/>
          </a:xfrm>
          <a:prstGeom prst="rect">
            <a:avLst/>
          </a:prstGeom>
        </p:spPr>
      </p:pic>
      <p:grpSp>
        <p:nvGrpSpPr>
          <p:cNvPr id="35" name="Group 34"/>
          <p:cNvGrpSpPr/>
          <p:nvPr userDrawn="1"/>
        </p:nvGrpSpPr>
        <p:grpSpPr>
          <a:xfrm>
            <a:off x="219600" y="6570478"/>
            <a:ext cx="6826666" cy="111519"/>
            <a:chOff x="172269" y="6621494"/>
            <a:chExt cx="6826666" cy="111519"/>
          </a:xfrm>
        </p:grpSpPr>
        <p:pic>
          <p:nvPicPr>
            <p:cNvPr id="36" name="Picture 35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60" name="Picture 59"/>
          <p:cNvPicPr>
            <a:picLocks noChangeAspect="1"/>
          </p:cNvPicPr>
          <p:nvPr userDrawn="1"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1" name="Straight Connector 60"/>
          <p:cNvCxnSpPr/>
          <p:nvPr userDrawn="1"/>
        </p:nvCxnSpPr>
        <p:spPr>
          <a:xfrm>
            <a:off x="218262" y="6398942"/>
            <a:ext cx="11766163" cy="98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8262" y="3438002"/>
            <a:ext cx="11766163" cy="421975"/>
          </a:xfrm>
          <a:solidFill>
            <a:srgbClr val="003249"/>
          </a:solidFill>
          <a:ln>
            <a:noFill/>
          </a:ln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63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8263" y="2637142"/>
            <a:ext cx="11766162" cy="584775"/>
          </a:xfrm>
        </p:spPr>
        <p:txBody>
          <a:bodyPr/>
          <a:lstStyle>
            <a:lvl1pPr>
              <a:defRPr sz="3200" b="1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1504179898"/>
      </p:ext>
    </p:extLst>
  </p:cSld>
  <p:clrMapOvr>
    <a:masterClrMapping/>
  </p:clrMapOvr>
  <p:hf sldNum="0"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Imja_glacier_Himalayas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" t="2287" r="69" b="2255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15320" r="4098" b="16253"/>
          <a:stretch/>
        </p:blipFill>
        <p:spPr>
          <a:xfrm>
            <a:off x="10937898" y="6398942"/>
            <a:ext cx="1085751" cy="459057"/>
          </a:xfrm>
          <a:prstGeom prst="rect">
            <a:avLst/>
          </a:prstGeom>
        </p:spPr>
      </p:pic>
      <p:grpSp>
        <p:nvGrpSpPr>
          <p:cNvPr id="35" name="Group 34"/>
          <p:cNvGrpSpPr/>
          <p:nvPr userDrawn="1"/>
        </p:nvGrpSpPr>
        <p:grpSpPr>
          <a:xfrm>
            <a:off x="219600" y="6570478"/>
            <a:ext cx="6826666" cy="111519"/>
            <a:chOff x="172269" y="6621494"/>
            <a:chExt cx="6826666" cy="111519"/>
          </a:xfrm>
        </p:grpSpPr>
        <p:pic>
          <p:nvPicPr>
            <p:cNvPr id="36" name="Picture 35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60" name="Picture 59"/>
          <p:cNvPicPr>
            <a:picLocks noChangeAspect="1"/>
          </p:cNvPicPr>
          <p:nvPr userDrawn="1"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1" name="Straight Connector 60"/>
          <p:cNvCxnSpPr/>
          <p:nvPr userDrawn="1"/>
        </p:nvCxnSpPr>
        <p:spPr>
          <a:xfrm>
            <a:off x="218262" y="6398942"/>
            <a:ext cx="11766163" cy="98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8262" y="3438002"/>
            <a:ext cx="11766163" cy="421975"/>
          </a:xfrm>
          <a:solidFill>
            <a:srgbClr val="003249"/>
          </a:solidFill>
          <a:ln>
            <a:noFill/>
          </a:ln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63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8263" y="2637142"/>
            <a:ext cx="11766162" cy="584775"/>
          </a:xfrm>
        </p:spPr>
        <p:txBody>
          <a:bodyPr/>
          <a:lstStyle>
            <a:lvl1pPr>
              <a:defRPr sz="3200" b="1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1114139045"/>
      </p:ext>
    </p:extLst>
  </p:cSld>
  <p:clrMapOvr>
    <a:masterClrMapping/>
  </p:clrMapOvr>
  <p:hf sldNum="0"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Alphasat_artist_s_impression_970p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4" b="10159"/>
          <a:stretch>
            <a:fillRect/>
          </a:stretch>
        </p:blipFill>
        <p:spPr bwMode="auto">
          <a:xfrm>
            <a:off x="0" y="0"/>
            <a:ext cx="12209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15320" r="4098" b="16253"/>
          <a:stretch/>
        </p:blipFill>
        <p:spPr>
          <a:xfrm>
            <a:off x="10937898" y="6398942"/>
            <a:ext cx="1085751" cy="459057"/>
          </a:xfrm>
          <a:prstGeom prst="rect">
            <a:avLst/>
          </a:prstGeom>
        </p:spPr>
      </p:pic>
      <p:grpSp>
        <p:nvGrpSpPr>
          <p:cNvPr id="35" name="Group 34"/>
          <p:cNvGrpSpPr/>
          <p:nvPr userDrawn="1"/>
        </p:nvGrpSpPr>
        <p:grpSpPr>
          <a:xfrm>
            <a:off x="219600" y="6570478"/>
            <a:ext cx="6826666" cy="111519"/>
            <a:chOff x="172269" y="6621494"/>
            <a:chExt cx="6826666" cy="111519"/>
          </a:xfrm>
        </p:grpSpPr>
        <p:pic>
          <p:nvPicPr>
            <p:cNvPr id="36" name="Picture 35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60" name="Picture 59"/>
          <p:cNvPicPr>
            <a:picLocks noChangeAspect="1"/>
          </p:cNvPicPr>
          <p:nvPr userDrawn="1"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1" name="Straight Connector 60"/>
          <p:cNvCxnSpPr/>
          <p:nvPr userDrawn="1"/>
        </p:nvCxnSpPr>
        <p:spPr>
          <a:xfrm>
            <a:off x="218262" y="6398942"/>
            <a:ext cx="11766163" cy="98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8262" y="3438002"/>
            <a:ext cx="11766163" cy="421975"/>
          </a:xfrm>
          <a:solidFill>
            <a:srgbClr val="003249"/>
          </a:solidFill>
          <a:ln>
            <a:noFill/>
          </a:ln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63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8263" y="2637142"/>
            <a:ext cx="11766162" cy="584775"/>
          </a:xfrm>
        </p:spPr>
        <p:txBody>
          <a:bodyPr/>
          <a:lstStyle>
            <a:lvl1pPr>
              <a:defRPr sz="3200" b="1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1569182761"/>
      </p:ext>
    </p:extLst>
  </p:cSld>
  <p:clrMapOvr>
    <a:masterClrMapping/>
  </p:clrMapOvr>
  <p:hf sldNum="0"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1"/>
          <p:cNvSpPr>
            <a:spLocks noChangeArrowheads="1"/>
          </p:cNvSpPr>
          <p:nvPr userDrawn="1"/>
        </p:nvSpPr>
        <p:spPr bwMode="auto">
          <a:xfrm>
            <a:off x="0" y="-14288"/>
            <a:ext cx="12192000" cy="687228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pPr algn="ctr" eaLnBrk="1" hangingPunct="1"/>
            <a:endParaRPr lang="en-US" altLang="x-none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5" name="Picture 32" descr="navigatio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5" b="10957"/>
          <a:stretch>
            <a:fillRect/>
          </a:stretch>
        </p:blipFill>
        <p:spPr bwMode="auto">
          <a:xfrm>
            <a:off x="2824163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 descr="PPT_Header02" hidden="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15320" r="4098" b="16253"/>
          <a:stretch/>
        </p:blipFill>
        <p:spPr>
          <a:xfrm>
            <a:off x="10937898" y="6398942"/>
            <a:ext cx="1085751" cy="459057"/>
          </a:xfrm>
          <a:prstGeom prst="rect">
            <a:avLst/>
          </a:prstGeom>
        </p:spPr>
      </p:pic>
      <p:grpSp>
        <p:nvGrpSpPr>
          <p:cNvPr id="36" name="Group 35"/>
          <p:cNvGrpSpPr/>
          <p:nvPr userDrawn="1"/>
        </p:nvGrpSpPr>
        <p:grpSpPr>
          <a:xfrm>
            <a:off x="219600" y="6570478"/>
            <a:ext cx="6826666" cy="111519"/>
            <a:chOff x="172269" y="6621494"/>
            <a:chExt cx="6826666" cy="111519"/>
          </a:xfrm>
        </p:grpSpPr>
        <p:pic>
          <p:nvPicPr>
            <p:cNvPr id="37" name="Picture 36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61" name="Picture 60"/>
          <p:cNvPicPr>
            <a:picLocks noChangeAspect="1"/>
          </p:cNvPicPr>
          <p:nvPr userDrawn="1"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2" name="Straight Connector 61"/>
          <p:cNvCxnSpPr/>
          <p:nvPr userDrawn="1"/>
        </p:nvCxnSpPr>
        <p:spPr>
          <a:xfrm>
            <a:off x="218262" y="6398942"/>
            <a:ext cx="11766163" cy="98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8262" y="3438002"/>
            <a:ext cx="11766163" cy="421975"/>
          </a:xfrm>
          <a:solidFill>
            <a:srgbClr val="003249"/>
          </a:solidFill>
          <a:ln>
            <a:noFill/>
          </a:ln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64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8263" y="2637142"/>
            <a:ext cx="11766162" cy="584775"/>
          </a:xfrm>
        </p:spPr>
        <p:txBody>
          <a:bodyPr/>
          <a:lstStyle>
            <a:lvl1pPr>
              <a:defRPr sz="3200" b="1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469068983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"/>
          <p:cNvSpPr>
            <a:spLocks noGrp="1"/>
          </p:cNvSpPr>
          <p:nvPr>
            <p:ph type="sldNum" idx="12"/>
          </p:nvPr>
        </p:nvSpPr>
        <p:spPr>
          <a:xfrm>
            <a:off x="11684000" y="6629403"/>
            <a:ext cx="406400" cy="187285"/>
          </a:xfrm>
          <a:prstGeom prst="roundRect">
            <a:avLst>
              <a:gd name="adj" fmla="val 16667"/>
            </a:avLst>
          </a:prstGeom>
          <a:solidFill>
            <a:schemeClr val="lt1">
              <a:alpha val="48627"/>
            </a:schemeClr>
          </a:solidFill>
          <a:ln w="25400" cap="flat" cmpd="sng">
            <a:solidFill>
              <a:schemeClr val="dk2">
                <a:alpha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>
              <a:spcBef>
                <a:spcPts val="0"/>
              </a:spcBef>
              <a:buNone/>
              <a:defRPr sz="1100" b="0" i="1" u="none" strike="noStrike" cap="non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spcBef>
                <a:spcPts val="0"/>
              </a:spcBef>
              <a:buNone/>
              <a:defRPr sz="1100" b="0" i="1" u="none" strike="noStrike" cap="non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spcBef>
                <a:spcPts val="0"/>
              </a:spcBef>
              <a:buNone/>
              <a:defRPr sz="1100" b="0" i="1" u="none" strike="noStrike" cap="non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spcBef>
                <a:spcPts val="0"/>
              </a:spcBef>
              <a:buNone/>
              <a:defRPr sz="1100" b="0" i="1" u="none" strike="noStrike" cap="non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spcBef>
                <a:spcPts val="0"/>
              </a:spcBef>
              <a:buNone/>
              <a:defRPr sz="1100" b="0" i="1" u="none" strike="noStrike" cap="non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spcBef>
                <a:spcPts val="0"/>
              </a:spcBef>
              <a:buNone/>
              <a:defRPr sz="1100" b="0" i="1" u="none" strike="noStrike" cap="non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spcBef>
                <a:spcPts val="0"/>
              </a:spcBef>
              <a:buNone/>
              <a:defRPr sz="1100" b="0" i="1" u="none" strike="noStrike" cap="non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spcBef>
                <a:spcPts val="0"/>
              </a:spcBef>
              <a:buNone/>
              <a:defRPr sz="1100" b="0" i="1" u="none" strike="noStrike" cap="non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spcBef>
                <a:spcPts val="0"/>
              </a:spcBef>
              <a:buNone/>
              <a:defRPr sz="1100" b="0" i="1" u="none" strike="noStrike" cap="none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body" idx="1"/>
          </p:nvPr>
        </p:nvSpPr>
        <p:spPr>
          <a:xfrm>
            <a:off x="166255" y="1402773"/>
            <a:ext cx="11845636" cy="5101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556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556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▪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556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body" idx="2"/>
          </p:nvPr>
        </p:nvSpPr>
        <p:spPr>
          <a:xfrm>
            <a:off x="2220686" y="353887"/>
            <a:ext cx="6604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810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o"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▪"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Alexander_Gerst_spacewalk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3858" r="761" b="1169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15320" r="4098" b="16253"/>
          <a:stretch/>
        </p:blipFill>
        <p:spPr>
          <a:xfrm>
            <a:off x="10937898" y="6398942"/>
            <a:ext cx="1085751" cy="459057"/>
          </a:xfrm>
          <a:prstGeom prst="rect">
            <a:avLst/>
          </a:prstGeom>
        </p:spPr>
      </p:pic>
      <p:grpSp>
        <p:nvGrpSpPr>
          <p:cNvPr id="35" name="Group 34"/>
          <p:cNvGrpSpPr/>
          <p:nvPr userDrawn="1"/>
        </p:nvGrpSpPr>
        <p:grpSpPr>
          <a:xfrm>
            <a:off x="219600" y="6570478"/>
            <a:ext cx="6826666" cy="111519"/>
            <a:chOff x="172269" y="6621494"/>
            <a:chExt cx="6826666" cy="111519"/>
          </a:xfrm>
        </p:grpSpPr>
        <p:pic>
          <p:nvPicPr>
            <p:cNvPr id="36" name="Picture 35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60" name="Picture 59"/>
          <p:cNvPicPr>
            <a:picLocks noChangeAspect="1"/>
          </p:cNvPicPr>
          <p:nvPr userDrawn="1"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1" name="Straight Connector 60"/>
          <p:cNvCxnSpPr/>
          <p:nvPr userDrawn="1"/>
        </p:nvCxnSpPr>
        <p:spPr>
          <a:xfrm>
            <a:off x="218262" y="6398942"/>
            <a:ext cx="11766163" cy="98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8262" y="3438002"/>
            <a:ext cx="11766163" cy="421975"/>
          </a:xfrm>
          <a:solidFill>
            <a:srgbClr val="003249"/>
          </a:solidFill>
          <a:ln>
            <a:noFill/>
          </a:ln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63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8263" y="2637142"/>
            <a:ext cx="11766162" cy="584775"/>
          </a:xfrm>
        </p:spPr>
        <p:txBody>
          <a:bodyPr/>
          <a:lstStyle>
            <a:lvl1pPr>
              <a:defRPr sz="3200" b="1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780165614"/>
      </p:ext>
    </p:extLst>
  </p:cSld>
  <p:clrMapOvr>
    <a:masterClrMapping/>
  </p:clrMapOvr>
  <p:hf sldNum="0"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Liftoff_of_Vega_VV06_carrying_LISA_Pathfinder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12193588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15320" r="4098" b="16253"/>
          <a:stretch/>
        </p:blipFill>
        <p:spPr>
          <a:xfrm>
            <a:off x="10937898" y="6398942"/>
            <a:ext cx="1085751" cy="459057"/>
          </a:xfrm>
          <a:prstGeom prst="rect">
            <a:avLst/>
          </a:prstGeom>
        </p:spPr>
      </p:pic>
      <p:grpSp>
        <p:nvGrpSpPr>
          <p:cNvPr id="35" name="Group 34"/>
          <p:cNvGrpSpPr/>
          <p:nvPr userDrawn="1"/>
        </p:nvGrpSpPr>
        <p:grpSpPr>
          <a:xfrm>
            <a:off x="219600" y="6570478"/>
            <a:ext cx="6826666" cy="111519"/>
            <a:chOff x="172269" y="6621494"/>
            <a:chExt cx="6826666" cy="111519"/>
          </a:xfrm>
        </p:grpSpPr>
        <p:pic>
          <p:nvPicPr>
            <p:cNvPr id="36" name="Picture 35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60" name="Picture 59"/>
          <p:cNvPicPr>
            <a:picLocks noChangeAspect="1"/>
          </p:cNvPicPr>
          <p:nvPr userDrawn="1"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1" name="Straight Connector 60"/>
          <p:cNvCxnSpPr/>
          <p:nvPr userDrawn="1"/>
        </p:nvCxnSpPr>
        <p:spPr>
          <a:xfrm>
            <a:off x="218262" y="6398942"/>
            <a:ext cx="11766163" cy="98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8262" y="3438002"/>
            <a:ext cx="11766163" cy="421975"/>
          </a:xfrm>
          <a:solidFill>
            <a:srgbClr val="003249"/>
          </a:solidFill>
          <a:ln>
            <a:noFill/>
          </a:ln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63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8263" y="2637142"/>
            <a:ext cx="11766162" cy="584775"/>
          </a:xfrm>
        </p:spPr>
        <p:txBody>
          <a:bodyPr/>
          <a:lstStyle>
            <a:lvl1pPr>
              <a:defRPr sz="3200" b="1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4060866365"/>
      </p:ext>
    </p:extLst>
  </p:cSld>
  <p:clrMapOvr>
    <a:masterClrMapping/>
  </p:clrMapOvr>
  <p:hf sldNum="0"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Vega_VV04_IXV_Liftoff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12192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15320" r="4098" b="16253"/>
          <a:stretch/>
        </p:blipFill>
        <p:spPr>
          <a:xfrm>
            <a:off x="10937898" y="6398942"/>
            <a:ext cx="1085751" cy="459057"/>
          </a:xfrm>
          <a:prstGeom prst="rect">
            <a:avLst/>
          </a:prstGeom>
        </p:spPr>
      </p:pic>
      <p:grpSp>
        <p:nvGrpSpPr>
          <p:cNvPr id="35" name="Group 34"/>
          <p:cNvGrpSpPr/>
          <p:nvPr userDrawn="1"/>
        </p:nvGrpSpPr>
        <p:grpSpPr>
          <a:xfrm>
            <a:off x="219600" y="6570478"/>
            <a:ext cx="6826666" cy="111519"/>
            <a:chOff x="172269" y="6621494"/>
            <a:chExt cx="6826666" cy="111519"/>
          </a:xfrm>
        </p:grpSpPr>
        <p:pic>
          <p:nvPicPr>
            <p:cNvPr id="36" name="Picture 35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60" name="Picture 59"/>
          <p:cNvPicPr>
            <a:picLocks noChangeAspect="1"/>
          </p:cNvPicPr>
          <p:nvPr userDrawn="1"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1" name="Straight Connector 60"/>
          <p:cNvCxnSpPr/>
          <p:nvPr userDrawn="1"/>
        </p:nvCxnSpPr>
        <p:spPr>
          <a:xfrm>
            <a:off x="218262" y="6398942"/>
            <a:ext cx="11766163" cy="98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8262" y="3438002"/>
            <a:ext cx="11766163" cy="421975"/>
          </a:xfrm>
          <a:solidFill>
            <a:srgbClr val="003249"/>
          </a:solidFill>
          <a:ln>
            <a:noFill/>
          </a:ln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63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8263" y="2637142"/>
            <a:ext cx="11766162" cy="584775"/>
          </a:xfrm>
        </p:spPr>
        <p:txBody>
          <a:bodyPr/>
          <a:lstStyle>
            <a:lvl1pPr>
              <a:defRPr sz="3200" b="1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4205393792"/>
      </p:ext>
    </p:extLst>
  </p:cSld>
  <p:clrMapOvr>
    <a:masterClrMapping/>
  </p:clrMapOvr>
  <p:hf sldNum="0"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cover slide 6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4" r="1521" b="4765"/>
          <a:stretch>
            <a:fillRect/>
          </a:stretch>
        </p:blipFill>
        <p:spPr bwMode="auto">
          <a:xfrm>
            <a:off x="0" y="-4763"/>
            <a:ext cx="12192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15320" r="4098" b="16253"/>
          <a:stretch/>
        </p:blipFill>
        <p:spPr>
          <a:xfrm>
            <a:off x="10937898" y="6398942"/>
            <a:ext cx="1085751" cy="459057"/>
          </a:xfrm>
          <a:prstGeom prst="rect">
            <a:avLst/>
          </a:prstGeom>
        </p:spPr>
      </p:pic>
      <p:grpSp>
        <p:nvGrpSpPr>
          <p:cNvPr id="35" name="Group 34"/>
          <p:cNvGrpSpPr/>
          <p:nvPr userDrawn="1"/>
        </p:nvGrpSpPr>
        <p:grpSpPr>
          <a:xfrm>
            <a:off x="219600" y="6570478"/>
            <a:ext cx="6826666" cy="111519"/>
            <a:chOff x="172269" y="6621494"/>
            <a:chExt cx="6826666" cy="111519"/>
          </a:xfrm>
        </p:grpSpPr>
        <p:pic>
          <p:nvPicPr>
            <p:cNvPr id="36" name="Picture 35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60" name="Picture 59"/>
          <p:cNvPicPr>
            <a:picLocks noChangeAspect="1"/>
          </p:cNvPicPr>
          <p:nvPr userDrawn="1"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1" name="Straight Connector 60"/>
          <p:cNvCxnSpPr/>
          <p:nvPr userDrawn="1"/>
        </p:nvCxnSpPr>
        <p:spPr>
          <a:xfrm>
            <a:off x="218262" y="6398942"/>
            <a:ext cx="11766163" cy="98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8262" y="3438002"/>
            <a:ext cx="11766163" cy="421975"/>
          </a:xfrm>
          <a:solidFill>
            <a:srgbClr val="003249"/>
          </a:solidFill>
          <a:ln>
            <a:noFill/>
          </a:ln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63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8263" y="2637142"/>
            <a:ext cx="11766162" cy="584775"/>
          </a:xfrm>
        </p:spPr>
        <p:txBody>
          <a:bodyPr/>
          <a:lstStyle>
            <a:lvl1pPr>
              <a:defRPr sz="3200" b="1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1195630012"/>
      </p:ext>
    </p:extLst>
  </p:cSld>
  <p:clrMapOvr>
    <a:masterClrMapping/>
  </p:clrMapOvr>
  <p:hf sldNum="0"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011_cove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15320" r="4098" b="16253"/>
          <a:stretch/>
        </p:blipFill>
        <p:spPr>
          <a:xfrm>
            <a:off x="10937898" y="6398942"/>
            <a:ext cx="1085751" cy="459057"/>
          </a:xfrm>
          <a:prstGeom prst="rect">
            <a:avLst/>
          </a:prstGeom>
        </p:spPr>
      </p:pic>
      <p:grpSp>
        <p:nvGrpSpPr>
          <p:cNvPr id="35" name="Group 34"/>
          <p:cNvGrpSpPr/>
          <p:nvPr userDrawn="1"/>
        </p:nvGrpSpPr>
        <p:grpSpPr>
          <a:xfrm>
            <a:off x="219600" y="6570478"/>
            <a:ext cx="6826666" cy="111519"/>
            <a:chOff x="172269" y="6621494"/>
            <a:chExt cx="6826666" cy="111519"/>
          </a:xfrm>
        </p:grpSpPr>
        <p:pic>
          <p:nvPicPr>
            <p:cNvPr id="36" name="Picture 35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60" name="Picture 59"/>
          <p:cNvPicPr>
            <a:picLocks noChangeAspect="1"/>
          </p:cNvPicPr>
          <p:nvPr userDrawn="1"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1" name="Straight Connector 60"/>
          <p:cNvCxnSpPr/>
          <p:nvPr userDrawn="1"/>
        </p:nvCxnSpPr>
        <p:spPr>
          <a:xfrm>
            <a:off x="218262" y="6398942"/>
            <a:ext cx="11766163" cy="98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8262" y="3438002"/>
            <a:ext cx="11766163" cy="421975"/>
          </a:xfrm>
          <a:solidFill>
            <a:srgbClr val="003249"/>
          </a:solidFill>
          <a:ln>
            <a:noFill/>
          </a:ln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63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8263" y="2637142"/>
            <a:ext cx="11766162" cy="584775"/>
          </a:xfrm>
        </p:spPr>
        <p:txBody>
          <a:bodyPr/>
          <a:lstStyle>
            <a:lvl1pPr>
              <a:defRPr sz="3200" b="1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3027741740"/>
      </p:ext>
    </p:extLst>
  </p:cSld>
  <p:clrMapOvr>
    <a:masterClrMapping/>
  </p:clrMapOvr>
  <p:hf sldNum="0"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8261" y="157324"/>
            <a:ext cx="1011322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 smtClean="0"/>
              <a:t>CLICK TO EDIT MASTER TITLE STYLE</a:t>
            </a:r>
            <a:endParaRPr lang="en-GB" altLang="en-US" dirty="0"/>
          </a:p>
        </p:txBody>
      </p:sp>
      <p:sp>
        <p:nvSpPr>
          <p:cNvPr id="5" name="Text Box 38"/>
          <p:cNvSpPr txBox="1">
            <a:spLocks noChangeArrowheads="1"/>
          </p:cNvSpPr>
          <p:nvPr userDrawn="1"/>
        </p:nvSpPr>
        <p:spPr bwMode="auto">
          <a:xfrm>
            <a:off x="210075" y="6127999"/>
            <a:ext cx="37491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00" b="0" i="0" noProof="0" dirty="0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ESA UNCLASSIFIED - For Official Use</a:t>
            </a:r>
            <a:endParaRPr lang="en-GB" sz="10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8430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Box 38"/>
          <p:cNvSpPr txBox="1">
            <a:spLocks noChangeArrowheads="1"/>
          </p:cNvSpPr>
          <p:nvPr userDrawn="1"/>
        </p:nvSpPr>
        <p:spPr bwMode="auto">
          <a:xfrm>
            <a:off x="210075" y="6127999"/>
            <a:ext cx="37491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00" b="0" i="0" noProof="0" dirty="0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ESA UNCLASSIFIED - For Official Use</a:t>
            </a:r>
            <a:endParaRPr lang="en-GB" sz="10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15320" r="4098" b="16253"/>
          <a:stretch/>
        </p:blipFill>
        <p:spPr>
          <a:xfrm>
            <a:off x="10937898" y="6398942"/>
            <a:ext cx="1085751" cy="459057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219600" y="6570478"/>
            <a:ext cx="6826666" cy="111519"/>
            <a:chOff x="172269" y="6621494"/>
            <a:chExt cx="6826666" cy="111519"/>
          </a:xfrm>
        </p:grpSpPr>
        <p:pic>
          <p:nvPicPr>
            <p:cNvPr id="9" name="Picture 8" descr="at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 descr="b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 descr="ca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 descr="ch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cz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de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dk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e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es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fi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fr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g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hu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ie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it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lu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nl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no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p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 descr="pt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28" descr="ro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 descr="se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uk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Picture 31" descr="si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4" name="Straight Connector 33"/>
          <p:cNvCxnSpPr/>
          <p:nvPr userDrawn="1"/>
        </p:nvCxnSpPr>
        <p:spPr>
          <a:xfrm>
            <a:off x="218262" y="6398942"/>
            <a:ext cx="11766163" cy="98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Box 34"/>
          <p:cNvSpPr txBox="1">
            <a:spLocks noChangeAspect="1" noChangeArrowheads="1"/>
          </p:cNvSpPr>
          <p:nvPr userDrawn="1"/>
        </p:nvSpPr>
        <p:spPr bwMode="auto">
          <a:xfrm>
            <a:off x="8232775" y="6127999"/>
            <a:ext cx="374914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fld id="{BBA2E11D-44E1-43DD-A173-928128880055}" type="slidenum">
              <a:rPr lang="en-GB" sz="10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algn="r">
                <a:spcBef>
                  <a:spcPct val="50000"/>
                </a:spcBef>
              </a:pPr>
              <a:t>‹#›</a:t>
            </a:fld>
            <a:endParaRPr lang="en-GB" sz="1000" noProof="1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8261" y="157324"/>
            <a:ext cx="1011322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dirty="0" smtClean="0"/>
              <a:t>CLICK TO EDIT MASTER TITLE STYLE</a:t>
            </a:r>
            <a:endParaRPr lang="en-GB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cxnSp>
        <p:nvCxnSpPr>
          <p:cNvPr id="35" name="Straight Connector 34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118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1269" y="1673225"/>
            <a:ext cx="5185835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297" y="1673225"/>
            <a:ext cx="5184000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8261" y="157324"/>
            <a:ext cx="1011322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 smtClean="0"/>
              <a:t>CLICK TO EDIT MASTER TITLE STYLE</a:t>
            </a:r>
            <a:endParaRPr lang="en-GB" altLang="en-US" dirty="0"/>
          </a:p>
        </p:txBody>
      </p:sp>
      <p:sp>
        <p:nvSpPr>
          <p:cNvPr id="6" name="Text Box 38"/>
          <p:cNvSpPr txBox="1">
            <a:spLocks noChangeArrowheads="1"/>
          </p:cNvSpPr>
          <p:nvPr userDrawn="1"/>
        </p:nvSpPr>
        <p:spPr bwMode="auto">
          <a:xfrm>
            <a:off x="210075" y="6127999"/>
            <a:ext cx="37491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00" b="0" i="0" noProof="0" dirty="0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ESA UNCLASSIFIED - For Official Use</a:t>
            </a:r>
            <a:endParaRPr lang="en-GB" sz="10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0304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00" y="3306617"/>
            <a:ext cx="10385400" cy="707886"/>
          </a:xfrm>
        </p:spPr>
        <p:txBody>
          <a:bodyPr anchor="t"/>
          <a:lstStyle>
            <a:lvl1pPr algn="l">
              <a:defRPr sz="4000" b="1" cap="all">
                <a:solidFill>
                  <a:srgbClr val="003249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000" y="1806426"/>
            <a:ext cx="10385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8197A6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Box 38"/>
          <p:cNvSpPr txBox="1">
            <a:spLocks noChangeArrowheads="1"/>
          </p:cNvSpPr>
          <p:nvPr userDrawn="1"/>
        </p:nvSpPr>
        <p:spPr bwMode="auto">
          <a:xfrm>
            <a:off x="210075" y="6127999"/>
            <a:ext cx="37491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00" b="0" i="0" noProof="0" dirty="0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ESA UNCLASSIFIED - For Official Use</a:t>
            </a:r>
            <a:endParaRPr lang="en-GB" sz="10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15320" r="4098" b="16253"/>
          <a:stretch/>
        </p:blipFill>
        <p:spPr>
          <a:xfrm>
            <a:off x="10937898" y="6398942"/>
            <a:ext cx="1085751" cy="459057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219600" y="6570478"/>
            <a:ext cx="6826666" cy="111519"/>
            <a:chOff x="172269" y="6621494"/>
            <a:chExt cx="6826666" cy="111519"/>
          </a:xfrm>
        </p:grpSpPr>
        <p:pic>
          <p:nvPicPr>
            <p:cNvPr id="8" name="Picture 7" descr="at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 descr="b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 descr="ca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 descr="ch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 descr="cz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de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dk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e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es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fi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fr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g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hu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ie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it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lu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nl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no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p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pt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 descr="ro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28" descr="se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 descr="uk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si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3" name="Straight Connector 32"/>
          <p:cNvCxnSpPr/>
          <p:nvPr userDrawn="1"/>
        </p:nvCxnSpPr>
        <p:spPr>
          <a:xfrm>
            <a:off x="218262" y="6398942"/>
            <a:ext cx="11766163" cy="98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6"/>
          <p:cNvSpPr txBox="1">
            <a:spLocks noChangeArrowheads="1"/>
          </p:cNvSpPr>
          <p:nvPr userDrawn="1"/>
        </p:nvSpPr>
        <p:spPr bwMode="auto">
          <a:xfrm>
            <a:off x="124228" y="202984"/>
            <a:ext cx="10224698" cy="507831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TITLE HERE</a:t>
            </a:r>
            <a:endParaRPr lang="en-GB" sz="3000" b="1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" name="Text Box 34"/>
          <p:cNvSpPr txBox="1">
            <a:spLocks noChangeAspect="1" noChangeArrowheads="1"/>
          </p:cNvSpPr>
          <p:nvPr userDrawn="1"/>
        </p:nvSpPr>
        <p:spPr bwMode="auto">
          <a:xfrm>
            <a:off x="8232775" y="6127999"/>
            <a:ext cx="374914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fld id="{BBA2E11D-44E1-43DD-A173-928128880055}" type="slidenum">
              <a:rPr lang="en-GB" sz="10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algn="r">
                <a:spcBef>
                  <a:spcPct val="50000"/>
                </a:spcBef>
              </a:pPr>
              <a:t>‹#›</a:t>
            </a:fld>
            <a:endParaRPr lang="en-GB" sz="1000" noProof="1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" name="Content Placeholder 2"/>
          <p:cNvSpPr>
            <a:spLocks noGrp="1"/>
          </p:cNvSpPr>
          <p:nvPr>
            <p:ph sz="half" idx="10"/>
          </p:nvPr>
        </p:nvSpPr>
        <p:spPr>
          <a:xfrm>
            <a:off x="821269" y="1673225"/>
            <a:ext cx="5185835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38" name="Content Placeholder 3"/>
          <p:cNvSpPr>
            <a:spLocks noGrp="1"/>
          </p:cNvSpPr>
          <p:nvPr>
            <p:ph sz="half" idx="2"/>
          </p:nvPr>
        </p:nvSpPr>
        <p:spPr>
          <a:xfrm>
            <a:off x="6210297" y="1673225"/>
            <a:ext cx="5184000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7842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5497" y="1666800"/>
            <a:ext cx="5193600" cy="4968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666875"/>
            <a:ext cx="5195221" cy="49532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91"/>
            <a:ext cx="5198533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825600" y="2174411"/>
            <a:ext cx="5198533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8261" y="157324"/>
            <a:ext cx="1011322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 smtClean="0"/>
              <a:t>CLICK TO EDIT MASTER TITLE STYLE</a:t>
            </a:r>
            <a:endParaRPr lang="en-GB" altLang="en-US" dirty="0"/>
          </a:p>
        </p:txBody>
      </p:sp>
      <p:sp>
        <p:nvSpPr>
          <p:cNvPr id="10" name="Text Box 38"/>
          <p:cNvSpPr txBox="1">
            <a:spLocks noChangeArrowheads="1"/>
          </p:cNvSpPr>
          <p:nvPr userDrawn="1"/>
        </p:nvSpPr>
        <p:spPr bwMode="auto">
          <a:xfrm>
            <a:off x="210075" y="6127999"/>
            <a:ext cx="37491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00" b="0" i="0" noProof="0" dirty="0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ESA UNCLASSIFIED - For Official Use</a:t>
            </a:r>
            <a:endParaRPr lang="en-GB" sz="10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734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9652000" y="6546852"/>
            <a:ext cx="2540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002569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002569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002569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002569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002569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002569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002569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002569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00256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Box 38"/>
          <p:cNvSpPr txBox="1">
            <a:spLocks noChangeArrowheads="1"/>
          </p:cNvSpPr>
          <p:nvPr userDrawn="1"/>
        </p:nvSpPr>
        <p:spPr bwMode="auto">
          <a:xfrm>
            <a:off x="210075" y="6127999"/>
            <a:ext cx="37491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00" b="0" i="0" noProof="0" dirty="0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ESA UNCLASSIFIED - For Official Use</a:t>
            </a:r>
            <a:endParaRPr lang="en-GB" sz="10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15320" r="4098" b="16253"/>
          <a:stretch/>
        </p:blipFill>
        <p:spPr>
          <a:xfrm>
            <a:off x="10937898" y="6398942"/>
            <a:ext cx="1085751" cy="459057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219600" y="6570478"/>
            <a:ext cx="6826666" cy="111519"/>
            <a:chOff x="172269" y="6621494"/>
            <a:chExt cx="6826666" cy="111519"/>
          </a:xfrm>
        </p:grpSpPr>
        <p:pic>
          <p:nvPicPr>
            <p:cNvPr id="8" name="Picture 7" descr="at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 descr="b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 descr="ca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 descr="ch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 descr="cz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de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dk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e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es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fi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fr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g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hu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ie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it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lu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nl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no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p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pt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 descr="ro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28" descr="se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 descr="uk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si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3" name="Straight Connector 32"/>
          <p:cNvCxnSpPr/>
          <p:nvPr userDrawn="1"/>
        </p:nvCxnSpPr>
        <p:spPr>
          <a:xfrm>
            <a:off x="218262" y="6398942"/>
            <a:ext cx="11766163" cy="98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6"/>
          <p:cNvSpPr txBox="1">
            <a:spLocks noChangeArrowheads="1"/>
          </p:cNvSpPr>
          <p:nvPr userDrawn="1"/>
        </p:nvSpPr>
        <p:spPr bwMode="auto">
          <a:xfrm>
            <a:off x="124228" y="202984"/>
            <a:ext cx="10224698" cy="507831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TITLE HERE</a:t>
            </a:r>
            <a:endParaRPr lang="en-GB" sz="3000" b="1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" name="Text Box 34"/>
          <p:cNvSpPr txBox="1">
            <a:spLocks noChangeAspect="1" noChangeArrowheads="1"/>
          </p:cNvSpPr>
          <p:nvPr userDrawn="1"/>
        </p:nvSpPr>
        <p:spPr bwMode="auto">
          <a:xfrm>
            <a:off x="8232775" y="6127999"/>
            <a:ext cx="374914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fld id="{BBA2E11D-44E1-43DD-A173-928128880055}" type="slidenum">
              <a:rPr lang="en-GB" sz="10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algn="r">
                <a:spcBef>
                  <a:spcPct val="50000"/>
                </a:spcBef>
              </a:pPr>
              <a:t>‹#›</a:t>
            </a:fld>
            <a:endParaRPr lang="en-GB" sz="1000" noProof="1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5497" y="1666800"/>
            <a:ext cx="5193600" cy="4968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</p:txBody>
      </p:sp>
      <p:sp>
        <p:nvSpPr>
          <p:cNvPr id="40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666875"/>
            <a:ext cx="5195221" cy="49532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</p:txBody>
      </p:sp>
      <p:sp>
        <p:nvSpPr>
          <p:cNvPr id="41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91"/>
            <a:ext cx="5198533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2" name="Content Placeholder 5"/>
          <p:cNvSpPr>
            <a:spLocks noGrp="1"/>
          </p:cNvSpPr>
          <p:nvPr>
            <p:ph sz="quarter" idx="10"/>
          </p:nvPr>
        </p:nvSpPr>
        <p:spPr>
          <a:xfrm>
            <a:off x="825600" y="2174411"/>
            <a:ext cx="5198533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68495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8261" y="157324"/>
            <a:ext cx="1011322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 smtClean="0"/>
              <a:t>CLICK TO EDIT MASTER TITLE STYLE</a:t>
            </a:r>
            <a:endParaRPr lang="en-GB" altLang="en-US" dirty="0"/>
          </a:p>
        </p:txBody>
      </p:sp>
      <p:sp>
        <p:nvSpPr>
          <p:cNvPr id="4" name="Text Box 38"/>
          <p:cNvSpPr txBox="1">
            <a:spLocks noChangeArrowheads="1"/>
          </p:cNvSpPr>
          <p:nvPr userDrawn="1"/>
        </p:nvSpPr>
        <p:spPr bwMode="auto">
          <a:xfrm>
            <a:off x="210075" y="6127999"/>
            <a:ext cx="37491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00" b="0" i="0" noProof="0" dirty="0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ESA UNCLASSIFIED - For Official Use</a:t>
            </a:r>
            <a:endParaRPr lang="en-GB" sz="10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3211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Box 38"/>
          <p:cNvSpPr txBox="1">
            <a:spLocks noChangeArrowheads="1"/>
          </p:cNvSpPr>
          <p:nvPr userDrawn="1"/>
        </p:nvSpPr>
        <p:spPr bwMode="auto">
          <a:xfrm>
            <a:off x="210075" y="6127999"/>
            <a:ext cx="37491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00" b="0" i="0" noProof="0" dirty="0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ESA UNCLASSIFIED - For Official Use</a:t>
            </a:r>
            <a:endParaRPr lang="en-GB" sz="10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15320" r="4098" b="16253"/>
          <a:stretch/>
        </p:blipFill>
        <p:spPr>
          <a:xfrm>
            <a:off x="10937898" y="6398942"/>
            <a:ext cx="1085751" cy="459057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219600" y="6570478"/>
            <a:ext cx="6826666" cy="111519"/>
            <a:chOff x="172269" y="6621494"/>
            <a:chExt cx="6826666" cy="111519"/>
          </a:xfrm>
        </p:grpSpPr>
        <p:pic>
          <p:nvPicPr>
            <p:cNvPr id="8" name="Picture 7" descr="at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 descr="b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 descr="ca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 descr="ch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 descr="cz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de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dk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e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es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fi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fr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g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hu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ie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it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lu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nl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no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p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pt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 descr="ro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28" descr="se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 descr="uk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si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3" name="Straight Connector 32"/>
          <p:cNvCxnSpPr/>
          <p:nvPr userDrawn="1"/>
        </p:nvCxnSpPr>
        <p:spPr>
          <a:xfrm>
            <a:off x="218262" y="6398942"/>
            <a:ext cx="11766163" cy="98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6"/>
          <p:cNvSpPr txBox="1">
            <a:spLocks noChangeArrowheads="1"/>
          </p:cNvSpPr>
          <p:nvPr userDrawn="1"/>
        </p:nvSpPr>
        <p:spPr bwMode="auto">
          <a:xfrm>
            <a:off x="124228" y="202984"/>
            <a:ext cx="10224698" cy="507831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TITLE HERE</a:t>
            </a:r>
            <a:endParaRPr lang="en-GB" sz="3000" b="1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" name="Text Box 34"/>
          <p:cNvSpPr txBox="1">
            <a:spLocks noChangeAspect="1" noChangeArrowheads="1"/>
          </p:cNvSpPr>
          <p:nvPr userDrawn="1"/>
        </p:nvSpPr>
        <p:spPr bwMode="auto">
          <a:xfrm>
            <a:off x="8232775" y="6127999"/>
            <a:ext cx="374914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fld id="{BBA2E11D-44E1-43DD-A173-928128880055}" type="slidenum">
              <a:rPr lang="en-GB" sz="10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algn="r">
                <a:spcBef>
                  <a:spcPct val="50000"/>
                </a:spcBef>
              </a:pPr>
              <a:t>‹#›</a:t>
            </a:fld>
            <a:endParaRPr lang="en-GB" sz="1000" noProof="1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30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8"/>
          <p:cNvSpPr txBox="1">
            <a:spLocks noChangeArrowheads="1"/>
          </p:cNvSpPr>
          <p:nvPr userDrawn="1"/>
        </p:nvSpPr>
        <p:spPr bwMode="auto">
          <a:xfrm>
            <a:off x="210075" y="6127999"/>
            <a:ext cx="37491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00" b="0" i="0" noProof="0" dirty="0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ESA UNCLASSIFIED - For Official Use</a:t>
            </a:r>
            <a:endParaRPr lang="en-GB" sz="10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4930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Box 38"/>
          <p:cNvSpPr txBox="1">
            <a:spLocks noChangeArrowheads="1"/>
          </p:cNvSpPr>
          <p:nvPr userDrawn="1"/>
        </p:nvSpPr>
        <p:spPr bwMode="auto">
          <a:xfrm>
            <a:off x="210075" y="6127999"/>
            <a:ext cx="37491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00" b="0" i="0" noProof="0" dirty="0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ESA UNCLASSIFIED - For Official Use</a:t>
            </a:r>
            <a:endParaRPr lang="en-GB" sz="10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15320" r="4098" b="16253"/>
          <a:stretch/>
        </p:blipFill>
        <p:spPr>
          <a:xfrm>
            <a:off x="10937898" y="6398942"/>
            <a:ext cx="1085751" cy="459057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219600" y="6570478"/>
            <a:ext cx="6826666" cy="111519"/>
            <a:chOff x="172269" y="6621494"/>
            <a:chExt cx="6826666" cy="111519"/>
          </a:xfrm>
        </p:grpSpPr>
        <p:pic>
          <p:nvPicPr>
            <p:cNvPr id="8" name="Picture 7" descr="at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 descr="b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 descr="ca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 descr="ch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 descr="cz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de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dk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e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es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fi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fr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g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hu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ie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it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lu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nl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no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p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pt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 descr="ro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28" descr="se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 descr="uk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si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3" name="Straight Connector 32"/>
          <p:cNvCxnSpPr/>
          <p:nvPr userDrawn="1"/>
        </p:nvCxnSpPr>
        <p:spPr>
          <a:xfrm>
            <a:off x="218262" y="6398942"/>
            <a:ext cx="11766163" cy="98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Box 34"/>
          <p:cNvSpPr txBox="1">
            <a:spLocks noChangeAspect="1" noChangeArrowheads="1"/>
          </p:cNvSpPr>
          <p:nvPr userDrawn="1"/>
        </p:nvSpPr>
        <p:spPr bwMode="auto">
          <a:xfrm>
            <a:off x="8232775" y="6127999"/>
            <a:ext cx="374914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fld id="{BBA2E11D-44E1-43DD-A173-928128880055}" type="slidenum">
              <a:rPr lang="en-GB" sz="10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algn="r">
                <a:spcBef>
                  <a:spcPct val="50000"/>
                </a:spcBef>
              </a:pPr>
              <a:t>‹#›</a:t>
            </a:fld>
            <a:endParaRPr lang="en-GB" sz="1000" noProof="1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565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55" y="1666880"/>
            <a:ext cx="6625167" cy="432435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5500" y="1666811"/>
            <a:ext cx="3795184" cy="43243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8261" y="157324"/>
            <a:ext cx="1011322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 smtClean="0"/>
              <a:t>CLICK TO EDIT MASTER TITLE STYLE</a:t>
            </a:r>
            <a:endParaRPr lang="en-GB" altLang="en-US" dirty="0"/>
          </a:p>
        </p:txBody>
      </p:sp>
      <p:sp>
        <p:nvSpPr>
          <p:cNvPr id="7" name="Text Box 38"/>
          <p:cNvSpPr txBox="1">
            <a:spLocks noChangeArrowheads="1"/>
          </p:cNvSpPr>
          <p:nvPr userDrawn="1"/>
        </p:nvSpPr>
        <p:spPr bwMode="auto">
          <a:xfrm>
            <a:off x="210075" y="6127999"/>
            <a:ext cx="37491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00" b="0" i="0" noProof="0" dirty="0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ESA UNCLASSIFIED - For Official Use</a:t>
            </a:r>
            <a:endParaRPr lang="en-GB" sz="10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4220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Box 38"/>
          <p:cNvSpPr txBox="1">
            <a:spLocks noChangeArrowheads="1"/>
          </p:cNvSpPr>
          <p:nvPr userDrawn="1"/>
        </p:nvSpPr>
        <p:spPr bwMode="auto">
          <a:xfrm>
            <a:off x="210075" y="6127999"/>
            <a:ext cx="37491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00" b="0" i="0" noProof="0" dirty="0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ESA UNCLASSIFIED - For Official Use</a:t>
            </a:r>
            <a:endParaRPr lang="en-GB" sz="10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15320" r="4098" b="16253"/>
          <a:stretch/>
        </p:blipFill>
        <p:spPr>
          <a:xfrm>
            <a:off x="10937898" y="6398942"/>
            <a:ext cx="1085751" cy="459057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219600" y="6570478"/>
            <a:ext cx="6826666" cy="111519"/>
            <a:chOff x="172269" y="6621494"/>
            <a:chExt cx="6826666" cy="111519"/>
          </a:xfrm>
        </p:grpSpPr>
        <p:pic>
          <p:nvPicPr>
            <p:cNvPr id="8" name="Picture 7" descr="at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 descr="b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 descr="ca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 descr="ch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 descr="cz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de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dk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e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es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fi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fr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g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hu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ie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it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lu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nl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no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p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pt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 descr="ro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28" descr="se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 descr="uk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si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3" name="Straight Connector 32"/>
          <p:cNvCxnSpPr/>
          <p:nvPr userDrawn="1"/>
        </p:nvCxnSpPr>
        <p:spPr>
          <a:xfrm>
            <a:off x="218262" y="6398942"/>
            <a:ext cx="11766163" cy="98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Box 34"/>
          <p:cNvSpPr txBox="1">
            <a:spLocks noChangeAspect="1" noChangeArrowheads="1"/>
          </p:cNvSpPr>
          <p:nvPr userDrawn="1"/>
        </p:nvSpPr>
        <p:spPr bwMode="auto">
          <a:xfrm>
            <a:off x="8232775" y="6127999"/>
            <a:ext cx="374914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fld id="{BBA2E11D-44E1-43DD-A173-928128880055}" type="slidenum">
              <a:rPr lang="en-GB" sz="10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algn="r">
                <a:spcBef>
                  <a:spcPct val="50000"/>
                </a:spcBef>
              </a:pPr>
              <a:t>‹#›</a:t>
            </a:fld>
            <a:endParaRPr lang="en-GB" sz="1000" noProof="1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" name="Content Placeholder 2"/>
          <p:cNvSpPr>
            <a:spLocks noGrp="1"/>
          </p:cNvSpPr>
          <p:nvPr>
            <p:ph idx="1"/>
          </p:nvPr>
        </p:nvSpPr>
        <p:spPr>
          <a:xfrm>
            <a:off x="4766755" y="1666880"/>
            <a:ext cx="6625167" cy="432435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35" name="Text Placeholder 3"/>
          <p:cNvSpPr>
            <a:spLocks noGrp="1"/>
          </p:cNvSpPr>
          <p:nvPr>
            <p:ph type="body" sz="half" idx="2"/>
          </p:nvPr>
        </p:nvSpPr>
        <p:spPr>
          <a:xfrm>
            <a:off x="825500" y="1666811"/>
            <a:ext cx="3795184" cy="43243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6"/>
          <p:cNvSpPr txBox="1">
            <a:spLocks noChangeArrowheads="1"/>
          </p:cNvSpPr>
          <p:nvPr userDrawn="1"/>
        </p:nvSpPr>
        <p:spPr bwMode="auto">
          <a:xfrm>
            <a:off x="124228" y="202984"/>
            <a:ext cx="10224698" cy="507831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TITLE HERE</a:t>
            </a:r>
            <a:endParaRPr lang="en-GB" sz="3000" b="1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93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6000" y="5069103"/>
            <a:ext cx="79104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35716" y="1666885"/>
            <a:ext cx="7909984" cy="33909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6000" y="5372116"/>
            <a:ext cx="7910400" cy="61912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</p:txBody>
      </p:sp>
      <p:sp>
        <p:nvSpPr>
          <p:cNvPr id="5" name="Text Box 38"/>
          <p:cNvSpPr txBox="1">
            <a:spLocks noChangeArrowheads="1"/>
          </p:cNvSpPr>
          <p:nvPr userDrawn="1"/>
        </p:nvSpPr>
        <p:spPr bwMode="auto">
          <a:xfrm>
            <a:off x="210075" y="6127999"/>
            <a:ext cx="37491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00" b="0" i="0" noProof="0" dirty="0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ESA UNCLASSIFIED - For Official Use</a:t>
            </a:r>
            <a:endParaRPr lang="en-GB" sz="10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1371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Box 38"/>
          <p:cNvSpPr txBox="1">
            <a:spLocks noChangeArrowheads="1"/>
          </p:cNvSpPr>
          <p:nvPr userDrawn="1"/>
        </p:nvSpPr>
        <p:spPr bwMode="auto">
          <a:xfrm>
            <a:off x="210075" y="6127999"/>
            <a:ext cx="37491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00" b="0" i="0" noProof="0" dirty="0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ESA UNCLASSIFIED - For Official Use</a:t>
            </a:r>
            <a:endParaRPr lang="en-GB" sz="10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15320" r="4098" b="16253"/>
          <a:stretch/>
        </p:blipFill>
        <p:spPr>
          <a:xfrm>
            <a:off x="10937898" y="6398942"/>
            <a:ext cx="1085751" cy="459057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219600" y="6570478"/>
            <a:ext cx="6826666" cy="111519"/>
            <a:chOff x="172269" y="6621494"/>
            <a:chExt cx="6826666" cy="111519"/>
          </a:xfrm>
        </p:grpSpPr>
        <p:pic>
          <p:nvPicPr>
            <p:cNvPr id="8" name="Picture 7" descr="at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 descr="b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 descr="ca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 descr="ch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 descr="cz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de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dk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e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es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fi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fr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g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hu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ie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it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lu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nl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no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p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pt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 descr="ro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28" descr="se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 descr="uk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si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3" name="Straight Connector 32"/>
          <p:cNvCxnSpPr/>
          <p:nvPr userDrawn="1"/>
        </p:nvCxnSpPr>
        <p:spPr>
          <a:xfrm>
            <a:off x="218262" y="6398942"/>
            <a:ext cx="11766163" cy="98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Box 34"/>
          <p:cNvSpPr txBox="1">
            <a:spLocks noChangeAspect="1" noChangeArrowheads="1"/>
          </p:cNvSpPr>
          <p:nvPr userDrawn="1"/>
        </p:nvSpPr>
        <p:spPr bwMode="auto">
          <a:xfrm>
            <a:off x="8232775" y="6127999"/>
            <a:ext cx="374914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fld id="{BBA2E11D-44E1-43DD-A173-928128880055}" type="slidenum">
              <a:rPr lang="en-GB" sz="10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algn="r">
                <a:spcBef>
                  <a:spcPct val="50000"/>
                </a:spcBef>
              </a:pPr>
              <a:t>‹#›</a:t>
            </a:fld>
            <a:endParaRPr lang="en-GB" sz="1000" noProof="1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2136000" y="5069103"/>
            <a:ext cx="79104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5" name="Picture Placeholder 2"/>
          <p:cNvSpPr>
            <a:spLocks noGrp="1"/>
          </p:cNvSpPr>
          <p:nvPr>
            <p:ph type="pic" idx="1"/>
          </p:nvPr>
        </p:nvSpPr>
        <p:spPr>
          <a:xfrm>
            <a:off x="2135716" y="1666885"/>
            <a:ext cx="7909984" cy="33909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37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6000" y="5372116"/>
            <a:ext cx="7910400" cy="61912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8268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Text Box 38"/>
          <p:cNvSpPr txBox="1">
            <a:spLocks noChangeArrowheads="1"/>
          </p:cNvSpPr>
          <p:nvPr userDrawn="1"/>
        </p:nvSpPr>
        <p:spPr bwMode="auto">
          <a:xfrm>
            <a:off x="210075" y="6127999"/>
            <a:ext cx="37491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00" b="0" i="0" noProof="0" dirty="0" smtClean="0">
                <a:solidFill>
                  <a:srgbClr val="E8E9E4"/>
                </a:solidFill>
                <a:latin typeface="Arial" charset="0"/>
                <a:ea typeface="Arial" charset="0"/>
                <a:cs typeface="Arial" charset="0"/>
              </a:rPr>
              <a:t>ESA UNCLASSIFIED - For Official Use</a:t>
            </a:r>
            <a:endParaRPr lang="en-GB" sz="1000" b="0" i="0" noProof="0" dirty="0">
              <a:solidFill>
                <a:srgbClr val="E8E9E4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15320" r="4098" b="16253"/>
          <a:stretch/>
        </p:blipFill>
        <p:spPr>
          <a:xfrm>
            <a:off x="10937898" y="6398942"/>
            <a:ext cx="1085751" cy="459057"/>
          </a:xfrm>
          <a:prstGeom prst="rect">
            <a:avLst/>
          </a:prstGeom>
        </p:spPr>
      </p:pic>
      <p:grpSp>
        <p:nvGrpSpPr>
          <p:cNvPr id="37" name="Group 36"/>
          <p:cNvGrpSpPr/>
          <p:nvPr userDrawn="1"/>
        </p:nvGrpSpPr>
        <p:grpSpPr>
          <a:xfrm>
            <a:off x="219600" y="6570478"/>
            <a:ext cx="6826666" cy="111519"/>
            <a:chOff x="172269" y="6621494"/>
            <a:chExt cx="6826666" cy="111519"/>
          </a:xfrm>
        </p:grpSpPr>
        <p:pic>
          <p:nvPicPr>
            <p:cNvPr id="38" name="Picture 37" descr="at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b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ca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ch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cz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de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dk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s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i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r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g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hu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e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t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lu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l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o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t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ro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se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uk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i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62" name="Picture 61"/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63" name="Text Box 34"/>
          <p:cNvSpPr txBox="1">
            <a:spLocks noChangeAspect="1" noChangeArrowheads="1"/>
          </p:cNvSpPr>
          <p:nvPr userDrawn="1"/>
        </p:nvSpPr>
        <p:spPr bwMode="auto">
          <a:xfrm>
            <a:off x="8232775" y="6127999"/>
            <a:ext cx="374914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fld id="{BBA2E11D-44E1-43DD-A173-928128880055}" type="slidenum">
              <a:rPr lang="en-GB" sz="1000" noProof="1" smtClean="0">
                <a:solidFill>
                  <a:srgbClr val="E8E9E4"/>
                </a:solidFill>
                <a:latin typeface="Arial" charset="0"/>
                <a:ea typeface="Arial" charset="0"/>
                <a:cs typeface="Arial" charset="0"/>
              </a:rPr>
              <a:pPr algn="r">
                <a:spcBef>
                  <a:spcPct val="50000"/>
                </a:spcBef>
              </a:pPr>
              <a:t>‹#›</a:t>
            </a:fld>
            <a:endParaRPr lang="en-GB" sz="1000" noProof="1">
              <a:solidFill>
                <a:srgbClr val="E8E9E4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4" name="Straight Connector 63"/>
          <p:cNvCxnSpPr/>
          <p:nvPr userDrawn="1"/>
        </p:nvCxnSpPr>
        <p:spPr>
          <a:xfrm>
            <a:off x="218262" y="6398942"/>
            <a:ext cx="11766163" cy="98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3692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28353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Text Box 38"/>
          <p:cNvSpPr txBox="1">
            <a:spLocks noChangeArrowheads="1"/>
          </p:cNvSpPr>
          <p:nvPr userDrawn="1"/>
        </p:nvSpPr>
        <p:spPr bwMode="auto">
          <a:xfrm>
            <a:off x="210075" y="6127999"/>
            <a:ext cx="37491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00" b="0" i="0" noProof="0" dirty="0" smtClean="0">
                <a:solidFill>
                  <a:srgbClr val="E8E9E4"/>
                </a:solidFill>
                <a:latin typeface="Arial" charset="0"/>
                <a:ea typeface="Arial" charset="0"/>
                <a:cs typeface="Arial" charset="0"/>
              </a:rPr>
              <a:t>ESA UNCLASSIFIED - For Official Use</a:t>
            </a:r>
            <a:endParaRPr lang="en-GB" sz="1000" b="0" i="0" noProof="0" dirty="0">
              <a:solidFill>
                <a:srgbClr val="E8E9E4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15320" r="4098" b="16253"/>
          <a:stretch/>
        </p:blipFill>
        <p:spPr>
          <a:xfrm>
            <a:off x="10937898" y="6398942"/>
            <a:ext cx="1085751" cy="459057"/>
          </a:xfrm>
          <a:prstGeom prst="rect">
            <a:avLst/>
          </a:prstGeom>
        </p:spPr>
      </p:pic>
      <p:grpSp>
        <p:nvGrpSpPr>
          <p:cNvPr id="37" name="Group 36"/>
          <p:cNvGrpSpPr/>
          <p:nvPr userDrawn="1"/>
        </p:nvGrpSpPr>
        <p:grpSpPr>
          <a:xfrm>
            <a:off x="219600" y="6570478"/>
            <a:ext cx="6826666" cy="111519"/>
            <a:chOff x="172269" y="6621494"/>
            <a:chExt cx="6826666" cy="111519"/>
          </a:xfrm>
        </p:grpSpPr>
        <p:pic>
          <p:nvPicPr>
            <p:cNvPr id="38" name="Picture 37" descr="at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b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ca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ch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cz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de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dk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s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i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r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g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hu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e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t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lu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l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o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t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ro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se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uk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i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62" name="Picture 61"/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63" name="Text Box 34"/>
          <p:cNvSpPr txBox="1">
            <a:spLocks noChangeAspect="1" noChangeArrowheads="1"/>
          </p:cNvSpPr>
          <p:nvPr userDrawn="1"/>
        </p:nvSpPr>
        <p:spPr bwMode="auto">
          <a:xfrm>
            <a:off x="8232775" y="6127999"/>
            <a:ext cx="374914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fld id="{BBA2E11D-44E1-43DD-A173-928128880055}" type="slidenum">
              <a:rPr lang="en-GB" sz="1000" noProof="1" smtClean="0">
                <a:solidFill>
                  <a:srgbClr val="E8E9E4"/>
                </a:solidFill>
                <a:latin typeface="Arial" charset="0"/>
                <a:ea typeface="Arial" charset="0"/>
                <a:cs typeface="Arial" charset="0"/>
              </a:rPr>
              <a:pPr algn="r">
                <a:spcBef>
                  <a:spcPct val="50000"/>
                </a:spcBef>
              </a:pPr>
              <a:t>‹#›</a:t>
            </a:fld>
            <a:endParaRPr lang="en-GB" sz="1000" noProof="1">
              <a:solidFill>
                <a:srgbClr val="E8E9E4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4" name="Straight Connector 63"/>
          <p:cNvCxnSpPr/>
          <p:nvPr userDrawn="1"/>
        </p:nvCxnSpPr>
        <p:spPr>
          <a:xfrm>
            <a:off x="218262" y="6398942"/>
            <a:ext cx="11766163" cy="98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0021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Text Box 38"/>
          <p:cNvSpPr txBox="1">
            <a:spLocks noChangeArrowheads="1"/>
          </p:cNvSpPr>
          <p:nvPr userDrawn="1"/>
        </p:nvSpPr>
        <p:spPr bwMode="auto">
          <a:xfrm>
            <a:off x="210075" y="6127999"/>
            <a:ext cx="37491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00" b="0" i="0" noProof="0" dirty="0" smtClean="0">
                <a:solidFill>
                  <a:srgbClr val="E8E9E4"/>
                </a:solidFill>
                <a:latin typeface="Arial" charset="0"/>
                <a:ea typeface="Arial" charset="0"/>
                <a:cs typeface="Arial" charset="0"/>
              </a:rPr>
              <a:t>ESA UNCLASSIFIED - For Official Use</a:t>
            </a:r>
            <a:endParaRPr lang="en-GB" sz="1000" b="0" i="0" noProof="0" dirty="0">
              <a:solidFill>
                <a:srgbClr val="E8E9E4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15320" r="4098" b="16253"/>
          <a:stretch/>
        </p:blipFill>
        <p:spPr>
          <a:xfrm>
            <a:off x="10937898" y="6398942"/>
            <a:ext cx="1085751" cy="459057"/>
          </a:xfrm>
          <a:prstGeom prst="rect">
            <a:avLst/>
          </a:prstGeom>
        </p:spPr>
      </p:pic>
      <p:grpSp>
        <p:nvGrpSpPr>
          <p:cNvPr id="37" name="Group 36"/>
          <p:cNvGrpSpPr/>
          <p:nvPr userDrawn="1"/>
        </p:nvGrpSpPr>
        <p:grpSpPr>
          <a:xfrm>
            <a:off x="219600" y="6570478"/>
            <a:ext cx="6826666" cy="111519"/>
            <a:chOff x="172269" y="6621494"/>
            <a:chExt cx="6826666" cy="111519"/>
          </a:xfrm>
        </p:grpSpPr>
        <p:pic>
          <p:nvPicPr>
            <p:cNvPr id="38" name="Picture 37" descr="at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b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ca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ch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cz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de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dk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s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i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r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g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hu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e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t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lu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l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o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t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ro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se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uk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i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62" name="Picture 61"/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4" name="Straight Connector 63"/>
          <p:cNvCxnSpPr/>
          <p:nvPr userDrawn="1"/>
        </p:nvCxnSpPr>
        <p:spPr>
          <a:xfrm>
            <a:off x="218262" y="6398942"/>
            <a:ext cx="11766163" cy="98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Box 34"/>
          <p:cNvSpPr txBox="1">
            <a:spLocks noChangeAspect="1" noChangeArrowheads="1"/>
          </p:cNvSpPr>
          <p:nvPr userDrawn="1"/>
        </p:nvSpPr>
        <p:spPr bwMode="auto">
          <a:xfrm>
            <a:off x="8232775" y="6127999"/>
            <a:ext cx="374914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fld id="{BBA2E11D-44E1-43DD-A173-928128880055}" type="slidenum">
              <a:rPr lang="en-GB" sz="1000" noProof="1" smtClean="0">
                <a:solidFill>
                  <a:srgbClr val="E8E9E4"/>
                </a:solidFill>
                <a:latin typeface="Arial" charset="0"/>
                <a:ea typeface="Arial" charset="0"/>
                <a:cs typeface="Arial" charset="0"/>
              </a:rPr>
              <a:pPr algn="r">
                <a:spcBef>
                  <a:spcPct val="50000"/>
                </a:spcBef>
              </a:pPr>
              <a:t>‹#›</a:t>
            </a:fld>
            <a:endParaRPr lang="en-GB" sz="1000" noProof="1">
              <a:solidFill>
                <a:srgbClr val="E8E9E4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392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Text Box 38"/>
          <p:cNvSpPr txBox="1">
            <a:spLocks noChangeArrowheads="1"/>
          </p:cNvSpPr>
          <p:nvPr userDrawn="1"/>
        </p:nvSpPr>
        <p:spPr bwMode="auto">
          <a:xfrm>
            <a:off x="210075" y="6127999"/>
            <a:ext cx="37491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00" b="0" i="0" noProof="0" dirty="0" smtClean="0">
                <a:solidFill>
                  <a:srgbClr val="E8E9E4"/>
                </a:solidFill>
                <a:latin typeface="Arial" charset="0"/>
                <a:ea typeface="Arial" charset="0"/>
                <a:cs typeface="Arial" charset="0"/>
              </a:rPr>
              <a:t>ESA UNCLASSIFIED - For Official Use</a:t>
            </a:r>
            <a:endParaRPr lang="en-GB" sz="1000" b="0" i="0" noProof="0" dirty="0">
              <a:solidFill>
                <a:srgbClr val="E8E9E4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15320" r="4098" b="16253"/>
          <a:stretch/>
        </p:blipFill>
        <p:spPr>
          <a:xfrm>
            <a:off x="10937898" y="6398942"/>
            <a:ext cx="1085751" cy="459057"/>
          </a:xfrm>
          <a:prstGeom prst="rect">
            <a:avLst/>
          </a:prstGeom>
        </p:spPr>
      </p:pic>
      <p:grpSp>
        <p:nvGrpSpPr>
          <p:cNvPr id="37" name="Group 36"/>
          <p:cNvGrpSpPr/>
          <p:nvPr userDrawn="1"/>
        </p:nvGrpSpPr>
        <p:grpSpPr>
          <a:xfrm>
            <a:off x="219600" y="6570478"/>
            <a:ext cx="6826666" cy="111519"/>
            <a:chOff x="172269" y="6621494"/>
            <a:chExt cx="6826666" cy="111519"/>
          </a:xfrm>
        </p:grpSpPr>
        <p:pic>
          <p:nvPicPr>
            <p:cNvPr id="38" name="Picture 37" descr="at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b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ca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ch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cz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de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dk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s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i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r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g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hu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e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t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lu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l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o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t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ro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se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uk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i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62" name="Picture 61"/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4" name="Straight Connector 63"/>
          <p:cNvCxnSpPr/>
          <p:nvPr userDrawn="1"/>
        </p:nvCxnSpPr>
        <p:spPr>
          <a:xfrm>
            <a:off x="218262" y="6398942"/>
            <a:ext cx="11766163" cy="98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Box 34"/>
          <p:cNvSpPr txBox="1">
            <a:spLocks noChangeAspect="1" noChangeArrowheads="1"/>
          </p:cNvSpPr>
          <p:nvPr userDrawn="1"/>
        </p:nvSpPr>
        <p:spPr bwMode="auto">
          <a:xfrm>
            <a:off x="8232775" y="6127999"/>
            <a:ext cx="374914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fld id="{BBA2E11D-44E1-43DD-A173-928128880055}" type="slidenum">
              <a:rPr lang="en-GB" sz="1000" noProof="1" smtClean="0">
                <a:solidFill>
                  <a:srgbClr val="E8E9E4"/>
                </a:solidFill>
                <a:latin typeface="Arial" charset="0"/>
                <a:ea typeface="Arial" charset="0"/>
                <a:cs typeface="Arial" charset="0"/>
              </a:rPr>
              <a:pPr algn="r">
                <a:spcBef>
                  <a:spcPct val="50000"/>
                </a:spcBef>
              </a:pPr>
              <a:t>‹#›</a:t>
            </a:fld>
            <a:endParaRPr lang="en-GB" sz="1000" noProof="1">
              <a:solidFill>
                <a:srgbClr val="E8E9E4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228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Text Box 38"/>
          <p:cNvSpPr txBox="1">
            <a:spLocks noChangeArrowheads="1"/>
          </p:cNvSpPr>
          <p:nvPr userDrawn="1"/>
        </p:nvSpPr>
        <p:spPr bwMode="auto">
          <a:xfrm>
            <a:off x="210075" y="6127999"/>
            <a:ext cx="37491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00" b="0" i="0" noProof="0" dirty="0" smtClean="0">
                <a:solidFill>
                  <a:srgbClr val="E8E9E4"/>
                </a:solidFill>
                <a:latin typeface="Arial" charset="0"/>
                <a:ea typeface="Arial" charset="0"/>
                <a:cs typeface="Arial" charset="0"/>
              </a:rPr>
              <a:t>ESA UNCLASSIFIED - For Official Use</a:t>
            </a:r>
            <a:endParaRPr lang="en-GB" sz="1000" b="0" i="0" noProof="0" dirty="0">
              <a:solidFill>
                <a:srgbClr val="E8E9E4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15320" r="4098" b="16253"/>
          <a:stretch/>
        </p:blipFill>
        <p:spPr>
          <a:xfrm>
            <a:off x="10937898" y="6398942"/>
            <a:ext cx="1085751" cy="459057"/>
          </a:xfrm>
          <a:prstGeom prst="rect">
            <a:avLst/>
          </a:prstGeom>
        </p:spPr>
      </p:pic>
      <p:grpSp>
        <p:nvGrpSpPr>
          <p:cNvPr id="37" name="Group 36"/>
          <p:cNvGrpSpPr/>
          <p:nvPr userDrawn="1"/>
        </p:nvGrpSpPr>
        <p:grpSpPr>
          <a:xfrm>
            <a:off x="219600" y="6570478"/>
            <a:ext cx="6826666" cy="111519"/>
            <a:chOff x="172269" y="6621494"/>
            <a:chExt cx="6826666" cy="111519"/>
          </a:xfrm>
        </p:grpSpPr>
        <p:pic>
          <p:nvPicPr>
            <p:cNvPr id="38" name="Picture 37" descr="at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b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ca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ch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cz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de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dk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s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i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r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g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hu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e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t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lu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l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o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t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ro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se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uk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i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62" name="Picture 61"/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4" name="Straight Connector 63"/>
          <p:cNvCxnSpPr/>
          <p:nvPr userDrawn="1"/>
        </p:nvCxnSpPr>
        <p:spPr>
          <a:xfrm>
            <a:off x="218262" y="6398942"/>
            <a:ext cx="11766163" cy="98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Box 34"/>
          <p:cNvSpPr txBox="1">
            <a:spLocks noChangeAspect="1" noChangeArrowheads="1"/>
          </p:cNvSpPr>
          <p:nvPr userDrawn="1"/>
        </p:nvSpPr>
        <p:spPr bwMode="auto">
          <a:xfrm>
            <a:off x="8232775" y="6127999"/>
            <a:ext cx="374914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fld id="{BBA2E11D-44E1-43DD-A173-928128880055}" type="slidenum">
              <a:rPr lang="en-GB" sz="1000" noProof="1" smtClean="0">
                <a:solidFill>
                  <a:srgbClr val="E8E9E4"/>
                </a:solidFill>
                <a:latin typeface="Arial" charset="0"/>
                <a:ea typeface="Arial" charset="0"/>
                <a:cs typeface="Arial" charset="0"/>
              </a:rPr>
              <a:pPr algn="r">
                <a:spcBef>
                  <a:spcPct val="50000"/>
                </a:spcBef>
              </a:pPr>
              <a:t>‹#›</a:t>
            </a:fld>
            <a:endParaRPr lang="en-GB" sz="1000" noProof="1">
              <a:solidFill>
                <a:srgbClr val="E8E9E4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091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Text Box 38"/>
          <p:cNvSpPr txBox="1">
            <a:spLocks noChangeArrowheads="1"/>
          </p:cNvSpPr>
          <p:nvPr userDrawn="1"/>
        </p:nvSpPr>
        <p:spPr bwMode="auto">
          <a:xfrm>
            <a:off x="210075" y="6127999"/>
            <a:ext cx="37491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00" b="0" i="0" noProof="0" dirty="0" smtClean="0">
                <a:solidFill>
                  <a:srgbClr val="E8E9E4"/>
                </a:solidFill>
                <a:latin typeface="Arial" charset="0"/>
                <a:ea typeface="Arial" charset="0"/>
                <a:cs typeface="Arial" charset="0"/>
              </a:rPr>
              <a:t>ESA UNCLASSIFIED - For Official Use</a:t>
            </a:r>
            <a:endParaRPr lang="en-GB" sz="1000" b="0" i="0" noProof="0" dirty="0">
              <a:solidFill>
                <a:srgbClr val="E8E9E4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15320" r="4098" b="16253"/>
          <a:stretch/>
        </p:blipFill>
        <p:spPr>
          <a:xfrm>
            <a:off x="10937898" y="6398942"/>
            <a:ext cx="1085751" cy="459057"/>
          </a:xfrm>
          <a:prstGeom prst="rect">
            <a:avLst/>
          </a:prstGeom>
        </p:spPr>
      </p:pic>
      <p:grpSp>
        <p:nvGrpSpPr>
          <p:cNvPr id="37" name="Group 36"/>
          <p:cNvGrpSpPr/>
          <p:nvPr userDrawn="1"/>
        </p:nvGrpSpPr>
        <p:grpSpPr>
          <a:xfrm>
            <a:off x="219600" y="6570478"/>
            <a:ext cx="6826666" cy="111519"/>
            <a:chOff x="172269" y="6621494"/>
            <a:chExt cx="6826666" cy="111519"/>
          </a:xfrm>
        </p:grpSpPr>
        <p:pic>
          <p:nvPicPr>
            <p:cNvPr id="38" name="Picture 37" descr="at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b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ca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ch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cz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de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dk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s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i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r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g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hu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e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t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lu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l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o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t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ro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se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uk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i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62" name="Picture 61"/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4" name="Straight Connector 63"/>
          <p:cNvCxnSpPr/>
          <p:nvPr userDrawn="1"/>
        </p:nvCxnSpPr>
        <p:spPr>
          <a:xfrm>
            <a:off x="218262" y="6398942"/>
            <a:ext cx="11766163" cy="98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Box 34"/>
          <p:cNvSpPr txBox="1">
            <a:spLocks noChangeAspect="1" noChangeArrowheads="1"/>
          </p:cNvSpPr>
          <p:nvPr userDrawn="1"/>
        </p:nvSpPr>
        <p:spPr bwMode="auto">
          <a:xfrm>
            <a:off x="8232775" y="6127999"/>
            <a:ext cx="374914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fld id="{BBA2E11D-44E1-43DD-A173-928128880055}" type="slidenum">
              <a:rPr lang="en-GB" sz="1000" noProof="1" smtClean="0">
                <a:solidFill>
                  <a:srgbClr val="E8E9E4"/>
                </a:solidFill>
                <a:latin typeface="Arial" charset="0"/>
                <a:ea typeface="Arial" charset="0"/>
                <a:cs typeface="Arial" charset="0"/>
              </a:rPr>
              <a:pPr algn="r">
                <a:spcBef>
                  <a:spcPct val="50000"/>
                </a:spcBef>
              </a:pPr>
              <a:t>‹#›</a:t>
            </a:fld>
            <a:endParaRPr lang="en-GB" sz="1000" noProof="1">
              <a:solidFill>
                <a:srgbClr val="E8E9E4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1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Text Box 38"/>
          <p:cNvSpPr txBox="1">
            <a:spLocks noChangeArrowheads="1"/>
          </p:cNvSpPr>
          <p:nvPr userDrawn="1"/>
        </p:nvSpPr>
        <p:spPr bwMode="auto">
          <a:xfrm>
            <a:off x="210075" y="6127999"/>
            <a:ext cx="37491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00" b="0" i="0" noProof="0" dirty="0" smtClean="0">
                <a:solidFill>
                  <a:srgbClr val="E8E9E4"/>
                </a:solidFill>
                <a:latin typeface="Arial" charset="0"/>
                <a:ea typeface="Arial" charset="0"/>
                <a:cs typeface="Arial" charset="0"/>
              </a:rPr>
              <a:t>ESA UNCLASSIFIED - For Official Use</a:t>
            </a:r>
            <a:endParaRPr lang="en-GB" sz="1000" b="0" i="0" noProof="0" dirty="0">
              <a:solidFill>
                <a:srgbClr val="E8E9E4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15320" r="4098" b="16253"/>
          <a:stretch/>
        </p:blipFill>
        <p:spPr>
          <a:xfrm>
            <a:off x="10937898" y="6398942"/>
            <a:ext cx="1085751" cy="459057"/>
          </a:xfrm>
          <a:prstGeom prst="rect">
            <a:avLst/>
          </a:prstGeom>
        </p:spPr>
      </p:pic>
      <p:grpSp>
        <p:nvGrpSpPr>
          <p:cNvPr id="37" name="Group 36"/>
          <p:cNvGrpSpPr/>
          <p:nvPr userDrawn="1"/>
        </p:nvGrpSpPr>
        <p:grpSpPr>
          <a:xfrm>
            <a:off x="219600" y="6570478"/>
            <a:ext cx="6826666" cy="111519"/>
            <a:chOff x="172269" y="6621494"/>
            <a:chExt cx="6826666" cy="111519"/>
          </a:xfrm>
        </p:grpSpPr>
        <p:pic>
          <p:nvPicPr>
            <p:cNvPr id="38" name="Picture 37" descr="at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b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ca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ch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cz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de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dk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s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i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r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g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hu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e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t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lu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l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o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t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ro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se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uk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i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62" name="Picture 61"/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4" name="Straight Connector 63"/>
          <p:cNvCxnSpPr/>
          <p:nvPr userDrawn="1"/>
        </p:nvCxnSpPr>
        <p:spPr>
          <a:xfrm>
            <a:off x="218262" y="6398942"/>
            <a:ext cx="11766163" cy="98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Box 34"/>
          <p:cNvSpPr txBox="1">
            <a:spLocks noChangeAspect="1" noChangeArrowheads="1"/>
          </p:cNvSpPr>
          <p:nvPr userDrawn="1"/>
        </p:nvSpPr>
        <p:spPr bwMode="auto">
          <a:xfrm>
            <a:off x="8232775" y="6127999"/>
            <a:ext cx="374914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fld id="{BBA2E11D-44E1-43DD-A173-928128880055}" type="slidenum">
              <a:rPr lang="en-GB" sz="1000" noProof="1" smtClean="0">
                <a:solidFill>
                  <a:srgbClr val="E8E9E4"/>
                </a:solidFill>
                <a:latin typeface="Arial" charset="0"/>
                <a:ea typeface="Arial" charset="0"/>
                <a:cs typeface="Arial" charset="0"/>
              </a:rPr>
              <a:pPr algn="r">
                <a:spcBef>
                  <a:spcPct val="50000"/>
                </a:spcBef>
              </a:pPr>
              <a:t>‹#›</a:t>
            </a:fld>
            <a:endParaRPr lang="en-GB" sz="1000" noProof="1">
              <a:solidFill>
                <a:srgbClr val="E8E9E4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200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Text Box 38"/>
          <p:cNvSpPr txBox="1">
            <a:spLocks noChangeArrowheads="1"/>
          </p:cNvSpPr>
          <p:nvPr userDrawn="1"/>
        </p:nvSpPr>
        <p:spPr bwMode="auto">
          <a:xfrm>
            <a:off x="210075" y="6127999"/>
            <a:ext cx="37491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00" b="0" i="0" noProof="0" dirty="0" smtClean="0">
                <a:solidFill>
                  <a:srgbClr val="E8E9E4"/>
                </a:solidFill>
                <a:latin typeface="Arial" charset="0"/>
                <a:ea typeface="Arial" charset="0"/>
                <a:cs typeface="Arial" charset="0"/>
              </a:rPr>
              <a:t>ESA UNCLASSIFIED - For Official Use</a:t>
            </a:r>
            <a:endParaRPr lang="en-GB" sz="1000" b="0" i="0" noProof="0" dirty="0">
              <a:solidFill>
                <a:srgbClr val="E8E9E4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15320" r="4098" b="16253"/>
          <a:stretch/>
        </p:blipFill>
        <p:spPr>
          <a:xfrm>
            <a:off x="10937898" y="6398942"/>
            <a:ext cx="1085751" cy="459057"/>
          </a:xfrm>
          <a:prstGeom prst="rect">
            <a:avLst/>
          </a:prstGeom>
        </p:spPr>
      </p:pic>
      <p:grpSp>
        <p:nvGrpSpPr>
          <p:cNvPr id="37" name="Group 36"/>
          <p:cNvGrpSpPr/>
          <p:nvPr userDrawn="1"/>
        </p:nvGrpSpPr>
        <p:grpSpPr>
          <a:xfrm>
            <a:off x="219600" y="6570478"/>
            <a:ext cx="6826666" cy="111519"/>
            <a:chOff x="172269" y="6621494"/>
            <a:chExt cx="6826666" cy="111519"/>
          </a:xfrm>
        </p:grpSpPr>
        <p:pic>
          <p:nvPicPr>
            <p:cNvPr id="38" name="Picture 37" descr="at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b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ca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ch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cz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de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dk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s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i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r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g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hu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e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t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lu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l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o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t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ro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se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uk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i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62" name="Picture 61"/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4" name="Straight Connector 63"/>
          <p:cNvCxnSpPr/>
          <p:nvPr userDrawn="1"/>
        </p:nvCxnSpPr>
        <p:spPr>
          <a:xfrm>
            <a:off x="218262" y="6398942"/>
            <a:ext cx="11766163" cy="98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Box 34"/>
          <p:cNvSpPr txBox="1">
            <a:spLocks noChangeAspect="1" noChangeArrowheads="1"/>
          </p:cNvSpPr>
          <p:nvPr userDrawn="1"/>
        </p:nvSpPr>
        <p:spPr bwMode="auto">
          <a:xfrm>
            <a:off x="8232775" y="6127999"/>
            <a:ext cx="374914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fld id="{BBA2E11D-44E1-43DD-A173-928128880055}" type="slidenum">
              <a:rPr lang="en-GB" sz="1000" noProof="1" smtClean="0">
                <a:solidFill>
                  <a:srgbClr val="E8E9E4"/>
                </a:solidFill>
                <a:latin typeface="Arial" charset="0"/>
                <a:ea typeface="Arial" charset="0"/>
                <a:cs typeface="Arial" charset="0"/>
              </a:rPr>
              <a:pPr algn="r">
                <a:spcBef>
                  <a:spcPct val="50000"/>
                </a:spcBef>
              </a:pPr>
              <a:t>‹#›</a:t>
            </a:fld>
            <a:endParaRPr lang="en-GB" sz="1000" noProof="1">
              <a:solidFill>
                <a:srgbClr val="E8E9E4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306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Text Box 38"/>
          <p:cNvSpPr txBox="1">
            <a:spLocks noChangeArrowheads="1"/>
          </p:cNvSpPr>
          <p:nvPr userDrawn="1"/>
        </p:nvSpPr>
        <p:spPr bwMode="auto">
          <a:xfrm>
            <a:off x="210075" y="6127999"/>
            <a:ext cx="37491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00" b="0" i="0" noProof="0" dirty="0" smtClean="0">
                <a:solidFill>
                  <a:srgbClr val="E8E9E4"/>
                </a:solidFill>
                <a:latin typeface="Arial" charset="0"/>
                <a:ea typeface="Arial" charset="0"/>
                <a:cs typeface="Arial" charset="0"/>
              </a:rPr>
              <a:t>ESA UNCLASSIFIED - For Official Use</a:t>
            </a:r>
            <a:endParaRPr lang="en-GB" sz="1000" b="0" i="0" noProof="0" dirty="0">
              <a:solidFill>
                <a:srgbClr val="E8E9E4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15320" r="4098" b="16253"/>
          <a:stretch/>
        </p:blipFill>
        <p:spPr>
          <a:xfrm>
            <a:off x="10937898" y="6398942"/>
            <a:ext cx="1085751" cy="459057"/>
          </a:xfrm>
          <a:prstGeom prst="rect">
            <a:avLst/>
          </a:prstGeom>
        </p:spPr>
      </p:pic>
      <p:grpSp>
        <p:nvGrpSpPr>
          <p:cNvPr id="37" name="Group 36"/>
          <p:cNvGrpSpPr/>
          <p:nvPr userDrawn="1"/>
        </p:nvGrpSpPr>
        <p:grpSpPr>
          <a:xfrm>
            <a:off x="219600" y="6570478"/>
            <a:ext cx="6826666" cy="111519"/>
            <a:chOff x="172269" y="6621494"/>
            <a:chExt cx="6826666" cy="111519"/>
          </a:xfrm>
        </p:grpSpPr>
        <p:pic>
          <p:nvPicPr>
            <p:cNvPr id="38" name="Picture 37" descr="at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b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ca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ch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cz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de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dk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s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i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r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g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hu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e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t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lu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l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o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t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ro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se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uk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i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62" name="Picture 61"/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4" name="Straight Connector 63"/>
          <p:cNvCxnSpPr/>
          <p:nvPr userDrawn="1"/>
        </p:nvCxnSpPr>
        <p:spPr>
          <a:xfrm>
            <a:off x="218262" y="6398942"/>
            <a:ext cx="11766163" cy="98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Box 34"/>
          <p:cNvSpPr txBox="1">
            <a:spLocks noChangeAspect="1" noChangeArrowheads="1"/>
          </p:cNvSpPr>
          <p:nvPr userDrawn="1"/>
        </p:nvSpPr>
        <p:spPr bwMode="auto">
          <a:xfrm>
            <a:off x="8232775" y="6127999"/>
            <a:ext cx="374914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fld id="{BBA2E11D-44E1-43DD-A173-928128880055}" type="slidenum">
              <a:rPr lang="en-GB" sz="1000" noProof="1" smtClean="0">
                <a:solidFill>
                  <a:srgbClr val="E8E9E4"/>
                </a:solidFill>
                <a:latin typeface="Arial" charset="0"/>
                <a:ea typeface="Arial" charset="0"/>
                <a:cs typeface="Arial" charset="0"/>
              </a:rPr>
              <a:pPr algn="r">
                <a:spcBef>
                  <a:spcPct val="50000"/>
                </a:spcBef>
              </a:pPr>
              <a:t>‹#›</a:t>
            </a:fld>
            <a:endParaRPr lang="en-GB" sz="1000" noProof="1">
              <a:solidFill>
                <a:srgbClr val="E8E9E4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040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Text Box 38"/>
          <p:cNvSpPr txBox="1">
            <a:spLocks noChangeArrowheads="1"/>
          </p:cNvSpPr>
          <p:nvPr userDrawn="1"/>
        </p:nvSpPr>
        <p:spPr bwMode="auto">
          <a:xfrm>
            <a:off x="210075" y="6127999"/>
            <a:ext cx="37491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00" b="0" i="0" noProof="0" dirty="0" smtClean="0">
                <a:solidFill>
                  <a:srgbClr val="E8E9E4"/>
                </a:solidFill>
                <a:latin typeface="Arial" charset="0"/>
                <a:ea typeface="Arial" charset="0"/>
                <a:cs typeface="Arial" charset="0"/>
              </a:rPr>
              <a:t>ESA UNCLASSIFIED - For Official Use</a:t>
            </a:r>
            <a:endParaRPr lang="en-GB" sz="1000" b="0" i="0" noProof="0" dirty="0">
              <a:solidFill>
                <a:srgbClr val="E8E9E4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15320" r="4098" b="16253"/>
          <a:stretch/>
        </p:blipFill>
        <p:spPr>
          <a:xfrm>
            <a:off x="10937898" y="6398942"/>
            <a:ext cx="1085751" cy="459057"/>
          </a:xfrm>
          <a:prstGeom prst="rect">
            <a:avLst/>
          </a:prstGeom>
        </p:spPr>
      </p:pic>
      <p:grpSp>
        <p:nvGrpSpPr>
          <p:cNvPr id="37" name="Group 36"/>
          <p:cNvGrpSpPr/>
          <p:nvPr userDrawn="1"/>
        </p:nvGrpSpPr>
        <p:grpSpPr>
          <a:xfrm>
            <a:off x="219600" y="6570478"/>
            <a:ext cx="6826666" cy="111519"/>
            <a:chOff x="172269" y="6621494"/>
            <a:chExt cx="6826666" cy="111519"/>
          </a:xfrm>
        </p:grpSpPr>
        <p:pic>
          <p:nvPicPr>
            <p:cNvPr id="38" name="Picture 37" descr="at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b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ca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ch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cz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de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dk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s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i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r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g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hu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e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t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lu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l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o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t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ro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se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uk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i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62" name="Picture 61"/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4" name="Straight Connector 63"/>
          <p:cNvCxnSpPr/>
          <p:nvPr userDrawn="1"/>
        </p:nvCxnSpPr>
        <p:spPr>
          <a:xfrm>
            <a:off x="218262" y="6398942"/>
            <a:ext cx="11766163" cy="98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Box 34"/>
          <p:cNvSpPr txBox="1">
            <a:spLocks noChangeAspect="1" noChangeArrowheads="1"/>
          </p:cNvSpPr>
          <p:nvPr userDrawn="1"/>
        </p:nvSpPr>
        <p:spPr bwMode="auto">
          <a:xfrm>
            <a:off x="8232775" y="6127999"/>
            <a:ext cx="374914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fld id="{BBA2E11D-44E1-43DD-A173-928128880055}" type="slidenum">
              <a:rPr lang="en-GB" sz="1000" noProof="1" smtClean="0">
                <a:solidFill>
                  <a:srgbClr val="E8E9E4"/>
                </a:solidFill>
                <a:latin typeface="Arial" charset="0"/>
                <a:ea typeface="Arial" charset="0"/>
                <a:cs typeface="Arial" charset="0"/>
              </a:rPr>
              <a:pPr algn="r">
                <a:spcBef>
                  <a:spcPct val="50000"/>
                </a:spcBef>
              </a:pPr>
              <a:t>‹#›</a:t>
            </a:fld>
            <a:endParaRPr lang="en-GB" sz="1000" noProof="1">
              <a:solidFill>
                <a:srgbClr val="E8E9E4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663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6" descr="ESA_Patch_Cupola_2017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401" r="54" b="7136"/>
          <a:stretch/>
        </p:blipFill>
        <p:spPr bwMode="auto">
          <a:xfrm>
            <a:off x="-276" y="1"/>
            <a:ext cx="12192275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4" descr="PPT_Header02" hidden="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15320" r="4098" b="16253"/>
          <a:stretch/>
        </p:blipFill>
        <p:spPr>
          <a:xfrm>
            <a:off x="10937898" y="6398942"/>
            <a:ext cx="1085751" cy="459057"/>
          </a:xfrm>
          <a:prstGeom prst="rect">
            <a:avLst/>
          </a:prstGeom>
        </p:spPr>
      </p:pic>
      <p:grpSp>
        <p:nvGrpSpPr>
          <p:cNvPr id="34" name="Group 33"/>
          <p:cNvGrpSpPr/>
          <p:nvPr userDrawn="1"/>
        </p:nvGrpSpPr>
        <p:grpSpPr>
          <a:xfrm>
            <a:off x="219600" y="6570478"/>
            <a:ext cx="6826666" cy="111519"/>
            <a:chOff x="172269" y="6621494"/>
            <a:chExt cx="6826666" cy="111519"/>
          </a:xfrm>
        </p:grpSpPr>
        <p:pic>
          <p:nvPicPr>
            <p:cNvPr id="35" name="Picture 34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cxnSp>
        <p:nvCxnSpPr>
          <p:cNvPr id="59" name="Straight Connector 58"/>
          <p:cNvCxnSpPr/>
          <p:nvPr userDrawn="1"/>
        </p:nvCxnSpPr>
        <p:spPr>
          <a:xfrm>
            <a:off x="218262" y="6398942"/>
            <a:ext cx="11766163" cy="98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9736971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" descr="ESA_Patch_Cupola_2017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401" r="54" b="7136"/>
          <a:stretch/>
        </p:blipFill>
        <p:spPr bwMode="auto">
          <a:xfrm>
            <a:off x="-276" y="1"/>
            <a:ext cx="12192275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Rectangle 70"/>
          <p:cNvSpPr/>
          <p:nvPr userDrawn="1"/>
        </p:nvSpPr>
        <p:spPr>
          <a:xfrm>
            <a:off x="3770" y="-2334"/>
            <a:ext cx="12188229" cy="6860334"/>
          </a:xfrm>
          <a:prstGeom prst="rect">
            <a:avLst/>
          </a:prstGeom>
          <a:gradFill>
            <a:gsLst>
              <a:gs pos="70000">
                <a:srgbClr val="003249">
                  <a:alpha val="30000"/>
                </a:srgbClr>
              </a:gs>
              <a:gs pos="20000">
                <a:srgbClr val="003249">
                  <a:alpha val="30000"/>
                </a:srgbClr>
              </a:gs>
              <a:gs pos="45000">
                <a:srgbClr val="003249">
                  <a:alpha val="0"/>
                </a:srgbClr>
              </a:gs>
              <a:gs pos="35000">
                <a:srgbClr val="003249">
                  <a:alpha val="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4" name="Freeform 73"/>
          <p:cNvSpPr/>
          <p:nvPr userDrawn="1"/>
        </p:nvSpPr>
        <p:spPr>
          <a:xfrm rot="8100000">
            <a:off x="7746436" y="4727129"/>
            <a:ext cx="5334734" cy="1687901"/>
          </a:xfrm>
          <a:custGeom>
            <a:avLst/>
            <a:gdLst>
              <a:gd name="connsiteX0" fmla="*/ 721404 w 5334734"/>
              <a:gd name="connsiteY0" fmla="*/ 1687901 h 1687901"/>
              <a:gd name="connsiteX1" fmla="*/ 723126 w 5334734"/>
              <a:gd name="connsiteY1" fmla="*/ 1686180 h 1687901"/>
              <a:gd name="connsiteX2" fmla="*/ 723126 w 5334734"/>
              <a:gd name="connsiteY2" fmla="*/ 1686177 h 1687901"/>
              <a:gd name="connsiteX3" fmla="*/ 721403 w 5334734"/>
              <a:gd name="connsiteY3" fmla="*/ 1687900 h 1687901"/>
              <a:gd name="connsiteX4" fmla="*/ 104503 w 5334734"/>
              <a:gd name="connsiteY4" fmla="*/ 1071000 h 1687901"/>
              <a:gd name="connsiteX5" fmla="*/ 104503 w 5334734"/>
              <a:gd name="connsiteY5" fmla="*/ 1070999 h 1687901"/>
              <a:gd name="connsiteX6" fmla="*/ 0 w 5334734"/>
              <a:gd name="connsiteY6" fmla="*/ 966496 h 1687901"/>
              <a:gd name="connsiteX7" fmla="*/ 966495 w 5334734"/>
              <a:gd name="connsiteY7" fmla="*/ 0 h 1687901"/>
              <a:gd name="connsiteX8" fmla="*/ 3031806 w 5334734"/>
              <a:gd name="connsiteY8" fmla="*/ 0 h 1687901"/>
              <a:gd name="connsiteX9" fmla="*/ 3036644 w 5334734"/>
              <a:gd name="connsiteY9" fmla="*/ 4838 h 1687901"/>
              <a:gd name="connsiteX10" fmla="*/ 3652726 w 5334734"/>
              <a:gd name="connsiteY10" fmla="*/ 4838 h 1687901"/>
              <a:gd name="connsiteX11" fmla="*/ 5334734 w 5334734"/>
              <a:gd name="connsiteY11" fmla="*/ 1686846 h 1687901"/>
              <a:gd name="connsiteX12" fmla="*/ 3094905 w 5334734"/>
              <a:gd name="connsiteY12" fmla="*/ 1686846 h 1687901"/>
              <a:gd name="connsiteX13" fmla="*/ 3093850 w 5334734"/>
              <a:gd name="connsiteY13" fmla="*/ 1687901 h 1687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34734" h="1687901">
                <a:moveTo>
                  <a:pt x="721404" y="1687901"/>
                </a:moveTo>
                <a:lnTo>
                  <a:pt x="723126" y="1686180"/>
                </a:lnTo>
                <a:lnTo>
                  <a:pt x="723126" y="1686177"/>
                </a:lnTo>
                <a:lnTo>
                  <a:pt x="721403" y="1687900"/>
                </a:lnTo>
                <a:lnTo>
                  <a:pt x="104503" y="1071000"/>
                </a:lnTo>
                <a:lnTo>
                  <a:pt x="104503" y="1070999"/>
                </a:lnTo>
                <a:lnTo>
                  <a:pt x="0" y="966496"/>
                </a:lnTo>
                <a:lnTo>
                  <a:pt x="966495" y="0"/>
                </a:lnTo>
                <a:lnTo>
                  <a:pt x="3031806" y="0"/>
                </a:lnTo>
                <a:lnTo>
                  <a:pt x="3036644" y="4838"/>
                </a:lnTo>
                <a:lnTo>
                  <a:pt x="3652726" y="4838"/>
                </a:lnTo>
                <a:lnTo>
                  <a:pt x="5334734" y="1686846"/>
                </a:lnTo>
                <a:lnTo>
                  <a:pt x="3094905" y="1686846"/>
                </a:lnTo>
                <a:lnTo>
                  <a:pt x="3093850" y="1687901"/>
                </a:lnTo>
                <a:close/>
              </a:path>
            </a:pathLst>
          </a:custGeom>
          <a:gradFill flip="none" rotWithShape="1">
            <a:gsLst>
              <a:gs pos="0">
                <a:srgbClr val="335E6F">
                  <a:alpha val="50000"/>
                </a:srgbClr>
              </a:gs>
              <a:gs pos="100000">
                <a:srgbClr val="00324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 74"/>
          <p:cNvSpPr/>
          <p:nvPr userDrawn="1"/>
        </p:nvSpPr>
        <p:spPr>
          <a:xfrm>
            <a:off x="-3771" y="-1"/>
            <a:ext cx="5872867" cy="3610730"/>
          </a:xfrm>
          <a:custGeom>
            <a:avLst/>
            <a:gdLst>
              <a:gd name="connsiteX0" fmla="*/ 2841368 w 5872867"/>
              <a:gd name="connsiteY0" fmla="*/ 0 h 3610730"/>
              <a:gd name="connsiteX1" fmla="*/ 5872867 w 5872867"/>
              <a:gd name="connsiteY1" fmla="*/ 0 h 3610730"/>
              <a:gd name="connsiteX2" fmla="*/ 4401981 w 5872867"/>
              <a:gd name="connsiteY2" fmla="*/ 1470887 h 3610730"/>
              <a:gd name="connsiteX3" fmla="*/ 4401981 w 5872867"/>
              <a:gd name="connsiteY3" fmla="*/ 1472789 h 3610730"/>
              <a:gd name="connsiteX4" fmla="*/ 2264040 w 5872867"/>
              <a:gd name="connsiteY4" fmla="*/ 3610730 h 3610730"/>
              <a:gd name="connsiteX5" fmla="*/ 2264040 w 5872867"/>
              <a:gd name="connsiteY5" fmla="*/ 3607627 h 3610730"/>
              <a:gd name="connsiteX6" fmla="*/ 2264038 w 5872867"/>
              <a:gd name="connsiteY6" fmla="*/ 3607625 h 3610730"/>
              <a:gd name="connsiteX7" fmla="*/ 2264038 w 5872867"/>
              <a:gd name="connsiteY7" fmla="*/ 3610729 h 3610730"/>
              <a:gd name="connsiteX8" fmla="*/ 1152193 w 5872867"/>
              <a:gd name="connsiteY8" fmla="*/ 3610730 h 3610730"/>
              <a:gd name="connsiteX9" fmla="*/ 1152191 w 5872867"/>
              <a:gd name="connsiteY9" fmla="*/ 3610729 h 3610730"/>
              <a:gd name="connsiteX10" fmla="*/ 395431 w 5872867"/>
              <a:gd name="connsiteY10" fmla="*/ 3610730 h 3610730"/>
              <a:gd name="connsiteX11" fmla="*/ 395429 w 5872867"/>
              <a:gd name="connsiteY11" fmla="*/ 3610729 h 3610730"/>
              <a:gd name="connsiteX12" fmla="*/ 140643 w 5872867"/>
              <a:gd name="connsiteY12" fmla="*/ 3610729 h 3610730"/>
              <a:gd name="connsiteX13" fmla="*/ 140643 w 5872867"/>
              <a:gd name="connsiteY13" fmla="*/ 3609976 h 3610730"/>
              <a:gd name="connsiteX14" fmla="*/ 0 w 5872867"/>
              <a:gd name="connsiteY14" fmla="*/ 3609976 h 3610730"/>
              <a:gd name="connsiteX15" fmla="*/ 0 w 5872867"/>
              <a:gd name="connsiteY15" fmla="*/ 2428877 h 3610730"/>
              <a:gd name="connsiteX16" fmla="*/ 206681 w 5872867"/>
              <a:gd name="connsiteY16" fmla="*/ 2428877 h 3610730"/>
              <a:gd name="connsiteX17" fmla="*/ 206681 w 5872867"/>
              <a:gd name="connsiteY17" fmla="*/ 2429858 h 3610730"/>
              <a:gd name="connsiteX18" fmla="*/ 395429 w 5872867"/>
              <a:gd name="connsiteY18" fmla="*/ 2429858 h 3610730"/>
              <a:gd name="connsiteX19" fmla="*/ 402790 w 5872867"/>
              <a:gd name="connsiteY19" fmla="*/ 2429859 h 3610730"/>
              <a:gd name="connsiteX20" fmla="*/ 2825010 w 5872867"/>
              <a:gd name="connsiteY20" fmla="*/ 7640 h 3610730"/>
              <a:gd name="connsiteX21" fmla="*/ 2833729 w 5872867"/>
              <a:gd name="connsiteY21" fmla="*/ 7639 h 3610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872867" h="3610730">
                <a:moveTo>
                  <a:pt x="2841368" y="0"/>
                </a:moveTo>
                <a:lnTo>
                  <a:pt x="5872867" y="0"/>
                </a:lnTo>
                <a:lnTo>
                  <a:pt x="4401981" y="1470887"/>
                </a:lnTo>
                <a:lnTo>
                  <a:pt x="4401981" y="1472789"/>
                </a:lnTo>
                <a:lnTo>
                  <a:pt x="2264040" y="3610730"/>
                </a:lnTo>
                <a:lnTo>
                  <a:pt x="2264040" y="3607627"/>
                </a:lnTo>
                <a:lnTo>
                  <a:pt x="2264038" y="3607625"/>
                </a:lnTo>
                <a:lnTo>
                  <a:pt x="2264038" y="3610729"/>
                </a:lnTo>
                <a:lnTo>
                  <a:pt x="1152193" y="3610730"/>
                </a:lnTo>
                <a:lnTo>
                  <a:pt x="1152191" y="3610729"/>
                </a:lnTo>
                <a:lnTo>
                  <a:pt x="395431" y="3610730"/>
                </a:lnTo>
                <a:lnTo>
                  <a:pt x="395429" y="3610729"/>
                </a:lnTo>
                <a:lnTo>
                  <a:pt x="140643" y="3610729"/>
                </a:lnTo>
                <a:lnTo>
                  <a:pt x="140643" y="3609976"/>
                </a:lnTo>
                <a:lnTo>
                  <a:pt x="0" y="3609976"/>
                </a:lnTo>
                <a:lnTo>
                  <a:pt x="0" y="2428877"/>
                </a:lnTo>
                <a:lnTo>
                  <a:pt x="206681" y="2428877"/>
                </a:lnTo>
                <a:lnTo>
                  <a:pt x="206681" y="2429858"/>
                </a:lnTo>
                <a:lnTo>
                  <a:pt x="395429" y="2429858"/>
                </a:lnTo>
                <a:lnTo>
                  <a:pt x="402790" y="2429859"/>
                </a:lnTo>
                <a:lnTo>
                  <a:pt x="2825010" y="7640"/>
                </a:lnTo>
                <a:lnTo>
                  <a:pt x="2833729" y="7639"/>
                </a:lnTo>
                <a:close/>
              </a:path>
            </a:pathLst>
          </a:custGeom>
          <a:gradFill flip="none" rotWithShape="1">
            <a:gsLst>
              <a:gs pos="0">
                <a:srgbClr val="335E6F">
                  <a:alpha val="50000"/>
                </a:srgbClr>
              </a:gs>
              <a:gs pos="100000">
                <a:srgbClr val="00324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Pentagon 68"/>
          <p:cNvSpPr/>
          <p:nvPr userDrawn="1"/>
        </p:nvSpPr>
        <p:spPr>
          <a:xfrm rot="18900000">
            <a:off x="-9158688" y="9655042"/>
            <a:ext cx="14787831" cy="4907473"/>
          </a:xfrm>
          <a:prstGeom prst="homePlate">
            <a:avLst/>
          </a:prstGeom>
          <a:gradFill flip="none" rotWithShape="1">
            <a:gsLst>
              <a:gs pos="0">
                <a:srgbClr val="003249"/>
              </a:gs>
              <a:gs pos="100000">
                <a:srgbClr val="003249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 62"/>
          <p:cNvGrpSpPr/>
          <p:nvPr userDrawn="1"/>
        </p:nvGrpSpPr>
        <p:grpSpPr>
          <a:xfrm>
            <a:off x="456220" y="3441739"/>
            <a:ext cx="9621445" cy="2963259"/>
            <a:chOff x="456220" y="3441739"/>
            <a:chExt cx="9621445" cy="2963259"/>
          </a:xfrm>
        </p:grpSpPr>
        <p:cxnSp>
          <p:nvCxnSpPr>
            <p:cNvPr id="64" name="Straight Connector 63"/>
            <p:cNvCxnSpPr/>
            <p:nvPr userDrawn="1"/>
          </p:nvCxnSpPr>
          <p:spPr>
            <a:xfrm flipV="1">
              <a:off x="7117207" y="3441739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chemeClr val="bg1">
                      <a:alpha val="0"/>
                    </a:schemeClr>
                  </a:gs>
                  <a:gs pos="0">
                    <a:schemeClr val="bg1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 userDrawn="1"/>
          </p:nvCxnSpPr>
          <p:spPr>
            <a:xfrm flipV="1">
              <a:off x="6716723" y="3441739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chemeClr val="bg1">
                      <a:alpha val="0"/>
                    </a:schemeClr>
                  </a:gs>
                  <a:gs pos="0">
                    <a:schemeClr val="bg1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 userDrawn="1"/>
          </p:nvCxnSpPr>
          <p:spPr>
            <a:xfrm flipV="1">
              <a:off x="6314324" y="3441739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chemeClr val="bg1">
                      <a:alpha val="0"/>
                    </a:schemeClr>
                  </a:gs>
                  <a:gs pos="0">
                    <a:schemeClr val="bg1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 userDrawn="1"/>
          </p:nvCxnSpPr>
          <p:spPr>
            <a:xfrm flipV="1">
              <a:off x="6035360" y="3441739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chemeClr val="bg1">
                      <a:alpha val="0"/>
                    </a:schemeClr>
                  </a:gs>
                  <a:gs pos="0">
                    <a:schemeClr val="bg1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 userDrawn="1"/>
          </p:nvCxnSpPr>
          <p:spPr>
            <a:xfrm flipV="1">
              <a:off x="5756403" y="3441739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chemeClr val="bg1">
                      <a:alpha val="0"/>
                    </a:schemeClr>
                  </a:gs>
                  <a:gs pos="0">
                    <a:schemeClr val="bg1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 userDrawn="1"/>
          </p:nvCxnSpPr>
          <p:spPr>
            <a:xfrm flipV="1">
              <a:off x="5477446" y="3441739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chemeClr val="bg1">
                      <a:alpha val="0"/>
                    </a:schemeClr>
                  </a:gs>
                  <a:gs pos="0">
                    <a:schemeClr val="bg1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 userDrawn="1"/>
          </p:nvCxnSpPr>
          <p:spPr>
            <a:xfrm flipV="1">
              <a:off x="5198489" y="3441739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chemeClr val="bg1">
                      <a:alpha val="0"/>
                    </a:schemeClr>
                  </a:gs>
                  <a:gs pos="0">
                    <a:schemeClr val="bg1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 userDrawn="1"/>
          </p:nvCxnSpPr>
          <p:spPr>
            <a:xfrm flipV="1">
              <a:off x="4919532" y="3441739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chemeClr val="bg1">
                      <a:alpha val="0"/>
                    </a:schemeClr>
                  </a:gs>
                  <a:gs pos="0">
                    <a:schemeClr val="bg1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 userDrawn="1"/>
          </p:nvCxnSpPr>
          <p:spPr>
            <a:xfrm flipV="1">
              <a:off x="4640575" y="3441739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chemeClr val="bg1">
                      <a:alpha val="0"/>
                    </a:schemeClr>
                  </a:gs>
                  <a:gs pos="0">
                    <a:schemeClr val="bg1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 userDrawn="1"/>
          </p:nvCxnSpPr>
          <p:spPr>
            <a:xfrm flipV="1">
              <a:off x="4361618" y="3441739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chemeClr val="bg1">
                      <a:alpha val="0"/>
                    </a:schemeClr>
                  </a:gs>
                  <a:gs pos="0">
                    <a:schemeClr val="bg1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 userDrawn="1"/>
          </p:nvCxnSpPr>
          <p:spPr>
            <a:xfrm flipV="1">
              <a:off x="4082661" y="3441739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chemeClr val="bg1">
                      <a:alpha val="0"/>
                    </a:schemeClr>
                  </a:gs>
                  <a:gs pos="0">
                    <a:schemeClr val="bg1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 userDrawn="1"/>
          </p:nvCxnSpPr>
          <p:spPr>
            <a:xfrm flipV="1">
              <a:off x="3803704" y="3441739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chemeClr val="bg1">
                      <a:alpha val="0"/>
                    </a:schemeClr>
                  </a:gs>
                  <a:gs pos="0">
                    <a:schemeClr val="bg1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 userDrawn="1"/>
          </p:nvCxnSpPr>
          <p:spPr>
            <a:xfrm flipV="1">
              <a:off x="3524747" y="3441739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chemeClr val="bg1">
                      <a:alpha val="0"/>
                    </a:schemeClr>
                  </a:gs>
                  <a:gs pos="0">
                    <a:schemeClr val="bg1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 userDrawn="1"/>
          </p:nvCxnSpPr>
          <p:spPr>
            <a:xfrm flipV="1">
              <a:off x="3245790" y="3441739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chemeClr val="bg1">
                      <a:alpha val="0"/>
                    </a:schemeClr>
                  </a:gs>
                  <a:gs pos="0">
                    <a:schemeClr val="bg1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 userDrawn="1"/>
          </p:nvCxnSpPr>
          <p:spPr>
            <a:xfrm flipV="1">
              <a:off x="2966833" y="3441739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chemeClr val="bg1">
                      <a:alpha val="0"/>
                    </a:schemeClr>
                  </a:gs>
                  <a:gs pos="0">
                    <a:schemeClr val="bg1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 userDrawn="1"/>
          </p:nvCxnSpPr>
          <p:spPr>
            <a:xfrm flipV="1">
              <a:off x="2687876" y="3441739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chemeClr val="bg1">
                      <a:alpha val="0"/>
                    </a:schemeClr>
                  </a:gs>
                  <a:gs pos="0">
                    <a:schemeClr val="bg1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 userDrawn="1"/>
          </p:nvCxnSpPr>
          <p:spPr>
            <a:xfrm flipV="1">
              <a:off x="2408919" y="3441739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chemeClr val="bg1">
                      <a:alpha val="0"/>
                    </a:schemeClr>
                  </a:gs>
                  <a:gs pos="0">
                    <a:schemeClr val="bg1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 userDrawn="1"/>
          </p:nvCxnSpPr>
          <p:spPr>
            <a:xfrm flipV="1">
              <a:off x="2129962" y="3441739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chemeClr val="bg1">
                      <a:alpha val="0"/>
                    </a:schemeClr>
                  </a:gs>
                  <a:gs pos="0">
                    <a:schemeClr val="bg1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 userDrawn="1"/>
          </p:nvCxnSpPr>
          <p:spPr>
            <a:xfrm flipV="1">
              <a:off x="1851005" y="3441739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chemeClr val="bg1">
                      <a:alpha val="0"/>
                    </a:schemeClr>
                  </a:gs>
                  <a:gs pos="0">
                    <a:schemeClr val="bg1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 userDrawn="1"/>
          </p:nvCxnSpPr>
          <p:spPr>
            <a:xfrm flipV="1">
              <a:off x="1572048" y="3441739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chemeClr val="bg1">
                      <a:alpha val="0"/>
                    </a:schemeClr>
                  </a:gs>
                  <a:gs pos="0">
                    <a:schemeClr val="bg1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 userDrawn="1"/>
          </p:nvCxnSpPr>
          <p:spPr>
            <a:xfrm flipV="1">
              <a:off x="1293091" y="3441739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chemeClr val="bg1">
                      <a:alpha val="0"/>
                    </a:schemeClr>
                  </a:gs>
                  <a:gs pos="0">
                    <a:schemeClr val="bg1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 userDrawn="1"/>
          </p:nvCxnSpPr>
          <p:spPr>
            <a:xfrm flipV="1">
              <a:off x="1014134" y="3441739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chemeClr val="bg1">
                      <a:alpha val="0"/>
                    </a:schemeClr>
                  </a:gs>
                  <a:gs pos="0">
                    <a:schemeClr val="bg1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 userDrawn="1"/>
          </p:nvCxnSpPr>
          <p:spPr>
            <a:xfrm flipV="1">
              <a:off x="735177" y="3441739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chemeClr val="bg1">
                      <a:alpha val="0"/>
                    </a:schemeClr>
                  </a:gs>
                  <a:gs pos="0">
                    <a:schemeClr val="bg1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 userDrawn="1"/>
          </p:nvCxnSpPr>
          <p:spPr>
            <a:xfrm flipV="1">
              <a:off x="456220" y="3441739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chemeClr val="bg1">
                      <a:alpha val="0"/>
                    </a:schemeClr>
                  </a:gs>
                  <a:gs pos="0">
                    <a:schemeClr val="bg1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 userDrawn="1"/>
        </p:nvGrpSpPr>
        <p:grpSpPr>
          <a:xfrm>
            <a:off x="216828" y="6570478"/>
            <a:ext cx="6826666" cy="111519"/>
            <a:chOff x="172269" y="6621494"/>
            <a:chExt cx="6826666" cy="111519"/>
          </a:xfrm>
        </p:grpSpPr>
        <p:pic>
          <p:nvPicPr>
            <p:cNvPr id="8" name="Picture 7" descr="at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 descr="be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 descr="ca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 descr="ch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 descr="cz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de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dk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e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es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fi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fr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gr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hu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ie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it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l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nl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no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p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pt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 descr="r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28" descr="se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 descr="uk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si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47" name="Picture 46"/>
          <p:cNvPicPr>
            <a:picLocks noChangeAspect="1"/>
          </p:cNvPicPr>
          <p:nvPr userDrawn="1"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15320" r="4098" b="16253"/>
          <a:stretch/>
        </p:blipFill>
        <p:spPr>
          <a:xfrm>
            <a:off x="10938125" y="6398942"/>
            <a:ext cx="1085751" cy="459057"/>
          </a:xfrm>
          <a:prstGeom prst="rect">
            <a:avLst/>
          </a:prstGeom>
        </p:spPr>
      </p:pic>
      <p:cxnSp>
        <p:nvCxnSpPr>
          <p:cNvPr id="43" name="Straight Connector 42"/>
          <p:cNvCxnSpPr/>
          <p:nvPr userDrawn="1"/>
        </p:nvCxnSpPr>
        <p:spPr>
          <a:xfrm>
            <a:off x="218262" y="6404998"/>
            <a:ext cx="117684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Freeform 69"/>
          <p:cNvSpPr/>
          <p:nvPr userDrawn="1"/>
        </p:nvSpPr>
        <p:spPr>
          <a:xfrm>
            <a:off x="0" y="0"/>
            <a:ext cx="12209487" cy="6858000"/>
          </a:xfrm>
          <a:custGeom>
            <a:avLst/>
            <a:gdLst>
              <a:gd name="connsiteX0" fmla="*/ 6873775 w 12209487"/>
              <a:gd name="connsiteY0" fmla="*/ 0 h 6857999"/>
              <a:gd name="connsiteX1" fmla="*/ 12209487 w 12209487"/>
              <a:gd name="connsiteY1" fmla="*/ 0 h 6857999"/>
              <a:gd name="connsiteX2" fmla="*/ 12209487 w 12209487"/>
              <a:gd name="connsiteY2" fmla="*/ 1601709 h 6857999"/>
              <a:gd name="connsiteX3" fmla="*/ 9772057 w 12209487"/>
              <a:gd name="connsiteY3" fmla="*/ 4034079 h 6857999"/>
              <a:gd name="connsiteX4" fmla="*/ 9770546 w 12209487"/>
              <a:gd name="connsiteY4" fmla="*/ 4034079 h 6857999"/>
              <a:gd name="connsiteX5" fmla="*/ 6940753 w 12209487"/>
              <a:gd name="connsiteY5" fmla="*/ 6857999 h 6857999"/>
              <a:gd name="connsiteX6" fmla="*/ 0 w 12209487"/>
              <a:gd name="connsiteY6" fmla="*/ 6857999 h 6857999"/>
              <a:gd name="connsiteX7" fmla="*/ 5268736 w 12209487"/>
              <a:gd name="connsiteY7" fmla="*/ 1600200 h 6857999"/>
              <a:gd name="connsiteX8" fmla="*/ 5270248 w 12209487"/>
              <a:gd name="connsiteY8" fmla="*/ 160020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9487" h="6857999">
                <a:moveTo>
                  <a:pt x="6873775" y="0"/>
                </a:moveTo>
                <a:lnTo>
                  <a:pt x="12209487" y="0"/>
                </a:lnTo>
                <a:lnTo>
                  <a:pt x="12209487" y="1601709"/>
                </a:lnTo>
                <a:lnTo>
                  <a:pt x="9772057" y="4034079"/>
                </a:lnTo>
                <a:lnTo>
                  <a:pt x="9770546" y="4034079"/>
                </a:lnTo>
                <a:lnTo>
                  <a:pt x="6940753" y="6857999"/>
                </a:lnTo>
                <a:lnTo>
                  <a:pt x="0" y="6857999"/>
                </a:lnTo>
                <a:lnTo>
                  <a:pt x="5268736" y="1600200"/>
                </a:lnTo>
                <a:lnTo>
                  <a:pt x="5270248" y="1600200"/>
                </a:lnTo>
                <a:close/>
              </a:path>
            </a:pathLst>
          </a:custGeom>
          <a:gradFill>
            <a:gsLst>
              <a:gs pos="0">
                <a:srgbClr val="003249">
                  <a:alpha val="20000"/>
                </a:srgbClr>
              </a:gs>
              <a:gs pos="100000">
                <a:srgbClr val="8197A6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/>
          <p:cNvCxnSpPr/>
          <p:nvPr userDrawn="1"/>
        </p:nvCxnSpPr>
        <p:spPr>
          <a:xfrm>
            <a:off x="219687" y="3604951"/>
            <a:ext cx="11768400" cy="0"/>
          </a:xfrm>
          <a:prstGeom prst="line">
            <a:avLst/>
          </a:prstGeom>
          <a:ln w="12700">
            <a:gradFill>
              <a:gsLst>
                <a:gs pos="80000">
                  <a:srgbClr val="FFFFFF"/>
                </a:gs>
                <a:gs pos="20000">
                  <a:schemeClr val="bg1"/>
                </a:gs>
                <a:gs pos="65000">
                  <a:srgbClr val="FFFFFF">
                    <a:alpha val="0"/>
                  </a:srgbClr>
                </a:gs>
                <a:gs pos="35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6"/>
          <p:cNvSpPr txBox="1">
            <a:spLocks noChangeArrowheads="1"/>
          </p:cNvSpPr>
          <p:nvPr userDrawn="1"/>
        </p:nvSpPr>
        <p:spPr bwMode="auto">
          <a:xfrm>
            <a:off x="96438" y="3025567"/>
            <a:ext cx="11890223" cy="646331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ESA IN SHORT</a:t>
            </a:r>
            <a:endParaRPr lang="en-GB" sz="4000" b="1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6" name="Picture 75"/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66" name="Rectangle 65"/>
          <p:cNvSpPr/>
          <p:nvPr userDrawn="1"/>
        </p:nvSpPr>
        <p:spPr>
          <a:xfrm>
            <a:off x="218262" y="3691664"/>
            <a:ext cx="3456163" cy="366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Picture 66"/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85" y="3744659"/>
            <a:ext cx="3269215" cy="25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12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52 0.00093 L 0.72292 -1.2882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20" y="-6446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9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69" grpId="0" animBg="1"/>
      <p:bldP spid="72" grpId="0"/>
      <p:bldP spid="66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2" descr="1A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4" b="166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4" descr="PPT_Header02" hidden="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15320" r="4098" b="16253"/>
          <a:stretch/>
        </p:blipFill>
        <p:spPr>
          <a:xfrm>
            <a:off x="10937898" y="6398942"/>
            <a:ext cx="1085751" cy="459057"/>
          </a:xfrm>
          <a:prstGeom prst="rect">
            <a:avLst/>
          </a:prstGeom>
        </p:spPr>
      </p:pic>
      <p:grpSp>
        <p:nvGrpSpPr>
          <p:cNvPr id="34" name="Group 33"/>
          <p:cNvGrpSpPr/>
          <p:nvPr userDrawn="1"/>
        </p:nvGrpSpPr>
        <p:grpSpPr>
          <a:xfrm>
            <a:off x="219600" y="6570478"/>
            <a:ext cx="6826666" cy="111519"/>
            <a:chOff x="172269" y="6621494"/>
            <a:chExt cx="6826666" cy="111519"/>
          </a:xfrm>
        </p:grpSpPr>
        <p:pic>
          <p:nvPicPr>
            <p:cNvPr id="35" name="Picture 34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cxnSp>
        <p:nvCxnSpPr>
          <p:cNvPr id="59" name="Straight Connector 58"/>
          <p:cNvCxnSpPr/>
          <p:nvPr userDrawn="1"/>
        </p:nvCxnSpPr>
        <p:spPr>
          <a:xfrm>
            <a:off x="218262" y="6398942"/>
            <a:ext cx="11766163" cy="98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4598527"/>
      </p:ext>
    </p:extLst>
  </p:cSld>
  <p:clrMapOvr>
    <a:masterClrMapping/>
  </p:clrMapOvr>
  <p:hf sldNum="0"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6" descr="ESA_Patch_Cupola_2017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401" r="54" b="7136"/>
          <a:stretch/>
        </p:blipFill>
        <p:spPr bwMode="auto">
          <a:xfrm>
            <a:off x="-276" y="1"/>
            <a:ext cx="12192275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4" descr="PPT_Header02" hidden="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15320" r="4098" b="16253"/>
          <a:stretch/>
        </p:blipFill>
        <p:spPr>
          <a:xfrm>
            <a:off x="10937898" y="6398942"/>
            <a:ext cx="1085751" cy="459057"/>
          </a:xfrm>
          <a:prstGeom prst="rect">
            <a:avLst/>
          </a:prstGeom>
        </p:spPr>
      </p:pic>
      <p:grpSp>
        <p:nvGrpSpPr>
          <p:cNvPr id="34" name="Group 33"/>
          <p:cNvGrpSpPr/>
          <p:nvPr userDrawn="1"/>
        </p:nvGrpSpPr>
        <p:grpSpPr>
          <a:xfrm>
            <a:off x="219600" y="6570478"/>
            <a:ext cx="6826666" cy="111519"/>
            <a:chOff x="172269" y="6621494"/>
            <a:chExt cx="6826666" cy="111519"/>
          </a:xfrm>
        </p:grpSpPr>
        <p:pic>
          <p:nvPicPr>
            <p:cNvPr id="35" name="Picture 34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cxnSp>
        <p:nvCxnSpPr>
          <p:cNvPr id="59" name="Straight Connector 58"/>
          <p:cNvCxnSpPr/>
          <p:nvPr userDrawn="1"/>
        </p:nvCxnSpPr>
        <p:spPr>
          <a:xfrm>
            <a:off x="218262" y="6398942"/>
            <a:ext cx="11766163" cy="98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5145433"/>
      </p:ext>
    </p:extLst>
  </p:cSld>
  <p:clrMapOvr>
    <a:masterClrMapping/>
  </p:clrMapOvr>
  <p:hf sldNum="0" hd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600" y="1341121"/>
            <a:ext cx="10972800" cy="49115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133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37846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600" y="1341121"/>
            <a:ext cx="10972800" cy="49115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133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42312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600" y="1341121"/>
            <a:ext cx="10972800" cy="49115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133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04418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600" y="1341121"/>
            <a:ext cx="10972800" cy="49115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133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34476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600" y="1341121"/>
            <a:ext cx="10972800" cy="49115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133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70791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/>
          <p:cNvSpPr>
            <a:spLocks noGrp="1"/>
          </p:cNvSpPr>
          <p:nvPr>
            <p:ph type="body" sz="quarter" idx="10"/>
          </p:nvPr>
        </p:nvSpPr>
        <p:spPr>
          <a:xfrm>
            <a:off x="609600" y="1417638"/>
            <a:ext cx="10972800" cy="17456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2133">
                <a:solidFill>
                  <a:srgbClr val="4D4F53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1"/>
          </p:nvPr>
        </p:nvSpPr>
        <p:spPr>
          <a:xfrm>
            <a:off x="609600" y="762002"/>
            <a:ext cx="10972800" cy="6556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rgbClr val="0098DB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FD8F0084-BDE9-3E45-8F53-E0702EB5F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6001" y="6172201"/>
            <a:ext cx="859367" cy="165100"/>
          </a:xfrm>
        </p:spPr>
        <p:txBody>
          <a:bodyPr lIns="0" tIns="0" rIns="0" bIns="0"/>
          <a:lstStyle>
            <a:lvl1pPr marL="16933">
              <a:spcBef>
                <a:spcPts val="140"/>
              </a:spcBef>
              <a:defRPr sz="1067" b="0" i="0" spc="-7">
                <a:solidFill>
                  <a:srgbClr val="4D4F53"/>
                </a:solidFill>
                <a:latin typeface="Verdana"/>
                <a:cs typeface="Verdana"/>
              </a:defRPr>
            </a:lvl1pPr>
          </a:lstStyle>
          <a:p>
            <a:pPr>
              <a:defRPr/>
            </a:pPr>
            <a:r>
              <a:t>Slide</a:t>
            </a:r>
            <a:r>
              <a:rPr spc="293"/>
              <a:t> </a:t>
            </a:r>
            <a:fld id="{C5DF54D9-880F-46C5-A7BD-B511C9112E57}" type="slidenum">
              <a:rPr spc="0"/>
              <a:pPr>
                <a:defRPr/>
              </a:pPr>
              <a:t>‹#›</a:t>
            </a:fld>
            <a:endParaRPr spc="0"/>
          </a:p>
        </p:txBody>
      </p:sp>
    </p:spTree>
    <p:extLst>
      <p:ext uri="{BB962C8B-B14F-4D97-AF65-F5344CB8AC3E}">
        <p14:creationId xmlns:p14="http://schemas.microsoft.com/office/powerpoint/2010/main" val="42171602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819148" y="3886201"/>
            <a:ext cx="10598400" cy="531812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2400"/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783168" y="2490151"/>
            <a:ext cx="10596033" cy="748988"/>
          </a:xfrm>
          <a:prstGeom prst="rect">
            <a:avLst/>
          </a:prstGeom>
        </p:spPr>
        <p:txBody>
          <a:bodyPr/>
          <a:lstStyle>
            <a:lvl1pPr>
              <a:defRPr sz="4267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2433" y="6429377"/>
            <a:ext cx="6688667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1067" noProof="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667000" y="-2666999"/>
            <a:ext cx="6858001" cy="12192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10383890" y="208265"/>
            <a:ext cx="1613941" cy="624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7099" y="6124764"/>
            <a:ext cx="6688667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1067" noProof="0">
                <a:solidFill>
                  <a:schemeClr val="bg1">
                    <a:lumMod val="85000"/>
                  </a:schemeClr>
                </a:solidFill>
              </a:rPr>
              <a:t>ESA UNCLASSIFIED - For Official Use</a:t>
            </a:r>
            <a:endParaRPr lang="en-GB" sz="1067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10387200" y="6532800"/>
            <a:ext cx="1595883" cy="192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221243" y="6385584"/>
            <a:ext cx="1176637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 userDrawn="1"/>
        </p:nvGrpSpPr>
        <p:grpSpPr>
          <a:xfrm>
            <a:off x="229692" y="6544010"/>
            <a:ext cx="9102221" cy="148692"/>
            <a:chOff x="172269" y="6621494"/>
            <a:chExt cx="6826666" cy="111519"/>
          </a:xfrm>
        </p:grpSpPr>
        <p:pic>
          <p:nvPicPr>
            <p:cNvPr id="64" name="Picture 63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17302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4779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2" name="Text Box 38"/>
          <p:cNvSpPr txBox="1">
            <a:spLocks noChangeArrowheads="1"/>
          </p:cNvSpPr>
          <p:nvPr userDrawn="1"/>
        </p:nvSpPr>
        <p:spPr bwMode="auto">
          <a:xfrm>
            <a:off x="210075" y="6127999"/>
            <a:ext cx="37491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00" b="0" i="0" noProof="0" dirty="0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ESA UNCLASSIFIED - For Official Use</a:t>
            </a:r>
            <a:endParaRPr lang="en-GB" sz="10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15320" r="4098" b="16253"/>
          <a:stretch/>
        </p:blipFill>
        <p:spPr>
          <a:xfrm>
            <a:off x="10937898" y="6398942"/>
            <a:ext cx="1085751" cy="459057"/>
          </a:xfrm>
          <a:prstGeom prst="rect">
            <a:avLst/>
          </a:prstGeom>
        </p:spPr>
      </p:pic>
      <p:grpSp>
        <p:nvGrpSpPr>
          <p:cNvPr id="34" name="Group 33"/>
          <p:cNvGrpSpPr/>
          <p:nvPr userDrawn="1"/>
        </p:nvGrpSpPr>
        <p:grpSpPr>
          <a:xfrm>
            <a:off x="219600" y="6570478"/>
            <a:ext cx="6826666" cy="111519"/>
            <a:chOff x="172269" y="6621494"/>
            <a:chExt cx="6826666" cy="111519"/>
          </a:xfrm>
        </p:grpSpPr>
        <p:pic>
          <p:nvPicPr>
            <p:cNvPr id="35" name="Picture 34" descr="at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b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ca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ch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cz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de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dk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e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es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fi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fr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g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hu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ie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it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lu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nl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no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p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pt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ro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se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uk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si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0" name="Straight Connector 59"/>
          <p:cNvCxnSpPr/>
          <p:nvPr userDrawn="1"/>
        </p:nvCxnSpPr>
        <p:spPr>
          <a:xfrm>
            <a:off x="218262" y="6398942"/>
            <a:ext cx="11766163" cy="98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Box 34"/>
          <p:cNvSpPr txBox="1">
            <a:spLocks noChangeAspect="1" noChangeArrowheads="1"/>
          </p:cNvSpPr>
          <p:nvPr userDrawn="1"/>
        </p:nvSpPr>
        <p:spPr bwMode="auto">
          <a:xfrm>
            <a:off x="8232775" y="6127999"/>
            <a:ext cx="374914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fld id="{BBA2E11D-44E1-43DD-A173-928128880055}" type="slidenum">
              <a:rPr lang="en-GB" sz="10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algn="r">
                <a:spcBef>
                  <a:spcPct val="50000"/>
                </a:spcBef>
              </a:pPr>
              <a:t>‹#›</a:t>
            </a:fld>
            <a:endParaRPr lang="en-GB" sz="1000" noProof="1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76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0782" y="214287"/>
            <a:ext cx="9566461" cy="54367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933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28045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00" y="3296484"/>
            <a:ext cx="10385400" cy="1764585"/>
          </a:xfrm>
        </p:spPr>
        <p:txBody>
          <a:bodyPr anchor="t"/>
          <a:lstStyle>
            <a:lvl1pPr algn="l">
              <a:defRPr sz="5333" b="0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000" y="1796295"/>
            <a:ext cx="103854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07279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1267" y="1673225"/>
            <a:ext cx="5185835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297" y="1673225"/>
            <a:ext cx="5184000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436313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5497" y="1666800"/>
            <a:ext cx="5193600" cy="496800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666875"/>
            <a:ext cx="5195221" cy="495324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7"/>
            <a:ext cx="5198533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825600" y="2174402"/>
            <a:ext cx="5198533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782" y="214287"/>
            <a:ext cx="9566461" cy="54367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407123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18985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8" y="1666877"/>
            <a:ext cx="6625167" cy="4324351"/>
          </a:xfrm>
        </p:spPr>
        <p:txBody>
          <a:bodyPr/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5500" y="1666802"/>
            <a:ext cx="3795184" cy="43243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0782" y="214287"/>
            <a:ext cx="9566461" cy="54367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726863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6000" y="4997210"/>
            <a:ext cx="7910400" cy="379656"/>
          </a:xfrm>
        </p:spPr>
        <p:txBody>
          <a:bodyPr anchor="b"/>
          <a:lstStyle>
            <a:lvl1pPr algn="l">
              <a:defRPr sz="1867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35716" y="1666875"/>
            <a:ext cx="7909984" cy="339090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6000" y="5372102"/>
            <a:ext cx="7910400" cy="619127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19671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/>
          <p:cNvSpPr>
            <a:spLocks noGrp="1"/>
          </p:cNvSpPr>
          <p:nvPr>
            <p:ph type="body" sz="quarter" idx="10"/>
          </p:nvPr>
        </p:nvSpPr>
        <p:spPr>
          <a:xfrm>
            <a:off x="609600" y="1417638"/>
            <a:ext cx="10972800" cy="17456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2133">
                <a:solidFill>
                  <a:srgbClr val="4D4F53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1"/>
          </p:nvPr>
        </p:nvSpPr>
        <p:spPr>
          <a:xfrm>
            <a:off x="609600" y="762002"/>
            <a:ext cx="10972800" cy="6556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rgbClr val="0098DB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72D9A080-7126-3D49-80DB-13BE9EE90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6001" y="6172201"/>
            <a:ext cx="859367" cy="165100"/>
          </a:xfrm>
        </p:spPr>
        <p:txBody>
          <a:bodyPr lIns="0" tIns="0" rIns="0" bIns="0"/>
          <a:lstStyle>
            <a:lvl1pPr marL="16933">
              <a:spcBef>
                <a:spcPts val="140"/>
              </a:spcBef>
              <a:defRPr sz="1067" b="0" i="0" spc="-7">
                <a:solidFill>
                  <a:srgbClr val="4D4F53"/>
                </a:solidFill>
                <a:latin typeface="Verdana"/>
                <a:cs typeface="Verdana"/>
              </a:defRPr>
            </a:lvl1pPr>
          </a:lstStyle>
          <a:p>
            <a:pPr>
              <a:defRPr/>
            </a:pPr>
            <a:r>
              <a:t>Slide</a:t>
            </a:r>
            <a:r>
              <a:rPr spc="293"/>
              <a:t> </a:t>
            </a:r>
            <a:fld id="{EF3BBEA0-2F95-E248-8C52-8118FD666692}" type="slidenum">
              <a:rPr spc="0"/>
              <a:pPr>
                <a:defRPr/>
              </a:pPr>
              <a:t>‹#›</a:t>
            </a:fld>
            <a:endParaRPr spc="0"/>
          </a:p>
        </p:txBody>
      </p:sp>
    </p:spTree>
    <p:extLst>
      <p:ext uri="{BB962C8B-B14F-4D97-AF65-F5344CB8AC3E}">
        <p14:creationId xmlns:p14="http://schemas.microsoft.com/office/powerpoint/2010/main" val="38481510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7927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171140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/>
          <p:cNvPicPr>
            <a:picLocks noChangeAspect="1"/>
          </p:cNvPicPr>
          <p:nvPr userDrawn="1"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5" b="7948"/>
          <a:stretch/>
        </p:blipFill>
        <p:spPr>
          <a:xfrm>
            <a:off x="0" y="0"/>
            <a:ext cx="12214370" cy="6858000"/>
          </a:xfrm>
          <a:prstGeom prst="rect">
            <a:avLst/>
          </a:prstGeom>
        </p:spPr>
      </p:pic>
      <p:sp>
        <p:nvSpPr>
          <p:cNvPr id="32" name="Text Box 38"/>
          <p:cNvSpPr txBox="1">
            <a:spLocks noChangeArrowheads="1"/>
          </p:cNvSpPr>
          <p:nvPr userDrawn="1"/>
        </p:nvSpPr>
        <p:spPr bwMode="auto">
          <a:xfrm>
            <a:off x="210075" y="6127999"/>
            <a:ext cx="37491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00" b="0" i="0" noProof="0" dirty="0" smtClean="0">
                <a:solidFill>
                  <a:srgbClr val="E8E9E4"/>
                </a:solidFill>
                <a:latin typeface="Arial" charset="0"/>
                <a:ea typeface="Arial" charset="0"/>
                <a:cs typeface="Arial" charset="0"/>
              </a:rPr>
              <a:t>ESA UNCLASSIFIED - For Official Use</a:t>
            </a:r>
            <a:endParaRPr lang="en-GB" sz="1000" b="0" i="0" noProof="0" dirty="0">
              <a:solidFill>
                <a:srgbClr val="E8E9E4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15320" r="4098" b="16253"/>
          <a:stretch/>
        </p:blipFill>
        <p:spPr>
          <a:xfrm>
            <a:off x="10937898" y="6398942"/>
            <a:ext cx="1085751" cy="459057"/>
          </a:xfrm>
          <a:prstGeom prst="rect">
            <a:avLst/>
          </a:prstGeom>
        </p:spPr>
      </p:pic>
      <p:grpSp>
        <p:nvGrpSpPr>
          <p:cNvPr id="34" name="Group 33"/>
          <p:cNvGrpSpPr/>
          <p:nvPr userDrawn="1"/>
        </p:nvGrpSpPr>
        <p:grpSpPr>
          <a:xfrm>
            <a:off x="219600" y="6570478"/>
            <a:ext cx="6826666" cy="111519"/>
            <a:chOff x="172269" y="6621494"/>
            <a:chExt cx="6826666" cy="111519"/>
          </a:xfrm>
        </p:grpSpPr>
        <p:pic>
          <p:nvPicPr>
            <p:cNvPr id="35" name="Picture 34" descr="at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b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ca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ch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cz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de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dk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e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es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fi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fr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g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hu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ie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it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lu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nl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no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p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pt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ro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se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uk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si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0" name="Straight Connector 59"/>
          <p:cNvCxnSpPr/>
          <p:nvPr userDrawn="1"/>
        </p:nvCxnSpPr>
        <p:spPr>
          <a:xfrm>
            <a:off x="218262" y="6398942"/>
            <a:ext cx="11766163" cy="98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"/>
          <p:cNvSpPr txBox="1">
            <a:spLocks noChangeArrowheads="1"/>
          </p:cNvSpPr>
          <p:nvPr userDrawn="1"/>
        </p:nvSpPr>
        <p:spPr bwMode="auto">
          <a:xfrm>
            <a:off x="124228" y="202984"/>
            <a:ext cx="10224698" cy="507831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TITLE HERE</a:t>
            </a:r>
            <a:endParaRPr lang="en-GB" sz="3000" b="1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3" name="Text Box 34"/>
          <p:cNvSpPr txBox="1">
            <a:spLocks noChangeAspect="1" noChangeArrowheads="1"/>
          </p:cNvSpPr>
          <p:nvPr userDrawn="1"/>
        </p:nvSpPr>
        <p:spPr bwMode="auto">
          <a:xfrm>
            <a:off x="8232775" y="6127999"/>
            <a:ext cx="374914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fld id="{BBA2E11D-44E1-43DD-A173-928128880055}" type="slidenum">
              <a:rPr lang="en-GB" sz="1000" noProof="1" smtClean="0">
                <a:solidFill>
                  <a:srgbClr val="E8E9E4"/>
                </a:solidFill>
                <a:latin typeface="Arial" charset="0"/>
                <a:ea typeface="Arial" charset="0"/>
                <a:cs typeface="Arial" charset="0"/>
              </a:rPr>
              <a:pPr algn="r">
                <a:spcBef>
                  <a:spcPct val="50000"/>
                </a:spcBef>
              </a:pPr>
              <a:t>‹#›</a:t>
            </a:fld>
            <a:endParaRPr lang="en-GB" sz="1000" noProof="1">
              <a:solidFill>
                <a:srgbClr val="E8E9E4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4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84" y="322682"/>
            <a:ext cx="8955616" cy="5436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17033" y="1673225"/>
            <a:ext cx="2794000" cy="431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4235" y="1673225"/>
            <a:ext cx="2796117" cy="431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65284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819148" y="3886201"/>
            <a:ext cx="10598400" cy="531812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2400"/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783168" y="2490151"/>
            <a:ext cx="10596033" cy="748988"/>
          </a:xfrm>
          <a:prstGeom prst="rect">
            <a:avLst/>
          </a:prstGeom>
        </p:spPr>
        <p:txBody>
          <a:bodyPr/>
          <a:lstStyle>
            <a:lvl1pPr>
              <a:defRPr sz="4267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2433" y="6429377"/>
            <a:ext cx="6688667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1067" noProof="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4504" y="-88899"/>
            <a:ext cx="18234536" cy="9817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 b="28614"/>
          <a:stretch/>
        </p:blipFill>
        <p:spPr>
          <a:xfrm>
            <a:off x="10383890" y="208265"/>
            <a:ext cx="1613941" cy="624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7099" y="6124764"/>
            <a:ext cx="6688667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1067" noProof="0">
                <a:solidFill>
                  <a:schemeClr val="bg1">
                    <a:lumMod val="85000"/>
                  </a:schemeClr>
                </a:solidFill>
              </a:rPr>
              <a:t>ESA UNCLASSIFIED - For Official Use</a:t>
            </a:r>
            <a:endParaRPr lang="en-GB" sz="1067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434"/>
          <a:stretch/>
        </p:blipFill>
        <p:spPr>
          <a:xfrm>
            <a:off x="10387200" y="6532800"/>
            <a:ext cx="1595883" cy="192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221243" y="6385584"/>
            <a:ext cx="1176637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 userDrawn="1"/>
        </p:nvGrpSpPr>
        <p:grpSpPr>
          <a:xfrm>
            <a:off x="229692" y="6544010"/>
            <a:ext cx="9102221" cy="148692"/>
            <a:chOff x="172269" y="6621494"/>
            <a:chExt cx="6826666" cy="111519"/>
          </a:xfrm>
        </p:grpSpPr>
        <p:pic>
          <p:nvPicPr>
            <p:cNvPr id="64" name="Picture 63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261239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941763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0782" y="214287"/>
            <a:ext cx="9566461" cy="54367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933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6809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00" y="3296484"/>
            <a:ext cx="10385400" cy="1764585"/>
          </a:xfrm>
        </p:spPr>
        <p:txBody>
          <a:bodyPr anchor="t"/>
          <a:lstStyle>
            <a:lvl1pPr algn="l">
              <a:defRPr sz="5333" b="0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000" y="1796295"/>
            <a:ext cx="103854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425135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1267" y="1673225"/>
            <a:ext cx="5185835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297" y="1673225"/>
            <a:ext cx="5184000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416587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5497" y="1666800"/>
            <a:ext cx="5193600" cy="496800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666875"/>
            <a:ext cx="5195221" cy="495324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7"/>
            <a:ext cx="5198533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825600" y="2174402"/>
            <a:ext cx="5198533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782" y="214287"/>
            <a:ext cx="9566461" cy="54367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171755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42310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8" y="1666877"/>
            <a:ext cx="6625167" cy="4324351"/>
          </a:xfrm>
        </p:spPr>
        <p:txBody>
          <a:bodyPr/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5500" y="1666802"/>
            <a:ext cx="3795184" cy="43243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0782" y="214287"/>
            <a:ext cx="9566461" cy="54367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425478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6000" y="4997210"/>
            <a:ext cx="7910400" cy="379656"/>
          </a:xfrm>
        </p:spPr>
        <p:txBody>
          <a:bodyPr anchor="b"/>
          <a:lstStyle>
            <a:lvl1pPr algn="l">
              <a:defRPr sz="1867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35716" y="1666875"/>
            <a:ext cx="7909984" cy="339090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6000" y="5372102"/>
            <a:ext cx="7910400" cy="619127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4153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137"/>
          <a:stretch/>
        </p:blipFill>
        <p:spPr>
          <a:xfrm>
            <a:off x="0" y="0"/>
            <a:ext cx="12192000" cy="88219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06"/>
          <a:stretch/>
        </p:blipFill>
        <p:spPr>
          <a:xfrm>
            <a:off x="0" y="6398942"/>
            <a:ext cx="12192000" cy="459058"/>
          </a:xfrm>
          <a:prstGeom prst="rect">
            <a:avLst/>
          </a:prstGeom>
        </p:spPr>
      </p:pic>
      <p:sp>
        <p:nvSpPr>
          <p:cNvPr id="32" name="Text Box 38"/>
          <p:cNvSpPr txBox="1">
            <a:spLocks noChangeArrowheads="1"/>
          </p:cNvSpPr>
          <p:nvPr userDrawn="1"/>
        </p:nvSpPr>
        <p:spPr bwMode="auto">
          <a:xfrm>
            <a:off x="210075" y="6127999"/>
            <a:ext cx="37491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00" b="0" i="0" noProof="0" dirty="0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ESA UNCLASSIFIED - For Official Use</a:t>
            </a:r>
            <a:endParaRPr lang="en-GB" sz="10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15320" r="4098" b="16253"/>
          <a:stretch/>
        </p:blipFill>
        <p:spPr>
          <a:xfrm>
            <a:off x="10937898" y="6398942"/>
            <a:ext cx="1085751" cy="459057"/>
          </a:xfrm>
          <a:prstGeom prst="rect">
            <a:avLst/>
          </a:prstGeom>
        </p:spPr>
      </p:pic>
      <p:grpSp>
        <p:nvGrpSpPr>
          <p:cNvPr id="34" name="Group 33"/>
          <p:cNvGrpSpPr/>
          <p:nvPr userDrawn="1"/>
        </p:nvGrpSpPr>
        <p:grpSpPr>
          <a:xfrm>
            <a:off x="219600" y="6570478"/>
            <a:ext cx="6826666" cy="111519"/>
            <a:chOff x="172269" y="6621494"/>
            <a:chExt cx="6826666" cy="111519"/>
          </a:xfrm>
        </p:grpSpPr>
        <p:pic>
          <p:nvPicPr>
            <p:cNvPr id="35" name="Picture 34" descr="at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b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ca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ch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cz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de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dk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e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es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fi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fr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g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hu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ie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it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lu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nl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no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p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pt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ro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se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uk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si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63" name="Text Box 34"/>
          <p:cNvSpPr txBox="1">
            <a:spLocks noChangeAspect="1" noChangeArrowheads="1"/>
          </p:cNvSpPr>
          <p:nvPr userDrawn="1"/>
        </p:nvSpPr>
        <p:spPr bwMode="auto">
          <a:xfrm>
            <a:off x="8232775" y="6127999"/>
            <a:ext cx="374914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fld id="{BBA2E11D-44E1-43DD-A173-928128880055}" type="slidenum">
              <a:rPr lang="en-GB" sz="10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algn="r">
                <a:spcBef>
                  <a:spcPct val="50000"/>
                </a:spcBef>
              </a:pPr>
              <a:t>‹#›</a:t>
            </a:fld>
            <a:endParaRPr lang="en-GB" sz="1000" noProof="1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6" name="Rectangle 6"/>
          <p:cNvSpPr txBox="1">
            <a:spLocks noChangeArrowheads="1"/>
          </p:cNvSpPr>
          <p:nvPr userDrawn="1"/>
        </p:nvSpPr>
        <p:spPr bwMode="auto">
          <a:xfrm>
            <a:off x="124228" y="202984"/>
            <a:ext cx="10224698" cy="507831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TITLE HERE</a:t>
            </a:r>
            <a:endParaRPr lang="en-GB" sz="3000" b="1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2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06"/>
          <a:stretch/>
        </p:blipFill>
        <p:spPr>
          <a:xfrm>
            <a:off x="0" y="6398942"/>
            <a:ext cx="12192000" cy="459058"/>
          </a:xfrm>
          <a:prstGeom prst="rect">
            <a:avLst/>
          </a:prstGeom>
        </p:spPr>
      </p:pic>
      <p:sp>
        <p:nvSpPr>
          <p:cNvPr id="32" name="Text Box 38"/>
          <p:cNvSpPr txBox="1">
            <a:spLocks noChangeArrowheads="1"/>
          </p:cNvSpPr>
          <p:nvPr userDrawn="1"/>
        </p:nvSpPr>
        <p:spPr bwMode="auto">
          <a:xfrm>
            <a:off x="210075" y="6127999"/>
            <a:ext cx="37491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00" b="0" i="0" noProof="0" dirty="0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ESA UNCLASSIFIED - For Official Use</a:t>
            </a:r>
            <a:endParaRPr lang="en-GB" sz="10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15320" r="4098" b="16253"/>
          <a:stretch/>
        </p:blipFill>
        <p:spPr>
          <a:xfrm>
            <a:off x="10937898" y="6398942"/>
            <a:ext cx="1085751" cy="459057"/>
          </a:xfrm>
          <a:prstGeom prst="rect">
            <a:avLst/>
          </a:prstGeom>
        </p:spPr>
      </p:pic>
      <p:grpSp>
        <p:nvGrpSpPr>
          <p:cNvPr id="34" name="Group 33"/>
          <p:cNvGrpSpPr/>
          <p:nvPr userDrawn="1"/>
        </p:nvGrpSpPr>
        <p:grpSpPr>
          <a:xfrm>
            <a:off x="219600" y="6570478"/>
            <a:ext cx="6826666" cy="111519"/>
            <a:chOff x="172269" y="6621494"/>
            <a:chExt cx="6826666" cy="111519"/>
          </a:xfrm>
        </p:grpSpPr>
        <p:pic>
          <p:nvPicPr>
            <p:cNvPr id="35" name="Picture 34" descr="at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b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ca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ch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cz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de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dk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e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es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fi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fr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g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hu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ie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it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lu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nl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no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p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pt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ro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se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uk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si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12700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Box 34"/>
          <p:cNvSpPr txBox="1">
            <a:spLocks noChangeAspect="1" noChangeArrowheads="1"/>
          </p:cNvSpPr>
          <p:nvPr userDrawn="1"/>
        </p:nvSpPr>
        <p:spPr bwMode="auto">
          <a:xfrm>
            <a:off x="8232775" y="6127999"/>
            <a:ext cx="374914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fld id="{BBA2E11D-44E1-43DD-A173-928128880055}" type="slidenum">
              <a:rPr lang="en-GB" sz="10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algn="r">
                <a:spcBef>
                  <a:spcPct val="50000"/>
                </a:spcBef>
              </a:pPr>
              <a:t>‹#›</a:t>
            </a:fld>
            <a:endParaRPr lang="en-GB" sz="1000" noProof="1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8" name="Rectangle 6"/>
          <p:cNvSpPr txBox="1">
            <a:spLocks noChangeArrowheads="1"/>
          </p:cNvSpPr>
          <p:nvPr userDrawn="1"/>
        </p:nvSpPr>
        <p:spPr bwMode="auto">
          <a:xfrm>
            <a:off x="124228" y="202984"/>
            <a:ext cx="10224698" cy="507831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i="0" dirty="0" smtClean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rPr>
              <a:t>TITLE HERE</a:t>
            </a:r>
            <a:endParaRPr lang="en-GB" sz="3000" b="1" i="0" dirty="0">
              <a:solidFill>
                <a:srgbClr val="003249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1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30.xml"/><Relationship Id="rId39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25.xml"/><Relationship Id="rId34" Type="http://schemas.openxmlformats.org/officeDocument/2006/relationships/slideLayout" Target="../slideLayouts/slideLayout38.xml"/><Relationship Id="rId42" Type="http://schemas.openxmlformats.org/officeDocument/2006/relationships/slideLayout" Target="../slideLayouts/slideLayout46.xml"/><Relationship Id="rId47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4.xml"/><Relationship Id="rId55" Type="http://schemas.openxmlformats.org/officeDocument/2006/relationships/image" Target="../media/image5.png"/><Relationship Id="rId63" Type="http://schemas.openxmlformats.org/officeDocument/2006/relationships/image" Target="../media/image13.png"/><Relationship Id="rId68" Type="http://schemas.openxmlformats.org/officeDocument/2006/relationships/image" Target="../media/image18.png"/><Relationship Id="rId76" Type="http://schemas.openxmlformats.org/officeDocument/2006/relationships/image" Target="../media/image26.png"/><Relationship Id="rId7" Type="http://schemas.openxmlformats.org/officeDocument/2006/relationships/slideLayout" Target="../slideLayouts/slideLayout11.xml"/><Relationship Id="rId71" Type="http://schemas.openxmlformats.org/officeDocument/2006/relationships/image" Target="../media/image21.png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15.xml"/><Relationship Id="rId24" Type="http://schemas.openxmlformats.org/officeDocument/2006/relationships/slideLayout" Target="../slideLayouts/slideLayout28.xml"/><Relationship Id="rId32" Type="http://schemas.openxmlformats.org/officeDocument/2006/relationships/slideLayout" Target="../slideLayouts/slideLayout36.xml"/><Relationship Id="rId37" Type="http://schemas.openxmlformats.org/officeDocument/2006/relationships/slideLayout" Target="../slideLayouts/slideLayout41.xml"/><Relationship Id="rId40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9.xml"/><Relationship Id="rId53" Type="http://schemas.openxmlformats.org/officeDocument/2006/relationships/slideLayout" Target="../slideLayouts/slideLayout57.xml"/><Relationship Id="rId58" Type="http://schemas.openxmlformats.org/officeDocument/2006/relationships/image" Target="../media/image8.emf"/><Relationship Id="rId66" Type="http://schemas.openxmlformats.org/officeDocument/2006/relationships/image" Target="../media/image16.png"/><Relationship Id="rId74" Type="http://schemas.openxmlformats.org/officeDocument/2006/relationships/image" Target="../media/image24.png"/><Relationship Id="rId79" Type="http://schemas.openxmlformats.org/officeDocument/2006/relationships/image" Target="../media/image29.png"/><Relationship Id="rId5" Type="http://schemas.openxmlformats.org/officeDocument/2006/relationships/slideLayout" Target="../slideLayouts/slideLayout9.xml"/><Relationship Id="rId61" Type="http://schemas.openxmlformats.org/officeDocument/2006/relationships/image" Target="../media/image11.png"/><Relationship Id="rId82" Type="http://schemas.openxmlformats.org/officeDocument/2006/relationships/image" Target="../media/image32.png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31" Type="http://schemas.openxmlformats.org/officeDocument/2006/relationships/slideLayout" Target="../slideLayouts/slideLayout35.xml"/><Relationship Id="rId44" Type="http://schemas.openxmlformats.org/officeDocument/2006/relationships/slideLayout" Target="../slideLayouts/slideLayout48.xml"/><Relationship Id="rId52" Type="http://schemas.openxmlformats.org/officeDocument/2006/relationships/slideLayout" Target="../slideLayouts/slideLayout56.xml"/><Relationship Id="rId60" Type="http://schemas.openxmlformats.org/officeDocument/2006/relationships/image" Target="../media/image10.png"/><Relationship Id="rId65" Type="http://schemas.openxmlformats.org/officeDocument/2006/relationships/image" Target="../media/image15.png"/><Relationship Id="rId73" Type="http://schemas.openxmlformats.org/officeDocument/2006/relationships/image" Target="../media/image23.png"/><Relationship Id="rId78" Type="http://schemas.openxmlformats.org/officeDocument/2006/relationships/image" Target="../media/image28.png"/><Relationship Id="rId81" Type="http://schemas.openxmlformats.org/officeDocument/2006/relationships/image" Target="../media/image31.png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9.xml"/><Relationship Id="rId43" Type="http://schemas.openxmlformats.org/officeDocument/2006/relationships/slideLayout" Target="../slideLayouts/slideLayout47.xml"/><Relationship Id="rId48" Type="http://schemas.openxmlformats.org/officeDocument/2006/relationships/slideLayout" Target="../slideLayouts/slideLayout52.xml"/><Relationship Id="rId56" Type="http://schemas.openxmlformats.org/officeDocument/2006/relationships/image" Target="../media/image6.png"/><Relationship Id="rId64" Type="http://schemas.openxmlformats.org/officeDocument/2006/relationships/image" Target="../media/image14.png"/><Relationship Id="rId69" Type="http://schemas.openxmlformats.org/officeDocument/2006/relationships/image" Target="../media/image19.png"/><Relationship Id="rId77" Type="http://schemas.openxmlformats.org/officeDocument/2006/relationships/image" Target="../media/image27.png"/><Relationship Id="rId8" Type="http://schemas.openxmlformats.org/officeDocument/2006/relationships/slideLayout" Target="../slideLayouts/slideLayout12.xml"/><Relationship Id="rId51" Type="http://schemas.openxmlformats.org/officeDocument/2006/relationships/slideLayout" Target="../slideLayouts/slideLayout55.xml"/><Relationship Id="rId72" Type="http://schemas.openxmlformats.org/officeDocument/2006/relationships/image" Target="../media/image22.png"/><Relationship Id="rId80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42.xml"/><Relationship Id="rId46" Type="http://schemas.openxmlformats.org/officeDocument/2006/relationships/slideLayout" Target="../slideLayouts/slideLayout50.xml"/><Relationship Id="rId59" Type="http://schemas.openxmlformats.org/officeDocument/2006/relationships/image" Target="../media/image9.png"/><Relationship Id="rId67" Type="http://schemas.openxmlformats.org/officeDocument/2006/relationships/image" Target="../media/image17.png"/><Relationship Id="rId20" Type="http://schemas.openxmlformats.org/officeDocument/2006/relationships/slideLayout" Target="../slideLayouts/slideLayout24.xml"/><Relationship Id="rId41" Type="http://schemas.openxmlformats.org/officeDocument/2006/relationships/slideLayout" Target="../slideLayouts/slideLayout45.xml"/><Relationship Id="rId54" Type="http://schemas.openxmlformats.org/officeDocument/2006/relationships/theme" Target="../theme/theme2.xml"/><Relationship Id="rId62" Type="http://schemas.openxmlformats.org/officeDocument/2006/relationships/image" Target="../media/image12.png"/><Relationship Id="rId70" Type="http://schemas.openxmlformats.org/officeDocument/2006/relationships/image" Target="../media/image20.png"/><Relationship Id="rId75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32.xml"/><Relationship Id="rId36" Type="http://schemas.openxmlformats.org/officeDocument/2006/relationships/slideLayout" Target="../slideLayouts/slideLayout40.xml"/><Relationship Id="rId49" Type="http://schemas.openxmlformats.org/officeDocument/2006/relationships/slideLayout" Target="../slideLayouts/slideLayout53.xml"/><Relationship Id="rId57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image" Target="../media/image10.png"/><Relationship Id="rId26" Type="http://schemas.openxmlformats.org/officeDocument/2006/relationships/image" Target="../media/image69.png"/><Relationship Id="rId39" Type="http://schemas.openxmlformats.org/officeDocument/2006/relationships/image" Target="../media/image82.png"/><Relationship Id="rId3" Type="http://schemas.openxmlformats.org/officeDocument/2006/relationships/slideLayout" Target="../slideLayouts/slideLayout60.xml"/><Relationship Id="rId21" Type="http://schemas.openxmlformats.org/officeDocument/2006/relationships/image" Target="../media/image13.png"/><Relationship Id="rId34" Type="http://schemas.openxmlformats.org/officeDocument/2006/relationships/image" Target="../media/image77.png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image" Target="../media/image62.png"/><Relationship Id="rId25" Type="http://schemas.openxmlformats.org/officeDocument/2006/relationships/image" Target="../media/image68.png"/><Relationship Id="rId33" Type="http://schemas.openxmlformats.org/officeDocument/2006/relationships/image" Target="../media/image76.png"/><Relationship Id="rId38" Type="http://schemas.openxmlformats.org/officeDocument/2006/relationships/image" Target="../media/image81.png"/><Relationship Id="rId2" Type="http://schemas.openxmlformats.org/officeDocument/2006/relationships/slideLayout" Target="../slideLayouts/slideLayout59.xml"/><Relationship Id="rId16" Type="http://schemas.openxmlformats.org/officeDocument/2006/relationships/image" Target="../media/image61.jpeg"/><Relationship Id="rId20" Type="http://schemas.openxmlformats.org/officeDocument/2006/relationships/image" Target="../media/image64.png"/><Relationship Id="rId29" Type="http://schemas.openxmlformats.org/officeDocument/2006/relationships/image" Target="../media/image72.png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24" Type="http://schemas.openxmlformats.org/officeDocument/2006/relationships/image" Target="../media/image67.png"/><Relationship Id="rId32" Type="http://schemas.openxmlformats.org/officeDocument/2006/relationships/image" Target="../media/image75.png"/><Relationship Id="rId37" Type="http://schemas.openxmlformats.org/officeDocument/2006/relationships/image" Target="../media/image80.png"/><Relationship Id="rId40" Type="http://schemas.openxmlformats.org/officeDocument/2006/relationships/image" Target="../media/image83.png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60.png"/><Relationship Id="rId23" Type="http://schemas.openxmlformats.org/officeDocument/2006/relationships/image" Target="../media/image66.png"/><Relationship Id="rId28" Type="http://schemas.openxmlformats.org/officeDocument/2006/relationships/image" Target="../media/image71.png"/><Relationship Id="rId36" Type="http://schemas.openxmlformats.org/officeDocument/2006/relationships/image" Target="../media/image79.png"/><Relationship Id="rId10" Type="http://schemas.openxmlformats.org/officeDocument/2006/relationships/slideLayout" Target="../slideLayouts/slideLayout67.xml"/><Relationship Id="rId19" Type="http://schemas.openxmlformats.org/officeDocument/2006/relationships/image" Target="../media/image63.png"/><Relationship Id="rId31" Type="http://schemas.openxmlformats.org/officeDocument/2006/relationships/image" Target="../media/image74.png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3.xml"/><Relationship Id="rId22" Type="http://schemas.openxmlformats.org/officeDocument/2006/relationships/image" Target="../media/image65.png"/><Relationship Id="rId27" Type="http://schemas.openxmlformats.org/officeDocument/2006/relationships/image" Target="../media/image70.png"/><Relationship Id="rId30" Type="http://schemas.openxmlformats.org/officeDocument/2006/relationships/image" Target="../media/image73.png"/><Relationship Id="rId35" Type="http://schemas.openxmlformats.org/officeDocument/2006/relationships/image" Target="../media/image7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62.png"/><Relationship Id="rId18" Type="http://schemas.openxmlformats.org/officeDocument/2006/relationships/image" Target="../media/image65.png"/><Relationship Id="rId26" Type="http://schemas.openxmlformats.org/officeDocument/2006/relationships/image" Target="../media/image73.png"/><Relationship Id="rId3" Type="http://schemas.openxmlformats.org/officeDocument/2006/relationships/slideLayout" Target="../slideLayouts/slideLayout73.xml"/><Relationship Id="rId21" Type="http://schemas.openxmlformats.org/officeDocument/2006/relationships/image" Target="../media/image68.png"/><Relationship Id="rId34" Type="http://schemas.openxmlformats.org/officeDocument/2006/relationships/image" Target="../media/image81.png"/><Relationship Id="rId7" Type="http://schemas.openxmlformats.org/officeDocument/2006/relationships/slideLayout" Target="../slideLayouts/slideLayout77.xml"/><Relationship Id="rId12" Type="http://schemas.openxmlformats.org/officeDocument/2006/relationships/image" Target="../media/image61.jpeg"/><Relationship Id="rId17" Type="http://schemas.openxmlformats.org/officeDocument/2006/relationships/image" Target="../media/image13.png"/><Relationship Id="rId25" Type="http://schemas.openxmlformats.org/officeDocument/2006/relationships/image" Target="../media/image72.png"/><Relationship Id="rId33" Type="http://schemas.openxmlformats.org/officeDocument/2006/relationships/image" Target="../media/image80.png"/><Relationship Id="rId2" Type="http://schemas.openxmlformats.org/officeDocument/2006/relationships/slideLayout" Target="../slideLayouts/slideLayout72.xml"/><Relationship Id="rId16" Type="http://schemas.openxmlformats.org/officeDocument/2006/relationships/image" Target="../media/image64.png"/><Relationship Id="rId20" Type="http://schemas.openxmlformats.org/officeDocument/2006/relationships/image" Target="../media/image67.png"/><Relationship Id="rId29" Type="http://schemas.openxmlformats.org/officeDocument/2006/relationships/image" Target="../media/image76.png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image" Target="../media/image87.png"/><Relationship Id="rId24" Type="http://schemas.openxmlformats.org/officeDocument/2006/relationships/image" Target="../media/image71.png"/><Relationship Id="rId32" Type="http://schemas.openxmlformats.org/officeDocument/2006/relationships/image" Target="../media/image79.png"/><Relationship Id="rId5" Type="http://schemas.openxmlformats.org/officeDocument/2006/relationships/slideLayout" Target="../slideLayouts/slideLayout75.xml"/><Relationship Id="rId15" Type="http://schemas.openxmlformats.org/officeDocument/2006/relationships/image" Target="../media/image63.png"/><Relationship Id="rId23" Type="http://schemas.openxmlformats.org/officeDocument/2006/relationships/image" Target="../media/image70.png"/><Relationship Id="rId28" Type="http://schemas.openxmlformats.org/officeDocument/2006/relationships/image" Target="../media/image75.png"/><Relationship Id="rId36" Type="http://schemas.openxmlformats.org/officeDocument/2006/relationships/image" Target="../media/image83.png"/><Relationship Id="rId10" Type="http://schemas.openxmlformats.org/officeDocument/2006/relationships/theme" Target="../theme/theme4.xml"/><Relationship Id="rId19" Type="http://schemas.openxmlformats.org/officeDocument/2006/relationships/image" Target="../media/image66.png"/><Relationship Id="rId31" Type="http://schemas.openxmlformats.org/officeDocument/2006/relationships/image" Target="../media/image78.png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image" Target="../media/image10.png"/><Relationship Id="rId22" Type="http://schemas.openxmlformats.org/officeDocument/2006/relationships/image" Target="../media/image69.png"/><Relationship Id="rId27" Type="http://schemas.openxmlformats.org/officeDocument/2006/relationships/image" Target="../media/image74.png"/><Relationship Id="rId30" Type="http://schemas.openxmlformats.org/officeDocument/2006/relationships/image" Target="../media/image77.png"/><Relationship Id="rId35" Type="http://schemas.openxmlformats.org/officeDocument/2006/relationships/image" Target="../media/image8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9652000" y="6546852"/>
            <a:ext cx="2540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1" name="Google Shape;11;p1"/>
          <p:cNvGrpSpPr/>
          <p:nvPr/>
        </p:nvGrpSpPr>
        <p:grpSpPr>
          <a:xfrm>
            <a:off x="0" y="0"/>
            <a:ext cx="12192000" cy="1266667"/>
            <a:chOff x="0" y="1156447"/>
            <a:chExt cx="12192000" cy="1266667"/>
          </a:xfrm>
        </p:grpSpPr>
        <p:pic>
          <p:nvPicPr>
            <p:cNvPr id="12" name="Google Shape;12;p1"/>
            <p:cNvPicPr preferRelativeResize="0"/>
            <p:nvPr/>
          </p:nvPicPr>
          <p:blipFill rotWithShape="1">
            <a:blip r:embed="rId7">
              <a:alphaModFix/>
            </a:blip>
            <a:srcRect r="17922"/>
            <a:stretch/>
          </p:blipFill>
          <p:spPr>
            <a:xfrm>
              <a:off x="0" y="1156447"/>
              <a:ext cx="8364071" cy="12666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1"/>
            <p:cNvPicPr preferRelativeResize="0"/>
            <p:nvPr/>
          </p:nvPicPr>
          <p:blipFill rotWithShape="1">
            <a:blip r:embed="rId7">
              <a:alphaModFix/>
            </a:blip>
            <a:srcRect l="58457"/>
            <a:stretch/>
          </p:blipFill>
          <p:spPr>
            <a:xfrm>
              <a:off x="7958571" y="1156447"/>
              <a:ext cx="4233429" cy="12666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" name="Google Shape;14;p1"/>
          <p:cNvSpPr/>
          <p:nvPr/>
        </p:nvSpPr>
        <p:spPr>
          <a:xfrm>
            <a:off x="101600" y="6629401"/>
            <a:ext cx="3149600" cy="187285"/>
          </a:xfrm>
          <a:prstGeom prst="roundRect">
            <a:avLst>
              <a:gd name="adj" fmla="val 16667"/>
            </a:avLst>
          </a:prstGeom>
          <a:solidFill>
            <a:schemeClr val="lt1">
              <a:alpha val="48627"/>
            </a:schemeClr>
          </a:solidFill>
          <a:ln w="25400" cap="flat" cmpd="sng">
            <a:solidFill>
              <a:schemeClr val="dk2">
                <a:alpha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WGCapD-9 Annual Meeting March 10-12, 2020</a:t>
            </a:r>
            <a:endParaRPr sz="1100" b="0" i="1" u="none" strike="noStrike" cap="non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732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 userDrawn="1"/>
        </p:nvPicPr>
        <p:blipFill rotWithShape="1"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06"/>
          <a:stretch/>
        </p:blipFill>
        <p:spPr>
          <a:xfrm>
            <a:off x="0" y="6398942"/>
            <a:ext cx="12192000" cy="459058"/>
          </a:xfrm>
          <a:prstGeom prst="rect">
            <a:avLst/>
          </a:prstGeom>
        </p:spPr>
      </p:pic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262" y="882192"/>
            <a:ext cx="11763662" cy="53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  <p:sp>
        <p:nvSpPr>
          <p:cNvPr id="103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8261" y="157324"/>
            <a:ext cx="1011322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 smtClean="0"/>
              <a:t>CLICK TO EDIT MASTER TITLE STYLE</a:t>
            </a:r>
            <a:endParaRPr lang="en-GB" altLang="en-US" dirty="0"/>
          </a:p>
        </p:txBody>
      </p:sp>
      <p:pic>
        <p:nvPicPr>
          <p:cNvPr id="34" name="Picture 33"/>
          <p:cNvPicPr>
            <a:picLocks/>
          </p:cNvPicPr>
          <p:nvPr userDrawn="1"/>
        </p:nvPicPr>
        <p:blipFill>
          <a:blip r:embed="rId5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15320" r="4098" b="16253"/>
          <a:stretch/>
        </p:blipFill>
        <p:spPr>
          <a:xfrm>
            <a:off x="10937898" y="6398942"/>
            <a:ext cx="1085751" cy="459057"/>
          </a:xfrm>
          <a:prstGeom prst="rect">
            <a:avLst/>
          </a:prstGeom>
        </p:spPr>
      </p:pic>
      <p:grpSp>
        <p:nvGrpSpPr>
          <p:cNvPr id="36" name="Group 35"/>
          <p:cNvGrpSpPr/>
          <p:nvPr userDrawn="1"/>
        </p:nvGrpSpPr>
        <p:grpSpPr>
          <a:xfrm>
            <a:off x="219600" y="6570478"/>
            <a:ext cx="6826666" cy="111519"/>
            <a:chOff x="172269" y="6621494"/>
            <a:chExt cx="6826666" cy="111519"/>
          </a:xfrm>
        </p:grpSpPr>
        <p:pic>
          <p:nvPicPr>
            <p:cNvPr id="37" name="Picture 36" descr="at.png"/>
            <p:cNvPicPr>
              <a:picLocks noChangeAspect="1"/>
            </p:cNvPicPr>
            <p:nvPr userDrawn="1"/>
          </p:nvPicPr>
          <p:blipFill>
            <a:blip r:embed="rId5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be.png"/>
            <p:cNvPicPr>
              <a:picLocks noChangeAspect="1"/>
            </p:cNvPicPr>
            <p:nvPr userDrawn="1"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ca.png"/>
            <p:cNvPicPr>
              <a:picLocks noChangeAspect="1"/>
            </p:cNvPicPr>
            <p:nvPr userDrawn="1"/>
          </p:nvPicPr>
          <p:blipFill>
            <a:blip r:embed="rId6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ch.png"/>
            <p:cNvPicPr>
              <a:picLocks noChangeAspect="1"/>
            </p:cNvPicPr>
            <p:nvPr userDrawn="1"/>
          </p:nvPicPr>
          <p:blipFill>
            <a:blip r:embed="rId6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cz.png"/>
            <p:cNvPicPr>
              <a:picLocks noChangeAspect="1"/>
            </p:cNvPicPr>
            <p:nvPr userDrawn="1"/>
          </p:nvPicPr>
          <p:blipFill>
            <a:blip r:embed="rId6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de.png"/>
            <p:cNvPicPr>
              <a:picLocks noChangeAspect="1"/>
            </p:cNvPicPr>
            <p:nvPr userDrawn="1"/>
          </p:nvPicPr>
          <p:blipFill>
            <a:blip r:embed="rId6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dk.png"/>
            <p:cNvPicPr>
              <a:picLocks noChangeAspect="1"/>
            </p:cNvPicPr>
            <p:nvPr userDrawn="1"/>
          </p:nvPicPr>
          <p:blipFill>
            <a:blip r:embed="rId6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ee.png"/>
            <p:cNvPicPr>
              <a:picLocks noChangeAspect="1"/>
            </p:cNvPicPr>
            <p:nvPr userDrawn="1"/>
          </p:nvPicPr>
          <p:blipFill>
            <a:blip r:embed="rId6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s.png"/>
            <p:cNvPicPr>
              <a:picLocks noChangeAspect="1"/>
            </p:cNvPicPr>
            <p:nvPr userDrawn="1"/>
          </p:nvPicPr>
          <p:blipFill>
            <a:blip r:embed="rId6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fi.png"/>
            <p:cNvPicPr>
              <a:picLocks noChangeAspect="1"/>
            </p:cNvPicPr>
            <p:nvPr userDrawn="1"/>
          </p:nvPicPr>
          <p:blipFill>
            <a:blip r:embed="rId6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r.png"/>
            <p:cNvPicPr>
              <a:picLocks noChangeAspect="1"/>
            </p:cNvPicPr>
            <p:nvPr userDrawn="1"/>
          </p:nvPicPr>
          <p:blipFill>
            <a:blip r:embed="rId6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gr.png"/>
            <p:cNvPicPr>
              <a:picLocks noChangeAspect="1"/>
            </p:cNvPicPr>
            <p:nvPr userDrawn="1"/>
          </p:nvPicPr>
          <p:blipFill>
            <a:blip r:embed="rId7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hu.png"/>
            <p:cNvPicPr>
              <a:picLocks noChangeAspect="1"/>
            </p:cNvPicPr>
            <p:nvPr userDrawn="1"/>
          </p:nvPicPr>
          <p:blipFill>
            <a:blip r:embed="rId7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ie.png"/>
            <p:cNvPicPr>
              <a:picLocks noChangeAspect="1"/>
            </p:cNvPicPr>
            <p:nvPr userDrawn="1"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t.png"/>
            <p:cNvPicPr>
              <a:picLocks noChangeAspect="1"/>
            </p:cNvPicPr>
            <p:nvPr userDrawn="1"/>
          </p:nvPicPr>
          <p:blipFill>
            <a:blip r:embed="rId7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lu.png"/>
            <p:cNvPicPr>
              <a:picLocks noChangeAspect="1"/>
            </p:cNvPicPr>
            <p:nvPr userDrawn="1"/>
          </p:nvPicPr>
          <p:blipFill>
            <a:blip r:embed="rId7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nl.png"/>
            <p:cNvPicPr>
              <a:picLocks noChangeAspect="1"/>
            </p:cNvPicPr>
            <p:nvPr userDrawn="1"/>
          </p:nvPicPr>
          <p:blipFill>
            <a:blip r:embed="rId7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o.png"/>
            <p:cNvPicPr>
              <a:picLocks noChangeAspect="1"/>
            </p:cNvPicPr>
            <p:nvPr userDrawn="1"/>
          </p:nvPicPr>
          <p:blipFill>
            <a:blip r:embed="rId7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pl.png"/>
            <p:cNvPicPr>
              <a:picLocks noChangeAspect="1"/>
            </p:cNvPicPr>
            <p:nvPr userDrawn="1"/>
          </p:nvPicPr>
          <p:blipFill>
            <a:blip r:embed="rId7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t.png"/>
            <p:cNvPicPr>
              <a:picLocks noChangeAspect="1"/>
            </p:cNvPicPr>
            <p:nvPr userDrawn="1"/>
          </p:nvPicPr>
          <p:blipFill>
            <a:blip r:embed="rId7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ro.png"/>
            <p:cNvPicPr>
              <a:picLocks noChangeAspect="1"/>
            </p:cNvPicPr>
            <p:nvPr userDrawn="1"/>
          </p:nvPicPr>
          <p:blipFill>
            <a:blip r:embed="rId7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se.png"/>
            <p:cNvPicPr>
              <a:picLocks noChangeAspect="1"/>
            </p:cNvPicPr>
            <p:nvPr userDrawn="1"/>
          </p:nvPicPr>
          <p:blipFill>
            <a:blip r:embed="rId8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uk.png"/>
            <p:cNvPicPr>
              <a:picLocks noChangeAspect="1"/>
            </p:cNvPicPr>
            <p:nvPr userDrawn="1"/>
          </p:nvPicPr>
          <p:blipFill>
            <a:blip r:embed="rId8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si.png"/>
            <p:cNvPicPr>
              <a:picLocks noChangeAspect="1"/>
            </p:cNvPicPr>
            <p:nvPr userDrawn="1"/>
          </p:nvPicPr>
          <p:blipFill>
            <a:blip r:embed="rId8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sp>
        <p:nvSpPr>
          <p:cNvPr id="63" name="Text Box 34"/>
          <p:cNvSpPr txBox="1">
            <a:spLocks noChangeAspect="1" noChangeArrowheads="1"/>
          </p:cNvSpPr>
          <p:nvPr userDrawn="1"/>
        </p:nvSpPr>
        <p:spPr bwMode="auto">
          <a:xfrm>
            <a:off x="8232775" y="6127999"/>
            <a:ext cx="374914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fld id="{BBA2E11D-44E1-43DD-A173-928128880055}" type="slidenum">
              <a:rPr lang="en-GB" sz="10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algn="r">
                <a:spcBef>
                  <a:spcPct val="50000"/>
                </a:spcBef>
              </a:pPr>
              <a:t>‹#›</a:t>
            </a:fld>
            <a:endParaRPr lang="en-GB" sz="1000" noProof="1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5" name="Text Box 38"/>
          <p:cNvSpPr txBox="1">
            <a:spLocks noChangeArrowheads="1"/>
          </p:cNvSpPr>
          <p:nvPr userDrawn="1"/>
        </p:nvSpPr>
        <p:spPr bwMode="auto">
          <a:xfrm>
            <a:off x="210075" y="6127999"/>
            <a:ext cx="37491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00" b="0" i="0" noProof="0" dirty="0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ESA UNCLASSIFIED - For Official Use</a:t>
            </a:r>
            <a:endParaRPr lang="en-GB" sz="10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365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73" r:id="rId20"/>
    <p:sldLayoutId id="2147483674" r:id="rId21"/>
    <p:sldLayoutId id="2147483675" r:id="rId22"/>
    <p:sldLayoutId id="2147483676" r:id="rId23"/>
    <p:sldLayoutId id="2147483677" r:id="rId24"/>
    <p:sldLayoutId id="2147483678" r:id="rId25"/>
    <p:sldLayoutId id="2147483679" r:id="rId26"/>
    <p:sldLayoutId id="2147483680" r:id="rId27"/>
    <p:sldLayoutId id="2147483681" r:id="rId28"/>
    <p:sldLayoutId id="2147483682" r:id="rId29"/>
    <p:sldLayoutId id="2147483683" r:id="rId30"/>
    <p:sldLayoutId id="2147483684" r:id="rId31"/>
    <p:sldLayoutId id="2147483685" r:id="rId32"/>
    <p:sldLayoutId id="2147483686" r:id="rId33"/>
    <p:sldLayoutId id="2147483687" r:id="rId34"/>
    <p:sldLayoutId id="2147483688" r:id="rId35"/>
    <p:sldLayoutId id="2147483689" r:id="rId36"/>
    <p:sldLayoutId id="2147483690" r:id="rId37"/>
    <p:sldLayoutId id="2147483691" r:id="rId38"/>
    <p:sldLayoutId id="2147483692" r:id="rId39"/>
    <p:sldLayoutId id="2147483693" r:id="rId40"/>
    <p:sldLayoutId id="2147483694" r:id="rId41"/>
    <p:sldLayoutId id="2147483695" r:id="rId42"/>
    <p:sldLayoutId id="2147483696" r:id="rId43"/>
    <p:sldLayoutId id="2147483697" r:id="rId44"/>
    <p:sldLayoutId id="2147483698" r:id="rId45"/>
    <p:sldLayoutId id="2147483699" r:id="rId46"/>
    <p:sldLayoutId id="2147483700" r:id="rId47"/>
    <p:sldLayoutId id="2147483701" r:id="rId48"/>
    <p:sldLayoutId id="2147483702" r:id="rId49"/>
    <p:sldLayoutId id="2147483703" r:id="rId50"/>
    <p:sldLayoutId id="2147483704" r:id="rId51"/>
    <p:sldLayoutId id="2147483705" r:id="rId52"/>
    <p:sldLayoutId id="2147483706" r:id="rId5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249"/>
          </a:solidFill>
          <a:latin typeface="Arial" charset="0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6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6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6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6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6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0400" y="969600"/>
            <a:ext cx="11664000" cy="50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0885" y="447363"/>
            <a:ext cx="6688667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1067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0782" y="214287"/>
            <a:ext cx="9566461" cy="54367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10383890" y="207247"/>
            <a:ext cx="1613941" cy="672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9050"/>
            <a:ext cx="12192000" cy="488951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0801" y="6107603"/>
            <a:ext cx="2467983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1067" noProof="0">
                <a:solidFill>
                  <a:schemeClr val="tx1">
                    <a:lumMod val="75000"/>
                    <a:lumOff val="25000"/>
                  </a:schemeClr>
                </a:solidFill>
              </a:rPr>
              <a:t>ESA UNCLASSIFIED - For Official Use</a:t>
            </a:r>
            <a:endParaRPr lang="en-GB" sz="1067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65" name="Group 64"/>
          <p:cNvGrpSpPr/>
          <p:nvPr userDrawn="1"/>
        </p:nvGrpSpPr>
        <p:grpSpPr>
          <a:xfrm>
            <a:off x="229692" y="6544010"/>
            <a:ext cx="9102221" cy="148692"/>
            <a:chOff x="172269" y="6621494"/>
            <a:chExt cx="6826666" cy="111519"/>
          </a:xfrm>
        </p:grpSpPr>
        <p:pic>
          <p:nvPicPr>
            <p:cNvPr id="66" name="Picture 65" descr="at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b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a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ch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cz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e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dk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i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r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gr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hu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e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t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lu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l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t.png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/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/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i.png"/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3880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20" r:id="rId12"/>
    <p:sldLayoutId id="2147483721" r:id="rId13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933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9pPr>
    </p:titleStyle>
    <p:bodyStyle>
      <a:lvl1pPr marL="0" indent="-457189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107997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87675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67353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347031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4639617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6pPr>
      <a:lvl7pPr marL="5249202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7pPr>
      <a:lvl8pPr marL="5858787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8pPr>
      <a:lvl9pPr marL="6468372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0400" y="969600"/>
            <a:ext cx="11664000" cy="50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0885" y="447363"/>
            <a:ext cx="6688667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1067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0782" y="214287"/>
            <a:ext cx="9566461" cy="54367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10383890" y="207247"/>
            <a:ext cx="1613941" cy="672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9050"/>
            <a:ext cx="12192000" cy="488951"/>
          </a:xfrm>
          <a:prstGeom prst="rect">
            <a:avLst/>
          </a:prstGeom>
        </p:spPr>
      </p:pic>
      <p:grpSp>
        <p:nvGrpSpPr>
          <p:cNvPr id="65" name="Group 64"/>
          <p:cNvGrpSpPr/>
          <p:nvPr userDrawn="1"/>
        </p:nvGrpSpPr>
        <p:grpSpPr>
          <a:xfrm>
            <a:off x="229692" y="6544010"/>
            <a:ext cx="9102221" cy="148692"/>
            <a:chOff x="172269" y="6621494"/>
            <a:chExt cx="6826666" cy="111519"/>
          </a:xfrm>
        </p:grpSpPr>
        <p:pic>
          <p:nvPicPr>
            <p:cNvPr id="66" name="Picture 65" descr="at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be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a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ch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cz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dk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i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r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gr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hu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t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lu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l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t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i.png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6554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933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9pPr>
    </p:titleStyle>
    <p:bodyStyle>
      <a:lvl1pPr marL="0" indent="-457189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107997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87675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67353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347031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4639617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6pPr>
      <a:lvl7pPr marL="5249202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7pPr>
      <a:lvl8pPr marL="5858787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8pPr>
      <a:lvl9pPr marL="6468372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/>
          <p:nvPr/>
        </p:nvSpPr>
        <p:spPr>
          <a:xfrm>
            <a:off x="622788" y="2514600"/>
            <a:ext cx="7192141" cy="1855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en-US" sz="36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ESA Academy </a:t>
            </a:r>
            <a:r>
              <a:rPr lang="en-US" sz="3600" b="1" dirty="0" smtClean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Programme</a:t>
            </a:r>
          </a:p>
          <a:p>
            <a:pPr lvl="0"/>
            <a:r>
              <a:rPr lang="en-US" sz="20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➔ ENHANCING SKILLS, BOOSTING AMBITIONS</a:t>
            </a:r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1"/>
          </p:nvPr>
        </p:nvSpPr>
        <p:spPr>
          <a:xfrm>
            <a:off x="622788" y="4465673"/>
            <a:ext cx="8180969" cy="2030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1800" dirty="0">
                <a:latin typeface="Helvetica Neue"/>
                <a:ea typeface="Helvetica Neue"/>
                <a:cs typeface="Helvetica Neue"/>
                <a:sym typeface="Helvetica Neue"/>
              </a:rPr>
              <a:t>Regional Spotlight: Europe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fr-FR" sz="180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European</a:t>
            </a:r>
            <a:r>
              <a:rPr lang="fr-FR" sz="180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fr-FR" sz="180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Space</a:t>
            </a:r>
            <a:r>
              <a:rPr lang="fr-FR" sz="1800" dirty="0" smtClean="0">
                <a:latin typeface="Helvetica Neue"/>
                <a:ea typeface="Helvetica Neue"/>
                <a:cs typeface="Helvetica Neue"/>
                <a:sym typeface="Helvetica Neue"/>
              </a:rPr>
              <a:t> Agency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fr-FR" sz="1800" dirty="0">
                <a:latin typeface="Helvetica Neue"/>
                <a:ea typeface="Helvetica Neue"/>
                <a:cs typeface="Helvetica Neue"/>
                <a:sym typeface="Helvetica Neue"/>
              </a:rPr>
              <a:t>Joost Vanreusel</a:t>
            </a:r>
            <a:endParaRPr sz="18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</a:pPr>
            <a:endParaRPr sz="18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</a:pPr>
            <a:r>
              <a:rPr lang="en-US" sz="18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CEOS WGCapD-9 Annual Meeting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</a:pPr>
            <a:r>
              <a:rPr lang="en-US" sz="1800" dirty="0">
                <a:solidFill>
                  <a:srgbClr val="FFFFFF"/>
                </a:solidFill>
              </a:rPr>
              <a:t>Sunnyvale, California</a:t>
            </a:r>
            <a:endParaRPr sz="18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</a:pPr>
            <a:r>
              <a:rPr lang="en-US" sz="18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10-12 March 2020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endParaRPr sz="18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>
            <a:spLocks noGrp="1"/>
          </p:cNvSpPr>
          <p:nvPr>
            <p:ph type="sldNum" idx="12"/>
          </p:nvPr>
        </p:nvSpPr>
        <p:spPr>
          <a:xfrm>
            <a:off x="11684000" y="6629403"/>
            <a:ext cx="406400" cy="187285"/>
          </a:xfrm>
          <a:prstGeom prst="roundRect">
            <a:avLst>
              <a:gd name="adj" fmla="val 16667"/>
            </a:avLst>
          </a:prstGeom>
          <a:solidFill>
            <a:schemeClr val="lt1">
              <a:alpha val="48627"/>
            </a:schemeClr>
          </a:solidFill>
          <a:ln w="25400" cap="flat" cmpd="sng">
            <a:solidFill>
              <a:schemeClr val="dk2">
                <a:alpha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1F497D"/>
                </a:solidFill>
              </a:rPr>
              <a:t>2</a:t>
            </a:fld>
            <a:endParaRPr dirty="0">
              <a:solidFill>
                <a:srgbClr val="1F497D"/>
              </a:solidFill>
            </a:endParaRPr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2"/>
          </p:nvPr>
        </p:nvSpPr>
        <p:spPr>
          <a:xfrm>
            <a:off x="2220686" y="353887"/>
            <a:ext cx="6604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dirty="0" smtClean="0"/>
              <a:t>ESA </a:t>
            </a:r>
            <a:r>
              <a:rPr lang="en-US" dirty="0" smtClean="0"/>
              <a:t>Education</a:t>
            </a:r>
            <a:endParaRPr dirty="0"/>
          </a:p>
        </p:txBody>
      </p:sp>
      <p:pic>
        <p:nvPicPr>
          <p:cNvPr id="8" name="Picture 3" descr="primary secondary cover image 16-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5" y="5149435"/>
            <a:ext cx="2546013" cy="1388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esa academy cover image 16-9.jpg">
            <a:extLst>
              <a:ext uri="{FF2B5EF4-FFF2-40B4-BE49-F238E27FC236}">
                <a16:creationId xmlns:a16="http://schemas.microsoft.com/office/drawing/2014/main" id="{E3A017AC-0ECA-BF44-84EE-6B036EF270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" r="-1"/>
          <a:stretch/>
        </p:blipFill>
        <p:spPr bwMode="auto">
          <a:xfrm>
            <a:off x="7069395" y="3695377"/>
            <a:ext cx="5052936" cy="2842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280B3116-B435-0C4A-8BE7-9C18FD2827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3978" y="5557207"/>
            <a:ext cx="2108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anose="020B0604030504040204" pitchFamily="34" charset="0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1pPr>
            <a:lvl2pPr marL="742950" indent="-28575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2pPr>
            <a:lvl3pPr marL="11430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3pPr>
            <a:lvl4pPr marL="16002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4pPr>
            <a:lvl5pPr marL="20574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it-IT" sz="2400" b="1" dirty="0" err="1">
                <a:solidFill>
                  <a:schemeClr val="bg1"/>
                </a:solidFill>
                <a:latin typeface="NotesStyle-BoldTf" pitchFamily="2" charset="0"/>
              </a:rPr>
              <a:t>esa</a:t>
            </a:r>
            <a:r>
              <a:rPr lang="en-US" altLang="it-IT" sz="2400" b="1" dirty="0">
                <a:solidFill>
                  <a:schemeClr val="bg1"/>
                </a:solidFill>
                <a:latin typeface="NotesStyle-BoldTf" pitchFamily="2" charset="0"/>
              </a:rPr>
              <a:t> academy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FF2692B8-6AD5-284E-9C90-B7E07984A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0047" y="6021915"/>
            <a:ext cx="4244369" cy="307777"/>
          </a:xfrm>
          <a:prstGeom prst="rect">
            <a:avLst/>
          </a:prstGeom>
          <a:solidFill>
            <a:srgbClr val="007C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anose="020B0604030504040204" pitchFamily="34" charset="0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1pPr>
            <a:lvl2pPr marL="742950" indent="-28575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2pPr>
            <a:lvl3pPr marL="11430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3pPr>
            <a:lvl4pPr marL="16002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4pPr>
            <a:lvl5pPr marL="20574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it-IT" sz="1400" dirty="0">
                <a:solidFill>
                  <a:srgbClr val="FFFFFF"/>
                </a:solidFill>
                <a:latin typeface="NotesEsa" pitchFamily="2" charset="0"/>
              </a:rPr>
              <a:t>→ </a:t>
            </a:r>
            <a:r>
              <a:rPr lang="en-US" altLang="it-IT" sz="1400" dirty="0">
                <a:solidFill>
                  <a:schemeClr val="bg1"/>
                </a:solidFill>
                <a:latin typeface="NotesEsa" pitchFamily="2" charset="0"/>
              </a:rPr>
              <a:t>ENHANCING SKILLS, BOOSTING AMBITIONS 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4" y="3698960"/>
            <a:ext cx="2546013" cy="138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70E94B73-631D-E54D-8F87-975C1F284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663" y="3695377"/>
            <a:ext cx="4263830" cy="2842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30" y="1296538"/>
            <a:ext cx="9992293" cy="222760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83899" y="1464907"/>
            <a:ext cx="79581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i</a:t>
            </a:r>
            <a:r>
              <a:rPr lang="en-GB" dirty="0" smtClean="0">
                <a:solidFill>
                  <a:schemeClr val="bg2"/>
                </a:solidFill>
              </a:rPr>
              <a:t>t starts early						     it never ends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280B3116-B435-0C4A-8BE7-9C18FD2827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478" y="6076207"/>
            <a:ext cx="9973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anose="020B0604030504040204" pitchFamily="34" charset="0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1pPr>
            <a:lvl2pPr marL="742950" indent="-28575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2pPr>
            <a:lvl3pPr marL="11430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3pPr>
            <a:lvl4pPr marL="16002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4pPr>
            <a:lvl5pPr marL="20574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it-IT" sz="2400" b="1" dirty="0" smtClean="0">
                <a:solidFill>
                  <a:schemeClr val="bg1"/>
                </a:solidFill>
                <a:latin typeface="NotesStyle-BoldTf" pitchFamily="2" charset="0"/>
              </a:rPr>
              <a:t>STEM</a:t>
            </a:r>
            <a:endParaRPr lang="en-US" altLang="it-IT" sz="2400" b="1" dirty="0">
              <a:solidFill>
                <a:schemeClr val="bg1"/>
              </a:solidFill>
              <a:latin typeface="NotesStyle-BoldTf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1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>
            <a:spLocks noGrp="1"/>
          </p:cNvSpPr>
          <p:nvPr>
            <p:ph type="sldNum" idx="12"/>
          </p:nvPr>
        </p:nvSpPr>
        <p:spPr>
          <a:xfrm>
            <a:off x="11684000" y="6629403"/>
            <a:ext cx="406400" cy="187285"/>
          </a:xfrm>
          <a:prstGeom prst="roundRect">
            <a:avLst>
              <a:gd name="adj" fmla="val 16667"/>
            </a:avLst>
          </a:prstGeom>
          <a:solidFill>
            <a:schemeClr val="lt1">
              <a:alpha val="48627"/>
            </a:schemeClr>
          </a:solidFill>
          <a:ln w="25400" cap="flat" cmpd="sng">
            <a:solidFill>
              <a:schemeClr val="dk2">
                <a:alpha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1F497D"/>
                </a:solidFill>
              </a:rPr>
              <a:t>3</a:t>
            </a:fld>
            <a:endParaRPr dirty="0">
              <a:solidFill>
                <a:srgbClr val="1F497D"/>
              </a:solidFill>
            </a:endParaRPr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166254" y="1553141"/>
            <a:ext cx="9303361" cy="4441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0"/>
              </a:spcBef>
              <a:spcAft>
                <a:spcPts val="1200"/>
              </a:spcAft>
              <a:buSzPts val="2200"/>
            </a:pPr>
            <a:r>
              <a:rPr lang="en-GB" dirty="0" smtClean="0"/>
              <a:t>Opportunities </a:t>
            </a:r>
            <a:r>
              <a:rPr lang="en-GB" dirty="0"/>
              <a:t>for </a:t>
            </a:r>
            <a:r>
              <a:rPr lang="en-GB" b="1" dirty="0"/>
              <a:t>university </a:t>
            </a:r>
            <a:r>
              <a:rPr lang="en-GB" b="1" dirty="0" smtClean="0"/>
              <a:t>students</a:t>
            </a:r>
            <a:endParaRPr lang="en-GB" b="1" dirty="0"/>
          </a:p>
          <a:p>
            <a:pPr marL="342900" lvl="0">
              <a:spcBef>
                <a:spcPts val="0"/>
              </a:spcBef>
              <a:spcAft>
                <a:spcPts val="1200"/>
              </a:spcAft>
              <a:buSzPts val="2200"/>
            </a:pPr>
            <a:r>
              <a:rPr lang="en-GB" dirty="0"/>
              <a:t>Eligible for participation are university students from all ESA Member States, Canada and Slovenia</a:t>
            </a:r>
            <a:r>
              <a:rPr lang="en-GB" dirty="0" smtClean="0"/>
              <a:t>.</a:t>
            </a:r>
            <a:endParaRPr lang="en-GB" dirty="0"/>
          </a:p>
          <a:p>
            <a:pPr marL="342900" lvl="0">
              <a:spcBef>
                <a:spcPts val="0"/>
              </a:spcBef>
              <a:spcAft>
                <a:spcPts val="1200"/>
              </a:spcAft>
              <a:buSzPts val="2200"/>
            </a:pPr>
            <a:r>
              <a:rPr lang="en-GB" dirty="0"/>
              <a:t>Objective: offer a </a:t>
            </a:r>
            <a:r>
              <a:rPr lang="en-GB" b="1" dirty="0"/>
              <a:t>transfer of expertise</a:t>
            </a:r>
            <a:r>
              <a:rPr lang="en-GB" dirty="0"/>
              <a:t>, know-how and standard professional practice in the space activities domain from </a:t>
            </a:r>
            <a:r>
              <a:rPr lang="en-GB" b="1" dirty="0"/>
              <a:t>ESA, Academia or Industry specialists </a:t>
            </a:r>
            <a:r>
              <a:rPr lang="en-GB" dirty="0"/>
              <a:t>to university students</a:t>
            </a:r>
            <a:r>
              <a:rPr lang="en-GB" dirty="0" smtClean="0"/>
              <a:t>.</a:t>
            </a:r>
            <a:endParaRPr lang="en-GB" dirty="0"/>
          </a:p>
          <a:p>
            <a:pPr marL="342900" lvl="0">
              <a:spcBef>
                <a:spcPts val="0"/>
              </a:spcBef>
              <a:spcAft>
                <a:spcPts val="1200"/>
              </a:spcAft>
              <a:buSzPts val="2200"/>
            </a:pPr>
            <a:r>
              <a:rPr lang="en-GB" dirty="0"/>
              <a:t>In close coordination with European </a:t>
            </a:r>
            <a:r>
              <a:rPr lang="en-GB" b="1" dirty="0"/>
              <a:t>academic institutions </a:t>
            </a:r>
            <a:r>
              <a:rPr lang="en-GB" dirty="0"/>
              <a:t>and, whenever possible, in partnership with European </a:t>
            </a:r>
            <a:r>
              <a:rPr lang="en-GB" b="1" dirty="0"/>
              <a:t>space industry </a:t>
            </a:r>
            <a:r>
              <a:rPr lang="en-GB" dirty="0"/>
              <a:t>and other organisations involved in space </a:t>
            </a:r>
            <a:r>
              <a:rPr lang="en-GB" dirty="0" smtClean="0"/>
              <a:t>activities</a:t>
            </a:r>
          </a:p>
          <a:p>
            <a:pPr marL="342900" lvl="0">
              <a:spcBef>
                <a:spcPts val="0"/>
              </a:spcBef>
              <a:spcAft>
                <a:spcPts val="1200"/>
              </a:spcAft>
              <a:buSzPts val="2200"/>
            </a:pPr>
            <a:r>
              <a:rPr lang="fr-FR" dirty="0" smtClean="0"/>
              <a:t>Training courses: ECTS* </a:t>
            </a:r>
            <a:r>
              <a:rPr lang="fr-FR" dirty="0" err="1" smtClean="0"/>
              <a:t>credits</a:t>
            </a:r>
            <a:r>
              <a:rPr lang="fr-FR" dirty="0" smtClean="0"/>
              <a:t> </a:t>
            </a:r>
            <a:br>
              <a:rPr lang="fr-FR" dirty="0" smtClean="0"/>
            </a:br>
            <a:r>
              <a:rPr lang="fr-FR" dirty="0" smtClean="0"/>
              <a:t>		         </a:t>
            </a:r>
            <a:r>
              <a:rPr lang="fr-FR" sz="1500" dirty="0" smtClean="0"/>
              <a:t>*</a:t>
            </a:r>
            <a:r>
              <a:rPr lang="fr-FR" sz="1500" dirty="0" err="1" smtClean="0"/>
              <a:t>Eur</a:t>
            </a:r>
            <a:r>
              <a:rPr lang="fr-FR" sz="1500" dirty="0" smtClean="0"/>
              <a:t>. </a:t>
            </a:r>
            <a:r>
              <a:rPr lang="fr-FR" sz="1500" dirty="0" err="1" smtClean="0"/>
              <a:t>Credit</a:t>
            </a:r>
            <a:r>
              <a:rPr lang="fr-FR" sz="1500" dirty="0" smtClean="0"/>
              <a:t> Transfer System for </a:t>
            </a:r>
            <a:r>
              <a:rPr lang="fr-FR" sz="1500" dirty="0" err="1" smtClean="0"/>
              <a:t>academic</a:t>
            </a:r>
            <a:r>
              <a:rPr lang="fr-FR" sz="1500" dirty="0" smtClean="0"/>
              <a:t> qualifications</a:t>
            </a:r>
            <a:endParaRPr sz="1500" dirty="0"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2"/>
          </p:nvPr>
        </p:nvSpPr>
        <p:spPr>
          <a:xfrm>
            <a:off x="2220686" y="353887"/>
            <a:ext cx="6604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dirty="0" smtClean="0"/>
              <a:t>ESA </a:t>
            </a:r>
            <a:r>
              <a:rPr lang="en-US" dirty="0" smtClean="0"/>
              <a:t>Academy Programme</a:t>
            </a:r>
            <a:endParaRPr dirty="0"/>
          </a:p>
        </p:txBody>
      </p:sp>
      <p:pic>
        <p:nvPicPr>
          <p:cNvPr id="5" name="Picture 4" descr="Afbeeldingsresultaat voor european space agency member states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616" y="3838202"/>
            <a:ext cx="2620786" cy="262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0" y="1305551"/>
            <a:ext cx="3003550" cy="796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0976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>
            <a:spLocks noGrp="1"/>
          </p:cNvSpPr>
          <p:nvPr>
            <p:ph type="sldNum" idx="12"/>
          </p:nvPr>
        </p:nvSpPr>
        <p:spPr>
          <a:xfrm>
            <a:off x="11684000" y="6629403"/>
            <a:ext cx="406400" cy="187285"/>
          </a:xfrm>
          <a:prstGeom prst="roundRect">
            <a:avLst>
              <a:gd name="adj" fmla="val 16667"/>
            </a:avLst>
          </a:prstGeom>
          <a:solidFill>
            <a:schemeClr val="lt1">
              <a:alpha val="48627"/>
            </a:schemeClr>
          </a:solidFill>
          <a:ln w="25400" cap="flat" cmpd="sng">
            <a:solidFill>
              <a:schemeClr val="dk2">
                <a:alpha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1F497D"/>
                </a:solidFill>
              </a:rPr>
              <a:t>4</a:t>
            </a:fld>
            <a:endParaRPr dirty="0">
              <a:solidFill>
                <a:srgbClr val="1F497D"/>
              </a:solidFill>
            </a:endParaRPr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2"/>
          </p:nvPr>
        </p:nvSpPr>
        <p:spPr>
          <a:xfrm>
            <a:off x="2220686" y="353887"/>
            <a:ext cx="6604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dirty="0" smtClean="0"/>
              <a:t>ESA Academy</a:t>
            </a:r>
            <a:endParaRPr dirty="0"/>
          </a:p>
        </p:txBody>
      </p:sp>
      <p:graphicFrame>
        <p:nvGraphicFramePr>
          <p:cNvPr id="9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5279200"/>
              </p:ext>
            </p:extLst>
          </p:nvPr>
        </p:nvGraphicFramePr>
        <p:xfrm>
          <a:off x="54864" y="1394143"/>
          <a:ext cx="9680575" cy="6154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angle 9"/>
          <p:cNvSpPr/>
          <p:nvPr/>
        </p:nvSpPr>
        <p:spPr>
          <a:xfrm>
            <a:off x="9999819" y="2526472"/>
            <a:ext cx="1590215" cy="431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 err="1">
                <a:ea typeface="Roboto" pitchFamily="2" charset="0"/>
              </a:rPr>
              <a:t>Conferences</a:t>
            </a:r>
            <a:r>
              <a:rPr lang="fr-FR" sz="1000" b="1" dirty="0">
                <a:ea typeface="Roboto" pitchFamily="2" charset="0"/>
              </a:rPr>
              <a:t> &amp; </a:t>
            </a:r>
            <a:r>
              <a:rPr lang="fr-FR" sz="1000" b="1" dirty="0" err="1">
                <a:ea typeface="Roboto" pitchFamily="2" charset="0"/>
              </a:rPr>
              <a:t>symposia</a:t>
            </a:r>
            <a:endParaRPr lang="en-GB" sz="1000" b="1" dirty="0">
              <a:ea typeface="Roboto" pitchFamily="2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6087649" y="4655197"/>
            <a:ext cx="2116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traight Connector 3"/>
          <p:cNvSpPr/>
          <p:nvPr/>
        </p:nvSpPr>
        <p:spPr>
          <a:xfrm>
            <a:off x="10158841" y="3540601"/>
            <a:ext cx="238532" cy="197238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972384"/>
                </a:lnTo>
                <a:lnTo>
                  <a:pt x="238532" y="1972384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Straight Connector 4"/>
          <p:cNvSpPr/>
          <p:nvPr/>
        </p:nvSpPr>
        <p:spPr>
          <a:xfrm>
            <a:off x="10158841" y="3540601"/>
            <a:ext cx="238532" cy="125021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250219"/>
                </a:lnTo>
                <a:lnTo>
                  <a:pt x="238532" y="1250219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Straight Connector 5"/>
          <p:cNvSpPr/>
          <p:nvPr/>
        </p:nvSpPr>
        <p:spPr>
          <a:xfrm>
            <a:off x="10158841" y="3540601"/>
            <a:ext cx="238532" cy="52805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528054"/>
                </a:lnTo>
                <a:lnTo>
                  <a:pt x="238532" y="528054"/>
                </a:lnTo>
              </a:path>
            </a:pathLst>
          </a:custGeom>
          <a:noFill/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5" name="Group 14"/>
          <p:cNvGrpSpPr/>
          <p:nvPr/>
        </p:nvGrpSpPr>
        <p:grpSpPr>
          <a:xfrm>
            <a:off x="9999819" y="3152382"/>
            <a:ext cx="1590215" cy="388219"/>
            <a:chOff x="9808497" y="955446"/>
            <a:chExt cx="1590215" cy="388219"/>
          </a:xfrm>
          <a:solidFill>
            <a:srgbClr val="FBAB18"/>
          </a:solidFill>
        </p:grpSpPr>
        <p:sp>
          <p:nvSpPr>
            <p:cNvPr id="16" name="Rectangle 15"/>
            <p:cNvSpPr/>
            <p:nvPr/>
          </p:nvSpPr>
          <p:spPr>
            <a:xfrm>
              <a:off x="9808497" y="955446"/>
              <a:ext cx="1590215" cy="388219"/>
            </a:xfrm>
            <a:prstGeom prst="rect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TextBox 16"/>
            <p:cNvSpPr txBox="1"/>
            <p:nvPr/>
          </p:nvSpPr>
          <p:spPr>
            <a:xfrm>
              <a:off x="9808497" y="955446"/>
              <a:ext cx="1590215" cy="38821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50" tIns="6350" rIns="6350" bIns="635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kern="1200" dirty="0">
                  <a:ea typeface="Roboto" pitchFamily="2" charset="0"/>
                </a:rPr>
                <a:t>Educational Facilities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0397373" y="3874546"/>
            <a:ext cx="1590215" cy="388219"/>
            <a:chOff x="10206051" y="1677610"/>
            <a:chExt cx="1590215" cy="388219"/>
          </a:xfrm>
          <a:solidFill>
            <a:srgbClr val="FBAB18"/>
          </a:solidFill>
        </p:grpSpPr>
        <p:sp>
          <p:nvSpPr>
            <p:cNvPr id="19" name="Rectangle 18"/>
            <p:cNvSpPr/>
            <p:nvPr/>
          </p:nvSpPr>
          <p:spPr>
            <a:xfrm>
              <a:off x="10206051" y="1677610"/>
              <a:ext cx="1590215" cy="388219"/>
            </a:xfrm>
            <a:prstGeom prst="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TextBox 19"/>
            <p:cNvSpPr txBox="1"/>
            <p:nvPr/>
          </p:nvSpPr>
          <p:spPr>
            <a:xfrm>
              <a:off x="10206051" y="1677610"/>
              <a:ext cx="1590215" cy="38821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50" tIns="6350" rIns="6350" bIns="635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kern="1200" dirty="0">
                  <a:ea typeface="Roboto" pitchFamily="2" charset="0"/>
                </a:rPr>
                <a:t>Training and Learning Facility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0397373" y="4596711"/>
            <a:ext cx="1590215" cy="388219"/>
            <a:chOff x="10206051" y="2399775"/>
            <a:chExt cx="1590215" cy="388219"/>
          </a:xfrm>
          <a:solidFill>
            <a:srgbClr val="FBAB18"/>
          </a:solidFill>
        </p:grpSpPr>
        <p:sp>
          <p:nvSpPr>
            <p:cNvPr id="22" name="Rectangle 21"/>
            <p:cNvSpPr/>
            <p:nvPr/>
          </p:nvSpPr>
          <p:spPr>
            <a:xfrm>
              <a:off x="10206051" y="2399775"/>
              <a:ext cx="1590215" cy="388219"/>
            </a:xfrm>
            <a:prstGeom prst="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TextBox 22"/>
            <p:cNvSpPr txBox="1"/>
            <p:nvPr/>
          </p:nvSpPr>
          <p:spPr>
            <a:xfrm>
              <a:off x="10206051" y="2399775"/>
              <a:ext cx="1590215" cy="38821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50" tIns="6350" rIns="6350" bIns="635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kern="1200" dirty="0">
                  <a:ea typeface="Roboto" pitchFamily="2" charset="0"/>
                </a:rPr>
                <a:t>Concurrent Design Facility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0397373" y="5318876"/>
            <a:ext cx="1590215" cy="388219"/>
            <a:chOff x="10206051" y="3121940"/>
            <a:chExt cx="1590215" cy="388219"/>
          </a:xfrm>
          <a:solidFill>
            <a:srgbClr val="FBAB18"/>
          </a:solidFill>
        </p:grpSpPr>
        <p:sp>
          <p:nvSpPr>
            <p:cNvPr id="25" name="Rectangle 24"/>
            <p:cNvSpPr/>
            <p:nvPr/>
          </p:nvSpPr>
          <p:spPr>
            <a:xfrm>
              <a:off x="10206051" y="3121940"/>
              <a:ext cx="1590215" cy="388219"/>
            </a:xfrm>
            <a:prstGeom prst="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TextBox 25"/>
            <p:cNvSpPr txBox="1"/>
            <p:nvPr/>
          </p:nvSpPr>
          <p:spPr>
            <a:xfrm>
              <a:off x="10206051" y="3121940"/>
              <a:ext cx="1590215" cy="38821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50" tIns="6350" rIns="6350" bIns="635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kern="1200" dirty="0">
                  <a:ea typeface="Roboto" pitchFamily="2" charset="0"/>
                </a:rPr>
                <a:t>CubeSats Support Facility</a:t>
              </a:r>
            </a:p>
          </p:txBody>
        </p:sp>
      </p:grpSp>
      <p:pic>
        <p:nvPicPr>
          <p:cNvPr id="27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89" r="-3712"/>
          <a:stretch/>
        </p:blipFill>
        <p:spPr bwMode="auto">
          <a:xfrm>
            <a:off x="4368846" y="1335655"/>
            <a:ext cx="1773667" cy="4387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Connector 27"/>
          <p:cNvCxnSpPr/>
          <p:nvPr/>
        </p:nvCxnSpPr>
        <p:spPr>
          <a:xfrm flipH="1">
            <a:off x="6087649" y="5571057"/>
            <a:ext cx="2116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810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3">
            <a:extLst>
              <a:ext uri="{FF2B5EF4-FFF2-40B4-BE49-F238E27FC236}">
                <a16:creationId xmlns:a16="http://schemas.microsoft.com/office/drawing/2014/main" id="{A3F1772A-9228-964A-8049-0656E5AEBC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750" y="2195664"/>
            <a:ext cx="3839633" cy="3538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alt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otesStyle-BoldTf" pitchFamily="2" charset="0"/>
                <a:ea typeface="MS PGothic" panose="020B0600070205080204" pitchFamily="34" charset="-128"/>
                <a:cs typeface="Arial"/>
                <a:sym typeface="Arial"/>
              </a:rPr>
              <a:t>“…prepare for jobs</a:t>
            </a:r>
          </a:p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alt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otesStyle-BoldTf" pitchFamily="2" charset="0"/>
                <a:ea typeface="MS PGothic" panose="020B0600070205080204" pitchFamily="34" charset="-128"/>
                <a:cs typeface="Arial"/>
                <a:sym typeface="Arial"/>
              </a:rPr>
              <a:t>that have not yet been created, </a:t>
            </a:r>
          </a:p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alt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otesStyle-BoldTf" pitchFamily="2" charset="0"/>
                <a:ea typeface="MS PGothic" panose="020B0600070205080204" pitchFamily="34" charset="-128"/>
                <a:cs typeface="Arial"/>
                <a:sym typeface="Arial"/>
              </a:rPr>
              <a:t>for technologies that have not yet been invented, </a:t>
            </a:r>
          </a:p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alt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otesStyle-BoldTf" pitchFamily="2" charset="0"/>
                <a:ea typeface="MS PGothic" panose="020B0600070205080204" pitchFamily="34" charset="-128"/>
                <a:cs typeface="Arial"/>
                <a:sym typeface="Arial"/>
              </a:rPr>
              <a:t>to solve problems that have not yet been anticipated”</a:t>
            </a:r>
          </a:p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4D4F53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Arial"/>
              <a:sym typeface="Arial"/>
            </a:endParaRPr>
          </a:p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altLang="en-US" sz="1600" b="1" i="0" u="none" strike="noStrike" kern="1200" cap="none" spc="0" normalizeH="0" baseline="0" noProof="0" dirty="0" smtClean="0">
              <a:ln>
                <a:noFill/>
              </a:ln>
              <a:solidFill>
                <a:srgbClr val="4D4F53"/>
              </a:solidFill>
              <a:effectLst/>
              <a:uLnTx/>
              <a:uFillTx/>
              <a:latin typeface="Verdana" panose="020B0604030504040204" pitchFamily="34" charset="0"/>
              <a:ea typeface="MS PGothic" panose="020B0600070205080204" pitchFamily="34" charset="-128"/>
              <a:cs typeface="Arial"/>
              <a:sym typeface="Arial"/>
            </a:endParaRPr>
          </a:p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altLang="en-US" sz="1333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Arial"/>
                <a:sym typeface="Arial"/>
              </a:rPr>
              <a:t>The </a:t>
            </a:r>
            <a:r>
              <a:rPr kumimoji="0" lang="en-GB" altLang="en-US" sz="1333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Arial"/>
                <a:sym typeface="Arial"/>
              </a:rPr>
              <a:t>future of education and skills, Education 2030, OECD 2018</a:t>
            </a:r>
          </a:p>
        </p:txBody>
      </p:sp>
      <p:pic>
        <p:nvPicPr>
          <p:cNvPr id="62467" name="Picture 6">
            <a:extLst>
              <a:ext uri="{FF2B5EF4-FFF2-40B4-BE49-F238E27FC236}">
                <a16:creationId xmlns:a16="http://schemas.microsoft.com/office/drawing/2014/main" id="{A4B311DC-CBD7-C543-B8CE-C71BAA314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435" y="1263515"/>
            <a:ext cx="7179733" cy="478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Google Shape;54;p7"/>
          <p:cNvSpPr txBox="1">
            <a:spLocks/>
          </p:cNvSpPr>
          <p:nvPr/>
        </p:nvSpPr>
        <p:spPr>
          <a:xfrm>
            <a:off x="2220686" y="353887"/>
            <a:ext cx="6604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chemeClr val="lt1"/>
              </a:buClr>
              <a:buSzPts val="2800"/>
              <a:buNone/>
              <a:defRPr sz="28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indent="-381000">
              <a:spcBef>
                <a:spcPts val="500"/>
              </a:spcBef>
              <a:buClr>
                <a:srgbClr val="002569"/>
              </a:buClr>
              <a:buSzPts val="2400"/>
              <a:buChar char="•"/>
              <a:defRPr sz="2400">
                <a:solidFill>
                  <a:srgbClr val="002569"/>
                </a:solidFill>
              </a:defRPr>
            </a:lvl2pPr>
            <a:lvl3pPr marL="1371600" indent="-381000">
              <a:spcBef>
                <a:spcPts val="500"/>
              </a:spcBef>
              <a:buClr>
                <a:srgbClr val="002569"/>
              </a:buClr>
              <a:buSzPts val="2400"/>
              <a:buChar char="o"/>
              <a:defRPr sz="2400">
                <a:solidFill>
                  <a:srgbClr val="002569"/>
                </a:solidFill>
              </a:defRPr>
            </a:lvl3pPr>
            <a:lvl4pPr marL="1828800" indent="-381000">
              <a:spcBef>
                <a:spcPts val="500"/>
              </a:spcBef>
              <a:buClr>
                <a:srgbClr val="002569"/>
              </a:buClr>
              <a:buSzPts val="2400"/>
              <a:buChar char="▪"/>
              <a:defRPr sz="2400">
                <a:solidFill>
                  <a:srgbClr val="002569"/>
                </a:solidFill>
              </a:defRPr>
            </a:lvl4pPr>
            <a:lvl5pPr marL="2286000" indent="-381000">
              <a:spcBef>
                <a:spcPts val="500"/>
              </a:spcBef>
              <a:buClr>
                <a:srgbClr val="002569"/>
              </a:buClr>
              <a:buSzPts val="2400"/>
              <a:buChar char="•"/>
              <a:defRPr sz="2400">
                <a:solidFill>
                  <a:srgbClr val="002569"/>
                </a:solidFill>
              </a:defRPr>
            </a:lvl5pPr>
            <a:lvl6pPr marL="2743200" indent="-228600">
              <a:spcBef>
                <a:spcPts val="500"/>
              </a:spcBef>
              <a:buSzPts val="1400"/>
              <a:buNone/>
              <a:defRPr sz="2400">
                <a:solidFill>
                  <a:srgbClr val="002569"/>
                </a:solidFill>
              </a:defRPr>
            </a:lvl6pPr>
            <a:lvl7pPr marL="3200400" indent="-228600">
              <a:spcBef>
                <a:spcPts val="500"/>
              </a:spcBef>
              <a:buSzPts val="1400"/>
              <a:buNone/>
              <a:defRPr sz="2400">
                <a:solidFill>
                  <a:srgbClr val="002569"/>
                </a:solidFill>
              </a:defRPr>
            </a:lvl7pPr>
            <a:lvl8pPr marL="3657600" indent="-228600">
              <a:spcBef>
                <a:spcPts val="500"/>
              </a:spcBef>
              <a:buSzPts val="1400"/>
              <a:buNone/>
              <a:defRPr sz="2400">
                <a:solidFill>
                  <a:srgbClr val="002569"/>
                </a:solidFill>
              </a:defRPr>
            </a:lvl8pPr>
            <a:lvl9pPr marL="4114800" indent="-228600">
              <a:spcBef>
                <a:spcPts val="500"/>
              </a:spcBef>
              <a:buSzPts val="1400"/>
              <a:buNone/>
              <a:defRPr sz="2400">
                <a:solidFill>
                  <a:srgbClr val="002569"/>
                </a:solidFill>
              </a:defRPr>
            </a:lvl9pPr>
          </a:lstStyle>
          <a:p>
            <a:r>
              <a:rPr lang="it-IT" dirty="0"/>
              <a:t>Space for </a:t>
            </a:r>
            <a:r>
              <a:rPr lang="it-IT" dirty="0" err="1"/>
              <a:t>Education</a:t>
            </a:r>
            <a:r>
              <a:rPr lang="it-IT" dirty="0"/>
              <a:t> 2030</a:t>
            </a:r>
          </a:p>
        </p:txBody>
      </p:sp>
    </p:spTree>
    <p:extLst>
      <p:ext uri="{BB962C8B-B14F-4D97-AF65-F5344CB8AC3E}">
        <p14:creationId xmlns:p14="http://schemas.microsoft.com/office/powerpoint/2010/main" val="184863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4;p7"/>
          <p:cNvSpPr txBox="1">
            <a:spLocks/>
          </p:cNvSpPr>
          <p:nvPr/>
        </p:nvSpPr>
        <p:spPr>
          <a:xfrm>
            <a:off x="2220686" y="353887"/>
            <a:ext cx="6604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chemeClr val="lt1"/>
              </a:buClr>
              <a:buSzPts val="2800"/>
              <a:buNone/>
              <a:defRPr sz="28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indent="-381000">
              <a:spcBef>
                <a:spcPts val="500"/>
              </a:spcBef>
              <a:buClr>
                <a:srgbClr val="002569"/>
              </a:buClr>
              <a:buSzPts val="2400"/>
              <a:buChar char="•"/>
              <a:defRPr sz="2400">
                <a:solidFill>
                  <a:srgbClr val="002569"/>
                </a:solidFill>
              </a:defRPr>
            </a:lvl2pPr>
            <a:lvl3pPr marL="1371600" indent="-381000">
              <a:spcBef>
                <a:spcPts val="500"/>
              </a:spcBef>
              <a:buClr>
                <a:srgbClr val="002569"/>
              </a:buClr>
              <a:buSzPts val="2400"/>
              <a:buChar char="o"/>
              <a:defRPr sz="2400">
                <a:solidFill>
                  <a:srgbClr val="002569"/>
                </a:solidFill>
              </a:defRPr>
            </a:lvl3pPr>
            <a:lvl4pPr marL="1828800" indent="-381000">
              <a:spcBef>
                <a:spcPts val="500"/>
              </a:spcBef>
              <a:buClr>
                <a:srgbClr val="002569"/>
              </a:buClr>
              <a:buSzPts val="2400"/>
              <a:buChar char="▪"/>
              <a:defRPr sz="2400">
                <a:solidFill>
                  <a:srgbClr val="002569"/>
                </a:solidFill>
              </a:defRPr>
            </a:lvl4pPr>
            <a:lvl5pPr marL="2286000" indent="-381000">
              <a:spcBef>
                <a:spcPts val="500"/>
              </a:spcBef>
              <a:buClr>
                <a:srgbClr val="002569"/>
              </a:buClr>
              <a:buSzPts val="2400"/>
              <a:buChar char="•"/>
              <a:defRPr sz="2400">
                <a:solidFill>
                  <a:srgbClr val="002569"/>
                </a:solidFill>
              </a:defRPr>
            </a:lvl5pPr>
            <a:lvl6pPr marL="2743200" indent="-228600">
              <a:spcBef>
                <a:spcPts val="500"/>
              </a:spcBef>
              <a:buSzPts val="1400"/>
              <a:buNone/>
              <a:defRPr sz="2400">
                <a:solidFill>
                  <a:srgbClr val="002569"/>
                </a:solidFill>
              </a:defRPr>
            </a:lvl6pPr>
            <a:lvl7pPr marL="3200400" indent="-228600">
              <a:spcBef>
                <a:spcPts val="500"/>
              </a:spcBef>
              <a:buSzPts val="1400"/>
              <a:buNone/>
              <a:defRPr sz="2400">
                <a:solidFill>
                  <a:srgbClr val="002569"/>
                </a:solidFill>
              </a:defRPr>
            </a:lvl7pPr>
            <a:lvl8pPr marL="3657600" indent="-228600">
              <a:spcBef>
                <a:spcPts val="500"/>
              </a:spcBef>
              <a:buSzPts val="1400"/>
              <a:buNone/>
              <a:defRPr sz="2400">
                <a:solidFill>
                  <a:srgbClr val="002569"/>
                </a:solidFill>
              </a:defRPr>
            </a:lvl8pPr>
            <a:lvl9pPr marL="4114800" indent="-228600">
              <a:spcBef>
                <a:spcPts val="500"/>
              </a:spcBef>
              <a:buSzPts val="1400"/>
              <a:buNone/>
              <a:defRPr sz="2400">
                <a:solidFill>
                  <a:srgbClr val="002569"/>
                </a:solidFill>
              </a:defRPr>
            </a:lvl9pPr>
          </a:lstStyle>
          <a:p>
            <a:endParaRPr lang="it-IT" dirty="0"/>
          </a:p>
        </p:txBody>
      </p:sp>
      <p:pic>
        <p:nvPicPr>
          <p:cNvPr id="2050" name="Picture 2" descr="Students working together on CubeS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6" y="1283110"/>
            <a:ext cx="8347588" cy="556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A3F1772A-9228-964A-8049-0656E5AEBC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2776" y="5115845"/>
            <a:ext cx="383963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lvl="0" algn="r" defTabSz="121917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GB" altLang="en-US" sz="1400" b="1" kern="1200" dirty="0" smtClean="0">
                <a:solidFill>
                  <a:srgbClr val="0070C0"/>
                </a:solidFill>
                <a:latin typeface="NotesStyle-BoldTf" pitchFamily="2" charset="0"/>
              </a:rPr>
              <a:t>www.esa.int/Education/ESA_Academy</a:t>
            </a:r>
          </a:p>
          <a:p>
            <a:pPr lvl="0" algn="r" defTabSz="1219170" fontAlgn="base">
              <a:spcBef>
                <a:spcPct val="0"/>
              </a:spcBef>
              <a:spcAft>
                <a:spcPct val="0"/>
              </a:spcAft>
              <a:buClrTx/>
            </a:pPr>
            <a:endParaRPr kumimoji="0" lang="fr-F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otesStyle-BoldTf" pitchFamily="2" charset="0"/>
              <a:sym typeface="Arial"/>
            </a:endParaRPr>
          </a:p>
          <a:p>
            <a:pPr lvl="0" algn="r" defTabSz="121917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fr-FR" altLang="en-US" sz="1400" b="1" kern="1200" dirty="0" smtClean="0">
                <a:solidFill>
                  <a:srgbClr val="0070C0"/>
                </a:solidFill>
                <a:latin typeface="NotesStyle-BoldTf" pitchFamily="2" charset="0"/>
              </a:rPr>
              <a:t>Joost.Vanreusel@esa.int</a:t>
            </a:r>
            <a:endParaRPr kumimoji="0" lang="en-GB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4D4F53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016313" y="2046080"/>
            <a:ext cx="27109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b="1" kern="1200" dirty="0" err="1">
                <a:solidFill>
                  <a:srgbClr val="0070C0"/>
                </a:solidFill>
                <a:latin typeface="NotesStyle-BoldTf" pitchFamily="2" charset="0"/>
                <a:ea typeface="MS PGothic" panose="020B0600070205080204" pitchFamily="34" charset="-128"/>
                <a:sym typeface="Helvetica Neue"/>
              </a:rPr>
              <a:t>Thank</a:t>
            </a:r>
            <a:r>
              <a:rPr lang="it-IT" sz="4000" b="1" kern="1200" dirty="0">
                <a:solidFill>
                  <a:srgbClr val="0070C0"/>
                </a:solidFill>
                <a:latin typeface="NotesStyle-BoldTf" pitchFamily="2" charset="0"/>
                <a:ea typeface="MS PGothic" panose="020B0600070205080204" pitchFamily="34" charset="-128"/>
                <a:sym typeface="Helvetica Neue"/>
              </a:rPr>
              <a:t> </a:t>
            </a:r>
            <a:r>
              <a:rPr lang="it-IT" sz="4000" b="1" kern="1200" dirty="0" err="1">
                <a:solidFill>
                  <a:srgbClr val="0070C0"/>
                </a:solidFill>
                <a:latin typeface="NotesStyle-BoldTf" pitchFamily="2" charset="0"/>
                <a:ea typeface="MS PGothic" panose="020B0600070205080204" pitchFamily="34" charset="-128"/>
                <a:sym typeface="Helvetica Neue"/>
              </a:rPr>
              <a:t>you</a:t>
            </a:r>
            <a:endParaRPr lang="it-IT" sz="4000" b="1" kern="1200" dirty="0">
              <a:solidFill>
                <a:srgbClr val="0070C0"/>
              </a:solidFill>
              <a:latin typeface="NotesStyle-BoldTf" pitchFamily="2" charset="0"/>
              <a:ea typeface="MS PGothic" panose="020B0600070205080204" pitchFamily="34" charset="-128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37202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3.xml><?xml version="1.0" encoding="utf-8"?>
<a:theme xmlns:a="http://schemas.openxmlformats.org/drawingml/2006/main" name="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EW ESA Presentation 16-9_Slovenia.potx" id="{B4B7490A-53FE-4E20-AAB8-88372E67B561}" vid="{BCEB71B1-FD63-4BD6-B008-F7DFC94BF6F7}"/>
    </a:ext>
  </a:extLst>
</a:theme>
</file>

<file path=ppt/theme/theme4.xml><?xml version="1.0" encoding="utf-8"?>
<a:theme xmlns:a="http://schemas.openxmlformats.org/drawingml/2006/main" name="2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EW ESA Presentation 16-9_Slovenia.potx" id="{B4B7490A-53FE-4E20-AAB8-88372E67B561}" vid="{BCEB71B1-FD63-4BD6-B008-F7DFC94BF6F7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359</Words>
  <Application>Microsoft Office PowerPoint</Application>
  <PresentationFormat>Widescreen</PresentationFormat>
  <Paragraphs>74</Paragraphs>
  <Slides>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</vt:i4>
      </vt:variant>
    </vt:vector>
  </HeadingPairs>
  <TitlesOfParts>
    <vt:vector size="22" baseType="lpstr">
      <vt:lpstr>NotesEsa</vt:lpstr>
      <vt:lpstr>Verdana</vt:lpstr>
      <vt:lpstr>MS PGothic</vt:lpstr>
      <vt:lpstr>Courier New</vt:lpstr>
      <vt:lpstr>Noto Sans Symbols</vt:lpstr>
      <vt:lpstr>Helvetica Neue</vt:lpstr>
      <vt:lpstr>Times New Roman</vt:lpstr>
      <vt:lpstr>Avenir</vt:lpstr>
      <vt:lpstr>NotesStyle-BoldTf</vt:lpstr>
      <vt:lpstr>Arial</vt:lpstr>
      <vt:lpstr>Roboto</vt:lpstr>
      <vt:lpstr>Calibri</vt:lpstr>
      <vt:lpstr>Default</vt:lpstr>
      <vt:lpstr>1_ESA Presentation</vt:lpstr>
      <vt:lpstr>Esa presentation</vt:lpstr>
      <vt:lpstr>2_Esa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Joost Vanreusel</dc:creator>
  <cp:lastModifiedBy>Joost Vanreusel</cp:lastModifiedBy>
  <cp:revision>23</cp:revision>
  <cp:lastPrinted>2020-03-06T09:53:23Z</cp:lastPrinted>
  <dcterms:modified xsi:type="dcterms:W3CDTF">2020-03-06T09:53:46Z</dcterms:modified>
</cp:coreProperties>
</file>