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323" r:id="rId3"/>
    <p:sldId id="257" r:id="rId4"/>
    <p:sldId id="329" r:id="rId5"/>
    <p:sldId id="258" r:id="rId6"/>
    <p:sldId id="260" r:id="rId7"/>
    <p:sldId id="263" r:id="rId8"/>
    <p:sldId id="324" r:id="rId9"/>
    <p:sldId id="325" r:id="rId10"/>
    <p:sldId id="322" r:id="rId11"/>
    <p:sldId id="331" r:id="rId12"/>
    <p:sldId id="330" r:id="rId13"/>
    <p:sldId id="32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by 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A9CAD-C139-2343-9C3D-D4671186E71E}" v="14" dt="2023-10-20T15:40:55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/>
    <p:restoredTop sz="95385"/>
  </p:normalViewPr>
  <p:slideViewPr>
    <p:cSldViewPr snapToGrid="0">
      <p:cViewPr varScale="1">
        <p:scale>
          <a:sx n="137" d="100"/>
          <a:sy n="137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BA0FA636-D69D-B745-9E28-312B7B9E234A}"/>
    <pc:docChg chg="undo custSel addSld delSld modSld sldOrd modMainMaster">
      <pc:chgData name="Yasjka Meijer" userId="4c464e55-2aef-498b-a56d-12bebce7c03a" providerId="ADAL" clId="{BA0FA636-D69D-B745-9E28-312B7B9E234A}" dt="2023-10-16T10:14:21.979" v="2017"/>
      <pc:docMkLst>
        <pc:docMk/>
      </pc:docMkLst>
      <pc:sldChg chg="modSp mod">
        <pc:chgData name="Yasjka Meijer" userId="4c464e55-2aef-498b-a56d-12bebce7c03a" providerId="ADAL" clId="{BA0FA636-D69D-B745-9E28-312B7B9E234A}" dt="2023-10-14T20:15:00.922" v="91" actId="20577"/>
        <pc:sldMkLst>
          <pc:docMk/>
          <pc:sldMk cId="0" sldId="256"/>
        </pc:sldMkLst>
        <pc:spChg chg="mod">
          <ac:chgData name="Yasjka Meijer" userId="4c464e55-2aef-498b-a56d-12bebce7c03a" providerId="ADAL" clId="{BA0FA636-D69D-B745-9E28-312B7B9E234A}" dt="2023-10-14T20:13:21.264" v="29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15:00.922" v="91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BA0FA636-D69D-B745-9E28-312B7B9E234A}" dt="2023-10-14T20:58:52.727" v="1183" actId="20577"/>
        <pc:sldMkLst>
          <pc:docMk/>
          <pc:sldMk cId="0" sldId="257"/>
        </pc:sldMkLst>
        <pc:spChg chg="mod">
          <ac:chgData name="Yasjka Meijer" userId="4c464e55-2aef-498b-a56d-12bebce7c03a" providerId="ADAL" clId="{BA0FA636-D69D-B745-9E28-312B7B9E234A}" dt="2023-10-14T20:16:32.883" v="93" actId="403"/>
          <ac:spMkLst>
            <pc:docMk/>
            <pc:sldMk cId="0" sldId="257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58:52.727" v="1183" actId="20577"/>
          <ac:spMkLst>
            <pc:docMk/>
            <pc:sldMk cId="0" sldId="257"/>
            <ac:spMk id="73" creationId="{00000000-0000-0000-0000-000000000000}"/>
          </ac:spMkLst>
        </pc:spChg>
      </pc:sldChg>
      <pc:sldChg chg="modSp mod">
        <pc:chgData name="Yasjka Meijer" userId="4c464e55-2aef-498b-a56d-12bebce7c03a" providerId="ADAL" clId="{BA0FA636-D69D-B745-9E28-312B7B9E234A}" dt="2023-10-14T21:04:25.613" v="1312" actId="403"/>
        <pc:sldMkLst>
          <pc:docMk/>
          <pc:sldMk cId="0" sldId="258"/>
        </pc:sldMkLst>
        <pc:spChg chg="mod">
          <ac:chgData name="Yasjka Meijer" userId="4c464e55-2aef-498b-a56d-12bebce7c03a" providerId="ADAL" clId="{BA0FA636-D69D-B745-9E28-312B7B9E234A}" dt="2023-10-14T20:59:10.559" v="1189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04:25.613" v="1312" actId="403"/>
          <ac:spMkLst>
            <pc:docMk/>
            <pc:sldMk cId="0" sldId="258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8.641" v="96" actId="2696"/>
        <pc:sldMkLst>
          <pc:docMk/>
          <pc:sldMk cId="2821512012" sldId="259"/>
        </pc:sldMkLst>
      </pc:sldChg>
      <pc:sldChg chg="addSp modSp mod">
        <pc:chgData name="Yasjka Meijer" userId="4c464e55-2aef-498b-a56d-12bebce7c03a" providerId="ADAL" clId="{BA0FA636-D69D-B745-9E28-312B7B9E234A}" dt="2023-10-16T10:10:49.492" v="2002" actId="20577"/>
        <pc:sldMkLst>
          <pc:docMk/>
          <pc:sldMk cId="727284211" sldId="260"/>
        </pc:sldMkLst>
        <pc:spChg chg="add mod">
          <ac:chgData name="Yasjka Meijer" userId="4c464e55-2aef-498b-a56d-12bebce7c03a" providerId="ADAL" clId="{BA0FA636-D69D-B745-9E28-312B7B9E234A}" dt="2023-10-16T10:10:46.091" v="2000" actId="20577"/>
          <ac:spMkLst>
            <pc:docMk/>
            <pc:sldMk cId="727284211" sldId="260"/>
            <ac:spMk id="2" creationId="{BD4F7C90-C4F1-569A-419C-7B7F379E01A3}"/>
          </ac:spMkLst>
        </pc:spChg>
        <pc:spChg chg="add mod">
          <ac:chgData name="Yasjka Meijer" userId="4c464e55-2aef-498b-a56d-12bebce7c03a" providerId="ADAL" clId="{BA0FA636-D69D-B745-9E28-312B7B9E234A}" dt="2023-10-16T10:10:38.946" v="1998" actId="20577"/>
          <ac:spMkLst>
            <pc:docMk/>
            <pc:sldMk cId="727284211" sldId="260"/>
            <ac:spMk id="3" creationId="{92AA8705-DBA3-8F5F-E129-ED1051CF2138}"/>
          </ac:spMkLst>
        </pc:spChg>
        <pc:spChg chg="add mod">
          <ac:chgData name="Yasjka Meijer" userId="4c464e55-2aef-498b-a56d-12bebce7c03a" providerId="ADAL" clId="{BA0FA636-D69D-B745-9E28-312B7B9E234A}" dt="2023-10-16T10:10:49.492" v="2002" actId="20577"/>
          <ac:spMkLst>
            <pc:docMk/>
            <pc:sldMk cId="727284211" sldId="260"/>
            <ac:spMk id="4" creationId="{1418446E-7CB4-86BC-4983-06CE89353FFB}"/>
          </ac:spMkLst>
        </pc:spChg>
        <pc:spChg chg="mod">
          <ac:chgData name="Yasjka Meijer" userId="4c464e55-2aef-498b-a56d-12bebce7c03a" providerId="ADAL" clId="{BA0FA636-D69D-B745-9E28-312B7B9E234A}" dt="2023-10-14T20:30:22.099" v="542" actId="20577"/>
          <ac:spMkLst>
            <pc:docMk/>
            <pc:sldMk cId="727284211" sldId="260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31:40.027" v="558" actId="20577"/>
          <ac:spMkLst>
            <pc:docMk/>
            <pc:sldMk cId="727284211" sldId="260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20.955" v="99" actId="2696"/>
        <pc:sldMkLst>
          <pc:docMk/>
          <pc:sldMk cId="3110900372" sldId="261"/>
        </pc:sldMkLst>
      </pc:sldChg>
      <pc:sldChg chg="del">
        <pc:chgData name="Yasjka Meijer" userId="4c464e55-2aef-498b-a56d-12bebce7c03a" providerId="ADAL" clId="{BA0FA636-D69D-B745-9E28-312B7B9E234A}" dt="2023-10-14T20:16:21.370" v="92" actId="2696"/>
        <pc:sldMkLst>
          <pc:docMk/>
          <pc:sldMk cId="2982514907" sldId="262"/>
        </pc:sldMkLst>
      </pc:sldChg>
      <pc:sldChg chg="addSp modSp mod ord">
        <pc:chgData name="Yasjka Meijer" userId="4c464e55-2aef-498b-a56d-12bebce7c03a" providerId="ADAL" clId="{BA0FA636-D69D-B745-9E28-312B7B9E234A}" dt="2023-10-14T20:59:37.304" v="1192" actId="20577"/>
        <pc:sldMkLst>
          <pc:docMk/>
          <pc:sldMk cId="3337522037" sldId="263"/>
        </pc:sldMkLst>
        <pc:spChg chg="add mod">
          <ac:chgData name="Yasjka Meijer" userId="4c464e55-2aef-498b-a56d-12bebce7c03a" providerId="ADAL" clId="{BA0FA636-D69D-B745-9E28-312B7B9E234A}" dt="2023-10-14T20:43:42.836" v="821" actId="20577"/>
          <ac:spMkLst>
            <pc:docMk/>
            <pc:sldMk cId="3337522037" sldId="263"/>
            <ac:spMk id="2" creationId="{7FC33D64-6A23-6EC2-63D0-A157F749F5F8}"/>
          </ac:spMkLst>
        </pc:spChg>
        <pc:spChg chg="add mod">
          <ac:chgData name="Yasjka Meijer" userId="4c464e55-2aef-498b-a56d-12bebce7c03a" providerId="ADAL" clId="{BA0FA636-D69D-B745-9E28-312B7B9E234A}" dt="2023-10-14T20:43:36.217" v="814" actId="20577"/>
          <ac:spMkLst>
            <pc:docMk/>
            <pc:sldMk cId="3337522037" sldId="263"/>
            <ac:spMk id="3" creationId="{7EDCDEAE-770F-A7F4-5D74-7CF7C942E2E5}"/>
          </ac:spMkLst>
        </pc:spChg>
        <pc:spChg chg="mod">
          <ac:chgData name="Yasjka Meijer" userId="4c464e55-2aef-498b-a56d-12bebce7c03a" providerId="ADAL" clId="{BA0FA636-D69D-B745-9E28-312B7B9E234A}" dt="2023-10-14T20:59:37.304" v="1192" actId="20577"/>
          <ac:spMkLst>
            <pc:docMk/>
            <pc:sldMk cId="3337522037" sldId="263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42:38.199" v="806" actId="20577"/>
          <ac:spMkLst>
            <pc:docMk/>
            <pc:sldMk cId="3337522037" sldId="263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8.070" v="95" actId="2696"/>
        <pc:sldMkLst>
          <pc:docMk/>
          <pc:sldMk cId="4200418113" sldId="309"/>
        </pc:sldMkLst>
      </pc:sldChg>
      <pc:sldChg chg="modSp mod">
        <pc:chgData name="Yasjka Meijer" userId="4c464e55-2aef-498b-a56d-12bebce7c03a" providerId="ADAL" clId="{BA0FA636-D69D-B745-9E28-312B7B9E234A}" dt="2023-10-14T21:01:10.186" v="1232" actId="20577"/>
        <pc:sldMkLst>
          <pc:docMk/>
          <pc:sldMk cId="3290911423" sldId="322"/>
        </pc:sldMkLst>
        <pc:spChg chg="mod">
          <ac:chgData name="Yasjka Meijer" userId="4c464e55-2aef-498b-a56d-12bebce7c03a" providerId="ADAL" clId="{BA0FA636-D69D-B745-9E28-312B7B9E234A}" dt="2023-10-14T21:01:10.186" v="1232" actId="20577"/>
          <ac:spMkLst>
            <pc:docMk/>
            <pc:sldMk cId="3290911423" sldId="322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1:00:05.298" v="1201" actId="20577"/>
          <ac:spMkLst>
            <pc:docMk/>
            <pc:sldMk cId="3290911423" sldId="322"/>
            <ac:spMk id="6" creationId="{ADC19E1A-B90F-A1B6-95C7-281A05CAB2D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09:58.809" v="1526" actId="20577"/>
        <pc:sldMkLst>
          <pc:docMk/>
          <pc:sldMk cId="2246797533" sldId="323"/>
        </pc:sldMkLst>
        <pc:spChg chg="mod">
          <ac:chgData name="Yasjka Meijer" userId="4c464e55-2aef-498b-a56d-12bebce7c03a" providerId="ADAL" clId="{BA0FA636-D69D-B745-9E28-312B7B9E234A}" dt="2023-10-14T21:09:58.809" v="1526" actId="20577"/>
          <ac:spMkLst>
            <pc:docMk/>
            <pc:sldMk cId="2246797533" sldId="323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58:46.052" v="1180" actId="20577"/>
          <ac:spMkLst>
            <pc:docMk/>
            <pc:sldMk cId="2246797533" sldId="323"/>
            <ac:spMk id="73" creationId="{00000000-0000-0000-0000-000000000000}"/>
          </ac:spMkLst>
        </pc:spChg>
      </pc:sldChg>
      <pc:sldChg chg="addSp delSp modSp add mod delAnim modAnim">
        <pc:chgData name="Yasjka Meijer" userId="4c464e55-2aef-498b-a56d-12bebce7c03a" providerId="ADAL" clId="{BA0FA636-D69D-B745-9E28-312B7B9E234A}" dt="2023-10-16T10:14:21.979" v="2017"/>
        <pc:sldMkLst>
          <pc:docMk/>
          <pc:sldMk cId="461391770" sldId="324"/>
        </pc:sldMkLst>
        <pc:spChg chg="add mod">
          <ac:chgData name="Yasjka Meijer" userId="4c464e55-2aef-498b-a56d-12bebce7c03a" providerId="ADAL" clId="{BA0FA636-D69D-B745-9E28-312B7B9E234A}" dt="2023-10-14T20:37:02.598" v="610" actId="20577"/>
          <ac:spMkLst>
            <pc:docMk/>
            <pc:sldMk cId="461391770" sldId="324"/>
            <ac:spMk id="2" creationId="{44F9B333-44BC-3A26-5D77-85413539A48C}"/>
          </ac:spMkLst>
        </pc:spChg>
        <pc:spChg chg="add del mod">
          <ac:chgData name="Yasjka Meijer" userId="4c464e55-2aef-498b-a56d-12bebce7c03a" providerId="ADAL" clId="{BA0FA636-D69D-B745-9E28-312B7B9E234A}" dt="2023-10-14T20:36:31.460" v="600" actId="478"/>
          <ac:spMkLst>
            <pc:docMk/>
            <pc:sldMk cId="461391770" sldId="324"/>
            <ac:spMk id="3" creationId="{09552EC7-814E-937B-D6BE-874158AB6608}"/>
          </ac:spMkLst>
        </pc:spChg>
        <pc:spChg chg="add mod">
          <ac:chgData name="Yasjka Meijer" userId="4c464e55-2aef-498b-a56d-12bebce7c03a" providerId="ADAL" clId="{BA0FA636-D69D-B745-9E28-312B7B9E234A}" dt="2023-10-14T20:36:54.590" v="606" actId="20577"/>
          <ac:spMkLst>
            <pc:docMk/>
            <pc:sldMk cId="461391770" sldId="324"/>
            <ac:spMk id="4" creationId="{5C446DD7-F078-4579-4EE7-9F224D136145}"/>
          </ac:spMkLst>
        </pc:spChg>
        <pc:spChg chg="add mod">
          <ac:chgData name="Yasjka Meijer" userId="4c464e55-2aef-498b-a56d-12bebce7c03a" providerId="ADAL" clId="{BA0FA636-D69D-B745-9E28-312B7B9E234A}" dt="2023-10-14T20:37:09.365" v="618" actId="20577"/>
          <ac:spMkLst>
            <pc:docMk/>
            <pc:sldMk cId="461391770" sldId="324"/>
            <ac:spMk id="5" creationId="{81235D5D-71DA-BD7D-7252-89D3B796F0E1}"/>
          </ac:spMkLst>
        </pc:spChg>
        <pc:spChg chg="add mod">
          <ac:chgData name="Yasjka Meijer" userId="4c464e55-2aef-498b-a56d-12bebce7c03a" providerId="ADAL" clId="{BA0FA636-D69D-B745-9E28-312B7B9E234A}" dt="2023-10-14T20:37:26.049" v="625" actId="20577"/>
          <ac:spMkLst>
            <pc:docMk/>
            <pc:sldMk cId="461391770" sldId="324"/>
            <ac:spMk id="6" creationId="{40D64E2F-92F5-5C70-DD73-D88987A0B0C6}"/>
          </ac:spMkLst>
        </pc:spChg>
        <pc:spChg chg="mod">
          <ac:chgData name="Yasjka Meijer" userId="4c464e55-2aef-498b-a56d-12bebce7c03a" providerId="ADAL" clId="{BA0FA636-D69D-B745-9E28-312B7B9E234A}" dt="2023-10-14T20:30:40.122" v="546" actId="20577"/>
          <ac:spMkLst>
            <pc:docMk/>
            <pc:sldMk cId="461391770" sldId="324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6T10:11:54.996" v="2007" actId="20577"/>
          <ac:spMkLst>
            <pc:docMk/>
            <pc:sldMk cId="461391770" sldId="324"/>
            <ac:spMk id="79" creationId="{00000000-0000-0000-0000-000000000000}"/>
          </ac:spMkLst>
        </pc:spChg>
        <pc:grpChg chg="add">
          <ac:chgData name="Yasjka Meijer" userId="4c464e55-2aef-498b-a56d-12bebce7c03a" providerId="ADAL" clId="{BA0FA636-D69D-B745-9E28-312B7B9E234A}" dt="2023-10-16T10:13:34.950" v="2011" actId="164"/>
          <ac:grpSpMkLst>
            <pc:docMk/>
            <pc:sldMk cId="461391770" sldId="324"/>
            <ac:grpSpMk id="7" creationId="{31EBE013-4F2A-37B0-776D-9BD39CA633E7}"/>
          </ac:grpSpMkLst>
        </pc:grpChg>
        <pc:graphicFrameChg chg="add mod modGraphic">
          <ac:chgData name="Yasjka Meijer" userId="4c464e55-2aef-498b-a56d-12bebce7c03a" providerId="ADAL" clId="{BA0FA636-D69D-B745-9E28-312B7B9E234A}" dt="2023-10-16T10:11:17.641" v="2003" actId="167"/>
          <ac:graphicFrameMkLst>
            <pc:docMk/>
            <pc:sldMk cId="461391770" sldId="324"/>
            <ac:graphicFrameMk id="3" creationId="{52714B33-8ED6-D95D-DBE8-943DC5ED7818}"/>
          </ac:graphicFrameMkLst>
        </pc:graphicFrameChg>
      </pc:sldChg>
      <pc:sldChg chg="addSp delSp modSp add mod">
        <pc:chgData name="Yasjka Meijer" userId="4c464e55-2aef-498b-a56d-12bebce7c03a" providerId="ADAL" clId="{BA0FA636-D69D-B745-9E28-312B7B9E234A}" dt="2023-10-14T20:59:54.090" v="1198" actId="20577"/>
        <pc:sldMkLst>
          <pc:docMk/>
          <pc:sldMk cId="1057530135" sldId="325"/>
        </pc:sldMkLst>
        <pc:spChg chg="del">
          <ac:chgData name="Yasjka Meijer" userId="4c464e55-2aef-498b-a56d-12bebce7c03a" providerId="ADAL" clId="{BA0FA636-D69D-B745-9E28-312B7B9E234A}" dt="2023-10-14T20:46:19.811" v="891" actId="478"/>
          <ac:spMkLst>
            <pc:docMk/>
            <pc:sldMk cId="1057530135" sldId="325"/>
            <ac:spMk id="2" creationId="{44F9B333-44BC-3A26-5D77-85413539A48C}"/>
          </ac:spMkLst>
        </pc:spChg>
        <pc:spChg chg="add mod">
          <ac:chgData name="Yasjka Meijer" userId="4c464e55-2aef-498b-a56d-12bebce7c03a" providerId="ADAL" clId="{BA0FA636-D69D-B745-9E28-312B7B9E234A}" dt="2023-10-14T20:59:54.090" v="1198" actId="20577"/>
          <ac:spMkLst>
            <pc:docMk/>
            <pc:sldMk cId="1057530135" sldId="325"/>
            <ac:spMk id="3" creationId="{717AA7C3-92E8-4371-022C-41F031F3E4DC}"/>
          </ac:spMkLst>
        </pc:spChg>
        <pc:spChg chg="mod">
          <ac:chgData name="Yasjka Meijer" userId="4c464e55-2aef-498b-a56d-12bebce7c03a" providerId="ADAL" clId="{BA0FA636-D69D-B745-9E28-312B7B9E234A}" dt="2023-10-14T20:46:28.448" v="892" actId="1076"/>
          <ac:spMkLst>
            <pc:docMk/>
            <pc:sldMk cId="1057530135" sldId="325"/>
            <ac:spMk id="4" creationId="{5C446DD7-F078-4579-4EE7-9F224D136145}"/>
          </ac:spMkLst>
        </pc:spChg>
        <pc:spChg chg="del">
          <ac:chgData name="Yasjka Meijer" userId="4c464e55-2aef-498b-a56d-12bebce7c03a" providerId="ADAL" clId="{BA0FA636-D69D-B745-9E28-312B7B9E234A}" dt="2023-10-14T20:46:32.590" v="893" actId="478"/>
          <ac:spMkLst>
            <pc:docMk/>
            <pc:sldMk cId="1057530135" sldId="325"/>
            <ac:spMk id="5" creationId="{81235D5D-71DA-BD7D-7252-89D3B796F0E1}"/>
          </ac:spMkLst>
        </pc:spChg>
        <pc:spChg chg="del">
          <ac:chgData name="Yasjka Meijer" userId="4c464e55-2aef-498b-a56d-12bebce7c03a" providerId="ADAL" clId="{BA0FA636-D69D-B745-9E28-312B7B9E234A}" dt="2023-10-14T20:46:35.021" v="894" actId="478"/>
          <ac:spMkLst>
            <pc:docMk/>
            <pc:sldMk cId="1057530135" sldId="325"/>
            <ac:spMk id="6" creationId="{40D64E2F-92F5-5C70-DD73-D88987A0B0C6}"/>
          </ac:spMkLst>
        </pc:spChg>
        <pc:spChg chg="add mod">
          <ac:chgData name="Yasjka Meijer" userId="4c464e55-2aef-498b-a56d-12bebce7c03a" providerId="ADAL" clId="{BA0FA636-D69D-B745-9E28-312B7B9E234A}" dt="2023-10-14T20:50:02.958" v="1021" actId="14100"/>
          <ac:spMkLst>
            <pc:docMk/>
            <pc:sldMk cId="1057530135" sldId="325"/>
            <ac:spMk id="7" creationId="{E3D397B0-511F-DF88-BA75-EEE63547A252}"/>
          </ac:spMkLst>
        </pc:spChg>
        <pc:spChg chg="add mod">
          <ac:chgData name="Yasjka Meijer" userId="4c464e55-2aef-498b-a56d-12bebce7c03a" providerId="ADAL" clId="{BA0FA636-D69D-B745-9E28-312B7B9E234A}" dt="2023-10-14T20:50:15.241" v="1029" actId="20577"/>
          <ac:spMkLst>
            <pc:docMk/>
            <pc:sldMk cId="1057530135" sldId="325"/>
            <ac:spMk id="8" creationId="{151E3602-09A3-3B4B-8F8B-CF59DDF9A534}"/>
          </ac:spMkLst>
        </pc:spChg>
        <pc:spChg chg="mod">
          <ac:chgData name="Yasjka Meijer" userId="4c464e55-2aef-498b-a56d-12bebce7c03a" providerId="ADAL" clId="{BA0FA636-D69D-B745-9E28-312B7B9E234A}" dt="2023-10-14T20:59:50.430" v="1195" actId="20577"/>
          <ac:spMkLst>
            <pc:docMk/>
            <pc:sldMk cId="1057530135" sldId="325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0:46:14.495" v="890" actId="404"/>
          <ac:spMkLst>
            <pc:docMk/>
            <pc:sldMk cId="1057530135" sldId="325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BA0FA636-D69D-B745-9E28-312B7B9E234A}" dt="2023-10-14T20:17:17.350" v="94" actId="2696"/>
        <pc:sldMkLst>
          <pc:docMk/>
          <pc:sldMk cId="1950275373" sldId="325"/>
        </pc:sldMkLst>
      </pc:sldChg>
      <pc:sldChg chg="modSp add mod">
        <pc:chgData name="Yasjka Meijer" userId="4c464e55-2aef-498b-a56d-12bebce7c03a" providerId="ADAL" clId="{BA0FA636-D69D-B745-9E28-312B7B9E234A}" dt="2023-10-14T21:25:56.446" v="1877" actId="20577"/>
        <pc:sldMkLst>
          <pc:docMk/>
          <pc:sldMk cId="1792247087" sldId="326"/>
        </pc:sldMkLst>
        <pc:spChg chg="mod">
          <ac:chgData name="Yasjka Meijer" userId="4c464e55-2aef-498b-a56d-12bebce7c03a" providerId="ADAL" clId="{BA0FA636-D69D-B745-9E28-312B7B9E234A}" dt="2023-10-14T21:03:23.692" v="1304" actId="6549"/>
          <ac:spMkLst>
            <pc:docMk/>
            <pc:sldMk cId="1792247087" sldId="326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1:25:56.446" v="1877" actId="20577"/>
          <ac:spMkLst>
            <pc:docMk/>
            <pc:sldMk cId="1792247087" sldId="326"/>
            <ac:spMk id="6" creationId="{ADC19E1A-B90F-A1B6-95C7-281A05CAB2D0}"/>
          </ac:spMkLst>
        </pc:spChg>
      </pc:sldChg>
      <pc:sldChg chg="add del">
        <pc:chgData name="Yasjka Meijer" userId="4c464e55-2aef-498b-a56d-12bebce7c03a" providerId="ADAL" clId="{BA0FA636-D69D-B745-9E28-312B7B9E234A}" dt="2023-10-14T20:17:29.715" v="102" actId="2696"/>
        <pc:sldMkLst>
          <pc:docMk/>
          <pc:sldMk cId="3428612647" sldId="326"/>
        </pc:sldMkLst>
      </pc:sldChg>
      <pc:sldChg chg="del">
        <pc:chgData name="Yasjka Meijer" userId="4c464e55-2aef-498b-a56d-12bebce7c03a" providerId="ADAL" clId="{BA0FA636-D69D-B745-9E28-312B7B9E234A}" dt="2023-10-14T20:17:19.328" v="97" actId="2696"/>
        <pc:sldMkLst>
          <pc:docMk/>
          <pc:sldMk cId="722963836" sldId="327"/>
        </pc:sldMkLst>
      </pc:sldChg>
      <pc:sldChg chg="del">
        <pc:chgData name="Yasjka Meijer" userId="4c464e55-2aef-498b-a56d-12bebce7c03a" providerId="ADAL" clId="{BA0FA636-D69D-B745-9E28-312B7B9E234A}" dt="2023-10-14T20:17:20.210" v="98" actId="2696"/>
        <pc:sldMkLst>
          <pc:docMk/>
          <pc:sldMk cId="1635055415" sldId="328"/>
        </pc:sldMkLst>
      </pc:sldChg>
      <pc:sldChg chg="modSp add del mod">
        <pc:chgData name="Yasjka Meijer" userId="4c464e55-2aef-498b-a56d-12bebce7c03a" providerId="ADAL" clId="{BA0FA636-D69D-B745-9E28-312B7B9E234A}" dt="2023-10-14T20:58:57.992" v="1186" actId="20577"/>
        <pc:sldMkLst>
          <pc:docMk/>
          <pc:sldMk cId="3935621568" sldId="329"/>
        </pc:sldMkLst>
        <pc:spChg chg="mod">
          <ac:chgData name="Yasjka Meijer" userId="4c464e55-2aef-498b-a56d-12bebce7c03a" providerId="ADAL" clId="{BA0FA636-D69D-B745-9E28-312B7B9E234A}" dt="2023-10-14T20:57:27.965" v="1176" actId="14100"/>
          <ac:spMkLst>
            <pc:docMk/>
            <pc:sldMk cId="3935621568" sldId="329"/>
            <ac:spMk id="5" creationId="{21793CCC-CDB3-87A9-99AF-B172CC2724A2}"/>
          </ac:spMkLst>
        </pc:spChg>
        <pc:spChg chg="mod">
          <ac:chgData name="Yasjka Meijer" userId="4c464e55-2aef-498b-a56d-12bebce7c03a" providerId="ADAL" clId="{BA0FA636-D69D-B745-9E28-312B7B9E234A}" dt="2023-10-14T20:58:57.992" v="1186" actId="20577"/>
          <ac:spMkLst>
            <pc:docMk/>
            <pc:sldMk cId="3935621568" sldId="329"/>
            <ac:spMk id="6" creationId="{ADC19E1A-B90F-A1B6-95C7-281A05CAB2D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25:15.091" v="1874" actId="20577"/>
        <pc:sldMkLst>
          <pc:docMk/>
          <pc:sldMk cId="3742159207" sldId="330"/>
        </pc:sldMkLst>
        <pc:spChg chg="mod">
          <ac:chgData name="Yasjka Meijer" userId="4c464e55-2aef-498b-a56d-12bebce7c03a" providerId="ADAL" clId="{BA0FA636-D69D-B745-9E28-312B7B9E234A}" dt="2023-10-14T21:19:42.572" v="1755" actId="5793"/>
          <ac:spMkLst>
            <pc:docMk/>
            <pc:sldMk cId="3742159207" sldId="330"/>
            <ac:spMk id="72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25:15.091" v="1874" actId="20577"/>
          <ac:spMkLst>
            <pc:docMk/>
            <pc:sldMk cId="3742159207" sldId="330"/>
            <ac:spMk id="73" creationId="{00000000-0000-0000-0000-000000000000}"/>
          </ac:spMkLst>
        </pc:spChg>
      </pc:sldChg>
      <pc:sldChg chg="modSp add mod ord">
        <pc:chgData name="Yasjka Meijer" userId="4c464e55-2aef-498b-a56d-12bebce7c03a" providerId="ADAL" clId="{BA0FA636-D69D-B745-9E28-312B7B9E234A}" dt="2023-10-14T21:24:57.705" v="1870" actId="20577"/>
        <pc:sldMkLst>
          <pc:docMk/>
          <pc:sldMk cId="1689261569" sldId="331"/>
        </pc:sldMkLst>
        <pc:spChg chg="mod">
          <ac:chgData name="Yasjka Meijer" userId="4c464e55-2aef-498b-a56d-12bebce7c03a" providerId="ADAL" clId="{BA0FA636-D69D-B745-9E28-312B7B9E234A}" dt="2023-10-14T21:23:39.915" v="1825" actId="20577"/>
          <ac:spMkLst>
            <pc:docMk/>
            <pc:sldMk cId="1689261569" sldId="331"/>
            <ac:spMk id="3" creationId="{717AA7C3-92E8-4371-022C-41F031F3E4DC}"/>
          </ac:spMkLst>
        </pc:spChg>
        <pc:spChg chg="mod">
          <ac:chgData name="Yasjka Meijer" userId="4c464e55-2aef-498b-a56d-12bebce7c03a" providerId="ADAL" clId="{BA0FA636-D69D-B745-9E28-312B7B9E234A}" dt="2023-10-14T21:24:57.705" v="1870" actId="20577"/>
          <ac:spMkLst>
            <pc:docMk/>
            <pc:sldMk cId="1689261569" sldId="331"/>
            <ac:spMk id="4" creationId="{5C446DD7-F078-4579-4EE7-9F224D136145}"/>
          </ac:spMkLst>
        </pc:spChg>
        <pc:spChg chg="mod">
          <ac:chgData name="Yasjka Meijer" userId="4c464e55-2aef-498b-a56d-12bebce7c03a" providerId="ADAL" clId="{BA0FA636-D69D-B745-9E28-312B7B9E234A}" dt="2023-10-14T21:24:35.104" v="1854" actId="1076"/>
          <ac:spMkLst>
            <pc:docMk/>
            <pc:sldMk cId="1689261569" sldId="331"/>
            <ac:spMk id="7" creationId="{E3D397B0-511F-DF88-BA75-EEE63547A252}"/>
          </ac:spMkLst>
        </pc:spChg>
        <pc:spChg chg="mod">
          <ac:chgData name="Yasjka Meijer" userId="4c464e55-2aef-498b-a56d-12bebce7c03a" providerId="ADAL" clId="{BA0FA636-D69D-B745-9E28-312B7B9E234A}" dt="2023-10-14T21:24:43.215" v="1862" actId="20577"/>
          <ac:spMkLst>
            <pc:docMk/>
            <pc:sldMk cId="1689261569" sldId="331"/>
            <ac:spMk id="8" creationId="{151E3602-09A3-3B4B-8F8B-CF59DDF9A534}"/>
          </ac:spMkLst>
        </pc:spChg>
        <pc:spChg chg="mod">
          <ac:chgData name="Yasjka Meijer" userId="4c464e55-2aef-498b-a56d-12bebce7c03a" providerId="ADAL" clId="{BA0FA636-D69D-B745-9E28-312B7B9E234A}" dt="2023-10-14T21:22:41.668" v="1791" actId="14100"/>
          <ac:spMkLst>
            <pc:docMk/>
            <pc:sldMk cId="1689261569" sldId="331"/>
            <ac:spMk id="78" creationId="{00000000-0000-0000-0000-000000000000}"/>
          </ac:spMkLst>
        </pc:spChg>
        <pc:spChg chg="mod">
          <ac:chgData name="Yasjka Meijer" userId="4c464e55-2aef-498b-a56d-12bebce7c03a" providerId="ADAL" clId="{BA0FA636-D69D-B745-9E28-312B7B9E234A}" dt="2023-10-14T21:23:25.965" v="1803" actId="20577"/>
          <ac:spMkLst>
            <pc:docMk/>
            <pc:sldMk cId="1689261569" sldId="331"/>
            <ac:spMk id="79" creationId="{00000000-0000-0000-0000-000000000000}"/>
          </ac:spMkLst>
        </pc:spChg>
      </pc:sldChg>
      <pc:sldMasterChg chg="delSldLayout modSldLayout">
        <pc:chgData name="Yasjka Meijer" userId="4c464e55-2aef-498b-a56d-12bebce7c03a" providerId="ADAL" clId="{BA0FA636-D69D-B745-9E28-312B7B9E234A}" dt="2023-10-16T10:05:51.054" v="1988"/>
        <pc:sldMasterMkLst>
          <pc:docMk/>
          <pc:sldMasterMk cId="0" sldId="2147483653"/>
        </pc:sldMasterMkLst>
        <pc:sldLayoutChg chg="modSp mod">
          <pc:chgData name="Yasjka Meijer" userId="4c464e55-2aef-498b-a56d-12bebce7c03a" providerId="ADAL" clId="{BA0FA636-D69D-B745-9E28-312B7B9E234A}" dt="2023-10-16T10:05:10.993" v="1980" actId="20577"/>
          <pc:sldLayoutMkLst>
            <pc:docMk/>
            <pc:sldMasterMk cId="0" sldId="2147483653"/>
            <pc:sldLayoutMk cId="0" sldId="2147483649"/>
          </pc:sldLayoutMkLst>
          <pc:spChg chg="mod">
            <ac:chgData name="Yasjka Meijer" userId="4c464e55-2aef-498b-a56d-12bebce7c03a" providerId="ADAL" clId="{BA0FA636-D69D-B745-9E28-312B7B9E234A}" dt="2023-10-16T10:05:10.993" v="1980" actId="20577"/>
            <ac:spMkLst>
              <pc:docMk/>
              <pc:sldMasterMk cId="0" sldId="2147483653"/>
              <pc:sldLayoutMk cId="0" sldId="2147483649"/>
              <ac:spMk id="3" creationId="{78BB1842-404E-E701-2D03-502A18285812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21.729" v="1982"/>
          <pc:sldLayoutMkLst>
            <pc:docMk/>
            <pc:sldMasterMk cId="0" sldId="2147483653"/>
            <pc:sldLayoutMk cId="0" sldId="2147483650"/>
          </pc:sldLayoutMkLst>
          <pc:spChg chg="del">
            <ac:chgData name="Yasjka Meijer" userId="4c464e55-2aef-498b-a56d-12bebce7c03a" providerId="ADAL" clId="{BA0FA636-D69D-B745-9E28-312B7B9E234A}" dt="2023-10-16T10:05:20.056" v="1981" actId="478"/>
            <ac:spMkLst>
              <pc:docMk/>
              <pc:sldMasterMk cId="0" sldId="2147483653"/>
              <pc:sldLayoutMk cId="0" sldId="2147483650"/>
              <ac:spMk id="3" creationId="{13CA7667-8F57-51FB-DF32-2F8C658A6AB6}"/>
            </ac:spMkLst>
          </pc:spChg>
          <pc:spChg chg="add mod">
            <ac:chgData name="Yasjka Meijer" userId="4c464e55-2aef-498b-a56d-12bebce7c03a" providerId="ADAL" clId="{BA0FA636-D69D-B745-9E28-312B7B9E234A}" dt="2023-10-16T10:05:21.729" v="1982"/>
            <ac:spMkLst>
              <pc:docMk/>
              <pc:sldMasterMk cId="0" sldId="2147483653"/>
              <pc:sldLayoutMk cId="0" sldId="2147483650"/>
              <ac:spMk id="4" creationId="{D4C96339-B6B0-DBB5-5167-3F240B3E2BAE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28.761" v="1984"/>
          <pc:sldLayoutMkLst>
            <pc:docMk/>
            <pc:sldMasterMk cId="0" sldId="2147483653"/>
            <pc:sldLayoutMk cId="0" sldId="2147483651"/>
          </pc:sldLayoutMkLst>
          <pc:spChg chg="del">
            <ac:chgData name="Yasjka Meijer" userId="4c464e55-2aef-498b-a56d-12bebce7c03a" providerId="ADAL" clId="{BA0FA636-D69D-B745-9E28-312B7B9E234A}" dt="2023-10-16T10:05:28.213" v="1983" actId="478"/>
            <ac:spMkLst>
              <pc:docMk/>
              <pc:sldMasterMk cId="0" sldId="2147483653"/>
              <pc:sldLayoutMk cId="0" sldId="2147483651"/>
              <ac:spMk id="3" creationId="{09B46D4F-257C-8B47-B527-3FE040F0ACD0}"/>
            </ac:spMkLst>
          </pc:spChg>
          <pc:spChg chg="add mod">
            <ac:chgData name="Yasjka Meijer" userId="4c464e55-2aef-498b-a56d-12bebce7c03a" providerId="ADAL" clId="{BA0FA636-D69D-B745-9E28-312B7B9E234A}" dt="2023-10-16T10:05:28.761" v="1984"/>
            <ac:spMkLst>
              <pc:docMk/>
              <pc:sldMasterMk cId="0" sldId="2147483653"/>
              <pc:sldLayoutMk cId="0" sldId="2147483651"/>
              <ac:spMk id="4" creationId="{1D34DA7C-1C60-F968-1F59-96E8469A92D3}"/>
            </ac:spMkLst>
          </pc:spChg>
        </pc:sldLayoutChg>
        <pc:sldLayoutChg chg="addSp modSp">
          <pc:chgData name="Yasjka Meijer" userId="4c464e55-2aef-498b-a56d-12bebce7c03a" providerId="ADAL" clId="{BA0FA636-D69D-B745-9E28-312B7B9E234A}" dt="2023-10-16T10:05:51.054" v="1988"/>
          <pc:sldLayoutMkLst>
            <pc:docMk/>
            <pc:sldMasterMk cId="0" sldId="2147483653"/>
            <pc:sldLayoutMk cId="0" sldId="2147483652"/>
          </pc:sldLayoutMkLst>
          <pc:spChg chg="add mod">
            <ac:chgData name="Yasjka Meijer" userId="4c464e55-2aef-498b-a56d-12bebce7c03a" providerId="ADAL" clId="{BA0FA636-D69D-B745-9E28-312B7B9E234A}" dt="2023-10-16T10:05:33.154" v="1985"/>
            <ac:spMkLst>
              <pc:docMk/>
              <pc:sldMasterMk cId="0" sldId="2147483653"/>
              <pc:sldLayoutMk cId="0" sldId="2147483652"/>
              <ac:spMk id="2" creationId="{B517A714-4672-6C49-035D-FDAC0570520F}"/>
            </ac:spMkLst>
          </pc:spChg>
          <pc:spChg chg="add mod">
            <ac:chgData name="Yasjka Meijer" userId="4c464e55-2aef-498b-a56d-12bebce7c03a" providerId="ADAL" clId="{BA0FA636-D69D-B745-9E28-312B7B9E234A}" dt="2023-10-16T10:05:51.054" v="1988"/>
            <ac:spMkLst>
              <pc:docMk/>
              <pc:sldMasterMk cId="0" sldId="2147483653"/>
              <pc:sldLayoutMk cId="0" sldId="2147483652"/>
              <ac:spMk id="3" creationId="{EB1B5826-BDED-8932-B6A0-3CC16CD7458F}"/>
            </ac:spMkLst>
          </pc:spChg>
        </pc:sldLayoutChg>
        <pc:sldLayoutChg chg="addSp delSp modSp mod">
          <pc:chgData name="Yasjka Meijer" userId="4c464e55-2aef-498b-a56d-12bebce7c03a" providerId="ADAL" clId="{BA0FA636-D69D-B745-9E28-312B7B9E234A}" dt="2023-10-16T10:05:39.321" v="1987"/>
          <pc:sldLayoutMkLst>
            <pc:docMk/>
            <pc:sldMasterMk cId="0" sldId="2147483653"/>
            <pc:sldLayoutMk cId="3535381563" sldId="2147483654"/>
          </pc:sldLayoutMkLst>
          <pc:spChg chg="add mod">
            <ac:chgData name="Yasjka Meijer" userId="4c464e55-2aef-498b-a56d-12bebce7c03a" providerId="ADAL" clId="{BA0FA636-D69D-B745-9E28-312B7B9E234A}" dt="2023-10-16T10:05:39.321" v="1987"/>
            <ac:spMkLst>
              <pc:docMk/>
              <pc:sldMasterMk cId="0" sldId="2147483653"/>
              <pc:sldLayoutMk cId="3535381563" sldId="2147483654"/>
              <ac:spMk id="3" creationId="{D880B85A-F88A-204D-7AB7-4F4F82C14CCC}"/>
            </ac:spMkLst>
          </pc:spChg>
          <pc:spChg chg="del">
            <ac:chgData name="Yasjka Meijer" userId="4c464e55-2aef-498b-a56d-12bebce7c03a" providerId="ADAL" clId="{BA0FA636-D69D-B745-9E28-312B7B9E234A}" dt="2023-10-16T10:05:38.774" v="1986" actId="478"/>
            <ac:spMkLst>
              <pc:docMk/>
              <pc:sldMasterMk cId="0" sldId="2147483653"/>
              <pc:sldLayoutMk cId="3535381563" sldId="2147483654"/>
              <ac:spMk id="5" creationId="{FA7FF62D-C60D-F0E0-7E59-D71928773DBB}"/>
            </ac:spMkLst>
          </pc:spChg>
        </pc:sldLayoutChg>
        <pc:sldLayoutChg chg="del">
          <pc:chgData name="Yasjka Meijer" userId="4c464e55-2aef-498b-a56d-12bebce7c03a" providerId="ADAL" clId="{BA0FA636-D69D-B745-9E28-312B7B9E234A}" dt="2023-10-14T20:17:20.955" v="99" actId="2696"/>
          <pc:sldLayoutMkLst>
            <pc:docMk/>
            <pc:sldMasterMk cId="0" sldId="2147483653"/>
            <pc:sldLayoutMk cId="25240778" sldId="2147483655"/>
          </pc:sldLayoutMkLst>
        </pc:sldLayoutChg>
      </pc:sldMasterChg>
    </pc:docChg>
  </pc:docChgLst>
  <pc:docChgLst>
    <pc:chgData name="Yasjka Meijer" userId="4c464e55-2aef-498b-a56d-12bebce7c03a" providerId="ADAL" clId="{2EFA9CAD-C139-2343-9C3D-D4671186E71E}"/>
    <pc:docChg chg="undo custSel modSld">
      <pc:chgData name="Yasjka Meijer" userId="4c464e55-2aef-498b-a56d-12bebce7c03a" providerId="ADAL" clId="{2EFA9CAD-C139-2343-9C3D-D4671186E71E}" dt="2023-10-17T08:54:26.544" v="89" actId="404"/>
      <pc:docMkLst>
        <pc:docMk/>
      </pc:docMkLst>
      <pc:sldChg chg="modSp mod">
        <pc:chgData name="Yasjka Meijer" userId="4c464e55-2aef-498b-a56d-12bebce7c03a" providerId="ADAL" clId="{2EFA9CAD-C139-2343-9C3D-D4671186E71E}" dt="2023-10-17T06:43:17.572" v="12" actId="20577"/>
        <pc:sldMkLst>
          <pc:docMk/>
          <pc:sldMk cId="727284211" sldId="260"/>
        </pc:sldMkLst>
        <pc:spChg chg="mod">
          <ac:chgData name="Yasjka Meijer" userId="4c464e55-2aef-498b-a56d-12bebce7c03a" providerId="ADAL" clId="{2EFA9CAD-C139-2343-9C3D-D4671186E71E}" dt="2023-10-17T06:34:55.694" v="10" actId="20577"/>
          <ac:spMkLst>
            <pc:docMk/>
            <pc:sldMk cId="727284211" sldId="260"/>
            <ac:spMk id="2" creationId="{BD4F7C90-C4F1-569A-419C-7B7F379E01A3}"/>
          </ac:spMkLst>
        </pc:spChg>
        <pc:spChg chg="mod">
          <ac:chgData name="Yasjka Meijer" userId="4c464e55-2aef-498b-a56d-12bebce7c03a" providerId="ADAL" clId="{2EFA9CAD-C139-2343-9C3D-D4671186E71E}" dt="2023-10-17T06:34:52.269" v="6" actId="20577"/>
          <ac:spMkLst>
            <pc:docMk/>
            <pc:sldMk cId="727284211" sldId="260"/>
            <ac:spMk id="4" creationId="{1418446E-7CB4-86BC-4983-06CE89353FFB}"/>
          </ac:spMkLst>
        </pc:spChg>
        <pc:spChg chg="mod">
          <ac:chgData name="Yasjka Meijer" userId="4c464e55-2aef-498b-a56d-12bebce7c03a" providerId="ADAL" clId="{2EFA9CAD-C139-2343-9C3D-D4671186E71E}" dt="2023-10-17T06:43:17.572" v="12" actId="20577"/>
          <ac:spMkLst>
            <pc:docMk/>
            <pc:sldMk cId="727284211" sldId="260"/>
            <ac:spMk id="79" creationId="{00000000-0000-0000-0000-000000000000}"/>
          </ac:spMkLst>
        </pc:spChg>
      </pc:sldChg>
      <pc:sldChg chg="modSp mod">
        <pc:chgData name="Yasjka Meijer" userId="4c464e55-2aef-498b-a56d-12bebce7c03a" providerId="ADAL" clId="{2EFA9CAD-C139-2343-9C3D-D4671186E71E}" dt="2023-10-17T08:54:26.544" v="89" actId="404"/>
        <pc:sldMkLst>
          <pc:docMk/>
          <pc:sldMk cId="3290911423" sldId="322"/>
        </pc:sldMkLst>
        <pc:spChg chg="mod">
          <ac:chgData name="Yasjka Meijer" userId="4c464e55-2aef-498b-a56d-12bebce7c03a" providerId="ADAL" clId="{2EFA9CAD-C139-2343-9C3D-D4671186E71E}" dt="2023-10-17T08:54:26.544" v="89" actId="404"/>
          <ac:spMkLst>
            <pc:docMk/>
            <pc:sldMk cId="3290911423" sldId="322"/>
            <ac:spMk id="5" creationId="{21793CCC-CDB3-87A9-99AF-B172CC2724A2}"/>
          </ac:spMkLst>
        </pc:spChg>
      </pc:sldChg>
    </pc:docChg>
  </pc:docChgLst>
  <pc:docChgLst>
    <pc:chgData name="Yasjka Meijer" userId="4c464e55-2aef-498b-a56d-12bebce7c03a" providerId="ADAL" clId="{F08BB5D7-C6C3-6141-9648-BBAEA98C14D5}"/>
    <pc:docChg chg="modSld">
      <pc:chgData name="Yasjka Meijer" userId="4c464e55-2aef-498b-a56d-12bebce7c03a" providerId="ADAL" clId="{F08BB5D7-C6C3-6141-9648-BBAEA98C14D5}" dt="2023-10-14T19:04:10.830" v="15" actId="20577"/>
      <pc:docMkLst>
        <pc:docMk/>
      </pc:docMkLst>
      <pc:sldChg chg="modSp mod">
        <pc:chgData name="Yasjka Meijer" userId="4c464e55-2aef-498b-a56d-12bebce7c03a" providerId="ADAL" clId="{F08BB5D7-C6C3-6141-9648-BBAEA98C14D5}" dt="2023-10-14T18:48:26.569" v="14" actId="20577"/>
        <pc:sldMkLst>
          <pc:docMk/>
          <pc:sldMk cId="0" sldId="256"/>
        </pc:sldMkLst>
        <pc:spChg chg="mod">
          <ac:chgData name="Yasjka Meijer" userId="4c464e55-2aef-498b-a56d-12bebce7c03a" providerId="ADAL" clId="{F08BB5D7-C6C3-6141-9648-BBAEA98C14D5}" dt="2023-10-14T18:48:26.569" v="14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6:33.863" v="4" actId="113"/>
        <pc:sldMkLst>
          <pc:docMk/>
          <pc:sldMk cId="0" sldId="257"/>
        </pc:sldMkLst>
        <pc:spChg chg="mod">
          <ac:chgData name="Yasjka Meijer" userId="4c464e55-2aef-498b-a56d-12bebce7c03a" providerId="ADAL" clId="{F08BB5D7-C6C3-6141-9648-BBAEA98C14D5}" dt="2023-10-14T16:46:33.863" v="4" actId="113"/>
          <ac:spMkLst>
            <pc:docMk/>
            <pc:sldMk cId="0" sldId="257"/>
            <ac:spMk id="72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7:04.265" v="6" actId="2711"/>
        <pc:sldMkLst>
          <pc:docMk/>
          <pc:sldMk cId="0" sldId="258"/>
        </pc:sldMkLst>
        <pc:spChg chg="mod">
          <ac:chgData name="Yasjka Meijer" userId="4c464e55-2aef-498b-a56d-12bebce7c03a" providerId="ADAL" clId="{F08BB5D7-C6C3-6141-9648-BBAEA98C14D5}" dt="2023-10-14T16:47:04.265" v="6" actId="2711"/>
          <ac:spMkLst>
            <pc:docMk/>
            <pc:sldMk cId="0" sldId="258"/>
            <ac:spMk id="79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6:46:13.359" v="0" actId="113"/>
        <pc:sldMkLst>
          <pc:docMk/>
          <pc:sldMk cId="2982514907" sldId="262"/>
        </pc:sldMkLst>
        <pc:spChg chg="mod">
          <ac:chgData name="Yasjka Meijer" userId="4c464e55-2aef-498b-a56d-12bebce7c03a" providerId="ADAL" clId="{F08BB5D7-C6C3-6141-9648-BBAEA98C14D5}" dt="2023-10-14T16:46:13.359" v="0" actId="113"/>
          <ac:spMkLst>
            <pc:docMk/>
            <pc:sldMk cId="2982514907" sldId="262"/>
            <ac:spMk id="72" creationId="{00000000-0000-0000-0000-000000000000}"/>
          </ac:spMkLst>
        </pc:spChg>
      </pc:sldChg>
      <pc:sldChg chg="modSp mod">
        <pc:chgData name="Yasjka Meijer" userId="4c464e55-2aef-498b-a56d-12bebce7c03a" providerId="ADAL" clId="{F08BB5D7-C6C3-6141-9648-BBAEA98C14D5}" dt="2023-10-14T19:04:10.830" v="15" actId="20577"/>
        <pc:sldMkLst>
          <pc:docMk/>
          <pc:sldMk cId="3290911423" sldId="322"/>
        </pc:sldMkLst>
        <pc:spChg chg="mod">
          <ac:chgData name="Yasjka Meijer" userId="4c464e55-2aef-498b-a56d-12bebce7c03a" providerId="ADAL" clId="{F08BB5D7-C6C3-6141-9648-BBAEA98C14D5}" dt="2023-10-14T19:04:10.830" v="15" actId="20577"/>
          <ac:spMkLst>
            <pc:docMk/>
            <pc:sldMk cId="3290911423" sldId="322"/>
            <ac:spMk id="6" creationId="{ADC19E1A-B90F-A1B6-95C7-281A05CAB2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1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63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99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32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5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3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32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87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28C0704-FCC4-261F-F231-B47064D9F34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78BB1842-404E-E701-2D03-502A18285812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87E52A54-F545-1040-A714-3604BA613C73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D4C96339-B6B0-DBB5-5167-3F240B3E2BAE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6A485E7A-173D-ACB4-85E6-B71EE63F321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1D34DA7C-1C60-F968-1F59-96E8469A92D3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50;p5">
            <a:extLst>
              <a:ext uri="{FF2B5EF4-FFF2-40B4-BE49-F238E27FC236}">
                <a16:creationId xmlns:a16="http://schemas.microsoft.com/office/drawing/2014/main" id="{B517A714-4672-6C49-035D-FDAC0570520F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48;p5">
            <a:extLst>
              <a:ext uri="{FF2B5EF4-FFF2-40B4-BE49-F238E27FC236}">
                <a16:creationId xmlns:a16="http://schemas.microsoft.com/office/drawing/2014/main" id="{EB1B5826-BDED-8932-B6A0-3CC16CD7458F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63" y="1673225"/>
            <a:ext cx="5788844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7" y="1673225"/>
            <a:ext cx="5747139" cy="431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8;p5">
            <a:extLst>
              <a:ext uri="{FF2B5EF4-FFF2-40B4-BE49-F238E27FC236}">
                <a16:creationId xmlns:a16="http://schemas.microsoft.com/office/drawing/2014/main" id="{5FED14C2-1AED-5763-21B1-D5F2D31B6C31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0;p5">
            <a:extLst>
              <a:ext uri="{FF2B5EF4-FFF2-40B4-BE49-F238E27FC236}">
                <a16:creationId xmlns:a16="http://schemas.microsoft.com/office/drawing/2014/main" id="{D880B85A-F88A-204D-7AB7-4F4F82C14CCC}"/>
              </a:ext>
            </a:extLst>
          </p:cNvPr>
          <p:cNvSpPr txBox="1"/>
          <p:nvPr userDrawn="1"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GHG Task Team Meeting,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 October 2023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538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Ward_GHGPortal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hg-tt-leads@googlegroup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hg-tt@googlegroup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well_Stakeholder_action_status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Kuze_CalVal_action_status.pptx" TargetMode="External"/><Relationship Id="rId4" Type="http://schemas.openxmlformats.org/officeDocument/2006/relationships/hyperlink" Target="Richard_Introduction%20to%20systems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rbach_EUM_calval_supoport_strateg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Lambert_CalValNetwork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orden_GHGTaskTeamSensorUpdate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Ruediger_ProductDev_Action_Status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Worden_NewSpaceDiscussion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eijer_GHG_TT_Meeting3_GCOS_response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Greenhouse Gas (GHG) Task Team</a:t>
            </a:r>
            <a:b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Meeting #3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Y.Meijer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Lead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TT Meeting #3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en-GB" sz="2200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October 2023, ESA/ESRIN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7. CEOS Work Plan Deliverables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78" y="1039399"/>
            <a:ext cx="11811122" cy="5241655"/>
          </a:xfrm>
        </p:spPr>
        <p:txBody>
          <a:bodyPr/>
          <a:lstStyle/>
          <a:p>
            <a:pPr marL="11083" lvl="4">
              <a:lnSpc>
                <a:spcPct val="130000"/>
              </a:lnSpc>
            </a:pPr>
            <a:r>
              <a:rPr lang="en-NL" sz="2000" b="1" dirty="0">
                <a:solidFill>
                  <a:schemeClr val="tx1"/>
                </a:solidFill>
                <a:latin typeface="Montserrat" pitchFamily="2" charset="77"/>
              </a:rPr>
              <a:t>Status</a:t>
            </a:r>
            <a:r>
              <a:rPr lang="en-GB" sz="2000" b="1" dirty="0">
                <a:solidFill>
                  <a:schemeClr val="tx1"/>
                </a:solidFill>
                <a:latin typeface="Montserrat" pitchFamily="2" charset="77"/>
              </a:rPr>
              <a:t> GHG Task Team actions in </a:t>
            </a:r>
            <a:r>
              <a:rPr lang="en-NL" sz="2000" b="1" dirty="0">
                <a:solidFill>
                  <a:schemeClr val="tx1"/>
                </a:solidFill>
                <a:latin typeface="Montserrat" pitchFamily="2" charset="77"/>
              </a:rPr>
              <a:t>CEOS Work Plan</a:t>
            </a:r>
            <a:endParaRPr lang="en-GB" b="1" dirty="0">
              <a:solidFill>
                <a:schemeClr val="tx1"/>
              </a:solidFill>
              <a:highlight>
                <a:srgbClr val="FFFF00"/>
              </a:highlight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CARB-23-01: Lessons learnt from pilot CO</a:t>
            </a:r>
            <a:r>
              <a:rPr lang="en-GB" baseline="-25000" dirty="0">
                <a:solidFill>
                  <a:srgbClr val="355D6D"/>
                </a:solidFill>
                <a:latin typeface="Montserrat" pitchFamily="2" charset="77"/>
              </a:rPr>
              <a:t>2</a:t>
            </a: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 and CH</a:t>
            </a:r>
            <a:r>
              <a:rPr lang="en-GB" baseline="-25000" dirty="0">
                <a:solidFill>
                  <a:srgbClr val="355D6D"/>
                </a:solidFill>
                <a:latin typeface="Montserrat" pitchFamily="2" charset="77"/>
              </a:rPr>
              <a:t>4</a:t>
            </a: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 products (delivered for GST-1)</a:t>
            </a:r>
            <a:br>
              <a:rPr lang="en-GB" dirty="0">
                <a:solidFill>
                  <a:srgbClr val="355D6D"/>
                </a:solidFill>
                <a:latin typeface="Montserrat" pitchFamily="2" charset="77"/>
              </a:rPr>
            </a:br>
            <a:r>
              <a:rPr lang="en-GB" dirty="0"/>
              <a:t>Summarise lessons learned from the pilot CO2 and CH4 pilot product delivered to UNFCCC for the 1st GST</a:t>
            </a:r>
          </a:p>
          <a:p>
            <a:pPr marL="9525" lvl="4">
              <a:lnSpc>
                <a:spcPct val="130000"/>
              </a:lnSpc>
              <a:tabLst>
                <a:tab pos="346075" algn="l"/>
              </a:tabLst>
            </a:pP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	   closed</a:t>
            </a:r>
            <a:endParaRPr lang="en-GB" dirty="0">
              <a:solidFill>
                <a:srgbClr val="355D6D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rgbClr val="355D6D"/>
                </a:solidFill>
                <a:latin typeface="Montserrat" pitchFamily="2" charset="77"/>
              </a:rPr>
              <a:t>CARB-23-02: Standards for uncertainty monitoring of flux estimates </a:t>
            </a:r>
            <a:br>
              <a:rPr lang="en-GB" dirty="0">
                <a:solidFill>
                  <a:srgbClr val="355D6D"/>
                </a:solidFill>
                <a:latin typeface="Montserrat" pitchFamily="2" charset="77"/>
              </a:rPr>
            </a:br>
            <a:r>
              <a:rPr lang="en-GB" dirty="0"/>
              <a:t>Generate a set of standards for uncertainty reporting of flux estimates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   closed*</a:t>
            </a: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CARB-23-03: GCOS IP response for GHG-related activities  </a:t>
            </a:r>
            <a:br>
              <a:rPr lang="en-GB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GB" dirty="0"/>
              <a:t>Respond to GCOS IP 2022 for GHG related activities		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</a:t>
            </a:r>
            <a:endParaRPr lang="en-GB" b="1" dirty="0">
              <a:solidFill>
                <a:srgbClr val="00B050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CARB-23-04: Update GHG Roadmap (focus on Action List) </a:t>
            </a:r>
            <a:br>
              <a:rPr lang="en-GB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GB" dirty="0"/>
              <a:t>Review and update the GHG Roadmap Action list (Annex C)	</a:t>
            </a: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  closed</a:t>
            </a: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7663">
              <a:lnSpc>
                <a:spcPct val="130000"/>
              </a:lnSpc>
              <a:buFont typeface="Wingdings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CARB-23-05: New Space and GHG product development and standards setting </a:t>
            </a:r>
            <a:br>
              <a:rPr lang="en-GB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GB" dirty="0"/>
              <a:t>Engage with New Space and commercial sector in GHG product development and standards setting</a:t>
            </a:r>
          </a:p>
          <a:p>
            <a:pPr marL="9525" lvl="4">
              <a:lnSpc>
                <a:spcPct val="130000"/>
              </a:lnSpc>
              <a:tabLst>
                <a:tab pos="390525" algn="l"/>
              </a:tabLst>
            </a:pP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	  closed*</a:t>
            </a:r>
          </a:p>
          <a:p>
            <a:pPr marL="9525" lvl="4">
              <a:lnSpc>
                <a:spcPct val="130000"/>
              </a:lnSpc>
              <a:tabLst>
                <a:tab pos="390525" algn="l"/>
              </a:tabLst>
            </a:pPr>
            <a:endParaRPr lang="en-GB" sz="1000" b="1" dirty="0">
              <a:solidFill>
                <a:srgbClr val="00B050"/>
              </a:solidFill>
              <a:latin typeface="Montserrat" pitchFamily="2" charset="77"/>
              <a:sym typeface="Wingdings" pitchFamily="2" charset="2"/>
            </a:endParaRPr>
          </a:p>
          <a:p>
            <a:pPr marL="11083" lvl="4">
              <a:lnSpc>
                <a:spcPct val="130000"/>
              </a:lnSpc>
            </a:pPr>
            <a:r>
              <a:rPr lang="en-GB" b="1" dirty="0">
                <a:solidFill>
                  <a:srgbClr val="00B050"/>
                </a:solidFill>
                <a:latin typeface="Montserrat" pitchFamily="2" charset="77"/>
                <a:sym typeface="Wingdings" pitchFamily="2" charset="2"/>
              </a:rPr>
              <a:t>* This will evolve further as normal work in GHG TT</a:t>
            </a:r>
            <a:endParaRPr lang="en-GB" b="1" dirty="0">
              <a:solidFill>
                <a:srgbClr val="00B050"/>
              </a:solidFill>
              <a:latin typeface="Montserrat" pitchFamily="2" charset="77"/>
            </a:endParaRPr>
          </a:p>
          <a:p>
            <a:pPr marL="11083" lvl="4">
              <a:lnSpc>
                <a:spcPct val="130000"/>
              </a:lnSpc>
            </a:pP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091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19" y="103248"/>
            <a:ext cx="1011875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8. Auditing CH</a:t>
            </a:r>
            <a:r>
              <a:rPr lang="en-GB" sz="4400" baseline="-25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Emission Products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43199" y="1245095"/>
            <a:ext cx="9544659" cy="17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UKSA / NPL Auditing scheme for satellite‐derived methane emissions products</a:t>
            </a:r>
          </a:p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Topic led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Paul Green &amp; Paul Palmer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46DD7-F078-4579-4EE7-9F224D136145}"/>
              </a:ext>
            </a:extLst>
          </p:cNvPr>
          <p:cNvSpPr txBox="1"/>
          <p:nvPr/>
        </p:nvSpPr>
        <p:spPr>
          <a:xfrm>
            <a:off x="9316441" y="2041599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</a:rPr>
              <a:t>UKSA</a:t>
            </a:r>
          </a:p>
        </p:txBody>
      </p:sp>
      <p:sp>
        <p:nvSpPr>
          <p:cNvPr id="3" name="Google Shape;78;p9">
            <a:extLst>
              <a:ext uri="{FF2B5EF4-FFF2-40B4-BE49-F238E27FC236}">
                <a16:creationId xmlns:a16="http://schemas.microsoft.com/office/drawing/2014/main" id="{717AA7C3-92E8-4371-022C-41F031F3E4DC}"/>
              </a:ext>
            </a:extLst>
          </p:cNvPr>
          <p:cNvSpPr txBox="1"/>
          <p:nvPr/>
        </p:nvSpPr>
        <p:spPr>
          <a:xfrm>
            <a:off x="0" y="3509489"/>
            <a:ext cx="12192000" cy="769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9. GHG Mission Portal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9;p9">
            <a:extLst>
              <a:ext uri="{FF2B5EF4-FFF2-40B4-BE49-F238E27FC236}">
                <a16:creationId xmlns:a16="http://schemas.microsoft.com/office/drawing/2014/main" id="{E3D397B0-511F-DF88-BA75-EEE63547A252}"/>
              </a:ext>
            </a:extLst>
          </p:cNvPr>
          <p:cNvSpPr txBox="1"/>
          <p:nvPr/>
        </p:nvSpPr>
        <p:spPr>
          <a:xfrm>
            <a:off x="343199" y="4444308"/>
            <a:ext cx="8800802" cy="65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Presented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Stephen Ward</a:t>
            </a:r>
            <a:endParaRPr lang="en-GB" sz="2800" dirty="0">
              <a:solidFill>
                <a:schemeClr val="bg2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E3602-09A3-3B4B-8F8B-CF59DDF9A534}"/>
              </a:ext>
            </a:extLst>
          </p:cNvPr>
          <p:cNvSpPr txBox="1"/>
          <p:nvPr/>
        </p:nvSpPr>
        <p:spPr>
          <a:xfrm>
            <a:off x="9316440" y="4570476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Stephen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926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987725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Actions from Minutes of Meeting #2:</a:t>
            </a:r>
          </a:p>
          <a:p>
            <a:pPr marL="358775" marR="0" lvl="0" indent="-341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Revise mission overview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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John,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CLOSED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, see agenda item 9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Action on Roadmap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to set list of standards for New Space </a:t>
            </a: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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John?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Update Annex C 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 Leads, to be assessed after agenda items 2 &amp; 4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Propose Roadmap action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along the lines of “Prepare the community for the products of new upcoming satellite missions &amp; ensure continuity to earlier/existing missions” </a:t>
            </a: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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 Leads, to be assessed after agenda items 2 &amp; 4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Define Roadmap Action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to converge AFOLU and GHG Roadmaps  Mark?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Organise meeting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on uncertainty of flux estimates   </a:t>
            </a: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CLOSED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Generate standards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for uncertainty reporting of flux estimates </a:t>
            </a: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 conclusion?</a:t>
            </a:r>
            <a:endParaRPr lang="en-GB" sz="1800" dirty="0">
              <a:latin typeface="Montserrat"/>
              <a:ea typeface="Montserrat"/>
              <a:cs typeface="Montserrat"/>
              <a:sym typeface="Wingdings" pitchFamily="2" charset="2"/>
            </a:endParaRPr>
          </a:p>
          <a:p>
            <a:pPr marL="17462">
              <a:lnSpc>
                <a:spcPct val="150000"/>
              </a:lnSpc>
              <a:buSzPts val="1600"/>
              <a:defRPr/>
            </a:pPr>
            <a:endParaRPr lang="en-GB" sz="1800" dirty="0">
              <a:latin typeface="Montserrat"/>
              <a:ea typeface="Montserrat"/>
              <a:cs typeface="Montserrat"/>
              <a:sym typeface="Wingdings" pitchFamily="2" charset="2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 Action Status Meeting #2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4215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6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10. Way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forward  &amp;  </a:t>
            </a: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AOB</a:t>
            </a:r>
            <a:endParaRPr sz="4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878" y="1159145"/>
            <a:ext cx="11811122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</a:pP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Next steps of GHG Task Team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Presentation to SIT-TW; which points for attention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Coordinate GHG TT activities with the AFOLU Roadmap 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Coordinate with New Space TT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Ensure continuity to earlier/existing missions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Engage with and ensure CEOS expertise is used in WMO’s G3W and UNEP’s IMEO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endParaRPr lang="en-GB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9250">
              <a:lnSpc>
                <a:spcPct val="130000"/>
              </a:lnSpc>
            </a:pP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AOB</a:t>
            </a:r>
            <a:endParaRPr lang="en-NL" b="1" dirty="0">
              <a:solidFill>
                <a:schemeClr val="tx1"/>
              </a:solidFill>
              <a:latin typeface="Montserrat" pitchFamily="2" charset="77"/>
            </a:endParaRP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Anything, anybody?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1800" dirty="0">
                <a:solidFill>
                  <a:schemeClr val="tx1"/>
                </a:solidFill>
                <a:latin typeface="Montserrat" pitchFamily="2" charset="77"/>
              </a:rPr>
              <a:t>Date of next GHG Task Team meeting</a:t>
            </a:r>
          </a:p>
          <a:p>
            <a:pPr marL="358775" lvl="4" indent="-349250">
              <a:lnSpc>
                <a:spcPct val="130000"/>
              </a:lnSpc>
            </a:pPr>
            <a:endParaRPr lang="en-NL" b="1" dirty="0">
              <a:solidFill>
                <a:schemeClr val="tx1"/>
              </a:solidFill>
              <a:latin typeface="Montserrat" pitchFamily="2" charset="77"/>
            </a:endParaRPr>
          </a:p>
          <a:p>
            <a:pPr marL="9525" lvl="4">
              <a:lnSpc>
                <a:spcPct val="130000"/>
              </a:lnSpc>
            </a:pPr>
            <a:endParaRPr lang="en-NL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224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9877253" cy="63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Consolidate Action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GHG Roadmap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Cal/Val continuity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support of GHG observations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 and engagement of CEOS with 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Space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GCOS IP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 of CEOS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status of 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Deliverables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Mission Portal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 Status of Meeting #2:</a:t>
            </a:r>
          </a:p>
          <a:p>
            <a:pPr marL="358775" marR="0" lvl="0" indent="-3413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Revise mission overview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 </a:t>
            </a:r>
            <a:r>
              <a:rPr kumimoji="0" lang="en-GB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Wingdings" pitchFamily="2" charset="2"/>
              </a:rPr>
              <a:t>closed, see agenda item 9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Action on Roadmap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to set list of standards for New Space  John?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r>
              <a:rPr lang="en-GB" sz="1800" b="1" dirty="0">
                <a:latin typeface="Montserrat"/>
                <a:ea typeface="Montserrat"/>
                <a:cs typeface="Montserrat"/>
                <a:sym typeface="Wingdings" pitchFamily="2" charset="2"/>
              </a:rPr>
              <a:t>Update Annex C </a:t>
            </a:r>
            <a:r>
              <a:rPr lang="en-GB" sz="1800" dirty="0">
                <a:latin typeface="Montserrat"/>
                <a:ea typeface="Montserrat"/>
                <a:cs typeface="Montserrat"/>
                <a:sym typeface="Wingdings" pitchFamily="2" charset="2"/>
              </a:rPr>
              <a:t> to be assessed after agenda items 2 &amp; 4</a:t>
            </a:r>
          </a:p>
          <a:p>
            <a:pPr marL="358775" indent="-341313">
              <a:lnSpc>
                <a:spcPct val="150000"/>
              </a:lnSpc>
              <a:buSzPts val="1600"/>
              <a:buFont typeface="Montserrat"/>
              <a:buChar char="❖"/>
              <a:defRPr/>
            </a:pPr>
            <a:endParaRPr kumimoji="0" lang="en-GB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7462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Objectives of Meeting #3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467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1" y="1134840"/>
            <a:ext cx="8668512" cy="510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Mark (John, 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Wenying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Richard (John, Kevin) 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Operational Preparation and Training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TT discuss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Sensor Development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John (AC-VC) (Yasjka)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L1 &amp; L2 GHG Product Development 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– Ruediger &amp; Dave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Flux Inv. Model Development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Kevin (Frederic)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 Hiroshi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</a:t>
            </a: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Leads mailing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ghg-tt-leads@googlegroups.com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Points of Contact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all WGs have been obtained</a:t>
            </a:r>
          </a:p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TT mailing list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set-up  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ghg-tt@googlegroups.com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58775" indent="-341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 has been supported by </a:t>
            </a:r>
            <a:r>
              <a:rPr lang="en-GB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Symbios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GHG Task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ADC19E1A-B90F-A1B6-95C7-281A05CAB2D0}"/>
              </a:ext>
            </a:extLst>
          </p:cNvPr>
          <p:cNvSpPr txBox="1"/>
          <p:nvPr/>
        </p:nvSpPr>
        <p:spPr>
          <a:xfrm>
            <a:off x="122710" y="186257"/>
            <a:ext cx="9741739" cy="70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6" tIns="45575" rIns="91176" bIns="45575" anchor="t" anchorCtr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Challenges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793CCC-CDB3-87A9-99AF-B172CC272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06" y="1159145"/>
            <a:ext cx="11954494" cy="5158527"/>
          </a:xfrm>
        </p:spPr>
        <p:txBody>
          <a:bodyPr/>
          <a:lstStyle/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User engagement: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UNFCCC (GST) 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policymakers at smaller spatial &amp; temporal scales (covenant of mayors, finance)</a:t>
            </a:r>
          </a:p>
          <a:p>
            <a:pPr marL="1117600" lvl="4" indent="-347663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CH</a:t>
            </a:r>
            <a:r>
              <a:rPr lang="en-GB" sz="2000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: (policymakers) on non-O&amp;G related emissions, e.g. landfills, wetlands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Mission delays, Space Agencies false notion that New Space could do it all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Tackle the aquatic (mainly coastal &amp; open ocean) aspect of the carbon cycle</a:t>
            </a:r>
          </a:p>
          <a:p>
            <a:pPr marL="358775" lvl="4" indent="-349250">
              <a:lnSpc>
                <a:spcPct val="130000"/>
              </a:lnSpc>
              <a:buFont typeface="Wingdings" pitchFamily="2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Timely switch to missions capable to monitor the carbon cycle in a changing climate</a:t>
            </a:r>
          </a:p>
        </p:txBody>
      </p:sp>
    </p:spTree>
    <p:extLst>
      <p:ext uri="{BB962C8B-B14F-4D97-AF65-F5344CB8AC3E}">
        <p14:creationId xmlns:p14="http://schemas.microsoft.com/office/powerpoint/2010/main" val="393562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 GHG Roadmap Update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Only </a:t>
            </a:r>
            <a:r>
              <a:rPr lang="en-US" sz="2400" b="1" dirty="0">
                <a:solidFill>
                  <a:schemeClr val="dk1"/>
                </a:solidFill>
                <a:latin typeface="Montserrat"/>
                <a:sym typeface="Montserrat"/>
              </a:rPr>
              <a:t>soft update </a:t>
            </a: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through Annex C of the GHG Roadmap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400" b="1" dirty="0">
                <a:solidFill>
                  <a:schemeClr val="dk1"/>
                </a:solidFill>
                <a:latin typeface="Montserrat"/>
                <a:sym typeface="Montserrat"/>
              </a:rPr>
              <a:t>Update of action list </a:t>
            </a:r>
            <a:r>
              <a:rPr lang="en-US" sz="2400" dirty="0">
                <a:solidFill>
                  <a:schemeClr val="dk1"/>
                </a:solidFill>
                <a:latin typeface="Montserrat"/>
                <a:sym typeface="Montserrat"/>
              </a:rPr>
              <a:t>by a thorough review per Area coordinated by Area Leads (add more milestones &amp; specific (SMART) actions)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Split along various 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scales</a:t>
            </a: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 (point/area vs national/regional)</a:t>
            </a:r>
          </a:p>
          <a:p>
            <a:pPr marL="358775" marR="0" lvl="0" indent="-358775" algn="l" rtl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NL" sz="2400" dirty="0">
                <a:solidFill>
                  <a:schemeClr val="tx1"/>
                </a:solidFill>
                <a:latin typeface="Montserrat" pitchFamily="2" charset="77"/>
              </a:rPr>
              <a:t>Split between 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CO</a:t>
            </a:r>
            <a:r>
              <a:rPr lang="en-NL" sz="2400" b="1" baseline="-25000" dirty="0">
                <a:solidFill>
                  <a:schemeClr val="tx1"/>
                </a:solidFill>
                <a:latin typeface="Montserrat" pitchFamily="2" charset="77"/>
              </a:rPr>
              <a:t>2</a:t>
            </a:r>
            <a:r>
              <a:rPr lang="en-NL" sz="2400" b="1" dirty="0">
                <a:solidFill>
                  <a:schemeClr val="tx1"/>
                </a:solidFill>
                <a:latin typeface="Montserrat" pitchFamily="2" charset="77"/>
              </a:rPr>
              <a:t> &amp; CH</a:t>
            </a:r>
            <a:r>
              <a:rPr lang="en-NL" sz="2400" b="1" baseline="-25000" dirty="0">
                <a:solidFill>
                  <a:schemeClr val="tx1"/>
                </a:solidFill>
                <a:latin typeface="Montserrat" pitchFamily="2" charset="77"/>
              </a:rPr>
              <a:t>4</a:t>
            </a:r>
            <a:endParaRPr lang="en-NL" sz="2400" b="1" dirty="0">
              <a:solidFill>
                <a:schemeClr val="tx1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954465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 of Action List 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(annex C) </a:t>
            </a:r>
            <a:r>
              <a:rPr lang="en-GB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1/2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43199" y="1245095"/>
            <a:ext cx="954465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Mark Dowell</a:t>
            </a:r>
          </a:p>
          <a:p>
            <a:pPr>
              <a:lnSpc>
                <a:spcPct val="130000"/>
              </a:lnSpc>
            </a:pPr>
            <a:endParaRPr lang="en-GB" sz="24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Richard </a:t>
            </a:r>
            <a:r>
              <a:rPr lang="en-GB" sz="2400" b="1" dirty="0" err="1">
                <a:solidFill>
                  <a:schemeClr val="bg2"/>
                </a:solidFill>
                <a:latin typeface="Montserrat" pitchFamily="2" charset="77"/>
              </a:rPr>
              <a:t>Engelen</a:t>
            </a:r>
            <a:endParaRPr lang="en-GB" sz="2400" b="1" dirty="0">
              <a:solidFill>
                <a:schemeClr val="bg2"/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endParaRPr lang="en-GB" sz="24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2400" b="1" dirty="0">
                <a:solidFill>
                  <a:schemeClr val="bg2"/>
                </a:solidFill>
                <a:latin typeface="Montserrat" pitchFamily="2" charset="77"/>
              </a:rPr>
              <a:t> Akihiko </a:t>
            </a:r>
            <a:r>
              <a:rPr lang="en-GB" sz="24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endParaRPr lang="en-GB"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F7C90-C4F1-569A-419C-7B7F379E01A3}"/>
              </a:ext>
            </a:extLst>
          </p:cNvPr>
          <p:cNvSpPr txBox="1"/>
          <p:nvPr/>
        </p:nvSpPr>
        <p:spPr>
          <a:xfrm>
            <a:off x="9148707" y="133697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Mark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A8705-DBA3-8F5F-E129-ED1051CF2138}"/>
              </a:ext>
            </a:extLst>
          </p:cNvPr>
          <p:cNvSpPr txBox="1"/>
          <p:nvPr/>
        </p:nvSpPr>
        <p:spPr>
          <a:xfrm>
            <a:off x="9148707" y="2337452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Richard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8446E-7CB4-86BC-4983-06CE89353FFB}"/>
              </a:ext>
            </a:extLst>
          </p:cNvPr>
          <p:cNvSpPr txBox="1"/>
          <p:nvPr/>
        </p:nvSpPr>
        <p:spPr>
          <a:xfrm>
            <a:off x="9148707" y="333447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5"/>
              </a:rPr>
              <a:t>Akihiko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728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 GHG Cal/Val Networks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9776" y="1160318"/>
            <a:ext cx="9645317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GHG Cal/Val Networks Sustainment 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by WG-</a:t>
            </a:r>
            <a:r>
              <a:rPr lang="en-GB" sz="2000" dirty="0" err="1">
                <a:solidFill>
                  <a:schemeClr val="bg2"/>
                </a:solidFill>
                <a:latin typeface="Montserrat" pitchFamily="2" charset="77"/>
              </a:rPr>
              <a:t>CalVal</a:t>
            </a: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 – Atmospheric Composition Sub-Group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	* Jean-Christopher Lambert, BIRA-IASB</a:t>
            </a:r>
            <a:br>
              <a:rPr lang="en-GB" sz="2000" dirty="0">
                <a:solidFill>
                  <a:schemeClr val="bg2"/>
                </a:solidFill>
                <a:latin typeface="Montserrat" pitchFamily="2" charset="77"/>
              </a:rPr>
            </a:b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	* Philippe </a:t>
            </a:r>
            <a:r>
              <a:rPr lang="en-GB" sz="2000" dirty="0" err="1">
                <a:solidFill>
                  <a:schemeClr val="bg2"/>
                </a:solidFill>
                <a:latin typeface="Montserrat" pitchFamily="2" charset="77"/>
              </a:rPr>
              <a:t>Goryl</a:t>
            </a:r>
            <a:endParaRPr lang="en-GB" sz="20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endParaRPr lang="en-GB" sz="2000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schemeClr val="bg2"/>
                </a:solidFill>
                <a:latin typeface="Montserrat" pitchFamily="2" charset="77"/>
              </a:rPr>
              <a:t>EUMETSAT’s Cal/Val Support Strategy – </a:t>
            </a:r>
            <a:r>
              <a:rPr lang="en-GB" sz="2000" b="1" dirty="0">
                <a:solidFill>
                  <a:schemeClr val="bg2"/>
                </a:solidFill>
                <a:latin typeface="Montserrat" pitchFamily="2" charset="77"/>
              </a:rPr>
              <a:t>Thierry </a:t>
            </a:r>
            <a:r>
              <a:rPr lang="en-GB" sz="2000" b="1" dirty="0" err="1">
                <a:solidFill>
                  <a:schemeClr val="bg2"/>
                </a:solidFill>
                <a:latin typeface="Montserrat" pitchFamily="2" charset="77"/>
              </a:rPr>
              <a:t>Marbach</a:t>
            </a:r>
            <a:endParaRPr lang="en-GB" sz="20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endParaRPr lang="en-GB" sz="20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346075" indent="-34607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2"/>
                </a:solidFill>
                <a:latin typeface="Montserrat" pitchFamily="2" charset="77"/>
              </a:rPr>
              <a:t>Reflection on Action List in this Area?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33D64-6A23-6EC2-63D0-A157F749F5F8}"/>
              </a:ext>
            </a:extLst>
          </p:cNvPr>
          <p:cNvSpPr txBox="1"/>
          <p:nvPr/>
        </p:nvSpPr>
        <p:spPr>
          <a:xfrm>
            <a:off x="9160580" y="3228945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Thierry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CDEAE-770F-A7F4-5D74-7CF7C942E2E5}"/>
              </a:ext>
            </a:extLst>
          </p:cNvPr>
          <p:cNvSpPr txBox="1"/>
          <p:nvPr/>
        </p:nvSpPr>
        <p:spPr>
          <a:xfrm>
            <a:off x="9160580" y="1627124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WGCV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752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14B33-8ED6-D95D-DBE8-943DC5ED7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03375"/>
              </p:ext>
            </p:extLst>
          </p:nvPr>
        </p:nvGraphicFramePr>
        <p:xfrm>
          <a:off x="473230" y="1245095"/>
          <a:ext cx="10879580" cy="4350784"/>
        </p:xfrm>
        <a:graphic>
          <a:graphicData uri="http://schemas.openxmlformats.org/drawingml/2006/table">
            <a:tbl>
              <a:tblPr/>
              <a:tblGrid>
                <a:gridCol w="1212976">
                  <a:extLst>
                    <a:ext uri="{9D8B030D-6E8A-4147-A177-3AD203B41FA5}">
                      <a16:colId xmlns:a16="http://schemas.microsoft.com/office/drawing/2014/main" val="237320316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3687128056"/>
                    </a:ext>
                  </a:extLst>
                </a:gridCol>
                <a:gridCol w="3192434">
                  <a:extLst>
                    <a:ext uri="{9D8B030D-6E8A-4147-A177-3AD203B41FA5}">
                      <a16:colId xmlns:a16="http://schemas.microsoft.com/office/drawing/2014/main" val="944295843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882085242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2917406976"/>
                    </a:ext>
                  </a:extLst>
                </a:gridCol>
                <a:gridCol w="744158">
                  <a:extLst>
                    <a:ext uri="{9D8B030D-6E8A-4147-A177-3AD203B41FA5}">
                      <a16:colId xmlns:a16="http://schemas.microsoft.com/office/drawing/2014/main" val="3381920483"/>
                    </a:ext>
                  </a:extLst>
                </a:gridCol>
                <a:gridCol w="1870619">
                  <a:extLst>
                    <a:ext uri="{9D8B030D-6E8A-4147-A177-3AD203B41FA5}">
                      <a16:colId xmlns:a16="http://schemas.microsoft.com/office/drawing/2014/main" val="3266718066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2130356328"/>
                    </a:ext>
                  </a:extLst>
                </a:gridCol>
              </a:tblGrid>
              <a:tr h="216357">
                <a:tc>
                  <a:txBody>
                    <a:bodyPr/>
                    <a:lstStyle/>
                    <a:p>
                      <a:pPr rtl="0" fontAlgn="t"/>
                      <a:endParaRPr lang="en-NL" sz="1200" b="1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b="1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Action Description 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Lead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Status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NL" sz="1200" b="1" dirty="0">
                          <a:effectLst/>
                        </a:rPr>
                        <a:t>Revisit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43724"/>
                  </a:ext>
                </a:extLst>
              </a:tr>
              <a:tr h="1626132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dirty="0">
                          <a:effectLst/>
                        </a:rPr>
                        <a:t>Operational Preparation and Training</a:t>
                      </a:r>
                      <a:br>
                        <a:rPr lang="en-GB" sz="1200" b="1" dirty="0">
                          <a:effectLst/>
                        </a:rPr>
                      </a:br>
                      <a:endParaRPr lang="en-GB" sz="1200" b="1" dirty="0">
                        <a:effectLst/>
                      </a:endParaRPr>
                    </a:p>
                    <a:p>
                      <a:pPr algn="ctr" rtl="0" fontAlgn="b"/>
                      <a:endParaRPr lang="en-GB" sz="1200" b="1" dirty="0">
                        <a:effectLst/>
                      </a:endParaRPr>
                    </a:p>
                    <a:p>
                      <a:pPr algn="ctr" rtl="0" fontAlgn="b"/>
                      <a:br>
                        <a:rPr lang="en-GB" sz="1200" b="1" dirty="0">
                          <a:effectLst/>
                        </a:rPr>
                      </a:br>
                      <a:r>
                        <a:rPr lang="en-GB" sz="1200" b="1" dirty="0">
                          <a:effectLst/>
                        </a:rPr>
                        <a:t>Lead: GHG TT</a:t>
                      </a:r>
                    </a:p>
                  </a:txBody>
                  <a:tcPr marL="18981" marR="18981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Ops-1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and maintain an overview of the process followed for achieving </a:t>
                      </a:r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readiness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the PS and IOS (including system commissioning and beta testing prior to the declaration of operational readiness) and provide feedback as appropriate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dirty="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jw</a:t>
                      </a:r>
                      <a:r>
                        <a:rPr lang="en-GB" sz="1200" dirty="0">
                          <a:effectLst/>
                        </a:rPr>
                        <a:t>) seems like these next 3 require determination of outcomes from the previous set of components (system development facilitation)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72684"/>
                  </a:ext>
                </a:extLst>
              </a:tr>
              <a:tr h="1021278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Ops-2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effectLst/>
                          <a:latin typeface="Calibri" panose="020F0502020204030204" pitchFamily="34" charset="0"/>
                        </a:rPr>
                        <a:t>Establish and maintain an overview of the </a:t>
                      </a:r>
                      <a:r>
                        <a:rPr lang="en-GB" sz="1200" b="1" i="0" dirty="0">
                          <a:effectLst/>
                          <a:latin typeface="Calibri" panose="020F0502020204030204" pitchFamily="34" charset="0"/>
                        </a:rPr>
                        <a:t>governance arrangements</a:t>
                      </a:r>
                      <a:r>
                        <a:rPr lang="en-GB" sz="1200" b="0" i="0" dirty="0">
                          <a:effectLst/>
                          <a:latin typeface="Calibri" panose="020F0502020204030204" pitchFamily="34" charset="0"/>
                        </a:rPr>
                        <a:t> for the operation of the PS and IOS and provide feedback as appropriate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(jw) again, this needs revisiting based on upcoming EIS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13575"/>
                  </a:ext>
                </a:extLst>
              </a:tr>
              <a:tr h="1270660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Ops-3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and maintain an overview of the arrangements and documentation for </a:t>
                      </a:r>
                      <a:r>
                        <a:rPr lang="en-GB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preparing end-users to exploit the outputs of the system</a:t>
                      </a:r>
                      <a:r>
                        <a:rPr lang="en-GB" sz="12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including training, and provide feedback as appropriate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>
                          <a:effectLst/>
                        </a:rPr>
                        <a:t>WGC-TT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2. ON GOING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>
                          <a:effectLst/>
                        </a:rPr>
                        <a:t>Annual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 err="1">
                          <a:effectLst/>
                        </a:rPr>
                        <a:t>jw</a:t>
                      </a:r>
                      <a:r>
                        <a:rPr lang="en-GB" sz="1200" dirty="0">
                          <a:effectLst/>
                        </a:rPr>
                        <a:t>) again, this needs revisiting based on upcoming EIS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dirty="0">
                          <a:effectLst/>
                        </a:rPr>
                        <a:t>[DC]: It would seem that capacity building is a critical element of this task. Should </a:t>
                      </a:r>
                      <a:r>
                        <a:rPr lang="en-GB" sz="1200" dirty="0" err="1">
                          <a:effectLst/>
                        </a:rPr>
                        <a:t>WGCapD</a:t>
                      </a:r>
                      <a:r>
                        <a:rPr lang="en-GB" sz="1200" dirty="0">
                          <a:effectLst/>
                        </a:rPr>
                        <a:t> be involved?</a:t>
                      </a: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89909"/>
                  </a:ext>
                </a:extLst>
              </a:tr>
              <a:tr h="216357"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 dirty="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NL" sz="1200">
                        <a:effectLst/>
                      </a:endParaRPr>
                    </a:p>
                  </a:txBody>
                  <a:tcPr marL="18981" marR="18981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NL" sz="1200" dirty="0">
                        <a:effectLst/>
                      </a:endParaRPr>
                    </a:p>
                  </a:txBody>
                  <a:tcPr marL="18981" marR="18981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15168"/>
                  </a:ext>
                </a:extLst>
              </a:tr>
            </a:tbl>
          </a:graphicData>
        </a:graphic>
      </p:graphicFrame>
      <p:sp>
        <p:nvSpPr>
          <p:cNvPr id="78" name="Google Shape;78;p9"/>
          <p:cNvSpPr txBox="1"/>
          <p:nvPr/>
        </p:nvSpPr>
        <p:spPr>
          <a:xfrm>
            <a:off x="94020" y="103248"/>
            <a:ext cx="967046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 of Action List </a:t>
            </a:r>
            <a:r>
              <a:rPr lang="en-GB" sz="3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(annex C)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– 2/2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EBE013-4F2A-37B0-776D-9BD39CA633E7}"/>
              </a:ext>
            </a:extLst>
          </p:cNvPr>
          <p:cNvGrpSpPr/>
          <p:nvPr/>
        </p:nvGrpSpPr>
        <p:grpSpPr>
          <a:xfrm>
            <a:off x="343199" y="1245095"/>
            <a:ext cx="11009611" cy="4413476"/>
            <a:chOff x="343199" y="1245095"/>
            <a:chExt cx="11009611" cy="4413476"/>
          </a:xfrm>
        </p:grpSpPr>
        <p:sp>
          <p:nvSpPr>
            <p:cNvPr id="79" name="Google Shape;79;p9"/>
            <p:cNvSpPr txBox="1"/>
            <p:nvPr/>
          </p:nvSpPr>
          <p:spPr>
            <a:xfrm>
              <a:off x="343199" y="1245095"/>
              <a:ext cx="11009611" cy="44134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Operational Preparation and Training 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TT discuss</a:t>
              </a:r>
            </a:p>
            <a:p>
              <a:pPr>
                <a:lnSpc>
                  <a:spcPct val="130000"/>
                </a:lnSpc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Sensor Development 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John Worden</a:t>
              </a:r>
            </a:p>
            <a:p>
              <a:pPr>
                <a:lnSpc>
                  <a:spcPct val="130000"/>
                </a:lnSpc>
              </a:pPr>
              <a:endParaRPr lang="en-GB" sz="2400" b="1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L1 &amp; L2 GHG Product Development  –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 Ruediger Lang</a:t>
              </a: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en-GB" sz="2400" dirty="0">
                  <a:solidFill>
                    <a:schemeClr val="bg2"/>
                  </a:solidFill>
                  <a:latin typeface="Montserrat" pitchFamily="2" charset="77"/>
                </a:rPr>
                <a:t>Flux Inv. Model Development – </a:t>
              </a:r>
              <a:r>
                <a:rPr lang="en-GB" sz="2400" b="1" dirty="0">
                  <a:solidFill>
                    <a:schemeClr val="bg2"/>
                  </a:solidFill>
                  <a:latin typeface="Montserrat" pitchFamily="2" charset="77"/>
                </a:rPr>
                <a:t>Kevin  Bowman</a:t>
              </a: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b="1" dirty="0">
                <a:solidFill>
                  <a:schemeClr val="bg2"/>
                </a:solidFill>
                <a:latin typeface="Montserrat" pitchFamily="2" charset="77"/>
              </a:endParaRPr>
            </a:p>
            <a:p>
              <a:pPr marL="346075" indent="-346075">
                <a:lnSpc>
                  <a:spcPct val="130000"/>
                </a:lnSpc>
                <a:buFont typeface="Wingdings" pitchFamily="2" charset="2"/>
                <a:buChar char="Ø"/>
              </a:pPr>
              <a:endParaRPr lang="en-GB" sz="2400" dirty="0">
                <a:solidFill>
                  <a:schemeClr val="bg2"/>
                </a:solidFill>
                <a:latin typeface="Montserrat" pitchFamily="2" charset="77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F9B333-44BC-3A26-5D77-85413539A48C}"/>
                </a:ext>
              </a:extLst>
            </p:cNvPr>
            <p:cNvSpPr txBox="1"/>
            <p:nvPr/>
          </p:nvSpPr>
          <p:spPr>
            <a:xfrm>
              <a:off x="9148707" y="1336970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</a:rPr>
                <a:t>Lead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446DD7-F078-4579-4EE7-9F224D136145}"/>
                </a:ext>
              </a:extLst>
            </p:cNvPr>
            <p:cNvSpPr txBox="1"/>
            <p:nvPr/>
          </p:nvSpPr>
          <p:spPr>
            <a:xfrm>
              <a:off x="9148705" y="2282957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  <a:hlinkClick r:id="rId3"/>
                </a:rPr>
                <a:t>John</a:t>
              </a:r>
              <a:endParaRPr lang="en-US" sz="2000" b="1" dirty="0">
                <a:solidFill>
                  <a:srgbClr val="C00000"/>
                </a:solidFill>
                <a:latin typeface="Montserrat" pitchFamily="2" charset="7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235D5D-71DA-BD7D-7252-89D3B796F0E1}"/>
                </a:ext>
              </a:extLst>
            </p:cNvPr>
            <p:cNvSpPr txBox="1"/>
            <p:nvPr/>
          </p:nvSpPr>
          <p:spPr>
            <a:xfrm>
              <a:off x="9148706" y="3228945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  <a:hlinkClick r:id="rId4"/>
                </a:rPr>
                <a:t>Ruediger</a:t>
              </a:r>
              <a:endParaRPr lang="en-US" sz="2000" b="1" dirty="0">
                <a:solidFill>
                  <a:srgbClr val="C00000"/>
                </a:solidFill>
                <a:latin typeface="Montserrat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D64E2F-92F5-5C70-DD73-D88987A0B0C6}"/>
                </a:ext>
              </a:extLst>
            </p:cNvPr>
            <p:cNvSpPr txBox="1"/>
            <p:nvPr/>
          </p:nvSpPr>
          <p:spPr>
            <a:xfrm>
              <a:off x="9148705" y="4174932"/>
              <a:ext cx="1974273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>
                  <a:solidFill>
                    <a:srgbClr val="C00000"/>
                  </a:solidFill>
                  <a:latin typeface="Montserrat" pitchFamily="2" charset="77"/>
                </a:rPr>
                <a:t>Kevin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3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967046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5. New Space Coordination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43199" y="1245095"/>
            <a:ext cx="9544659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Topic led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John Worden</a:t>
            </a:r>
            <a:endParaRPr lang="en-GB" sz="2800" dirty="0">
              <a:solidFill>
                <a:schemeClr val="bg2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Development of evaluation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Supporting validation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Climate finance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46DD7-F078-4579-4EE7-9F224D136145}"/>
              </a:ext>
            </a:extLst>
          </p:cNvPr>
          <p:cNvSpPr txBox="1"/>
          <p:nvPr/>
        </p:nvSpPr>
        <p:spPr>
          <a:xfrm>
            <a:off x="8376809" y="1457269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3"/>
              </a:rPr>
              <a:t>John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3" name="Google Shape;78;p9">
            <a:extLst>
              <a:ext uri="{FF2B5EF4-FFF2-40B4-BE49-F238E27FC236}">
                <a16:creationId xmlns:a16="http://schemas.microsoft.com/office/drawing/2014/main" id="{717AA7C3-92E8-4371-022C-41F031F3E4DC}"/>
              </a:ext>
            </a:extLst>
          </p:cNvPr>
          <p:cNvSpPr txBox="1"/>
          <p:nvPr/>
        </p:nvSpPr>
        <p:spPr>
          <a:xfrm>
            <a:off x="0" y="3509489"/>
            <a:ext cx="12192000" cy="769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6. GCOS IP Response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9;p9">
            <a:extLst>
              <a:ext uri="{FF2B5EF4-FFF2-40B4-BE49-F238E27FC236}">
                <a16:creationId xmlns:a16="http://schemas.microsoft.com/office/drawing/2014/main" id="{E3D397B0-511F-DF88-BA75-EEE63547A252}"/>
              </a:ext>
            </a:extLst>
          </p:cNvPr>
          <p:cNvSpPr txBox="1"/>
          <p:nvPr/>
        </p:nvSpPr>
        <p:spPr>
          <a:xfrm>
            <a:off x="343199" y="4278890"/>
            <a:ext cx="8800802" cy="151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800" dirty="0">
                <a:solidFill>
                  <a:schemeClr val="bg2"/>
                </a:solidFill>
                <a:latin typeface="Montserrat" pitchFamily="2" charset="77"/>
              </a:rPr>
              <a:t>Topic led by </a:t>
            </a:r>
            <a:r>
              <a:rPr lang="en-GB" sz="2800" b="1" dirty="0">
                <a:solidFill>
                  <a:schemeClr val="bg2"/>
                </a:solidFill>
                <a:latin typeface="Montserrat" pitchFamily="2" charset="77"/>
              </a:rPr>
              <a:t>Yasjka Meijer</a:t>
            </a:r>
            <a:endParaRPr lang="en-GB" sz="2800" dirty="0">
              <a:solidFill>
                <a:schemeClr val="bg2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ontserrat" pitchFamily="2" charset="77"/>
              </a:rPr>
              <a:t>Response to GCOS IP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Related activities in B3.1,  F2.2,  F5.2  &amp;  F5.4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E3602-09A3-3B4B-8F8B-CF59DDF9A534}"/>
              </a:ext>
            </a:extLst>
          </p:cNvPr>
          <p:cNvSpPr txBox="1"/>
          <p:nvPr/>
        </p:nvSpPr>
        <p:spPr>
          <a:xfrm>
            <a:off x="8376808" y="4635890"/>
            <a:ext cx="197427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Montserrat" pitchFamily="2" charset="77"/>
                <a:hlinkClick r:id="rId4"/>
              </a:rPr>
              <a:t>Yasjka</a:t>
            </a:r>
            <a:endParaRPr lang="en-US" sz="2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753013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1166</Words>
  <Application>Microsoft Macintosh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Wingdings</vt:lpstr>
      <vt:lpstr>Montserrat</vt:lpstr>
      <vt:lpstr>Arial</vt:lpstr>
      <vt:lpstr>ceos</vt:lpstr>
      <vt:lpstr>Greenhouse Gas (GHG) Task Team Meeting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2023 Presentation Template and Guidance</dc:title>
  <dc:subject/>
  <dc:creator/>
  <cp:keywords/>
  <dc:description/>
  <cp:lastModifiedBy>Yasjka Meijer</cp:lastModifiedBy>
  <cp:revision>1</cp:revision>
  <dcterms:modified xsi:type="dcterms:W3CDTF">2023-10-20T15:41:07Z</dcterms:modified>
  <cp:category/>
</cp:coreProperties>
</file>