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23387-7051-4AC0-9755-EA85BDECBD6F}" v="1" dt="2023-10-17T15:43:57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reen" userId="caf6c794-dca9-4727-97b5-ac03ca56c508" providerId="ADAL" clId="{74423387-7051-4AC0-9755-EA85BDECBD6F}"/>
    <pc:docChg chg="addSld delSld modSld">
      <pc:chgData name="Paul Green" userId="caf6c794-dca9-4727-97b5-ac03ca56c508" providerId="ADAL" clId="{74423387-7051-4AC0-9755-EA85BDECBD6F}" dt="2023-10-17T15:44:00.823" v="1" actId="47"/>
      <pc:docMkLst>
        <pc:docMk/>
      </pc:docMkLst>
      <pc:sldChg chg="del">
        <pc:chgData name="Paul Green" userId="caf6c794-dca9-4727-97b5-ac03ca56c508" providerId="ADAL" clId="{74423387-7051-4AC0-9755-EA85BDECBD6F}" dt="2023-10-17T15:44:00.823" v="1" actId="47"/>
        <pc:sldMkLst>
          <pc:docMk/>
          <pc:sldMk cId="1056369493" sldId="3452"/>
        </pc:sldMkLst>
      </pc:sldChg>
      <pc:sldChg chg="add">
        <pc:chgData name="Paul Green" userId="caf6c794-dca9-4727-97b5-ac03ca56c508" providerId="ADAL" clId="{74423387-7051-4AC0-9755-EA85BDECBD6F}" dt="2023-10-17T15:43:57.728" v="0"/>
        <pc:sldMkLst>
          <pc:docMk/>
          <pc:sldMk cId="2054864585" sldId="34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69B42-037B-461C-A50E-7F49A7669969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9B57-3E38-499D-B4AD-9DEF0950C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24FE0-EA35-475C-8F39-C8E96F52BE9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13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31" y="620713"/>
            <a:ext cx="1980191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99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50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2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4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3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59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04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2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BB2B87-743C-4B56-B8B7-F1DBF54670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82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8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7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755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911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561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WMO-GSICS workshop, NPL 10 Sept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88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675" y="363090"/>
            <a:ext cx="1450706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paul.green@npl.co.u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mailto:pip@ed.ac.uk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147C7C-48E4-4F2D-5A89-B6D36CE38BDA}"/>
              </a:ext>
            </a:extLst>
          </p:cNvPr>
          <p:cNvSpPr/>
          <p:nvPr/>
        </p:nvSpPr>
        <p:spPr bwMode="auto">
          <a:xfrm>
            <a:off x="582450" y="3657601"/>
            <a:ext cx="5416670" cy="22719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GB" dirty="0">
                <a:solidFill>
                  <a:srgbClr val="003399"/>
                </a:solidFill>
              </a:rPr>
              <a:t>UK has drafted a framework so seeking international alignment and consensus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GB" dirty="0">
                <a:solidFill>
                  <a:srgbClr val="003399"/>
                </a:solidFill>
              </a:rPr>
              <a:t>COP28 Space Summit Statement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GB" dirty="0">
                <a:solidFill>
                  <a:srgbClr val="003399"/>
                </a:solidFill>
              </a:rPr>
              <a:t>UK-hosted methane standards workshop in Q1 2024 with recommendations brought to April 2024 CEOS SIT meeting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GB" dirty="0">
                <a:solidFill>
                  <a:srgbClr val="003399"/>
                </a:solidFill>
              </a:rPr>
              <a:t>Implementation developed in 2024-25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GB" dirty="0">
                <a:solidFill>
                  <a:srgbClr val="003399"/>
                </a:solidFill>
              </a:rPr>
              <a:t>International agreement signed in Q3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8516A-A194-404F-AFE9-0D2CCF46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641008"/>
          </a:xfrm>
        </p:spPr>
        <p:txBody>
          <a:bodyPr/>
          <a:lstStyle/>
          <a:p>
            <a:r>
              <a:rPr lang="en-US" dirty="0"/>
              <a:t>Satellite-derived Methane Product Standards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9192E-EB80-464E-B166-C76CF131FD6B}"/>
              </a:ext>
            </a:extLst>
          </p:cNvPr>
          <p:cNvSpPr txBox="1"/>
          <p:nvPr/>
        </p:nvSpPr>
        <p:spPr>
          <a:xfrm>
            <a:off x="582450" y="1107142"/>
            <a:ext cx="55594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3399"/>
                </a:solidFill>
              </a:rPr>
              <a:t>The need for methane emission data is prescribed to response to government policy enacted to address the climate emergency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srgbClr val="003399"/>
                </a:solidFill>
              </a:rPr>
              <a:t>To validate national, regional, city and corporate scale emissions reporting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3399"/>
                </a:solidFill>
              </a:rPr>
              <a:t>Require a standards framework, applicable across scales, based on transparency, traceability, independence &amp; evidenced QA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9EF30-039D-41E8-A396-BE6145E4923A}"/>
              </a:ext>
            </a:extLst>
          </p:cNvPr>
          <p:cNvSpPr txBox="1"/>
          <p:nvPr/>
        </p:nvSpPr>
        <p:spPr>
          <a:xfrm>
            <a:off x="8443289" y="6169723"/>
            <a:ext cx="3481825" cy="58477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venir Book"/>
              </a:rPr>
              <a:t>Paul Green </a:t>
            </a:r>
            <a:r>
              <a:rPr lang="en-GB" sz="1600" dirty="0">
                <a:latin typeface="Avenir Book"/>
                <a:hlinkClick r:id="rId3"/>
              </a:rPr>
              <a:t>paul.green@npl.co.uk</a:t>
            </a:r>
            <a:endParaRPr lang="en-GB" sz="1600" dirty="0">
              <a:latin typeface="Avenir Book"/>
            </a:endParaRPr>
          </a:p>
          <a:p>
            <a:pPr algn="ctr"/>
            <a:r>
              <a:rPr lang="en-GB" sz="1600" dirty="0">
                <a:latin typeface="Avenir Book"/>
              </a:rPr>
              <a:t>Paul Palmer </a:t>
            </a:r>
            <a:r>
              <a:rPr lang="en-GB" sz="1600" dirty="0">
                <a:latin typeface="Avenir Book"/>
                <a:hlinkClick r:id="rId4"/>
              </a:rPr>
              <a:t>pip@ed.ac.uk</a:t>
            </a:r>
            <a:r>
              <a:rPr lang="en-GB" sz="1600" dirty="0">
                <a:latin typeface="Avenir Book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F03EA-E7C0-471F-B49A-1D248C22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718" y="6154556"/>
            <a:ext cx="2347163" cy="624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964FC-688B-416D-AFF0-EB81F0925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754" y="6191039"/>
            <a:ext cx="1470787" cy="60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6E718-BC54-6F72-8AC2-E4D765EAF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526" y="1241012"/>
            <a:ext cx="3115987" cy="4375975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BF8E22E-E726-CE64-F8DF-1E0E5315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40" y="6103175"/>
            <a:ext cx="1123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015AE-11B0-1B94-A55C-60FF9410A6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0286" y="3579717"/>
            <a:ext cx="2284641" cy="227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4B5EF-F196-C5F0-CCD4-16D5848E1D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0286" y="811025"/>
            <a:ext cx="2284640" cy="2658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5012B-3D67-C426-4086-9D0BC070AF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881" y="6191921"/>
            <a:ext cx="1394581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64585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.potx" id="{0A9476F8-140B-44F1-804A-653AEFFFCEBF}" vid="{D62AF169-927F-425F-9A21-5BF69BFE6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Wingdings</vt:lpstr>
      <vt:lpstr>NPL -NiCEMSI 2015</vt:lpstr>
      <vt:lpstr>Satellite-derived Methane Product Standards</vt:lpstr>
    </vt:vector>
  </TitlesOfParts>
  <Company>National Physical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Satellite-derived Methane Product Standards</dc:title>
  <dc:creator>Paul Green</dc:creator>
  <cp:lastModifiedBy>Paul Green</cp:lastModifiedBy>
  <cp:revision>1</cp:revision>
  <dcterms:created xsi:type="dcterms:W3CDTF">2023-10-17T10:23:04Z</dcterms:created>
  <dcterms:modified xsi:type="dcterms:W3CDTF">2023-10-17T15:44:06Z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2023-10-17T10:23:04Z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176a7bf8-32d5-42a9-80be-df90a9566aa5</vt:lpwstr>
  </property>
  <property fmtid="{D5CDD505-2E9C-101B-9397-08002B2CF9AE}" pid="8" name="MSIP_Label_9df4b5af-ab42-45d5-91e7-45583bed1b2a_ContentBits">
    <vt:lpwstr>0</vt:lpwstr>
  </property>
</Properties>
</file>