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21"/>
  </p:notesMasterIdLst>
  <p:sldIdLst>
    <p:sldId id="256" r:id="rId2"/>
    <p:sldId id="323" r:id="rId3"/>
    <p:sldId id="333" r:id="rId4"/>
    <p:sldId id="332" r:id="rId5"/>
    <p:sldId id="257" r:id="rId6"/>
    <p:sldId id="388" r:id="rId7"/>
    <p:sldId id="334" r:id="rId8"/>
    <p:sldId id="389" r:id="rId9"/>
    <p:sldId id="335" r:id="rId10"/>
    <p:sldId id="390" r:id="rId11"/>
    <p:sldId id="336" r:id="rId12"/>
    <p:sldId id="329" r:id="rId13"/>
    <p:sldId id="391" r:id="rId14"/>
    <p:sldId id="258" r:id="rId15"/>
    <p:sldId id="326" r:id="rId16"/>
    <p:sldId id="260" r:id="rId17"/>
    <p:sldId id="263" r:id="rId18"/>
    <p:sldId id="324" r:id="rId19"/>
    <p:sldId id="325" r:id="rId20"/>
  </p:sldIdLst>
  <p:sldSz cx="12192000" cy="6858000"/>
  <p:notesSz cx="6858000" cy="9144000"/>
  <p:embeddedFontLst>
    <p:embeddedFont>
      <p:font typeface="Montserrat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bby Ros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149B7-7F0E-DA48-8A13-56FB66471EBD}" v="14" dt="2024-03-11T10:51:43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26"/>
    <p:restoredTop sz="95371"/>
  </p:normalViewPr>
  <p:slideViewPr>
    <p:cSldViewPr snapToGrid="0">
      <p:cViewPr varScale="1">
        <p:scale>
          <a:sx n="168" d="100"/>
          <a:sy n="168" d="100"/>
        </p:scale>
        <p:origin x="24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jka Meijer" userId="4c464e55-2aef-498b-a56d-12bebce7c03a" providerId="ADAL" clId="{BA0FA636-D69D-B745-9E28-312B7B9E234A}"/>
    <pc:docChg chg="undo custSel addSld delSld modSld sldOrd modMainMaster">
      <pc:chgData name="Yasjka Meijer" userId="4c464e55-2aef-498b-a56d-12bebce7c03a" providerId="ADAL" clId="{BA0FA636-D69D-B745-9E28-312B7B9E234A}" dt="2023-10-16T10:14:21.979" v="2017"/>
      <pc:docMkLst>
        <pc:docMk/>
      </pc:docMkLst>
      <pc:sldChg chg="modSp mod">
        <pc:chgData name="Yasjka Meijer" userId="4c464e55-2aef-498b-a56d-12bebce7c03a" providerId="ADAL" clId="{BA0FA636-D69D-B745-9E28-312B7B9E234A}" dt="2023-10-14T20:15:00.922" v="91" actId="20577"/>
        <pc:sldMkLst>
          <pc:docMk/>
          <pc:sldMk cId="0" sldId="256"/>
        </pc:sldMkLst>
        <pc:spChg chg="mod">
          <ac:chgData name="Yasjka Meijer" userId="4c464e55-2aef-498b-a56d-12bebce7c03a" providerId="ADAL" clId="{BA0FA636-D69D-B745-9E28-312B7B9E234A}" dt="2023-10-14T20:13:21.264" v="29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0:15:00.922" v="91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 mod">
        <pc:chgData name="Yasjka Meijer" userId="4c464e55-2aef-498b-a56d-12bebce7c03a" providerId="ADAL" clId="{BA0FA636-D69D-B745-9E28-312B7B9E234A}" dt="2023-10-14T20:58:52.727" v="1183" actId="20577"/>
        <pc:sldMkLst>
          <pc:docMk/>
          <pc:sldMk cId="0" sldId="257"/>
        </pc:sldMkLst>
        <pc:spChg chg="mod">
          <ac:chgData name="Yasjka Meijer" userId="4c464e55-2aef-498b-a56d-12bebce7c03a" providerId="ADAL" clId="{BA0FA636-D69D-B745-9E28-312B7B9E234A}" dt="2023-10-14T20:16:32.883" v="93" actId="403"/>
          <ac:spMkLst>
            <pc:docMk/>
            <pc:sldMk cId="0" sldId="257"/>
            <ac:spMk id="72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0:58:52.727" v="1183" actId="20577"/>
          <ac:spMkLst>
            <pc:docMk/>
            <pc:sldMk cId="0" sldId="257"/>
            <ac:spMk id="73" creationId="{00000000-0000-0000-0000-000000000000}"/>
          </ac:spMkLst>
        </pc:spChg>
      </pc:sldChg>
      <pc:sldChg chg="modSp mod">
        <pc:chgData name="Yasjka Meijer" userId="4c464e55-2aef-498b-a56d-12bebce7c03a" providerId="ADAL" clId="{BA0FA636-D69D-B745-9E28-312B7B9E234A}" dt="2023-10-14T21:04:25.613" v="1312" actId="403"/>
        <pc:sldMkLst>
          <pc:docMk/>
          <pc:sldMk cId="0" sldId="258"/>
        </pc:sldMkLst>
        <pc:spChg chg="mod">
          <ac:chgData name="Yasjka Meijer" userId="4c464e55-2aef-498b-a56d-12bebce7c03a" providerId="ADAL" clId="{BA0FA636-D69D-B745-9E28-312B7B9E234A}" dt="2023-10-14T20:59:10.559" v="1189" actId="20577"/>
          <ac:spMkLst>
            <pc:docMk/>
            <pc:sldMk cId="0" sldId="258"/>
            <ac:spMk id="78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1:04:25.613" v="1312" actId="403"/>
          <ac:spMkLst>
            <pc:docMk/>
            <pc:sldMk cId="0" sldId="258"/>
            <ac:spMk id="79" creationId="{00000000-0000-0000-0000-000000000000}"/>
          </ac:spMkLst>
        </pc:spChg>
      </pc:sldChg>
      <pc:sldChg chg="del">
        <pc:chgData name="Yasjka Meijer" userId="4c464e55-2aef-498b-a56d-12bebce7c03a" providerId="ADAL" clId="{BA0FA636-D69D-B745-9E28-312B7B9E234A}" dt="2023-10-14T20:17:18.641" v="96" actId="2696"/>
        <pc:sldMkLst>
          <pc:docMk/>
          <pc:sldMk cId="2821512012" sldId="259"/>
        </pc:sldMkLst>
      </pc:sldChg>
      <pc:sldChg chg="addSp modSp mod">
        <pc:chgData name="Yasjka Meijer" userId="4c464e55-2aef-498b-a56d-12bebce7c03a" providerId="ADAL" clId="{BA0FA636-D69D-B745-9E28-312B7B9E234A}" dt="2023-10-16T10:10:49.492" v="2002" actId="20577"/>
        <pc:sldMkLst>
          <pc:docMk/>
          <pc:sldMk cId="727284211" sldId="260"/>
        </pc:sldMkLst>
        <pc:spChg chg="add mod">
          <ac:chgData name="Yasjka Meijer" userId="4c464e55-2aef-498b-a56d-12bebce7c03a" providerId="ADAL" clId="{BA0FA636-D69D-B745-9E28-312B7B9E234A}" dt="2023-10-16T10:10:46.091" v="2000" actId="20577"/>
          <ac:spMkLst>
            <pc:docMk/>
            <pc:sldMk cId="727284211" sldId="260"/>
            <ac:spMk id="2" creationId="{BD4F7C90-C4F1-569A-419C-7B7F379E01A3}"/>
          </ac:spMkLst>
        </pc:spChg>
        <pc:spChg chg="add mod">
          <ac:chgData name="Yasjka Meijer" userId="4c464e55-2aef-498b-a56d-12bebce7c03a" providerId="ADAL" clId="{BA0FA636-D69D-B745-9E28-312B7B9E234A}" dt="2023-10-16T10:10:38.946" v="1998" actId="20577"/>
          <ac:spMkLst>
            <pc:docMk/>
            <pc:sldMk cId="727284211" sldId="260"/>
            <ac:spMk id="3" creationId="{92AA8705-DBA3-8F5F-E129-ED1051CF2138}"/>
          </ac:spMkLst>
        </pc:spChg>
        <pc:spChg chg="add mod">
          <ac:chgData name="Yasjka Meijer" userId="4c464e55-2aef-498b-a56d-12bebce7c03a" providerId="ADAL" clId="{BA0FA636-D69D-B745-9E28-312B7B9E234A}" dt="2023-10-16T10:10:49.492" v="2002" actId="20577"/>
          <ac:spMkLst>
            <pc:docMk/>
            <pc:sldMk cId="727284211" sldId="260"/>
            <ac:spMk id="4" creationId="{1418446E-7CB4-86BC-4983-06CE89353FFB}"/>
          </ac:spMkLst>
        </pc:spChg>
        <pc:spChg chg="mod">
          <ac:chgData name="Yasjka Meijer" userId="4c464e55-2aef-498b-a56d-12bebce7c03a" providerId="ADAL" clId="{BA0FA636-D69D-B745-9E28-312B7B9E234A}" dt="2023-10-14T20:30:22.099" v="542" actId="20577"/>
          <ac:spMkLst>
            <pc:docMk/>
            <pc:sldMk cId="727284211" sldId="260"/>
            <ac:spMk id="78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0:31:40.027" v="558" actId="20577"/>
          <ac:spMkLst>
            <pc:docMk/>
            <pc:sldMk cId="727284211" sldId="260"/>
            <ac:spMk id="79" creationId="{00000000-0000-0000-0000-000000000000}"/>
          </ac:spMkLst>
        </pc:spChg>
      </pc:sldChg>
      <pc:sldChg chg="del">
        <pc:chgData name="Yasjka Meijer" userId="4c464e55-2aef-498b-a56d-12bebce7c03a" providerId="ADAL" clId="{BA0FA636-D69D-B745-9E28-312B7B9E234A}" dt="2023-10-14T20:17:20.955" v="99" actId="2696"/>
        <pc:sldMkLst>
          <pc:docMk/>
          <pc:sldMk cId="3110900372" sldId="261"/>
        </pc:sldMkLst>
      </pc:sldChg>
      <pc:sldChg chg="del">
        <pc:chgData name="Yasjka Meijer" userId="4c464e55-2aef-498b-a56d-12bebce7c03a" providerId="ADAL" clId="{BA0FA636-D69D-B745-9E28-312B7B9E234A}" dt="2023-10-14T20:16:21.370" v="92" actId="2696"/>
        <pc:sldMkLst>
          <pc:docMk/>
          <pc:sldMk cId="2982514907" sldId="262"/>
        </pc:sldMkLst>
      </pc:sldChg>
      <pc:sldChg chg="addSp modSp mod ord">
        <pc:chgData name="Yasjka Meijer" userId="4c464e55-2aef-498b-a56d-12bebce7c03a" providerId="ADAL" clId="{BA0FA636-D69D-B745-9E28-312B7B9E234A}" dt="2023-10-14T20:59:37.304" v="1192" actId="20577"/>
        <pc:sldMkLst>
          <pc:docMk/>
          <pc:sldMk cId="3337522037" sldId="263"/>
        </pc:sldMkLst>
        <pc:spChg chg="add mod">
          <ac:chgData name="Yasjka Meijer" userId="4c464e55-2aef-498b-a56d-12bebce7c03a" providerId="ADAL" clId="{BA0FA636-D69D-B745-9E28-312B7B9E234A}" dt="2023-10-14T20:43:42.836" v="821" actId="20577"/>
          <ac:spMkLst>
            <pc:docMk/>
            <pc:sldMk cId="3337522037" sldId="263"/>
            <ac:spMk id="2" creationId="{7FC33D64-6A23-6EC2-63D0-A157F749F5F8}"/>
          </ac:spMkLst>
        </pc:spChg>
        <pc:spChg chg="add mod">
          <ac:chgData name="Yasjka Meijer" userId="4c464e55-2aef-498b-a56d-12bebce7c03a" providerId="ADAL" clId="{BA0FA636-D69D-B745-9E28-312B7B9E234A}" dt="2023-10-14T20:43:36.217" v="814" actId="20577"/>
          <ac:spMkLst>
            <pc:docMk/>
            <pc:sldMk cId="3337522037" sldId="263"/>
            <ac:spMk id="3" creationId="{7EDCDEAE-770F-A7F4-5D74-7CF7C942E2E5}"/>
          </ac:spMkLst>
        </pc:spChg>
        <pc:spChg chg="mod">
          <ac:chgData name="Yasjka Meijer" userId="4c464e55-2aef-498b-a56d-12bebce7c03a" providerId="ADAL" clId="{BA0FA636-D69D-B745-9E28-312B7B9E234A}" dt="2023-10-14T20:59:37.304" v="1192" actId="20577"/>
          <ac:spMkLst>
            <pc:docMk/>
            <pc:sldMk cId="3337522037" sldId="263"/>
            <ac:spMk id="78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0:42:38.199" v="806" actId="20577"/>
          <ac:spMkLst>
            <pc:docMk/>
            <pc:sldMk cId="3337522037" sldId="263"/>
            <ac:spMk id="79" creationId="{00000000-0000-0000-0000-000000000000}"/>
          </ac:spMkLst>
        </pc:spChg>
      </pc:sldChg>
      <pc:sldChg chg="del">
        <pc:chgData name="Yasjka Meijer" userId="4c464e55-2aef-498b-a56d-12bebce7c03a" providerId="ADAL" clId="{BA0FA636-D69D-B745-9E28-312B7B9E234A}" dt="2023-10-14T20:17:18.070" v="95" actId="2696"/>
        <pc:sldMkLst>
          <pc:docMk/>
          <pc:sldMk cId="4200418113" sldId="309"/>
        </pc:sldMkLst>
      </pc:sldChg>
      <pc:sldChg chg="modSp mod">
        <pc:chgData name="Yasjka Meijer" userId="4c464e55-2aef-498b-a56d-12bebce7c03a" providerId="ADAL" clId="{BA0FA636-D69D-B745-9E28-312B7B9E234A}" dt="2023-10-14T21:01:10.186" v="1232" actId="20577"/>
        <pc:sldMkLst>
          <pc:docMk/>
          <pc:sldMk cId="3290911423" sldId="322"/>
        </pc:sldMkLst>
        <pc:spChg chg="mod">
          <ac:chgData name="Yasjka Meijer" userId="4c464e55-2aef-498b-a56d-12bebce7c03a" providerId="ADAL" clId="{BA0FA636-D69D-B745-9E28-312B7B9E234A}" dt="2023-10-14T21:01:10.186" v="1232" actId="20577"/>
          <ac:spMkLst>
            <pc:docMk/>
            <pc:sldMk cId="3290911423" sldId="322"/>
            <ac:spMk id="5" creationId="{21793CCC-CDB3-87A9-99AF-B172CC2724A2}"/>
          </ac:spMkLst>
        </pc:spChg>
        <pc:spChg chg="mod">
          <ac:chgData name="Yasjka Meijer" userId="4c464e55-2aef-498b-a56d-12bebce7c03a" providerId="ADAL" clId="{BA0FA636-D69D-B745-9E28-312B7B9E234A}" dt="2023-10-14T21:00:05.298" v="1201" actId="20577"/>
          <ac:spMkLst>
            <pc:docMk/>
            <pc:sldMk cId="3290911423" sldId="322"/>
            <ac:spMk id="6" creationId="{ADC19E1A-B90F-A1B6-95C7-281A05CAB2D0}"/>
          </ac:spMkLst>
        </pc:spChg>
      </pc:sldChg>
      <pc:sldChg chg="modSp add mod ord">
        <pc:chgData name="Yasjka Meijer" userId="4c464e55-2aef-498b-a56d-12bebce7c03a" providerId="ADAL" clId="{BA0FA636-D69D-B745-9E28-312B7B9E234A}" dt="2023-10-14T21:09:58.809" v="1526" actId="20577"/>
        <pc:sldMkLst>
          <pc:docMk/>
          <pc:sldMk cId="2246797533" sldId="323"/>
        </pc:sldMkLst>
        <pc:spChg chg="mod">
          <ac:chgData name="Yasjka Meijer" userId="4c464e55-2aef-498b-a56d-12bebce7c03a" providerId="ADAL" clId="{BA0FA636-D69D-B745-9E28-312B7B9E234A}" dt="2023-10-14T21:09:58.809" v="1526" actId="20577"/>
          <ac:spMkLst>
            <pc:docMk/>
            <pc:sldMk cId="2246797533" sldId="323"/>
            <ac:spMk id="72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0:58:46.052" v="1180" actId="20577"/>
          <ac:spMkLst>
            <pc:docMk/>
            <pc:sldMk cId="2246797533" sldId="323"/>
            <ac:spMk id="73" creationId="{00000000-0000-0000-0000-000000000000}"/>
          </ac:spMkLst>
        </pc:spChg>
      </pc:sldChg>
      <pc:sldChg chg="addSp delSp modSp add mod delAnim modAnim">
        <pc:chgData name="Yasjka Meijer" userId="4c464e55-2aef-498b-a56d-12bebce7c03a" providerId="ADAL" clId="{BA0FA636-D69D-B745-9E28-312B7B9E234A}" dt="2023-10-16T10:14:21.979" v="2017"/>
        <pc:sldMkLst>
          <pc:docMk/>
          <pc:sldMk cId="461391770" sldId="324"/>
        </pc:sldMkLst>
        <pc:spChg chg="add mod">
          <ac:chgData name="Yasjka Meijer" userId="4c464e55-2aef-498b-a56d-12bebce7c03a" providerId="ADAL" clId="{BA0FA636-D69D-B745-9E28-312B7B9E234A}" dt="2023-10-14T20:37:02.598" v="610" actId="20577"/>
          <ac:spMkLst>
            <pc:docMk/>
            <pc:sldMk cId="461391770" sldId="324"/>
            <ac:spMk id="2" creationId="{44F9B333-44BC-3A26-5D77-85413539A48C}"/>
          </ac:spMkLst>
        </pc:spChg>
        <pc:spChg chg="add del mod">
          <ac:chgData name="Yasjka Meijer" userId="4c464e55-2aef-498b-a56d-12bebce7c03a" providerId="ADAL" clId="{BA0FA636-D69D-B745-9E28-312B7B9E234A}" dt="2023-10-14T20:36:31.460" v="600" actId="478"/>
          <ac:spMkLst>
            <pc:docMk/>
            <pc:sldMk cId="461391770" sldId="324"/>
            <ac:spMk id="3" creationId="{09552EC7-814E-937B-D6BE-874158AB6608}"/>
          </ac:spMkLst>
        </pc:spChg>
        <pc:spChg chg="add mod">
          <ac:chgData name="Yasjka Meijer" userId="4c464e55-2aef-498b-a56d-12bebce7c03a" providerId="ADAL" clId="{BA0FA636-D69D-B745-9E28-312B7B9E234A}" dt="2023-10-14T20:36:54.590" v="606" actId="20577"/>
          <ac:spMkLst>
            <pc:docMk/>
            <pc:sldMk cId="461391770" sldId="324"/>
            <ac:spMk id="4" creationId="{5C446DD7-F078-4579-4EE7-9F224D136145}"/>
          </ac:spMkLst>
        </pc:spChg>
        <pc:spChg chg="add mod">
          <ac:chgData name="Yasjka Meijer" userId="4c464e55-2aef-498b-a56d-12bebce7c03a" providerId="ADAL" clId="{BA0FA636-D69D-B745-9E28-312B7B9E234A}" dt="2023-10-14T20:37:09.365" v="618" actId="20577"/>
          <ac:spMkLst>
            <pc:docMk/>
            <pc:sldMk cId="461391770" sldId="324"/>
            <ac:spMk id="5" creationId="{81235D5D-71DA-BD7D-7252-89D3B796F0E1}"/>
          </ac:spMkLst>
        </pc:spChg>
        <pc:spChg chg="add mod">
          <ac:chgData name="Yasjka Meijer" userId="4c464e55-2aef-498b-a56d-12bebce7c03a" providerId="ADAL" clId="{BA0FA636-D69D-B745-9E28-312B7B9E234A}" dt="2023-10-14T20:37:26.049" v="625" actId="20577"/>
          <ac:spMkLst>
            <pc:docMk/>
            <pc:sldMk cId="461391770" sldId="324"/>
            <ac:spMk id="6" creationId="{40D64E2F-92F5-5C70-DD73-D88987A0B0C6}"/>
          </ac:spMkLst>
        </pc:spChg>
        <pc:spChg chg="mod">
          <ac:chgData name="Yasjka Meijer" userId="4c464e55-2aef-498b-a56d-12bebce7c03a" providerId="ADAL" clId="{BA0FA636-D69D-B745-9E28-312B7B9E234A}" dt="2023-10-14T20:30:40.122" v="546" actId="20577"/>
          <ac:spMkLst>
            <pc:docMk/>
            <pc:sldMk cId="461391770" sldId="324"/>
            <ac:spMk id="78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6T10:11:54.996" v="2007" actId="20577"/>
          <ac:spMkLst>
            <pc:docMk/>
            <pc:sldMk cId="461391770" sldId="324"/>
            <ac:spMk id="79" creationId="{00000000-0000-0000-0000-000000000000}"/>
          </ac:spMkLst>
        </pc:spChg>
        <pc:grpChg chg="add">
          <ac:chgData name="Yasjka Meijer" userId="4c464e55-2aef-498b-a56d-12bebce7c03a" providerId="ADAL" clId="{BA0FA636-D69D-B745-9E28-312B7B9E234A}" dt="2023-10-16T10:13:34.950" v="2011" actId="164"/>
          <ac:grpSpMkLst>
            <pc:docMk/>
            <pc:sldMk cId="461391770" sldId="324"/>
            <ac:grpSpMk id="7" creationId="{31EBE013-4F2A-37B0-776D-9BD39CA633E7}"/>
          </ac:grpSpMkLst>
        </pc:grpChg>
        <pc:graphicFrameChg chg="add mod modGraphic">
          <ac:chgData name="Yasjka Meijer" userId="4c464e55-2aef-498b-a56d-12bebce7c03a" providerId="ADAL" clId="{BA0FA636-D69D-B745-9E28-312B7B9E234A}" dt="2023-10-16T10:11:17.641" v="2003" actId="167"/>
          <ac:graphicFrameMkLst>
            <pc:docMk/>
            <pc:sldMk cId="461391770" sldId="324"/>
            <ac:graphicFrameMk id="3" creationId="{52714B33-8ED6-D95D-DBE8-943DC5ED7818}"/>
          </ac:graphicFrameMkLst>
        </pc:graphicFrameChg>
      </pc:sldChg>
      <pc:sldChg chg="addSp delSp modSp add mod">
        <pc:chgData name="Yasjka Meijer" userId="4c464e55-2aef-498b-a56d-12bebce7c03a" providerId="ADAL" clId="{BA0FA636-D69D-B745-9E28-312B7B9E234A}" dt="2023-10-14T20:59:54.090" v="1198" actId="20577"/>
        <pc:sldMkLst>
          <pc:docMk/>
          <pc:sldMk cId="1057530135" sldId="325"/>
        </pc:sldMkLst>
        <pc:spChg chg="del">
          <ac:chgData name="Yasjka Meijer" userId="4c464e55-2aef-498b-a56d-12bebce7c03a" providerId="ADAL" clId="{BA0FA636-D69D-B745-9E28-312B7B9E234A}" dt="2023-10-14T20:46:19.811" v="891" actId="478"/>
          <ac:spMkLst>
            <pc:docMk/>
            <pc:sldMk cId="1057530135" sldId="325"/>
            <ac:spMk id="2" creationId="{44F9B333-44BC-3A26-5D77-85413539A48C}"/>
          </ac:spMkLst>
        </pc:spChg>
        <pc:spChg chg="add mod">
          <ac:chgData name="Yasjka Meijer" userId="4c464e55-2aef-498b-a56d-12bebce7c03a" providerId="ADAL" clId="{BA0FA636-D69D-B745-9E28-312B7B9E234A}" dt="2023-10-14T20:59:54.090" v="1198" actId="20577"/>
          <ac:spMkLst>
            <pc:docMk/>
            <pc:sldMk cId="1057530135" sldId="325"/>
            <ac:spMk id="3" creationId="{717AA7C3-92E8-4371-022C-41F031F3E4DC}"/>
          </ac:spMkLst>
        </pc:spChg>
        <pc:spChg chg="mod">
          <ac:chgData name="Yasjka Meijer" userId="4c464e55-2aef-498b-a56d-12bebce7c03a" providerId="ADAL" clId="{BA0FA636-D69D-B745-9E28-312B7B9E234A}" dt="2023-10-14T20:46:28.448" v="892" actId="1076"/>
          <ac:spMkLst>
            <pc:docMk/>
            <pc:sldMk cId="1057530135" sldId="325"/>
            <ac:spMk id="4" creationId="{5C446DD7-F078-4579-4EE7-9F224D136145}"/>
          </ac:spMkLst>
        </pc:spChg>
        <pc:spChg chg="del">
          <ac:chgData name="Yasjka Meijer" userId="4c464e55-2aef-498b-a56d-12bebce7c03a" providerId="ADAL" clId="{BA0FA636-D69D-B745-9E28-312B7B9E234A}" dt="2023-10-14T20:46:32.590" v="893" actId="478"/>
          <ac:spMkLst>
            <pc:docMk/>
            <pc:sldMk cId="1057530135" sldId="325"/>
            <ac:spMk id="5" creationId="{81235D5D-71DA-BD7D-7252-89D3B796F0E1}"/>
          </ac:spMkLst>
        </pc:spChg>
        <pc:spChg chg="del">
          <ac:chgData name="Yasjka Meijer" userId="4c464e55-2aef-498b-a56d-12bebce7c03a" providerId="ADAL" clId="{BA0FA636-D69D-B745-9E28-312B7B9E234A}" dt="2023-10-14T20:46:35.021" v="894" actId="478"/>
          <ac:spMkLst>
            <pc:docMk/>
            <pc:sldMk cId="1057530135" sldId="325"/>
            <ac:spMk id="6" creationId="{40D64E2F-92F5-5C70-DD73-D88987A0B0C6}"/>
          </ac:spMkLst>
        </pc:spChg>
        <pc:spChg chg="add mod">
          <ac:chgData name="Yasjka Meijer" userId="4c464e55-2aef-498b-a56d-12bebce7c03a" providerId="ADAL" clId="{BA0FA636-D69D-B745-9E28-312B7B9E234A}" dt="2023-10-14T20:50:02.958" v="1021" actId="14100"/>
          <ac:spMkLst>
            <pc:docMk/>
            <pc:sldMk cId="1057530135" sldId="325"/>
            <ac:spMk id="7" creationId="{E3D397B0-511F-DF88-BA75-EEE63547A252}"/>
          </ac:spMkLst>
        </pc:spChg>
        <pc:spChg chg="add mod">
          <ac:chgData name="Yasjka Meijer" userId="4c464e55-2aef-498b-a56d-12bebce7c03a" providerId="ADAL" clId="{BA0FA636-D69D-B745-9E28-312B7B9E234A}" dt="2023-10-14T20:50:15.241" v="1029" actId="20577"/>
          <ac:spMkLst>
            <pc:docMk/>
            <pc:sldMk cId="1057530135" sldId="325"/>
            <ac:spMk id="8" creationId="{151E3602-09A3-3B4B-8F8B-CF59DDF9A534}"/>
          </ac:spMkLst>
        </pc:spChg>
        <pc:spChg chg="mod">
          <ac:chgData name="Yasjka Meijer" userId="4c464e55-2aef-498b-a56d-12bebce7c03a" providerId="ADAL" clId="{BA0FA636-D69D-B745-9E28-312B7B9E234A}" dt="2023-10-14T20:59:50.430" v="1195" actId="20577"/>
          <ac:spMkLst>
            <pc:docMk/>
            <pc:sldMk cId="1057530135" sldId="325"/>
            <ac:spMk id="78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0:46:14.495" v="890" actId="404"/>
          <ac:spMkLst>
            <pc:docMk/>
            <pc:sldMk cId="1057530135" sldId="325"/>
            <ac:spMk id="79" creationId="{00000000-0000-0000-0000-000000000000}"/>
          </ac:spMkLst>
        </pc:spChg>
      </pc:sldChg>
      <pc:sldChg chg="del">
        <pc:chgData name="Yasjka Meijer" userId="4c464e55-2aef-498b-a56d-12bebce7c03a" providerId="ADAL" clId="{BA0FA636-D69D-B745-9E28-312B7B9E234A}" dt="2023-10-14T20:17:17.350" v="94" actId="2696"/>
        <pc:sldMkLst>
          <pc:docMk/>
          <pc:sldMk cId="1950275373" sldId="325"/>
        </pc:sldMkLst>
      </pc:sldChg>
      <pc:sldChg chg="modSp add mod">
        <pc:chgData name="Yasjka Meijer" userId="4c464e55-2aef-498b-a56d-12bebce7c03a" providerId="ADAL" clId="{BA0FA636-D69D-B745-9E28-312B7B9E234A}" dt="2023-10-14T21:25:56.446" v="1877" actId="20577"/>
        <pc:sldMkLst>
          <pc:docMk/>
          <pc:sldMk cId="1792247087" sldId="326"/>
        </pc:sldMkLst>
        <pc:spChg chg="mod">
          <ac:chgData name="Yasjka Meijer" userId="4c464e55-2aef-498b-a56d-12bebce7c03a" providerId="ADAL" clId="{BA0FA636-D69D-B745-9E28-312B7B9E234A}" dt="2023-10-14T21:03:23.692" v="1304" actId="6549"/>
          <ac:spMkLst>
            <pc:docMk/>
            <pc:sldMk cId="1792247087" sldId="326"/>
            <ac:spMk id="5" creationId="{21793CCC-CDB3-87A9-99AF-B172CC2724A2}"/>
          </ac:spMkLst>
        </pc:spChg>
        <pc:spChg chg="mod">
          <ac:chgData name="Yasjka Meijer" userId="4c464e55-2aef-498b-a56d-12bebce7c03a" providerId="ADAL" clId="{BA0FA636-D69D-B745-9E28-312B7B9E234A}" dt="2023-10-14T21:25:56.446" v="1877" actId="20577"/>
          <ac:spMkLst>
            <pc:docMk/>
            <pc:sldMk cId="1792247087" sldId="326"/>
            <ac:spMk id="6" creationId="{ADC19E1A-B90F-A1B6-95C7-281A05CAB2D0}"/>
          </ac:spMkLst>
        </pc:spChg>
      </pc:sldChg>
      <pc:sldChg chg="add del">
        <pc:chgData name="Yasjka Meijer" userId="4c464e55-2aef-498b-a56d-12bebce7c03a" providerId="ADAL" clId="{BA0FA636-D69D-B745-9E28-312B7B9E234A}" dt="2023-10-14T20:17:29.715" v="102" actId="2696"/>
        <pc:sldMkLst>
          <pc:docMk/>
          <pc:sldMk cId="3428612647" sldId="326"/>
        </pc:sldMkLst>
      </pc:sldChg>
      <pc:sldChg chg="del">
        <pc:chgData name="Yasjka Meijer" userId="4c464e55-2aef-498b-a56d-12bebce7c03a" providerId="ADAL" clId="{BA0FA636-D69D-B745-9E28-312B7B9E234A}" dt="2023-10-14T20:17:19.328" v="97" actId="2696"/>
        <pc:sldMkLst>
          <pc:docMk/>
          <pc:sldMk cId="722963836" sldId="327"/>
        </pc:sldMkLst>
      </pc:sldChg>
      <pc:sldChg chg="del">
        <pc:chgData name="Yasjka Meijer" userId="4c464e55-2aef-498b-a56d-12bebce7c03a" providerId="ADAL" clId="{BA0FA636-D69D-B745-9E28-312B7B9E234A}" dt="2023-10-14T20:17:20.210" v="98" actId="2696"/>
        <pc:sldMkLst>
          <pc:docMk/>
          <pc:sldMk cId="1635055415" sldId="328"/>
        </pc:sldMkLst>
      </pc:sldChg>
      <pc:sldChg chg="modSp add del mod">
        <pc:chgData name="Yasjka Meijer" userId="4c464e55-2aef-498b-a56d-12bebce7c03a" providerId="ADAL" clId="{BA0FA636-D69D-B745-9E28-312B7B9E234A}" dt="2023-10-14T20:58:57.992" v="1186" actId="20577"/>
        <pc:sldMkLst>
          <pc:docMk/>
          <pc:sldMk cId="3935621568" sldId="329"/>
        </pc:sldMkLst>
        <pc:spChg chg="mod">
          <ac:chgData name="Yasjka Meijer" userId="4c464e55-2aef-498b-a56d-12bebce7c03a" providerId="ADAL" clId="{BA0FA636-D69D-B745-9E28-312B7B9E234A}" dt="2023-10-14T20:57:27.965" v="1176" actId="14100"/>
          <ac:spMkLst>
            <pc:docMk/>
            <pc:sldMk cId="3935621568" sldId="329"/>
            <ac:spMk id="5" creationId="{21793CCC-CDB3-87A9-99AF-B172CC2724A2}"/>
          </ac:spMkLst>
        </pc:spChg>
        <pc:spChg chg="mod">
          <ac:chgData name="Yasjka Meijer" userId="4c464e55-2aef-498b-a56d-12bebce7c03a" providerId="ADAL" clId="{BA0FA636-D69D-B745-9E28-312B7B9E234A}" dt="2023-10-14T20:58:57.992" v="1186" actId="20577"/>
          <ac:spMkLst>
            <pc:docMk/>
            <pc:sldMk cId="3935621568" sldId="329"/>
            <ac:spMk id="6" creationId="{ADC19E1A-B90F-A1B6-95C7-281A05CAB2D0}"/>
          </ac:spMkLst>
        </pc:spChg>
      </pc:sldChg>
      <pc:sldChg chg="modSp add mod ord">
        <pc:chgData name="Yasjka Meijer" userId="4c464e55-2aef-498b-a56d-12bebce7c03a" providerId="ADAL" clId="{BA0FA636-D69D-B745-9E28-312B7B9E234A}" dt="2023-10-14T21:25:15.091" v="1874" actId="20577"/>
        <pc:sldMkLst>
          <pc:docMk/>
          <pc:sldMk cId="3742159207" sldId="330"/>
        </pc:sldMkLst>
        <pc:spChg chg="mod">
          <ac:chgData name="Yasjka Meijer" userId="4c464e55-2aef-498b-a56d-12bebce7c03a" providerId="ADAL" clId="{BA0FA636-D69D-B745-9E28-312B7B9E234A}" dt="2023-10-14T21:19:42.572" v="1755" actId="5793"/>
          <ac:spMkLst>
            <pc:docMk/>
            <pc:sldMk cId="3742159207" sldId="330"/>
            <ac:spMk id="72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1:25:15.091" v="1874" actId="20577"/>
          <ac:spMkLst>
            <pc:docMk/>
            <pc:sldMk cId="3742159207" sldId="330"/>
            <ac:spMk id="73" creationId="{00000000-0000-0000-0000-000000000000}"/>
          </ac:spMkLst>
        </pc:spChg>
      </pc:sldChg>
      <pc:sldChg chg="modSp add mod ord">
        <pc:chgData name="Yasjka Meijer" userId="4c464e55-2aef-498b-a56d-12bebce7c03a" providerId="ADAL" clId="{BA0FA636-D69D-B745-9E28-312B7B9E234A}" dt="2023-10-14T21:24:57.705" v="1870" actId="20577"/>
        <pc:sldMkLst>
          <pc:docMk/>
          <pc:sldMk cId="1689261569" sldId="331"/>
        </pc:sldMkLst>
        <pc:spChg chg="mod">
          <ac:chgData name="Yasjka Meijer" userId="4c464e55-2aef-498b-a56d-12bebce7c03a" providerId="ADAL" clId="{BA0FA636-D69D-B745-9E28-312B7B9E234A}" dt="2023-10-14T21:23:39.915" v="1825" actId="20577"/>
          <ac:spMkLst>
            <pc:docMk/>
            <pc:sldMk cId="1689261569" sldId="331"/>
            <ac:spMk id="3" creationId="{717AA7C3-92E8-4371-022C-41F031F3E4DC}"/>
          </ac:spMkLst>
        </pc:spChg>
        <pc:spChg chg="mod">
          <ac:chgData name="Yasjka Meijer" userId="4c464e55-2aef-498b-a56d-12bebce7c03a" providerId="ADAL" clId="{BA0FA636-D69D-B745-9E28-312B7B9E234A}" dt="2023-10-14T21:24:57.705" v="1870" actId="20577"/>
          <ac:spMkLst>
            <pc:docMk/>
            <pc:sldMk cId="1689261569" sldId="331"/>
            <ac:spMk id="4" creationId="{5C446DD7-F078-4579-4EE7-9F224D136145}"/>
          </ac:spMkLst>
        </pc:spChg>
        <pc:spChg chg="mod">
          <ac:chgData name="Yasjka Meijer" userId="4c464e55-2aef-498b-a56d-12bebce7c03a" providerId="ADAL" clId="{BA0FA636-D69D-B745-9E28-312B7B9E234A}" dt="2023-10-14T21:24:35.104" v="1854" actId="1076"/>
          <ac:spMkLst>
            <pc:docMk/>
            <pc:sldMk cId="1689261569" sldId="331"/>
            <ac:spMk id="7" creationId="{E3D397B0-511F-DF88-BA75-EEE63547A252}"/>
          </ac:spMkLst>
        </pc:spChg>
        <pc:spChg chg="mod">
          <ac:chgData name="Yasjka Meijer" userId="4c464e55-2aef-498b-a56d-12bebce7c03a" providerId="ADAL" clId="{BA0FA636-D69D-B745-9E28-312B7B9E234A}" dt="2023-10-14T21:24:43.215" v="1862" actId="20577"/>
          <ac:spMkLst>
            <pc:docMk/>
            <pc:sldMk cId="1689261569" sldId="331"/>
            <ac:spMk id="8" creationId="{151E3602-09A3-3B4B-8F8B-CF59DDF9A534}"/>
          </ac:spMkLst>
        </pc:spChg>
        <pc:spChg chg="mod">
          <ac:chgData name="Yasjka Meijer" userId="4c464e55-2aef-498b-a56d-12bebce7c03a" providerId="ADAL" clId="{BA0FA636-D69D-B745-9E28-312B7B9E234A}" dt="2023-10-14T21:22:41.668" v="1791" actId="14100"/>
          <ac:spMkLst>
            <pc:docMk/>
            <pc:sldMk cId="1689261569" sldId="331"/>
            <ac:spMk id="78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1:23:25.965" v="1803" actId="20577"/>
          <ac:spMkLst>
            <pc:docMk/>
            <pc:sldMk cId="1689261569" sldId="331"/>
            <ac:spMk id="79" creationId="{00000000-0000-0000-0000-000000000000}"/>
          </ac:spMkLst>
        </pc:spChg>
      </pc:sldChg>
      <pc:sldMasterChg chg="delSldLayout modSldLayout">
        <pc:chgData name="Yasjka Meijer" userId="4c464e55-2aef-498b-a56d-12bebce7c03a" providerId="ADAL" clId="{BA0FA636-D69D-B745-9E28-312B7B9E234A}" dt="2023-10-16T10:05:51.054" v="1988"/>
        <pc:sldMasterMkLst>
          <pc:docMk/>
          <pc:sldMasterMk cId="0" sldId="2147483653"/>
        </pc:sldMasterMkLst>
        <pc:sldLayoutChg chg="modSp mod">
          <pc:chgData name="Yasjka Meijer" userId="4c464e55-2aef-498b-a56d-12bebce7c03a" providerId="ADAL" clId="{BA0FA636-D69D-B745-9E28-312B7B9E234A}" dt="2023-10-16T10:05:10.993" v="1980" actId="20577"/>
          <pc:sldLayoutMkLst>
            <pc:docMk/>
            <pc:sldMasterMk cId="0" sldId="2147483653"/>
            <pc:sldLayoutMk cId="0" sldId="2147483649"/>
          </pc:sldLayoutMkLst>
          <pc:spChg chg="mod">
            <ac:chgData name="Yasjka Meijer" userId="4c464e55-2aef-498b-a56d-12bebce7c03a" providerId="ADAL" clId="{BA0FA636-D69D-B745-9E28-312B7B9E234A}" dt="2023-10-16T10:05:10.993" v="1980" actId="20577"/>
            <ac:spMkLst>
              <pc:docMk/>
              <pc:sldMasterMk cId="0" sldId="2147483653"/>
              <pc:sldLayoutMk cId="0" sldId="2147483649"/>
              <ac:spMk id="3" creationId="{78BB1842-404E-E701-2D03-502A18285812}"/>
            </ac:spMkLst>
          </pc:spChg>
        </pc:sldLayoutChg>
        <pc:sldLayoutChg chg="addSp delSp modSp mod">
          <pc:chgData name="Yasjka Meijer" userId="4c464e55-2aef-498b-a56d-12bebce7c03a" providerId="ADAL" clId="{BA0FA636-D69D-B745-9E28-312B7B9E234A}" dt="2023-10-16T10:05:21.729" v="1982"/>
          <pc:sldLayoutMkLst>
            <pc:docMk/>
            <pc:sldMasterMk cId="0" sldId="2147483653"/>
            <pc:sldLayoutMk cId="0" sldId="2147483650"/>
          </pc:sldLayoutMkLst>
          <pc:spChg chg="del">
            <ac:chgData name="Yasjka Meijer" userId="4c464e55-2aef-498b-a56d-12bebce7c03a" providerId="ADAL" clId="{BA0FA636-D69D-B745-9E28-312B7B9E234A}" dt="2023-10-16T10:05:20.056" v="1981" actId="478"/>
            <ac:spMkLst>
              <pc:docMk/>
              <pc:sldMasterMk cId="0" sldId="2147483653"/>
              <pc:sldLayoutMk cId="0" sldId="2147483650"/>
              <ac:spMk id="3" creationId="{13CA7667-8F57-51FB-DF32-2F8C658A6AB6}"/>
            </ac:spMkLst>
          </pc:spChg>
          <pc:spChg chg="add mod">
            <ac:chgData name="Yasjka Meijer" userId="4c464e55-2aef-498b-a56d-12bebce7c03a" providerId="ADAL" clId="{BA0FA636-D69D-B745-9E28-312B7B9E234A}" dt="2023-10-16T10:05:21.729" v="1982"/>
            <ac:spMkLst>
              <pc:docMk/>
              <pc:sldMasterMk cId="0" sldId="2147483653"/>
              <pc:sldLayoutMk cId="0" sldId="2147483650"/>
              <ac:spMk id="4" creationId="{D4C96339-B6B0-DBB5-5167-3F240B3E2BAE}"/>
            </ac:spMkLst>
          </pc:spChg>
        </pc:sldLayoutChg>
        <pc:sldLayoutChg chg="addSp delSp modSp mod">
          <pc:chgData name="Yasjka Meijer" userId="4c464e55-2aef-498b-a56d-12bebce7c03a" providerId="ADAL" clId="{BA0FA636-D69D-B745-9E28-312B7B9E234A}" dt="2023-10-16T10:05:28.761" v="1984"/>
          <pc:sldLayoutMkLst>
            <pc:docMk/>
            <pc:sldMasterMk cId="0" sldId="2147483653"/>
            <pc:sldLayoutMk cId="0" sldId="2147483651"/>
          </pc:sldLayoutMkLst>
          <pc:spChg chg="del">
            <ac:chgData name="Yasjka Meijer" userId="4c464e55-2aef-498b-a56d-12bebce7c03a" providerId="ADAL" clId="{BA0FA636-D69D-B745-9E28-312B7B9E234A}" dt="2023-10-16T10:05:28.213" v="1983" actId="478"/>
            <ac:spMkLst>
              <pc:docMk/>
              <pc:sldMasterMk cId="0" sldId="2147483653"/>
              <pc:sldLayoutMk cId="0" sldId="2147483651"/>
              <ac:spMk id="3" creationId="{09B46D4F-257C-8B47-B527-3FE040F0ACD0}"/>
            </ac:spMkLst>
          </pc:spChg>
          <pc:spChg chg="add mod">
            <ac:chgData name="Yasjka Meijer" userId="4c464e55-2aef-498b-a56d-12bebce7c03a" providerId="ADAL" clId="{BA0FA636-D69D-B745-9E28-312B7B9E234A}" dt="2023-10-16T10:05:28.761" v="1984"/>
            <ac:spMkLst>
              <pc:docMk/>
              <pc:sldMasterMk cId="0" sldId="2147483653"/>
              <pc:sldLayoutMk cId="0" sldId="2147483651"/>
              <ac:spMk id="4" creationId="{1D34DA7C-1C60-F968-1F59-96E8469A92D3}"/>
            </ac:spMkLst>
          </pc:spChg>
        </pc:sldLayoutChg>
        <pc:sldLayoutChg chg="addSp modSp">
          <pc:chgData name="Yasjka Meijer" userId="4c464e55-2aef-498b-a56d-12bebce7c03a" providerId="ADAL" clId="{BA0FA636-D69D-B745-9E28-312B7B9E234A}" dt="2023-10-16T10:05:51.054" v="1988"/>
          <pc:sldLayoutMkLst>
            <pc:docMk/>
            <pc:sldMasterMk cId="0" sldId="2147483653"/>
            <pc:sldLayoutMk cId="0" sldId="2147483652"/>
          </pc:sldLayoutMkLst>
          <pc:spChg chg="add mod">
            <ac:chgData name="Yasjka Meijer" userId="4c464e55-2aef-498b-a56d-12bebce7c03a" providerId="ADAL" clId="{BA0FA636-D69D-B745-9E28-312B7B9E234A}" dt="2023-10-16T10:05:33.154" v="1985"/>
            <ac:spMkLst>
              <pc:docMk/>
              <pc:sldMasterMk cId="0" sldId="2147483653"/>
              <pc:sldLayoutMk cId="0" sldId="2147483652"/>
              <ac:spMk id="2" creationId="{B517A714-4672-6C49-035D-FDAC0570520F}"/>
            </ac:spMkLst>
          </pc:spChg>
          <pc:spChg chg="add mod">
            <ac:chgData name="Yasjka Meijer" userId="4c464e55-2aef-498b-a56d-12bebce7c03a" providerId="ADAL" clId="{BA0FA636-D69D-B745-9E28-312B7B9E234A}" dt="2023-10-16T10:05:51.054" v="1988"/>
            <ac:spMkLst>
              <pc:docMk/>
              <pc:sldMasterMk cId="0" sldId="2147483653"/>
              <pc:sldLayoutMk cId="0" sldId="2147483652"/>
              <ac:spMk id="3" creationId="{EB1B5826-BDED-8932-B6A0-3CC16CD7458F}"/>
            </ac:spMkLst>
          </pc:spChg>
        </pc:sldLayoutChg>
        <pc:sldLayoutChg chg="addSp delSp modSp mod">
          <pc:chgData name="Yasjka Meijer" userId="4c464e55-2aef-498b-a56d-12bebce7c03a" providerId="ADAL" clId="{BA0FA636-D69D-B745-9E28-312B7B9E234A}" dt="2023-10-16T10:05:39.321" v="1987"/>
          <pc:sldLayoutMkLst>
            <pc:docMk/>
            <pc:sldMasterMk cId="0" sldId="2147483653"/>
            <pc:sldLayoutMk cId="3535381563" sldId="2147483654"/>
          </pc:sldLayoutMkLst>
          <pc:spChg chg="add mod">
            <ac:chgData name="Yasjka Meijer" userId="4c464e55-2aef-498b-a56d-12bebce7c03a" providerId="ADAL" clId="{BA0FA636-D69D-B745-9E28-312B7B9E234A}" dt="2023-10-16T10:05:39.321" v="1987"/>
            <ac:spMkLst>
              <pc:docMk/>
              <pc:sldMasterMk cId="0" sldId="2147483653"/>
              <pc:sldLayoutMk cId="3535381563" sldId="2147483654"/>
              <ac:spMk id="3" creationId="{D880B85A-F88A-204D-7AB7-4F4F82C14CCC}"/>
            </ac:spMkLst>
          </pc:spChg>
          <pc:spChg chg="del">
            <ac:chgData name="Yasjka Meijer" userId="4c464e55-2aef-498b-a56d-12bebce7c03a" providerId="ADAL" clId="{BA0FA636-D69D-B745-9E28-312B7B9E234A}" dt="2023-10-16T10:05:38.774" v="1986" actId="478"/>
            <ac:spMkLst>
              <pc:docMk/>
              <pc:sldMasterMk cId="0" sldId="2147483653"/>
              <pc:sldLayoutMk cId="3535381563" sldId="2147483654"/>
              <ac:spMk id="5" creationId="{FA7FF62D-C60D-F0E0-7E59-D71928773DBB}"/>
            </ac:spMkLst>
          </pc:spChg>
        </pc:sldLayoutChg>
        <pc:sldLayoutChg chg="del">
          <pc:chgData name="Yasjka Meijer" userId="4c464e55-2aef-498b-a56d-12bebce7c03a" providerId="ADAL" clId="{BA0FA636-D69D-B745-9E28-312B7B9E234A}" dt="2023-10-14T20:17:20.955" v="99" actId="2696"/>
          <pc:sldLayoutMkLst>
            <pc:docMk/>
            <pc:sldMasterMk cId="0" sldId="2147483653"/>
            <pc:sldLayoutMk cId="25240778" sldId="2147483655"/>
          </pc:sldLayoutMkLst>
        </pc:sldLayoutChg>
      </pc:sldMasterChg>
    </pc:docChg>
  </pc:docChgLst>
  <pc:docChgLst>
    <pc:chgData name="Yasjka Meijer" userId="4c464e55-2aef-498b-a56d-12bebce7c03a" providerId="ADAL" clId="{2EFA9CAD-C139-2343-9C3D-D4671186E71E}"/>
    <pc:docChg chg="undo custSel modSld">
      <pc:chgData name="Yasjka Meijer" userId="4c464e55-2aef-498b-a56d-12bebce7c03a" providerId="ADAL" clId="{2EFA9CAD-C139-2343-9C3D-D4671186E71E}" dt="2023-10-17T08:54:26.544" v="89" actId="404"/>
      <pc:docMkLst>
        <pc:docMk/>
      </pc:docMkLst>
      <pc:sldChg chg="modSp mod">
        <pc:chgData name="Yasjka Meijer" userId="4c464e55-2aef-498b-a56d-12bebce7c03a" providerId="ADAL" clId="{2EFA9CAD-C139-2343-9C3D-D4671186E71E}" dt="2023-10-17T06:43:17.572" v="12" actId="20577"/>
        <pc:sldMkLst>
          <pc:docMk/>
          <pc:sldMk cId="727284211" sldId="260"/>
        </pc:sldMkLst>
        <pc:spChg chg="mod">
          <ac:chgData name="Yasjka Meijer" userId="4c464e55-2aef-498b-a56d-12bebce7c03a" providerId="ADAL" clId="{2EFA9CAD-C139-2343-9C3D-D4671186E71E}" dt="2023-10-17T06:34:55.694" v="10" actId="20577"/>
          <ac:spMkLst>
            <pc:docMk/>
            <pc:sldMk cId="727284211" sldId="260"/>
            <ac:spMk id="2" creationId="{BD4F7C90-C4F1-569A-419C-7B7F379E01A3}"/>
          </ac:spMkLst>
        </pc:spChg>
        <pc:spChg chg="mod">
          <ac:chgData name="Yasjka Meijer" userId="4c464e55-2aef-498b-a56d-12bebce7c03a" providerId="ADAL" clId="{2EFA9CAD-C139-2343-9C3D-D4671186E71E}" dt="2023-10-17T06:34:52.269" v="6" actId="20577"/>
          <ac:spMkLst>
            <pc:docMk/>
            <pc:sldMk cId="727284211" sldId="260"/>
            <ac:spMk id="4" creationId="{1418446E-7CB4-86BC-4983-06CE89353FFB}"/>
          </ac:spMkLst>
        </pc:spChg>
        <pc:spChg chg="mod">
          <ac:chgData name="Yasjka Meijer" userId="4c464e55-2aef-498b-a56d-12bebce7c03a" providerId="ADAL" clId="{2EFA9CAD-C139-2343-9C3D-D4671186E71E}" dt="2023-10-17T06:43:17.572" v="12" actId="20577"/>
          <ac:spMkLst>
            <pc:docMk/>
            <pc:sldMk cId="727284211" sldId="260"/>
            <ac:spMk id="79" creationId="{00000000-0000-0000-0000-000000000000}"/>
          </ac:spMkLst>
        </pc:spChg>
      </pc:sldChg>
      <pc:sldChg chg="modSp mod">
        <pc:chgData name="Yasjka Meijer" userId="4c464e55-2aef-498b-a56d-12bebce7c03a" providerId="ADAL" clId="{2EFA9CAD-C139-2343-9C3D-D4671186E71E}" dt="2023-10-17T08:54:26.544" v="89" actId="404"/>
        <pc:sldMkLst>
          <pc:docMk/>
          <pc:sldMk cId="3290911423" sldId="322"/>
        </pc:sldMkLst>
        <pc:spChg chg="mod">
          <ac:chgData name="Yasjka Meijer" userId="4c464e55-2aef-498b-a56d-12bebce7c03a" providerId="ADAL" clId="{2EFA9CAD-C139-2343-9C3D-D4671186E71E}" dt="2023-10-17T08:54:26.544" v="89" actId="404"/>
          <ac:spMkLst>
            <pc:docMk/>
            <pc:sldMk cId="3290911423" sldId="322"/>
            <ac:spMk id="5" creationId="{21793CCC-CDB3-87A9-99AF-B172CC2724A2}"/>
          </ac:spMkLst>
        </pc:spChg>
      </pc:sldChg>
    </pc:docChg>
  </pc:docChgLst>
  <pc:docChgLst>
    <pc:chgData name="Yasjka Meijer" userId="4c464e55-2aef-498b-a56d-12bebce7c03a" providerId="ADAL" clId="{84C149B7-7F0E-DA48-8A13-56FB66471EBD}"/>
    <pc:docChg chg="undo custSel addSld delSld modSld sldOrd modMainMaster">
      <pc:chgData name="Yasjka Meijer" userId="4c464e55-2aef-498b-a56d-12bebce7c03a" providerId="ADAL" clId="{84C149B7-7F0E-DA48-8A13-56FB66471EBD}" dt="2024-03-11T11:04:14.460" v="595" actId="20578"/>
      <pc:docMkLst>
        <pc:docMk/>
      </pc:docMkLst>
      <pc:sldChg chg="modSp mod">
        <pc:chgData name="Yasjka Meijer" userId="4c464e55-2aef-498b-a56d-12bebce7c03a" providerId="ADAL" clId="{84C149B7-7F0E-DA48-8A13-56FB66471EBD}" dt="2024-03-11T10:26:48.114" v="15" actId="20577"/>
        <pc:sldMkLst>
          <pc:docMk/>
          <pc:sldMk cId="0" sldId="256"/>
        </pc:sldMkLst>
        <pc:spChg chg="mod">
          <ac:chgData name="Yasjka Meijer" userId="4c464e55-2aef-498b-a56d-12bebce7c03a" providerId="ADAL" clId="{84C149B7-7F0E-DA48-8A13-56FB66471EBD}" dt="2024-03-11T10:26:31.240" v="1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Yasjka Meijer" userId="4c464e55-2aef-498b-a56d-12bebce7c03a" providerId="ADAL" clId="{84C149B7-7F0E-DA48-8A13-56FB66471EBD}" dt="2024-03-11T10:26:48.114" v="15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 mod">
        <pc:chgData name="Yasjka Meijer" userId="4c464e55-2aef-498b-a56d-12bebce7c03a" providerId="ADAL" clId="{84C149B7-7F0E-DA48-8A13-56FB66471EBD}" dt="2024-03-11T10:39:56.982" v="297" actId="14100"/>
        <pc:sldMkLst>
          <pc:docMk/>
          <pc:sldMk cId="0" sldId="257"/>
        </pc:sldMkLst>
        <pc:spChg chg="mod">
          <ac:chgData name="Yasjka Meijer" userId="4c464e55-2aef-498b-a56d-12bebce7c03a" providerId="ADAL" clId="{84C149B7-7F0E-DA48-8A13-56FB66471EBD}" dt="2024-03-11T10:39:56.982" v="297" actId="14100"/>
          <ac:spMkLst>
            <pc:docMk/>
            <pc:sldMk cId="0" sldId="257"/>
            <ac:spMk id="72" creationId="{00000000-0000-0000-0000-000000000000}"/>
          </ac:spMkLst>
        </pc:spChg>
      </pc:sldChg>
      <pc:sldChg chg="modSp mod">
        <pc:chgData name="Yasjka Meijer" userId="4c464e55-2aef-498b-a56d-12bebce7c03a" providerId="ADAL" clId="{84C149B7-7F0E-DA48-8A13-56FB66471EBD}" dt="2024-03-11T10:59:47.417" v="594" actId="20577"/>
        <pc:sldMkLst>
          <pc:docMk/>
          <pc:sldMk cId="0" sldId="258"/>
        </pc:sldMkLst>
        <pc:spChg chg="mod">
          <ac:chgData name="Yasjka Meijer" userId="4c464e55-2aef-498b-a56d-12bebce7c03a" providerId="ADAL" clId="{84C149B7-7F0E-DA48-8A13-56FB66471EBD}" dt="2024-03-11T10:59:47.417" v="594" actId="20577"/>
          <ac:spMkLst>
            <pc:docMk/>
            <pc:sldMk cId="0" sldId="258"/>
            <ac:spMk id="78" creationId="{00000000-0000-0000-0000-000000000000}"/>
          </ac:spMkLst>
        </pc:spChg>
        <pc:spChg chg="mod">
          <ac:chgData name="Yasjka Meijer" userId="4c464e55-2aef-498b-a56d-12bebce7c03a" providerId="ADAL" clId="{84C149B7-7F0E-DA48-8A13-56FB66471EBD}" dt="2024-03-11T10:41:54.903" v="371" actId="20577"/>
          <ac:spMkLst>
            <pc:docMk/>
            <pc:sldMk cId="0" sldId="258"/>
            <ac:spMk id="79" creationId="{00000000-0000-0000-0000-000000000000}"/>
          </ac:spMkLst>
        </pc:spChg>
      </pc:sldChg>
      <pc:sldChg chg="ord">
        <pc:chgData name="Yasjka Meijer" userId="4c464e55-2aef-498b-a56d-12bebce7c03a" providerId="ADAL" clId="{84C149B7-7F0E-DA48-8A13-56FB66471EBD}" dt="2024-03-11T10:51:21.563" v="448" actId="20578"/>
        <pc:sldMkLst>
          <pc:docMk/>
          <pc:sldMk cId="727284211" sldId="260"/>
        </pc:sldMkLst>
      </pc:sldChg>
      <pc:sldChg chg="ord">
        <pc:chgData name="Yasjka Meijer" userId="4c464e55-2aef-498b-a56d-12bebce7c03a" providerId="ADAL" clId="{84C149B7-7F0E-DA48-8A13-56FB66471EBD}" dt="2024-03-11T10:51:21.563" v="448" actId="20578"/>
        <pc:sldMkLst>
          <pc:docMk/>
          <pc:sldMk cId="3337522037" sldId="263"/>
        </pc:sldMkLst>
      </pc:sldChg>
      <pc:sldChg chg="del">
        <pc:chgData name="Yasjka Meijer" userId="4c464e55-2aef-498b-a56d-12bebce7c03a" providerId="ADAL" clId="{84C149B7-7F0E-DA48-8A13-56FB66471EBD}" dt="2024-03-11T10:50:13.233" v="443" actId="2696"/>
        <pc:sldMkLst>
          <pc:docMk/>
          <pc:sldMk cId="3290911423" sldId="322"/>
        </pc:sldMkLst>
      </pc:sldChg>
      <pc:sldChg chg="modSp mod">
        <pc:chgData name="Yasjka Meijer" userId="4c464e55-2aef-498b-a56d-12bebce7c03a" providerId="ADAL" clId="{84C149B7-7F0E-DA48-8A13-56FB66471EBD}" dt="2024-03-11T10:29:55.187" v="80" actId="20577"/>
        <pc:sldMkLst>
          <pc:docMk/>
          <pc:sldMk cId="2246797533" sldId="323"/>
        </pc:sldMkLst>
        <pc:spChg chg="mod">
          <ac:chgData name="Yasjka Meijer" userId="4c464e55-2aef-498b-a56d-12bebce7c03a" providerId="ADAL" clId="{84C149B7-7F0E-DA48-8A13-56FB66471EBD}" dt="2024-03-11T10:29:55.187" v="80" actId="20577"/>
          <ac:spMkLst>
            <pc:docMk/>
            <pc:sldMk cId="2246797533" sldId="323"/>
            <ac:spMk id="72" creationId="{00000000-0000-0000-0000-000000000000}"/>
          </ac:spMkLst>
        </pc:spChg>
        <pc:spChg chg="mod">
          <ac:chgData name="Yasjka Meijer" userId="4c464e55-2aef-498b-a56d-12bebce7c03a" providerId="ADAL" clId="{84C149B7-7F0E-DA48-8A13-56FB66471EBD}" dt="2024-03-11T10:28:08.215" v="42" actId="20577"/>
          <ac:spMkLst>
            <pc:docMk/>
            <pc:sldMk cId="2246797533" sldId="323"/>
            <ac:spMk id="73" creationId="{00000000-0000-0000-0000-000000000000}"/>
          </ac:spMkLst>
        </pc:spChg>
      </pc:sldChg>
      <pc:sldChg chg="ord">
        <pc:chgData name="Yasjka Meijer" userId="4c464e55-2aef-498b-a56d-12bebce7c03a" providerId="ADAL" clId="{84C149B7-7F0E-DA48-8A13-56FB66471EBD}" dt="2024-03-11T10:51:21.563" v="448" actId="20578"/>
        <pc:sldMkLst>
          <pc:docMk/>
          <pc:sldMk cId="461391770" sldId="324"/>
        </pc:sldMkLst>
      </pc:sldChg>
      <pc:sldChg chg="ord">
        <pc:chgData name="Yasjka Meijer" userId="4c464e55-2aef-498b-a56d-12bebce7c03a" providerId="ADAL" clId="{84C149B7-7F0E-DA48-8A13-56FB66471EBD}" dt="2024-03-11T10:51:21.563" v="448" actId="20578"/>
        <pc:sldMkLst>
          <pc:docMk/>
          <pc:sldMk cId="1057530135" sldId="325"/>
        </pc:sldMkLst>
      </pc:sldChg>
      <pc:sldChg chg="modSp mod">
        <pc:chgData name="Yasjka Meijer" userId="4c464e55-2aef-498b-a56d-12bebce7c03a" providerId="ADAL" clId="{84C149B7-7F0E-DA48-8A13-56FB66471EBD}" dt="2024-03-11T10:51:43.190" v="450" actId="20578"/>
        <pc:sldMkLst>
          <pc:docMk/>
          <pc:sldMk cId="1792247087" sldId="326"/>
        </pc:sldMkLst>
        <pc:spChg chg="mod">
          <ac:chgData name="Yasjka Meijer" userId="4c464e55-2aef-498b-a56d-12bebce7c03a" providerId="ADAL" clId="{84C149B7-7F0E-DA48-8A13-56FB66471EBD}" dt="2024-03-11T10:51:43.190" v="450" actId="20578"/>
          <ac:spMkLst>
            <pc:docMk/>
            <pc:sldMk cId="1792247087" sldId="326"/>
            <ac:spMk id="5" creationId="{21793CCC-CDB3-87A9-99AF-B172CC2724A2}"/>
          </ac:spMkLst>
        </pc:spChg>
      </pc:sldChg>
      <pc:sldChg chg="modSp mod">
        <pc:chgData name="Yasjka Meijer" userId="4c464e55-2aef-498b-a56d-12bebce7c03a" providerId="ADAL" clId="{84C149B7-7F0E-DA48-8A13-56FB66471EBD}" dt="2024-03-11T10:40:48.452" v="341" actId="20577"/>
        <pc:sldMkLst>
          <pc:docMk/>
          <pc:sldMk cId="3935621568" sldId="329"/>
        </pc:sldMkLst>
        <pc:spChg chg="mod">
          <ac:chgData name="Yasjka Meijer" userId="4c464e55-2aef-498b-a56d-12bebce7c03a" providerId="ADAL" clId="{84C149B7-7F0E-DA48-8A13-56FB66471EBD}" dt="2024-03-11T10:40:48.452" v="341" actId="20577"/>
          <ac:spMkLst>
            <pc:docMk/>
            <pc:sldMk cId="3935621568" sldId="329"/>
            <ac:spMk id="5" creationId="{21793CCC-CDB3-87A9-99AF-B172CC2724A2}"/>
          </ac:spMkLst>
        </pc:spChg>
      </pc:sldChg>
      <pc:sldChg chg="del">
        <pc:chgData name="Yasjka Meijer" userId="4c464e55-2aef-498b-a56d-12bebce7c03a" providerId="ADAL" clId="{84C149B7-7F0E-DA48-8A13-56FB66471EBD}" dt="2024-03-11T10:51:00.223" v="445" actId="2696"/>
        <pc:sldMkLst>
          <pc:docMk/>
          <pc:sldMk cId="3742159207" sldId="330"/>
        </pc:sldMkLst>
      </pc:sldChg>
      <pc:sldChg chg="del">
        <pc:chgData name="Yasjka Meijer" userId="4c464e55-2aef-498b-a56d-12bebce7c03a" providerId="ADAL" clId="{84C149B7-7F0E-DA48-8A13-56FB66471EBD}" dt="2024-03-11T10:50:24.194" v="444" actId="2696"/>
        <pc:sldMkLst>
          <pc:docMk/>
          <pc:sldMk cId="1689261569" sldId="331"/>
        </pc:sldMkLst>
      </pc:sldChg>
      <pc:sldChg chg="modSp add mod">
        <pc:chgData name="Yasjka Meijer" userId="4c464e55-2aef-498b-a56d-12bebce7c03a" providerId="ADAL" clId="{84C149B7-7F0E-DA48-8A13-56FB66471EBD}" dt="2024-03-11T10:33:09.213" v="237" actId="20577"/>
        <pc:sldMkLst>
          <pc:docMk/>
          <pc:sldMk cId="255253833" sldId="332"/>
        </pc:sldMkLst>
        <pc:spChg chg="mod">
          <ac:chgData name="Yasjka Meijer" userId="4c464e55-2aef-498b-a56d-12bebce7c03a" providerId="ADAL" clId="{84C149B7-7F0E-DA48-8A13-56FB66471EBD}" dt="2024-03-11T10:33:09.213" v="237" actId="20577"/>
          <ac:spMkLst>
            <pc:docMk/>
            <pc:sldMk cId="255253833" sldId="332"/>
            <ac:spMk id="72" creationId="{00000000-0000-0000-0000-000000000000}"/>
          </ac:spMkLst>
        </pc:spChg>
        <pc:spChg chg="mod">
          <ac:chgData name="Yasjka Meijer" userId="4c464e55-2aef-498b-a56d-12bebce7c03a" providerId="ADAL" clId="{84C149B7-7F0E-DA48-8A13-56FB66471EBD}" dt="2024-03-11T10:30:15.388" v="112" actId="20577"/>
          <ac:spMkLst>
            <pc:docMk/>
            <pc:sldMk cId="255253833" sldId="332"/>
            <ac:spMk id="73" creationId="{00000000-0000-0000-0000-000000000000}"/>
          </ac:spMkLst>
        </pc:spChg>
      </pc:sldChg>
      <pc:sldChg chg="addSp delSp modSp new mod ord">
        <pc:chgData name="Yasjka Meijer" userId="4c464e55-2aef-498b-a56d-12bebce7c03a" providerId="ADAL" clId="{84C149B7-7F0E-DA48-8A13-56FB66471EBD}" dt="2024-03-11T11:04:14.460" v="595" actId="20578"/>
        <pc:sldMkLst>
          <pc:docMk/>
          <pc:sldMk cId="340731712" sldId="333"/>
        </pc:sldMkLst>
        <pc:spChg chg="del">
          <ac:chgData name="Yasjka Meijer" userId="4c464e55-2aef-498b-a56d-12bebce7c03a" providerId="ADAL" clId="{84C149B7-7F0E-DA48-8A13-56FB66471EBD}" dt="2024-03-11T10:43:07.446" v="373" actId="478"/>
          <ac:spMkLst>
            <pc:docMk/>
            <pc:sldMk cId="340731712" sldId="333"/>
            <ac:spMk id="2" creationId="{4E2C09AF-6B2B-CA51-136E-B77532023302}"/>
          </ac:spMkLst>
        </pc:spChg>
        <pc:spChg chg="mod">
          <ac:chgData name="Yasjka Meijer" userId="4c464e55-2aef-498b-a56d-12bebce7c03a" providerId="ADAL" clId="{84C149B7-7F0E-DA48-8A13-56FB66471EBD}" dt="2024-03-11T10:43:19.490" v="385" actId="20577"/>
          <ac:spMkLst>
            <pc:docMk/>
            <pc:sldMk cId="340731712" sldId="333"/>
            <ac:spMk id="3" creationId="{160AC759-4B21-7EA2-8311-10043F6296FD}"/>
          </ac:spMkLst>
        </pc:spChg>
        <pc:picChg chg="add mod">
          <ac:chgData name="Yasjka Meijer" userId="4c464e55-2aef-498b-a56d-12bebce7c03a" providerId="ADAL" clId="{84C149B7-7F0E-DA48-8A13-56FB66471EBD}" dt="2024-03-11T10:43:13.937" v="375" actId="14100"/>
          <ac:picMkLst>
            <pc:docMk/>
            <pc:sldMk cId="340731712" sldId="333"/>
            <ac:picMk id="4" creationId="{AE89FA7E-7569-7E4D-D400-FB27ED3471A7}"/>
          </ac:picMkLst>
        </pc:picChg>
      </pc:sldChg>
      <pc:sldChg chg="addSp delSp modSp add mod">
        <pc:chgData name="Yasjka Meijer" userId="4c464e55-2aef-498b-a56d-12bebce7c03a" providerId="ADAL" clId="{84C149B7-7F0E-DA48-8A13-56FB66471EBD}" dt="2024-03-11T10:44:06.753" v="393" actId="14100"/>
        <pc:sldMkLst>
          <pc:docMk/>
          <pc:sldMk cId="2751216521" sldId="334"/>
        </pc:sldMkLst>
        <pc:spChg chg="mod">
          <ac:chgData name="Yasjka Meijer" userId="4c464e55-2aef-498b-a56d-12bebce7c03a" providerId="ADAL" clId="{84C149B7-7F0E-DA48-8A13-56FB66471EBD}" dt="2024-03-11T10:43:27.335" v="387" actId="20577"/>
          <ac:spMkLst>
            <pc:docMk/>
            <pc:sldMk cId="2751216521" sldId="334"/>
            <ac:spMk id="3" creationId="{160AC759-4B21-7EA2-8311-10043F6296FD}"/>
          </ac:spMkLst>
        </pc:spChg>
        <pc:picChg chg="add mod">
          <ac:chgData name="Yasjka Meijer" userId="4c464e55-2aef-498b-a56d-12bebce7c03a" providerId="ADAL" clId="{84C149B7-7F0E-DA48-8A13-56FB66471EBD}" dt="2024-03-11T10:44:06.753" v="393" actId="14100"/>
          <ac:picMkLst>
            <pc:docMk/>
            <pc:sldMk cId="2751216521" sldId="334"/>
            <ac:picMk id="2" creationId="{4DAFF624-AA3E-EF7E-C146-EB63E9292EE9}"/>
          </ac:picMkLst>
        </pc:picChg>
        <pc:picChg chg="del">
          <ac:chgData name="Yasjka Meijer" userId="4c464e55-2aef-498b-a56d-12bebce7c03a" providerId="ADAL" clId="{84C149B7-7F0E-DA48-8A13-56FB66471EBD}" dt="2024-03-11T10:43:45.336" v="388" actId="478"/>
          <ac:picMkLst>
            <pc:docMk/>
            <pc:sldMk cId="2751216521" sldId="334"/>
            <ac:picMk id="4" creationId="{AE89FA7E-7569-7E4D-D400-FB27ED3471A7}"/>
          </ac:picMkLst>
        </pc:picChg>
      </pc:sldChg>
      <pc:sldChg chg="addSp delSp modSp add mod">
        <pc:chgData name="Yasjka Meijer" userId="4c464e55-2aef-498b-a56d-12bebce7c03a" providerId="ADAL" clId="{84C149B7-7F0E-DA48-8A13-56FB66471EBD}" dt="2024-03-11T10:45:10.592" v="399" actId="14100"/>
        <pc:sldMkLst>
          <pc:docMk/>
          <pc:sldMk cId="3310439340" sldId="335"/>
        </pc:sldMkLst>
        <pc:spChg chg="mod">
          <ac:chgData name="Yasjka Meijer" userId="4c464e55-2aef-498b-a56d-12bebce7c03a" providerId="ADAL" clId="{84C149B7-7F0E-DA48-8A13-56FB66471EBD}" dt="2024-03-11T10:44:15.892" v="395" actId="20577"/>
          <ac:spMkLst>
            <pc:docMk/>
            <pc:sldMk cId="3310439340" sldId="335"/>
            <ac:spMk id="3" creationId="{160AC759-4B21-7EA2-8311-10043F6296FD}"/>
          </ac:spMkLst>
        </pc:spChg>
        <pc:picChg chg="del">
          <ac:chgData name="Yasjka Meijer" userId="4c464e55-2aef-498b-a56d-12bebce7c03a" providerId="ADAL" clId="{84C149B7-7F0E-DA48-8A13-56FB66471EBD}" dt="2024-03-11T10:44:42.036" v="396" actId="478"/>
          <ac:picMkLst>
            <pc:docMk/>
            <pc:sldMk cId="3310439340" sldId="335"/>
            <ac:picMk id="2" creationId="{4DAFF624-AA3E-EF7E-C146-EB63E9292EE9}"/>
          </ac:picMkLst>
        </pc:picChg>
        <pc:picChg chg="add mod">
          <ac:chgData name="Yasjka Meijer" userId="4c464e55-2aef-498b-a56d-12bebce7c03a" providerId="ADAL" clId="{84C149B7-7F0E-DA48-8A13-56FB66471EBD}" dt="2024-03-11T10:45:10.592" v="399" actId="14100"/>
          <ac:picMkLst>
            <pc:docMk/>
            <pc:sldMk cId="3310439340" sldId="335"/>
            <ac:picMk id="4" creationId="{2D63A9A5-2EB4-F4DE-61D4-90BDF456D923}"/>
          </ac:picMkLst>
        </pc:picChg>
      </pc:sldChg>
      <pc:sldChg chg="addSp delSp modSp add mod">
        <pc:chgData name="Yasjka Meijer" userId="4c464e55-2aef-498b-a56d-12bebce7c03a" providerId="ADAL" clId="{84C149B7-7F0E-DA48-8A13-56FB66471EBD}" dt="2024-03-11T10:45:46.298" v="406" actId="1076"/>
        <pc:sldMkLst>
          <pc:docMk/>
          <pc:sldMk cId="718790067" sldId="336"/>
        </pc:sldMkLst>
        <pc:spChg chg="mod">
          <ac:chgData name="Yasjka Meijer" userId="4c464e55-2aef-498b-a56d-12bebce7c03a" providerId="ADAL" clId="{84C149B7-7F0E-DA48-8A13-56FB66471EBD}" dt="2024-03-11T10:45:16.763" v="401" actId="20577"/>
          <ac:spMkLst>
            <pc:docMk/>
            <pc:sldMk cId="718790067" sldId="336"/>
            <ac:spMk id="3" creationId="{160AC759-4B21-7EA2-8311-10043F6296FD}"/>
          </ac:spMkLst>
        </pc:spChg>
        <pc:picChg chg="add mod">
          <ac:chgData name="Yasjka Meijer" userId="4c464e55-2aef-498b-a56d-12bebce7c03a" providerId="ADAL" clId="{84C149B7-7F0E-DA48-8A13-56FB66471EBD}" dt="2024-03-11T10:45:46.298" v="406" actId="1076"/>
          <ac:picMkLst>
            <pc:docMk/>
            <pc:sldMk cId="718790067" sldId="336"/>
            <ac:picMk id="2" creationId="{590C92ED-3812-746A-DCC9-9F2BD187778A}"/>
          </ac:picMkLst>
        </pc:picChg>
        <pc:picChg chg="del">
          <ac:chgData name="Yasjka Meijer" userId="4c464e55-2aef-498b-a56d-12bebce7c03a" providerId="ADAL" clId="{84C149B7-7F0E-DA48-8A13-56FB66471EBD}" dt="2024-03-11T10:45:19.222" v="402" actId="478"/>
          <ac:picMkLst>
            <pc:docMk/>
            <pc:sldMk cId="718790067" sldId="336"/>
            <ac:picMk id="4" creationId="{2D63A9A5-2EB4-F4DE-61D4-90BDF456D923}"/>
          </ac:picMkLst>
        </pc:picChg>
      </pc:sldChg>
      <pc:sldChg chg="new del">
        <pc:chgData name="Yasjka Meijer" userId="4c464e55-2aef-498b-a56d-12bebce7c03a" providerId="ADAL" clId="{84C149B7-7F0E-DA48-8A13-56FB66471EBD}" dt="2024-03-11T10:48:26.292" v="428" actId="2696"/>
        <pc:sldMkLst>
          <pc:docMk/>
          <pc:sldMk cId="1159627955" sldId="337"/>
        </pc:sldMkLst>
      </pc:sldChg>
      <pc:sldChg chg="addSp modSp add mod">
        <pc:chgData name="Yasjka Meijer" userId="4c464e55-2aef-498b-a56d-12bebce7c03a" providerId="ADAL" clId="{84C149B7-7F0E-DA48-8A13-56FB66471EBD}" dt="2024-03-11T10:48:41.908" v="434" actId="20577"/>
        <pc:sldMkLst>
          <pc:docMk/>
          <pc:sldMk cId="2517253179" sldId="388"/>
        </pc:sldMkLst>
        <pc:spChg chg="mod">
          <ac:chgData name="Yasjka Meijer" userId="4c464e55-2aef-498b-a56d-12bebce7c03a" providerId="ADAL" clId="{84C149B7-7F0E-DA48-8A13-56FB66471EBD}" dt="2024-03-11T10:48:41.908" v="434" actId="20577"/>
          <ac:spMkLst>
            <pc:docMk/>
            <pc:sldMk cId="2517253179" sldId="388"/>
            <ac:spMk id="8" creationId="{00000000-0000-0000-0000-000000000000}"/>
          </ac:spMkLst>
        </pc:spChg>
        <pc:picChg chg="add mod">
          <ac:chgData name="Yasjka Meijer" userId="4c464e55-2aef-498b-a56d-12bebce7c03a" providerId="ADAL" clId="{84C149B7-7F0E-DA48-8A13-56FB66471EBD}" dt="2024-03-11T10:47:27.513" v="413"/>
          <ac:picMkLst>
            <pc:docMk/>
            <pc:sldMk cId="2517253179" sldId="388"/>
            <ac:picMk id="2" creationId="{0DC225AE-4815-9549-437D-E9423BD867D0}"/>
          </ac:picMkLst>
        </pc:picChg>
        <pc:picChg chg="mod">
          <ac:chgData name="Yasjka Meijer" userId="4c464e55-2aef-498b-a56d-12bebce7c03a" providerId="ADAL" clId="{84C149B7-7F0E-DA48-8A13-56FB66471EBD}" dt="2024-03-11T10:46:55.607" v="411" actId="1076"/>
          <ac:picMkLst>
            <pc:docMk/>
            <pc:sldMk cId="2517253179" sldId="388"/>
            <ac:picMk id="4" creationId="{00000000-0000-0000-0000-000000000000}"/>
          </ac:picMkLst>
        </pc:picChg>
        <pc:picChg chg="add mod">
          <ac:chgData name="Yasjka Meijer" userId="4c464e55-2aef-498b-a56d-12bebce7c03a" providerId="ADAL" clId="{84C149B7-7F0E-DA48-8A13-56FB66471EBD}" dt="2024-03-11T10:47:33.543" v="417" actId="1076"/>
          <ac:picMkLst>
            <pc:docMk/>
            <pc:sldMk cId="2517253179" sldId="388"/>
            <ac:picMk id="5" creationId="{95BDA1CF-F231-7E6A-11E1-8B2E9148352E}"/>
          </ac:picMkLst>
        </pc:picChg>
        <pc:picChg chg="mod">
          <ac:chgData name="Yasjka Meijer" userId="4c464e55-2aef-498b-a56d-12bebce7c03a" providerId="ADAL" clId="{84C149B7-7F0E-DA48-8A13-56FB66471EBD}" dt="2024-03-11T10:46:53.897" v="410" actId="1076"/>
          <ac:picMkLst>
            <pc:docMk/>
            <pc:sldMk cId="2517253179" sldId="388"/>
            <ac:picMk id="12" creationId="{00000000-0000-0000-0000-000000000000}"/>
          </ac:picMkLst>
        </pc:picChg>
        <pc:picChg chg="mod">
          <ac:chgData name="Yasjka Meijer" userId="4c464e55-2aef-498b-a56d-12bebce7c03a" providerId="ADAL" clId="{84C149B7-7F0E-DA48-8A13-56FB66471EBD}" dt="2024-03-11T10:46:52.257" v="409" actId="1076"/>
          <ac:picMkLst>
            <pc:docMk/>
            <pc:sldMk cId="2517253179" sldId="388"/>
            <ac:picMk id="14" creationId="{00000000-0000-0000-0000-000000000000}"/>
          </ac:picMkLst>
        </pc:picChg>
      </pc:sldChg>
      <pc:sldChg chg="modSp add mod ord">
        <pc:chgData name="Yasjka Meijer" userId="4c464e55-2aef-498b-a56d-12bebce7c03a" providerId="ADAL" clId="{84C149B7-7F0E-DA48-8A13-56FB66471EBD}" dt="2024-03-11T10:49:00.268" v="439" actId="20577"/>
        <pc:sldMkLst>
          <pc:docMk/>
          <pc:sldMk cId="1039305777" sldId="389"/>
        </pc:sldMkLst>
        <pc:spChg chg="mod">
          <ac:chgData name="Yasjka Meijer" userId="4c464e55-2aef-498b-a56d-12bebce7c03a" providerId="ADAL" clId="{84C149B7-7F0E-DA48-8A13-56FB66471EBD}" dt="2024-03-11T10:49:00.268" v="439" actId="20577"/>
          <ac:spMkLst>
            <pc:docMk/>
            <pc:sldMk cId="1039305777" sldId="389"/>
            <ac:spMk id="8" creationId="{00000000-0000-0000-0000-000000000000}"/>
          </ac:spMkLst>
        </pc:spChg>
      </pc:sldChg>
      <pc:sldChg chg="modSp add mod">
        <pc:chgData name="Yasjka Meijer" userId="4c464e55-2aef-498b-a56d-12bebce7c03a" providerId="ADAL" clId="{84C149B7-7F0E-DA48-8A13-56FB66471EBD}" dt="2024-03-11T10:49:13.996" v="442" actId="20577"/>
        <pc:sldMkLst>
          <pc:docMk/>
          <pc:sldMk cId="1572528192" sldId="390"/>
        </pc:sldMkLst>
        <pc:spChg chg="mod">
          <ac:chgData name="Yasjka Meijer" userId="4c464e55-2aef-498b-a56d-12bebce7c03a" providerId="ADAL" clId="{84C149B7-7F0E-DA48-8A13-56FB66471EBD}" dt="2024-03-11T10:49:13.996" v="442" actId="20577"/>
          <ac:spMkLst>
            <pc:docMk/>
            <pc:sldMk cId="1572528192" sldId="390"/>
            <ac:spMk id="8" creationId="{00000000-0000-0000-0000-000000000000}"/>
          </ac:spMkLst>
        </pc:spChg>
      </pc:sldChg>
      <pc:sldChg chg="modSp new mod ord">
        <pc:chgData name="Yasjka Meijer" userId="4c464e55-2aef-498b-a56d-12bebce7c03a" providerId="ADAL" clId="{84C149B7-7F0E-DA48-8A13-56FB66471EBD}" dt="2024-03-11T10:59:37.651" v="586" actId="20577"/>
        <pc:sldMkLst>
          <pc:docMk/>
          <pc:sldMk cId="1062193483" sldId="391"/>
        </pc:sldMkLst>
        <pc:spChg chg="mod">
          <ac:chgData name="Yasjka Meijer" userId="4c464e55-2aef-498b-a56d-12bebce7c03a" providerId="ADAL" clId="{84C149B7-7F0E-DA48-8A13-56FB66471EBD}" dt="2024-03-11T10:59:25.501" v="575" actId="20577"/>
          <ac:spMkLst>
            <pc:docMk/>
            <pc:sldMk cId="1062193483" sldId="391"/>
            <ac:spMk id="2" creationId="{B3A2D173-2328-639F-5C94-0E5B1205CADD}"/>
          </ac:spMkLst>
        </pc:spChg>
        <pc:spChg chg="mod">
          <ac:chgData name="Yasjka Meijer" userId="4c464e55-2aef-498b-a56d-12bebce7c03a" providerId="ADAL" clId="{84C149B7-7F0E-DA48-8A13-56FB66471EBD}" dt="2024-03-11T10:59:37.651" v="586" actId="20577"/>
          <ac:spMkLst>
            <pc:docMk/>
            <pc:sldMk cId="1062193483" sldId="391"/>
            <ac:spMk id="3" creationId="{741AD012-058B-4529-DA7F-5BA07F54B6D9}"/>
          </ac:spMkLst>
        </pc:spChg>
      </pc:sldChg>
      <pc:sldMasterChg chg="modSldLayout">
        <pc:chgData name="Yasjka Meijer" userId="4c464e55-2aef-498b-a56d-12bebce7c03a" providerId="ADAL" clId="{84C149B7-7F0E-DA48-8A13-56FB66471EBD}" dt="2024-03-11T10:27:54.664" v="41"/>
        <pc:sldMasterMkLst>
          <pc:docMk/>
          <pc:sldMasterMk cId="0" sldId="2147483653"/>
        </pc:sldMasterMkLst>
        <pc:sldLayoutChg chg="modSp mod">
          <pc:chgData name="Yasjka Meijer" userId="4c464e55-2aef-498b-a56d-12bebce7c03a" providerId="ADAL" clId="{84C149B7-7F0E-DA48-8A13-56FB66471EBD}" dt="2024-03-11T10:27:27.324" v="33" actId="20577"/>
          <pc:sldLayoutMkLst>
            <pc:docMk/>
            <pc:sldMasterMk cId="0" sldId="2147483653"/>
            <pc:sldLayoutMk cId="0" sldId="2147483649"/>
          </pc:sldLayoutMkLst>
          <pc:spChg chg="mod">
            <ac:chgData name="Yasjka Meijer" userId="4c464e55-2aef-498b-a56d-12bebce7c03a" providerId="ADAL" clId="{84C149B7-7F0E-DA48-8A13-56FB66471EBD}" dt="2024-03-11T10:27:27.324" v="33" actId="20577"/>
            <ac:spMkLst>
              <pc:docMk/>
              <pc:sldMasterMk cId="0" sldId="2147483653"/>
              <pc:sldLayoutMk cId="0" sldId="2147483649"/>
              <ac:spMk id="3" creationId="{78BB1842-404E-E701-2D03-502A18285812}"/>
            </ac:spMkLst>
          </pc:spChg>
        </pc:sldLayoutChg>
        <pc:sldLayoutChg chg="addSp delSp modSp mod">
          <pc:chgData name="Yasjka Meijer" userId="4c464e55-2aef-498b-a56d-12bebce7c03a" providerId="ADAL" clId="{84C149B7-7F0E-DA48-8A13-56FB66471EBD}" dt="2024-03-11T10:27:39.550" v="35"/>
          <pc:sldLayoutMkLst>
            <pc:docMk/>
            <pc:sldMasterMk cId="0" sldId="2147483653"/>
            <pc:sldLayoutMk cId="0" sldId="2147483650"/>
          </pc:sldLayoutMkLst>
          <pc:spChg chg="add mod">
            <ac:chgData name="Yasjka Meijer" userId="4c464e55-2aef-498b-a56d-12bebce7c03a" providerId="ADAL" clId="{84C149B7-7F0E-DA48-8A13-56FB66471EBD}" dt="2024-03-11T10:27:39.550" v="35"/>
            <ac:spMkLst>
              <pc:docMk/>
              <pc:sldMasterMk cId="0" sldId="2147483653"/>
              <pc:sldLayoutMk cId="0" sldId="2147483650"/>
              <ac:spMk id="3" creationId="{2CDBEFDD-FB6B-C4C7-6AE4-C714F24D9424}"/>
            </ac:spMkLst>
          </pc:spChg>
          <pc:spChg chg="del">
            <ac:chgData name="Yasjka Meijer" userId="4c464e55-2aef-498b-a56d-12bebce7c03a" providerId="ADAL" clId="{84C149B7-7F0E-DA48-8A13-56FB66471EBD}" dt="2024-03-11T10:27:38.708" v="34" actId="478"/>
            <ac:spMkLst>
              <pc:docMk/>
              <pc:sldMasterMk cId="0" sldId="2147483653"/>
              <pc:sldLayoutMk cId="0" sldId="2147483650"/>
              <ac:spMk id="4" creationId="{D4C96339-B6B0-DBB5-5167-3F240B3E2BAE}"/>
            </ac:spMkLst>
          </pc:spChg>
        </pc:sldLayoutChg>
        <pc:sldLayoutChg chg="addSp delSp modSp mod">
          <pc:chgData name="Yasjka Meijer" userId="4c464e55-2aef-498b-a56d-12bebce7c03a" providerId="ADAL" clId="{84C149B7-7F0E-DA48-8A13-56FB66471EBD}" dt="2024-03-11T10:27:44.948" v="37"/>
          <pc:sldLayoutMkLst>
            <pc:docMk/>
            <pc:sldMasterMk cId="0" sldId="2147483653"/>
            <pc:sldLayoutMk cId="0" sldId="2147483651"/>
          </pc:sldLayoutMkLst>
          <pc:spChg chg="add mod">
            <ac:chgData name="Yasjka Meijer" userId="4c464e55-2aef-498b-a56d-12bebce7c03a" providerId="ADAL" clId="{84C149B7-7F0E-DA48-8A13-56FB66471EBD}" dt="2024-03-11T10:27:44.948" v="37"/>
            <ac:spMkLst>
              <pc:docMk/>
              <pc:sldMasterMk cId="0" sldId="2147483653"/>
              <pc:sldLayoutMk cId="0" sldId="2147483651"/>
              <ac:spMk id="3" creationId="{07F6E37D-EB35-FAB7-5A68-182C2C9C31FE}"/>
            </ac:spMkLst>
          </pc:spChg>
          <pc:spChg chg="del">
            <ac:chgData name="Yasjka Meijer" userId="4c464e55-2aef-498b-a56d-12bebce7c03a" providerId="ADAL" clId="{84C149B7-7F0E-DA48-8A13-56FB66471EBD}" dt="2024-03-11T10:27:44.424" v="36" actId="478"/>
            <ac:spMkLst>
              <pc:docMk/>
              <pc:sldMasterMk cId="0" sldId="2147483653"/>
              <pc:sldLayoutMk cId="0" sldId="2147483651"/>
              <ac:spMk id="4" creationId="{1D34DA7C-1C60-F968-1F59-96E8469A92D3}"/>
            </ac:spMkLst>
          </pc:spChg>
        </pc:sldLayoutChg>
        <pc:sldLayoutChg chg="addSp delSp modSp mod">
          <pc:chgData name="Yasjka Meijer" userId="4c464e55-2aef-498b-a56d-12bebce7c03a" providerId="ADAL" clId="{84C149B7-7F0E-DA48-8A13-56FB66471EBD}" dt="2024-03-11T10:27:49.448" v="39"/>
          <pc:sldLayoutMkLst>
            <pc:docMk/>
            <pc:sldMasterMk cId="0" sldId="2147483653"/>
            <pc:sldLayoutMk cId="0" sldId="2147483652"/>
          </pc:sldLayoutMkLst>
          <pc:spChg chg="del">
            <ac:chgData name="Yasjka Meijer" userId="4c464e55-2aef-498b-a56d-12bebce7c03a" providerId="ADAL" clId="{84C149B7-7F0E-DA48-8A13-56FB66471EBD}" dt="2024-03-11T10:27:49.075" v="38" actId="478"/>
            <ac:spMkLst>
              <pc:docMk/>
              <pc:sldMasterMk cId="0" sldId="2147483653"/>
              <pc:sldLayoutMk cId="0" sldId="2147483652"/>
              <ac:spMk id="2" creationId="{B517A714-4672-6C49-035D-FDAC0570520F}"/>
            </ac:spMkLst>
          </pc:spChg>
          <pc:spChg chg="add mod">
            <ac:chgData name="Yasjka Meijer" userId="4c464e55-2aef-498b-a56d-12bebce7c03a" providerId="ADAL" clId="{84C149B7-7F0E-DA48-8A13-56FB66471EBD}" dt="2024-03-11T10:27:49.448" v="39"/>
            <ac:spMkLst>
              <pc:docMk/>
              <pc:sldMasterMk cId="0" sldId="2147483653"/>
              <pc:sldLayoutMk cId="0" sldId="2147483652"/>
              <ac:spMk id="4" creationId="{C200CEC5-ED80-11B6-5C38-88C81A56F953}"/>
            </ac:spMkLst>
          </pc:spChg>
        </pc:sldLayoutChg>
        <pc:sldLayoutChg chg="addSp delSp modSp mod">
          <pc:chgData name="Yasjka Meijer" userId="4c464e55-2aef-498b-a56d-12bebce7c03a" providerId="ADAL" clId="{84C149B7-7F0E-DA48-8A13-56FB66471EBD}" dt="2024-03-11T10:27:54.664" v="41"/>
          <pc:sldLayoutMkLst>
            <pc:docMk/>
            <pc:sldMasterMk cId="0" sldId="2147483653"/>
            <pc:sldLayoutMk cId="3535381563" sldId="2147483654"/>
          </pc:sldLayoutMkLst>
          <pc:spChg chg="del">
            <ac:chgData name="Yasjka Meijer" userId="4c464e55-2aef-498b-a56d-12bebce7c03a" providerId="ADAL" clId="{84C149B7-7F0E-DA48-8A13-56FB66471EBD}" dt="2024-03-11T10:27:54.264" v="40" actId="478"/>
            <ac:spMkLst>
              <pc:docMk/>
              <pc:sldMasterMk cId="0" sldId="2147483653"/>
              <pc:sldLayoutMk cId="3535381563" sldId="2147483654"/>
              <ac:spMk id="3" creationId="{D880B85A-F88A-204D-7AB7-4F4F82C14CCC}"/>
            </ac:spMkLst>
          </pc:spChg>
          <pc:spChg chg="add mod">
            <ac:chgData name="Yasjka Meijer" userId="4c464e55-2aef-498b-a56d-12bebce7c03a" providerId="ADAL" clId="{84C149B7-7F0E-DA48-8A13-56FB66471EBD}" dt="2024-03-11T10:27:54.664" v="41"/>
            <ac:spMkLst>
              <pc:docMk/>
              <pc:sldMasterMk cId="0" sldId="2147483653"/>
              <pc:sldLayoutMk cId="3535381563" sldId="2147483654"/>
              <ac:spMk id="5" creationId="{43055A09-C13E-4BCB-D3A4-2570EEE77D31}"/>
            </ac:spMkLst>
          </pc:spChg>
        </pc:sldLayoutChg>
      </pc:sldMasterChg>
    </pc:docChg>
  </pc:docChgLst>
  <pc:docChgLst>
    <pc:chgData name="Yasjka Meijer" userId="4c464e55-2aef-498b-a56d-12bebce7c03a" providerId="ADAL" clId="{F08BB5D7-C6C3-6141-9648-BBAEA98C14D5}"/>
    <pc:docChg chg="modSld">
      <pc:chgData name="Yasjka Meijer" userId="4c464e55-2aef-498b-a56d-12bebce7c03a" providerId="ADAL" clId="{F08BB5D7-C6C3-6141-9648-BBAEA98C14D5}" dt="2023-10-14T19:04:10.830" v="15" actId="20577"/>
      <pc:docMkLst>
        <pc:docMk/>
      </pc:docMkLst>
      <pc:sldChg chg="modSp mod">
        <pc:chgData name="Yasjka Meijer" userId="4c464e55-2aef-498b-a56d-12bebce7c03a" providerId="ADAL" clId="{F08BB5D7-C6C3-6141-9648-BBAEA98C14D5}" dt="2023-10-14T18:48:26.569" v="14" actId="20577"/>
        <pc:sldMkLst>
          <pc:docMk/>
          <pc:sldMk cId="0" sldId="256"/>
        </pc:sldMkLst>
        <pc:spChg chg="mod">
          <ac:chgData name="Yasjka Meijer" userId="4c464e55-2aef-498b-a56d-12bebce7c03a" providerId="ADAL" clId="{F08BB5D7-C6C3-6141-9648-BBAEA98C14D5}" dt="2023-10-14T18:48:26.569" v="14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 mod">
        <pc:chgData name="Yasjka Meijer" userId="4c464e55-2aef-498b-a56d-12bebce7c03a" providerId="ADAL" clId="{F08BB5D7-C6C3-6141-9648-BBAEA98C14D5}" dt="2023-10-14T16:46:33.863" v="4" actId="113"/>
        <pc:sldMkLst>
          <pc:docMk/>
          <pc:sldMk cId="0" sldId="257"/>
        </pc:sldMkLst>
        <pc:spChg chg="mod">
          <ac:chgData name="Yasjka Meijer" userId="4c464e55-2aef-498b-a56d-12bebce7c03a" providerId="ADAL" clId="{F08BB5D7-C6C3-6141-9648-BBAEA98C14D5}" dt="2023-10-14T16:46:33.863" v="4" actId="113"/>
          <ac:spMkLst>
            <pc:docMk/>
            <pc:sldMk cId="0" sldId="257"/>
            <ac:spMk id="72" creationId="{00000000-0000-0000-0000-000000000000}"/>
          </ac:spMkLst>
        </pc:spChg>
      </pc:sldChg>
      <pc:sldChg chg="modSp mod">
        <pc:chgData name="Yasjka Meijer" userId="4c464e55-2aef-498b-a56d-12bebce7c03a" providerId="ADAL" clId="{F08BB5D7-C6C3-6141-9648-BBAEA98C14D5}" dt="2023-10-14T16:47:04.265" v="6" actId="2711"/>
        <pc:sldMkLst>
          <pc:docMk/>
          <pc:sldMk cId="0" sldId="258"/>
        </pc:sldMkLst>
        <pc:spChg chg="mod">
          <ac:chgData name="Yasjka Meijer" userId="4c464e55-2aef-498b-a56d-12bebce7c03a" providerId="ADAL" clId="{F08BB5D7-C6C3-6141-9648-BBAEA98C14D5}" dt="2023-10-14T16:47:04.265" v="6" actId="2711"/>
          <ac:spMkLst>
            <pc:docMk/>
            <pc:sldMk cId="0" sldId="258"/>
            <ac:spMk id="79" creationId="{00000000-0000-0000-0000-000000000000}"/>
          </ac:spMkLst>
        </pc:spChg>
      </pc:sldChg>
      <pc:sldChg chg="modSp mod">
        <pc:chgData name="Yasjka Meijer" userId="4c464e55-2aef-498b-a56d-12bebce7c03a" providerId="ADAL" clId="{F08BB5D7-C6C3-6141-9648-BBAEA98C14D5}" dt="2023-10-14T16:46:13.359" v="0" actId="113"/>
        <pc:sldMkLst>
          <pc:docMk/>
          <pc:sldMk cId="2982514907" sldId="262"/>
        </pc:sldMkLst>
        <pc:spChg chg="mod">
          <ac:chgData name="Yasjka Meijer" userId="4c464e55-2aef-498b-a56d-12bebce7c03a" providerId="ADAL" clId="{F08BB5D7-C6C3-6141-9648-BBAEA98C14D5}" dt="2023-10-14T16:46:13.359" v="0" actId="113"/>
          <ac:spMkLst>
            <pc:docMk/>
            <pc:sldMk cId="2982514907" sldId="262"/>
            <ac:spMk id="72" creationId="{00000000-0000-0000-0000-000000000000}"/>
          </ac:spMkLst>
        </pc:spChg>
      </pc:sldChg>
      <pc:sldChg chg="modSp mod">
        <pc:chgData name="Yasjka Meijer" userId="4c464e55-2aef-498b-a56d-12bebce7c03a" providerId="ADAL" clId="{F08BB5D7-C6C3-6141-9648-BBAEA98C14D5}" dt="2023-10-14T19:04:10.830" v="15" actId="20577"/>
        <pc:sldMkLst>
          <pc:docMk/>
          <pc:sldMk cId="3290911423" sldId="322"/>
        </pc:sldMkLst>
        <pc:spChg chg="mod">
          <ac:chgData name="Yasjka Meijer" userId="4c464e55-2aef-498b-a56d-12bebce7c03a" providerId="ADAL" clId="{F08BB5D7-C6C3-6141-9648-BBAEA98C14D5}" dt="2023-10-14T19:04:10.830" v="15" actId="20577"/>
          <ac:spMkLst>
            <pc:docMk/>
            <pc:sldMk cId="3290911423" sldId="322"/>
            <ac:spMk id="6" creationId="{ADC19E1A-B90F-A1B6-95C7-281A05CAB2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872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1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32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82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50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1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835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632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528C0704-FCC4-261F-F231-B47064D9F344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0;p5">
            <a:extLst>
              <a:ext uri="{FF2B5EF4-FFF2-40B4-BE49-F238E27FC236}">
                <a16:creationId xmlns:a16="http://schemas.microsoft.com/office/drawing/2014/main" id="{78BB1842-404E-E701-2D03-502A18285812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1400" b="1" i="0" u="none" strike="noStrike" cap="none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GHG Task Team Meeting,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11 March 2024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87E52A54-F545-1040-A714-3604BA613C73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0;p5">
            <a:extLst>
              <a:ext uri="{FF2B5EF4-FFF2-40B4-BE49-F238E27FC236}">
                <a16:creationId xmlns:a16="http://schemas.microsoft.com/office/drawing/2014/main" id="{2CDBEFDD-FB6B-C4C7-6AE4-C714F24D9424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1400" b="1" i="0" u="none" strike="noStrike" cap="none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GHG Task Team Meeting,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11 March 2024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6A485E7A-173D-ACB4-85E6-B71EE63F3216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0;p5">
            <a:extLst>
              <a:ext uri="{FF2B5EF4-FFF2-40B4-BE49-F238E27FC236}">
                <a16:creationId xmlns:a16="http://schemas.microsoft.com/office/drawing/2014/main" id="{07F6E37D-EB35-FAB7-5A68-182C2C9C31FE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1400" b="1" i="0" u="none" strike="noStrike" cap="none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GHG Task Team Meeting,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11 March 2024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" name="Google Shape;48;p5">
            <a:extLst>
              <a:ext uri="{FF2B5EF4-FFF2-40B4-BE49-F238E27FC236}">
                <a16:creationId xmlns:a16="http://schemas.microsoft.com/office/drawing/2014/main" id="{EB1B5826-BDED-8932-B6A0-3CC16CD7458F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50;p5">
            <a:extLst>
              <a:ext uri="{FF2B5EF4-FFF2-40B4-BE49-F238E27FC236}">
                <a16:creationId xmlns:a16="http://schemas.microsoft.com/office/drawing/2014/main" id="{C200CEC5-ED80-11B6-5C38-88C81A56F953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1400" b="1" i="0" u="none" strike="noStrike" cap="none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GHG Task Team Meeting,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11 March 2024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263" y="1673225"/>
            <a:ext cx="5788844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747139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48;p5">
            <a:extLst>
              <a:ext uri="{FF2B5EF4-FFF2-40B4-BE49-F238E27FC236}">
                <a16:creationId xmlns:a16="http://schemas.microsoft.com/office/drawing/2014/main" id="{5FED14C2-1AED-5763-21B1-D5F2D31B6C31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50;p5">
            <a:extLst>
              <a:ext uri="{FF2B5EF4-FFF2-40B4-BE49-F238E27FC236}">
                <a16:creationId xmlns:a16="http://schemas.microsoft.com/office/drawing/2014/main" id="{43055A09-C13E-4BCB-D3A4-2570EEE77D31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1400" b="1" i="0" u="none" strike="noStrike" cap="none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GHG Task Team Meeting,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11 March 2024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3538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D0A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1F89"/>
                </a:solidFill>
              </a:defRPr>
            </a:lvl1pPr>
            <a:lvl2pPr>
              <a:defRPr>
                <a:solidFill>
                  <a:srgbClr val="231F89"/>
                </a:solidFill>
              </a:defRPr>
            </a:lvl2pPr>
            <a:lvl3pPr>
              <a:defRPr>
                <a:solidFill>
                  <a:srgbClr val="231F89"/>
                </a:solidFill>
              </a:defRPr>
            </a:lvl3pPr>
            <a:lvl4pPr>
              <a:defRPr>
                <a:solidFill>
                  <a:srgbClr val="231F89"/>
                </a:solidFill>
              </a:defRPr>
            </a:lvl4pPr>
            <a:lvl5pPr>
              <a:defRPr>
                <a:solidFill>
                  <a:srgbClr val="231F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07939" y="6492876"/>
            <a:ext cx="286824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17D3F610-4CF2-4D86-80AB-303A250DD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34562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9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Dowell_Stakeholder_action_status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Kuze_CalVal_action_status.pptx" TargetMode="External"/><Relationship Id="rId4" Type="http://schemas.openxmlformats.org/officeDocument/2006/relationships/hyperlink" Target="Richard_Introduction%20to%20systems.ppt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rbach_EUM_calval_supoport_strategy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Lambert_CalValNetwork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Worden_GHGTaskTeamSensorUpdate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Ruediger_ProductDev_Action_Status.ppt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Worden_NewSpaceDiscussion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eijer_GHG_TT_Meeting3_GCOS_response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hg-tt-leads@googlegroups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hg-tt@googlegroups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  <a:t>Greenhouse Gas (GHG) Task Team</a:t>
            </a:r>
            <a:b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4000" i="1" dirty="0">
                <a:latin typeface="Montserrat"/>
                <a:ea typeface="Montserrat"/>
                <a:cs typeface="Montserrat"/>
                <a:sym typeface="Montserrat"/>
              </a:rPr>
              <a:t>Meeting #4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43784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Y.Meijer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ESA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GHG Task Team Lead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GHG TT Meeting #4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r>
              <a:rPr lang="en-GB" sz="2200" b="1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March 2024, ESA/ESRIN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06010"/>
            <a:ext cx="9601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468C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468C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468C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SHORT BREAK  - restart at 16:30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hrs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(CET)</a:t>
            </a:r>
            <a:endParaRPr lang="en-GB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r="12766"/>
          <a:stretch/>
        </p:blipFill>
        <p:spPr>
          <a:xfrm>
            <a:off x="0" y="4169046"/>
            <a:ext cx="3768436" cy="1937841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1"/>
          <a:stretch/>
        </p:blipFill>
        <p:spPr>
          <a:xfrm>
            <a:off x="3827551" y="1385342"/>
            <a:ext cx="4871967" cy="493233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2562339"/>
            <a:ext cx="3251200" cy="21632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2" y="1256394"/>
            <a:ext cx="3580015" cy="2387595"/>
          </a:xfrm>
          <a:prstGeom prst="rect">
            <a:avLst/>
          </a:prstGeom>
        </p:spPr>
      </p:pic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95BDA1CF-F231-7E6A-11E1-8B2E91483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1"/>
          <a:stretch/>
        </p:blipFill>
        <p:spPr bwMode="auto">
          <a:xfrm>
            <a:off x="4115494" y="1622917"/>
            <a:ext cx="4189021" cy="42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52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0AC759-4B21-7EA2-8311-10043F62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Agenda - 4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0C92ED-3812-746A-DCC9-9F2BD1877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8" y="1235890"/>
            <a:ext cx="11442192" cy="45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9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3;p8">
            <a:extLst>
              <a:ext uri="{FF2B5EF4-FFF2-40B4-BE49-F238E27FC236}">
                <a16:creationId xmlns:a16="http://schemas.microsoft.com/office/drawing/2014/main" id="{ADC19E1A-B90F-A1B6-95C7-281A05CAB2D0}"/>
              </a:ext>
            </a:extLst>
          </p:cNvPr>
          <p:cNvSpPr txBox="1"/>
          <p:nvPr/>
        </p:nvSpPr>
        <p:spPr>
          <a:xfrm>
            <a:off x="122710" y="186257"/>
            <a:ext cx="9741739" cy="70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6" tIns="45575" rIns="91176" bIns="45575" anchor="t" anchorCtr="0">
            <a:spAutoFit/>
          </a:bodyPr>
          <a:lstStyle/>
          <a:p>
            <a:r>
              <a:rPr lang="en-GB" sz="4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 Challenges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793CCC-CDB3-87A9-99AF-B172CC272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506" y="1159145"/>
            <a:ext cx="11954494" cy="5158527"/>
          </a:xfrm>
        </p:spPr>
        <p:txBody>
          <a:bodyPr/>
          <a:lstStyle/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Setting up interfaces with IMEO and G3W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User engagement:</a:t>
            </a:r>
          </a:p>
          <a:p>
            <a:pPr marL="1117600" lvl="4" indent="-347663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UNFCCC (GST) </a:t>
            </a:r>
          </a:p>
          <a:p>
            <a:pPr marL="1117600" lvl="4" indent="-347663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CO</a:t>
            </a:r>
            <a:r>
              <a:rPr lang="en-GB" sz="2000" baseline="-25000" dirty="0">
                <a:solidFill>
                  <a:schemeClr val="tx1"/>
                </a:solidFill>
                <a:latin typeface="Montserrat" pitchFamily="2" charset="77"/>
              </a:rPr>
              <a:t>2</a:t>
            </a: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: policymakers at smaller spatial &amp; temporal scales (covenant of mayors, finance)</a:t>
            </a:r>
          </a:p>
          <a:p>
            <a:pPr marL="1117600" lvl="4" indent="-347663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CH</a:t>
            </a:r>
            <a:r>
              <a:rPr lang="en-GB" sz="2000" baseline="-25000" dirty="0">
                <a:solidFill>
                  <a:schemeClr val="tx1"/>
                </a:solidFill>
                <a:latin typeface="Montserrat" pitchFamily="2" charset="77"/>
              </a:rPr>
              <a:t>4</a:t>
            </a: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: (policymakers) on non-O&amp;G related emissions, e.g. landfills, wetlands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Mission delays, Space Agencies false notion that New Space could do it all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Tackle the aquatic (mainly coastal &amp; open ocean) aspect of the carbon cycle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Timely switch to missions capable to monitor the carbon cycle in a changing climate</a:t>
            </a:r>
          </a:p>
        </p:txBody>
      </p:sp>
    </p:spTree>
    <p:extLst>
      <p:ext uri="{BB962C8B-B14F-4D97-AF65-F5344CB8AC3E}">
        <p14:creationId xmlns:p14="http://schemas.microsoft.com/office/powerpoint/2010/main" val="393562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2D173-2328-639F-5C94-0E5B1205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371600"/>
            <a:ext cx="10648567" cy="4849833"/>
          </a:xfrm>
        </p:spPr>
        <p:txBody>
          <a:bodyPr/>
          <a:lstStyle/>
          <a:p>
            <a:pPr marL="50800" indent="0">
              <a:buNone/>
            </a:pPr>
            <a:r>
              <a:rPr lang="en-GB" sz="2000" dirty="0">
                <a:latin typeface="Helvetica" pitchFamily="2" charset="0"/>
              </a:rPr>
              <a:t>I</a:t>
            </a:r>
            <a:r>
              <a:rPr lang="en-GB" sz="2000" dirty="0">
                <a:effectLst/>
                <a:latin typeface="Helvetica" pitchFamily="2" charset="0"/>
              </a:rPr>
              <a:t>n view of recent developments like the emerging G3W of WMO and our engagement with UNEP’s IMEO, an update is required</a:t>
            </a:r>
          </a:p>
          <a:p>
            <a:pPr marL="50800" indent="0">
              <a:buNone/>
            </a:pPr>
            <a:r>
              <a:rPr lang="en-GB" sz="2000" dirty="0">
                <a:effectLst/>
                <a:latin typeface="Helvetica" pitchFamily="2" charset="0"/>
              </a:rPr>
              <a:t>Role of CEOS is to provide required space-based observations including all needed product information up to L2. </a:t>
            </a:r>
          </a:p>
          <a:p>
            <a:pPr marL="50800" indent="0">
              <a:buNone/>
            </a:pPr>
            <a:r>
              <a:rPr lang="en-GB" sz="2000" dirty="0">
                <a:effectLst/>
                <a:latin typeface="Helvetica" pitchFamily="2" charset="0"/>
              </a:rPr>
              <a:t>On top, we can </a:t>
            </a:r>
            <a:r>
              <a:rPr lang="en-GB" sz="2000" b="1" dirty="0">
                <a:effectLst/>
                <a:latin typeface="Helvetica" pitchFamily="2" charset="0"/>
              </a:rPr>
              <a:t>facilitate</a:t>
            </a:r>
            <a:r>
              <a:rPr lang="en-GB" sz="2000" dirty="0">
                <a:effectLst/>
                <a:latin typeface="Helvetica" pitchFamily="2" charset="0"/>
              </a:rPr>
              <a:t> user uptake and stimulate science by going from L2 to L4/fluxes and reaching out to users/policymakers. </a:t>
            </a:r>
          </a:p>
          <a:p>
            <a:pPr marL="50800" indent="0">
              <a:buNone/>
            </a:pPr>
            <a:r>
              <a:rPr lang="en-GB" sz="2000" dirty="0">
                <a:effectLst/>
                <a:latin typeface="Helvetica" pitchFamily="2" charset="0"/>
              </a:rPr>
              <a:t>Once users start to pick this up and processes work beyond L2, then we need to hand it off and </a:t>
            </a:r>
            <a:r>
              <a:rPr lang="en-GB" sz="2000" b="1" dirty="0">
                <a:effectLst/>
                <a:latin typeface="Helvetica" pitchFamily="2" charset="0"/>
              </a:rPr>
              <a:t>step back </a:t>
            </a:r>
            <a:r>
              <a:rPr lang="en-GB" sz="2000" dirty="0">
                <a:effectLst/>
                <a:latin typeface="Helvetica" pitchFamily="2" charset="0"/>
              </a:rPr>
              <a:t>on the L2+ aspects. </a:t>
            </a:r>
          </a:p>
          <a:p>
            <a:pPr marL="50800" indent="0">
              <a:buNone/>
            </a:pPr>
            <a:r>
              <a:rPr lang="en-GB" sz="2000" dirty="0">
                <a:effectLst/>
                <a:latin typeface="Helvetica" pitchFamily="2" charset="0"/>
              </a:rPr>
              <a:t>With the emerging G3W and IMEO, we need to </a:t>
            </a:r>
            <a:r>
              <a:rPr lang="en-GB" sz="2000" b="1" dirty="0">
                <a:effectLst/>
                <a:latin typeface="Helvetica" pitchFamily="2" charset="0"/>
              </a:rPr>
              <a:t>agree/establish the interfaces</a:t>
            </a:r>
            <a:r>
              <a:rPr lang="en-GB" sz="2000" dirty="0">
                <a:effectLst/>
                <a:latin typeface="Helvetica" pitchFamily="2" charset="0"/>
              </a:rPr>
              <a:t>. </a:t>
            </a:r>
            <a:endParaRPr lang="en-N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1AD012-058B-4529-DA7F-5BA07F5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GHG Roadmap update 1/2</a:t>
            </a:r>
          </a:p>
        </p:txBody>
      </p:sp>
    </p:spTree>
    <p:extLst>
      <p:ext uri="{BB962C8B-B14F-4D97-AF65-F5344CB8AC3E}">
        <p14:creationId xmlns:p14="http://schemas.microsoft.com/office/powerpoint/2010/main" val="106219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 GHG Roadmap Update 2/2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57100" y="1290946"/>
            <a:ext cx="111120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58775" algn="l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2400" dirty="0">
                <a:solidFill>
                  <a:schemeClr val="dk1"/>
                </a:solidFill>
                <a:latin typeface="Montserrat"/>
                <a:sym typeface="Montserrat"/>
              </a:rPr>
              <a:t>More is  needed than a </a:t>
            </a:r>
            <a:r>
              <a:rPr lang="en-US" sz="2400" b="1" dirty="0">
                <a:solidFill>
                  <a:schemeClr val="dk1"/>
                </a:solidFill>
                <a:latin typeface="Montserrat"/>
                <a:sym typeface="Montserrat"/>
              </a:rPr>
              <a:t>soft update </a:t>
            </a:r>
            <a:r>
              <a:rPr lang="en-US" sz="2400" dirty="0">
                <a:solidFill>
                  <a:schemeClr val="dk1"/>
                </a:solidFill>
                <a:latin typeface="Montserrat"/>
                <a:sym typeface="Montserrat"/>
              </a:rPr>
              <a:t>through Annex C</a:t>
            </a:r>
          </a:p>
          <a:p>
            <a:pPr marL="358775" marR="0" lvl="0" indent="-358775" algn="l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Montserrat"/>
                <a:sym typeface="Montserrat"/>
              </a:rPr>
              <a:t>Update of action list </a:t>
            </a:r>
            <a:r>
              <a:rPr lang="en-US" sz="2400" dirty="0">
                <a:solidFill>
                  <a:schemeClr val="dk1"/>
                </a:solidFill>
                <a:latin typeface="Montserrat"/>
                <a:sym typeface="Montserrat"/>
              </a:rPr>
              <a:t>by a thorough review per Area coordinated by Area Leads (add more milestones &amp; specific (SMART) actions)</a:t>
            </a:r>
          </a:p>
          <a:p>
            <a:pPr marL="358775" marR="0" lvl="0" indent="-358775" algn="l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NL" sz="2400" dirty="0">
                <a:solidFill>
                  <a:schemeClr val="tx1"/>
                </a:solidFill>
                <a:latin typeface="Montserrat" pitchFamily="2" charset="77"/>
              </a:rPr>
              <a:t>Split along various </a:t>
            </a:r>
            <a:r>
              <a:rPr lang="en-NL" sz="2400" b="1" dirty="0">
                <a:solidFill>
                  <a:schemeClr val="tx1"/>
                </a:solidFill>
                <a:latin typeface="Montserrat" pitchFamily="2" charset="77"/>
              </a:rPr>
              <a:t>scales</a:t>
            </a:r>
            <a:r>
              <a:rPr lang="en-NL" sz="2400" dirty="0">
                <a:solidFill>
                  <a:schemeClr val="tx1"/>
                </a:solidFill>
                <a:latin typeface="Montserrat" pitchFamily="2" charset="77"/>
              </a:rPr>
              <a:t> (point/area vs national/regional)</a:t>
            </a:r>
          </a:p>
          <a:p>
            <a:pPr marL="358775" marR="0" lvl="0" indent="-358775" algn="l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NL" sz="2400" dirty="0">
                <a:solidFill>
                  <a:schemeClr val="tx1"/>
                </a:solidFill>
                <a:latin typeface="Montserrat" pitchFamily="2" charset="77"/>
              </a:rPr>
              <a:t>Split between </a:t>
            </a:r>
            <a:r>
              <a:rPr lang="en-NL" sz="2400" b="1" dirty="0">
                <a:solidFill>
                  <a:schemeClr val="tx1"/>
                </a:solidFill>
                <a:latin typeface="Montserrat" pitchFamily="2" charset="77"/>
              </a:rPr>
              <a:t>CO</a:t>
            </a:r>
            <a:r>
              <a:rPr lang="en-NL" sz="2400" b="1" baseline="-25000" dirty="0">
                <a:solidFill>
                  <a:schemeClr val="tx1"/>
                </a:solidFill>
                <a:latin typeface="Montserrat" pitchFamily="2" charset="77"/>
              </a:rPr>
              <a:t>2</a:t>
            </a:r>
            <a:r>
              <a:rPr lang="en-NL" sz="2400" b="1" dirty="0">
                <a:solidFill>
                  <a:schemeClr val="tx1"/>
                </a:solidFill>
                <a:latin typeface="Montserrat" pitchFamily="2" charset="77"/>
              </a:rPr>
              <a:t> &amp; CH</a:t>
            </a:r>
            <a:r>
              <a:rPr lang="en-NL" sz="2400" b="1" baseline="-25000" dirty="0">
                <a:solidFill>
                  <a:schemeClr val="tx1"/>
                </a:solidFill>
                <a:latin typeface="Montserrat" pitchFamily="2" charset="77"/>
              </a:rPr>
              <a:t>4</a:t>
            </a:r>
            <a:endParaRPr lang="en-NL" sz="2400" b="1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3;p8">
            <a:extLst>
              <a:ext uri="{FF2B5EF4-FFF2-40B4-BE49-F238E27FC236}">
                <a16:creationId xmlns:a16="http://schemas.microsoft.com/office/drawing/2014/main" id="{ADC19E1A-B90F-A1B6-95C7-281A05CAB2D0}"/>
              </a:ext>
            </a:extLst>
          </p:cNvPr>
          <p:cNvSpPr txBox="1"/>
          <p:nvPr/>
        </p:nvSpPr>
        <p:spPr>
          <a:xfrm>
            <a:off x="122710" y="186257"/>
            <a:ext cx="9741739" cy="76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6" tIns="45575" rIns="91176" bIns="45575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10. Way </a:t>
            </a: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forward  &amp;  </a:t>
            </a: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AOB</a:t>
            </a:r>
            <a:endParaRPr sz="4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793CCC-CDB3-87A9-99AF-B172CC272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878" y="1159145"/>
            <a:ext cx="11811122" cy="5158527"/>
          </a:xfrm>
        </p:spPr>
        <p:txBody>
          <a:bodyPr/>
          <a:lstStyle/>
          <a:p>
            <a:pPr marL="358775" lvl="4" indent="-349250">
              <a:lnSpc>
                <a:spcPct val="130000"/>
              </a:lnSpc>
            </a:pPr>
            <a:r>
              <a:rPr lang="en-NL" sz="2400" b="1" dirty="0">
                <a:solidFill>
                  <a:schemeClr val="tx1"/>
                </a:solidFill>
                <a:latin typeface="Montserrat" pitchFamily="2" charset="77"/>
              </a:rPr>
              <a:t>Next steps of GHG Task Team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Montserrat" pitchFamily="2" charset="77"/>
              </a:rPr>
              <a:t>Presentation to SIT-39; which points for attention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Montserrat" pitchFamily="2" charset="77"/>
              </a:rPr>
              <a:t>Engage with and ensure CEOS expertise is used in WMO’s G3W and UNEP’s IMEO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Montserrat" pitchFamily="2" charset="77"/>
              </a:rPr>
              <a:t>Coordinate GHG TT activities with the AFOLU Roadmap 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Montserrat" pitchFamily="2" charset="77"/>
              </a:rPr>
              <a:t>Ensure continuity to earlier/existing missions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endParaRPr lang="en-GB" dirty="0">
              <a:solidFill>
                <a:schemeClr val="tx1"/>
              </a:solidFill>
              <a:latin typeface="Montserrat" pitchFamily="2" charset="77"/>
            </a:endParaRPr>
          </a:p>
          <a:p>
            <a:pPr marL="358775" lvl="4" indent="-349250">
              <a:lnSpc>
                <a:spcPct val="130000"/>
              </a:lnSpc>
            </a:pPr>
            <a:r>
              <a:rPr lang="en-NL" sz="2400" b="1" dirty="0">
                <a:solidFill>
                  <a:schemeClr val="tx1"/>
                </a:solidFill>
                <a:latin typeface="Montserrat" pitchFamily="2" charset="77"/>
              </a:rPr>
              <a:t>AOB</a:t>
            </a:r>
            <a:endParaRPr lang="en-NL" b="1" dirty="0">
              <a:solidFill>
                <a:schemeClr val="tx1"/>
              </a:solidFill>
              <a:latin typeface="Montserrat" pitchFamily="2" charset="77"/>
            </a:endParaRP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Montserrat" pitchFamily="2" charset="77"/>
              </a:rPr>
              <a:t>Anything, anybody?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Montserrat" pitchFamily="2" charset="77"/>
              </a:rPr>
              <a:t>Date of next GHG Task Team meeting</a:t>
            </a:r>
          </a:p>
          <a:p>
            <a:pPr marL="358775" lvl="4" indent="-349250">
              <a:lnSpc>
                <a:spcPct val="130000"/>
              </a:lnSpc>
            </a:pPr>
            <a:endParaRPr lang="en-NL" b="1" dirty="0">
              <a:solidFill>
                <a:schemeClr val="tx1"/>
              </a:solidFill>
              <a:latin typeface="Montserrat" pitchFamily="2" charset="77"/>
            </a:endParaRPr>
          </a:p>
          <a:p>
            <a:pPr marL="9525" lvl="4">
              <a:lnSpc>
                <a:spcPct val="130000"/>
              </a:lnSpc>
            </a:pPr>
            <a:endParaRPr lang="en-NL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2247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954465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Update of Action List </a:t>
            </a:r>
            <a:r>
              <a:rPr lang="en-GB" sz="3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(annex C) </a:t>
            </a:r>
            <a:r>
              <a:rPr lang="en-GB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1/2</a:t>
            </a:r>
            <a:r>
              <a:rPr lang="en-GB" sz="3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43199" y="1245095"/>
            <a:ext cx="9544659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bg2"/>
                </a:solidFill>
                <a:latin typeface="Montserrat" pitchFamily="2" charset="77"/>
              </a:rPr>
              <a:t>Stakeholder Engagement  - </a:t>
            </a:r>
            <a:r>
              <a:rPr lang="en-GB" sz="2400" b="1" dirty="0">
                <a:solidFill>
                  <a:schemeClr val="bg2"/>
                </a:solidFill>
                <a:latin typeface="Montserrat" pitchFamily="2" charset="77"/>
              </a:rPr>
              <a:t>Mark Dowell</a:t>
            </a:r>
          </a:p>
          <a:p>
            <a:pPr>
              <a:lnSpc>
                <a:spcPct val="130000"/>
              </a:lnSpc>
            </a:pPr>
            <a:endParaRPr lang="en-GB" sz="2400" b="1" dirty="0">
              <a:solidFill>
                <a:schemeClr val="bg2"/>
              </a:solidFill>
              <a:latin typeface="Montserrat" pitchFamily="2" charset="77"/>
            </a:endParaRPr>
          </a:p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bg2"/>
                </a:solidFill>
                <a:latin typeface="Montserrat" pitchFamily="2" charset="77"/>
              </a:rPr>
              <a:t>System Development Facilitation – </a:t>
            </a:r>
            <a:r>
              <a:rPr lang="en-GB" sz="2400" b="1" dirty="0">
                <a:solidFill>
                  <a:schemeClr val="bg2"/>
                </a:solidFill>
                <a:latin typeface="Montserrat" pitchFamily="2" charset="77"/>
              </a:rPr>
              <a:t>Richard </a:t>
            </a:r>
            <a:r>
              <a:rPr lang="en-GB" sz="2400" b="1" dirty="0" err="1">
                <a:solidFill>
                  <a:schemeClr val="bg2"/>
                </a:solidFill>
                <a:latin typeface="Montserrat" pitchFamily="2" charset="77"/>
              </a:rPr>
              <a:t>Engelen</a:t>
            </a:r>
            <a:endParaRPr lang="en-GB" sz="2400" b="1" dirty="0">
              <a:solidFill>
                <a:schemeClr val="bg2"/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</a:pPr>
            <a:endParaRPr lang="en-GB" sz="2400" dirty="0">
              <a:solidFill>
                <a:schemeClr val="bg2"/>
              </a:solidFill>
              <a:latin typeface="Montserrat" pitchFamily="2" charset="77"/>
            </a:endParaRPr>
          </a:p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bg2"/>
                </a:solidFill>
                <a:latin typeface="Montserrat" pitchFamily="2" charset="77"/>
              </a:rPr>
              <a:t>Calibration &amp; Validation –</a:t>
            </a:r>
            <a:r>
              <a:rPr lang="en-GB" sz="2400" b="1" dirty="0">
                <a:solidFill>
                  <a:schemeClr val="bg2"/>
                </a:solidFill>
                <a:latin typeface="Montserrat" pitchFamily="2" charset="77"/>
              </a:rPr>
              <a:t> Akihiko </a:t>
            </a:r>
            <a:r>
              <a:rPr lang="en-GB" sz="2400" b="1" dirty="0" err="1">
                <a:solidFill>
                  <a:schemeClr val="bg2"/>
                </a:solidFill>
                <a:latin typeface="Montserrat" pitchFamily="2" charset="77"/>
              </a:rPr>
              <a:t>Kuze</a:t>
            </a:r>
            <a:endParaRPr lang="en-GB"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F7C90-C4F1-569A-419C-7B7F379E01A3}"/>
              </a:ext>
            </a:extLst>
          </p:cNvPr>
          <p:cNvSpPr txBox="1"/>
          <p:nvPr/>
        </p:nvSpPr>
        <p:spPr>
          <a:xfrm>
            <a:off x="9148707" y="1336970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3"/>
              </a:rPr>
              <a:t>Mark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A8705-DBA3-8F5F-E129-ED1051CF2138}"/>
              </a:ext>
            </a:extLst>
          </p:cNvPr>
          <p:cNvSpPr txBox="1"/>
          <p:nvPr/>
        </p:nvSpPr>
        <p:spPr>
          <a:xfrm>
            <a:off x="9148707" y="2337452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4"/>
              </a:rPr>
              <a:t>Richard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8446E-7CB4-86BC-4983-06CE89353FFB}"/>
              </a:ext>
            </a:extLst>
          </p:cNvPr>
          <p:cNvSpPr txBox="1"/>
          <p:nvPr/>
        </p:nvSpPr>
        <p:spPr>
          <a:xfrm>
            <a:off x="9148707" y="3334470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5"/>
              </a:rPr>
              <a:t>Akihiko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728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3. GHG Cal/Val Networks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19776" y="1160318"/>
            <a:ext cx="9645317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>
                <a:solidFill>
                  <a:schemeClr val="bg2"/>
                </a:solidFill>
                <a:latin typeface="Montserrat" pitchFamily="2" charset="77"/>
              </a:rPr>
              <a:t>GHG Cal/Val Networks Sustainment </a:t>
            </a:r>
            <a:br>
              <a:rPr lang="en-GB" sz="2000" dirty="0">
                <a:solidFill>
                  <a:schemeClr val="bg2"/>
                </a:solidFill>
                <a:latin typeface="Montserrat" pitchFamily="2" charset="77"/>
              </a:rPr>
            </a:br>
            <a:r>
              <a:rPr lang="en-GB" sz="2000" dirty="0">
                <a:solidFill>
                  <a:schemeClr val="bg2"/>
                </a:solidFill>
                <a:latin typeface="Montserrat" pitchFamily="2" charset="77"/>
              </a:rPr>
              <a:t>by WG-</a:t>
            </a:r>
            <a:r>
              <a:rPr lang="en-GB" sz="2000" dirty="0" err="1">
                <a:solidFill>
                  <a:schemeClr val="bg2"/>
                </a:solidFill>
                <a:latin typeface="Montserrat" pitchFamily="2" charset="77"/>
              </a:rPr>
              <a:t>CalVal</a:t>
            </a:r>
            <a:r>
              <a:rPr lang="en-GB" sz="2000" dirty="0">
                <a:solidFill>
                  <a:schemeClr val="bg2"/>
                </a:solidFill>
                <a:latin typeface="Montserrat" pitchFamily="2" charset="77"/>
              </a:rPr>
              <a:t> – Atmospheric Composition Sub-Group</a:t>
            </a:r>
            <a:br>
              <a:rPr lang="en-GB" sz="2000" dirty="0">
                <a:solidFill>
                  <a:schemeClr val="bg2"/>
                </a:solidFill>
                <a:latin typeface="Montserrat" pitchFamily="2" charset="77"/>
              </a:rPr>
            </a:br>
            <a:r>
              <a:rPr lang="en-GB" sz="2000" dirty="0">
                <a:solidFill>
                  <a:schemeClr val="bg2"/>
                </a:solidFill>
                <a:latin typeface="Montserrat" pitchFamily="2" charset="77"/>
              </a:rPr>
              <a:t>	* Jean-Christopher Lambert, BIRA-IASB</a:t>
            </a:r>
            <a:br>
              <a:rPr lang="en-GB" sz="2000" dirty="0">
                <a:solidFill>
                  <a:schemeClr val="bg2"/>
                </a:solidFill>
                <a:latin typeface="Montserrat" pitchFamily="2" charset="77"/>
              </a:rPr>
            </a:br>
            <a:r>
              <a:rPr lang="en-GB" sz="2000" dirty="0">
                <a:solidFill>
                  <a:schemeClr val="bg2"/>
                </a:solidFill>
                <a:latin typeface="Montserrat" pitchFamily="2" charset="77"/>
              </a:rPr>
              <a:t>	* Philippe </a:t>
            </a:r>
            <a:r>
              <a:rPr lang="en-GB" sz="2000" dirty="0" err="1">
                <a:solidFill>
                  <a:schemeClr val="bg2"/>
                </a:solidFill>
                <a:latin typeface="Montserrat" pitchFamily="2" charset="77"/>
              </a:rPr>
              <a:t>Goryl</a:t>
            </a:r>
            <a:endParaRPr lang="en-GB" sz="2000" dirty="0">
              <a:solidFill>
                <a:schemeClr val="bg2"/>
              </a:solidFill>
              <a:latin typeface="Montserrat" pitchFamily="2" charset="77"/>
            </a:endParaRPr>
          </a:p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endParaRPr lang="en-GB" sz="2000" dirty="0">
              <a:solidFill>
                <a:schemeClr val="bg2"/>
              </a:solidFill>
              <a:latin typeface="Montserrat" pitchFamily="2" charset="77"/>
            </a:endParaRPr>
          </a:p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>
                <a:solidFill>
                  <a:schemeClr val="bg2"/>
                </a:solidFill>
                <a:latin typeface="Montserrat" pitchFamily="2" charset="77"/>
              </a:rPr>
              <a:t>EUMETSAT’s Cal/Val Support Strategy – </a:t>
            </a:r>
            <a:r>
              <a:rPr lang="en-GB" sz="2000" b="1" dirty="0">
                <a:solidFill>
                  <a:schemeClr val="bg2"/>
                </a:solidFill>
                <a:latin typeface="Montserrat" pitchFamily="2" charset="77"/>
              </a:rPr>
              <a:t>Thierry </a:t>
            </a:r>
            <a:r>
              <a:rPr lang="en-GB" sz="2000" b="1" dirty="0" err="1">
                <a:solidFill>
                  <a:schemeClr val="bg2"/>
                </a:solidFill>
                <a:latin typeface="Montserrat" pitchFamily="2" charset="77"/>
              </a:rPr>
              <a:t>Marbach</a:t>
            </a:r>
            <a:endParaRPr lang="en-GB" sz="2000" b="1" dirty="0">
              <a:solidFill>
                <a:schemeClr val="bg2"/>
              </a:solidFill>
              <a:latin typeface="Montserrat" pitchFamily="2" charset="77"/>
            </a:endParaRPr>
          </a:p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endParaRPr lang="en-GB" sz="2000" b="1" dirty="0">
              <a:solidFill>
                <a:schemeClr val="bg2"/>
              </a:solidFill>
              <a:latin typeface="Montserrat" pitchFamily="2" charset="77"/>
            </a:endParaRPr>
          </a:p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2"/>
                </a:solidFill>
                <a:latin typeface="Montserrat" pitchFamily="2" charset="77"/>
              </a:rPr>
              <a:t>Reflection on Action List in this Area?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33D64-6A23-6EC2-63D0-A157F749F5F8}"/>
              </a:ext>
            </a:extLst>
          </p:cNvPr>
          <p:cNvSpPr txBox="1"/>
          <p:nvPr/>
        </p:nvSpPr>
        <p:spPr>
          <a:xfrm>
            <a:off x="9160580" y="3228945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3"/>
              </a:rPr>
              <a:t>Thierry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CDEAE-770F-A7F4-5D74-7CF7C942E2E5}"/>
              </a:ext>
            </a:extLst>
          </p:cNvPr>
          <p:cNvSpPr txBox="1"/>
          <p:nvPr/>
        </p:nvSpPr>
        <p:spPr>
          <a:xfrm>
            <a:off x="9160580" y="1627124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4"/>
              </a:rPr>
              <a:t>WGCV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752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714B33-8ED6-D95D-DBE8-943DC5ED7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03375"/>
              </p:ext>
            </p:extLst>
          </p:nvPr>
        </p:nvGraphicFramePr>
        <p:xfrm>
          <a:off x="473230" y="1245095"/>
          <a:ext cx="10879580" cy="4350784"/>
        </p:xfrm>
        <a:graphic>
          <a:graphicData uri="http://schemas.openxmlformats.org/drawingml/2006/table">
            <a:tbl>
              <a:tblPr/>
              <a:tblGrid>
                <a:gridCol w="1212976">
                  <a:extLst>
                    <a:ext uri="{9D8B030D-6E8A-4147-A177-3AD203B41FA5}">
                      <a16:colId xmlns:a16="http://schemas.microsoft.com/office/drawing/2014/main" val="237320316"/>
                    </a:ext>
                  </a:extLst>
                </a:gridCol>
                <a:gridCol w="744158">
                  <a:extLst>
                    <a:ext uri="{9D8B030D-6E8A-4147-A177-3AD203B41FA5}">
                      <a16:colId xmlns:a16="http://schemas.microsoft.com/office/drawing/2014/main" val="3687128056"/>
                    </a:ext>
                  </a:extLst>
                </a:gridCol>
                <a:gridCol w="3192434">
                  <a:extLst>
                    <a:ext uri="{9D8B030D-6E8A-4147-A177-3AD203B41FA5}">
                      <a16:colId xmlns:a16="http://schemas.microsoft.com/office/drawing/2014/main" val="944295843"/>
                    </a:ext>
                  </a:extLst>
                </a:gridCol>
                <a:gridCol w="744158">
                  <a:extLst>
                    <a:ext uri="{9D8B030D-6E8A-4147-A177-3AD203B41FA5}">
                      <a16:colId xmlns:a16="http://schemas.microsoft.com/office/drawing/2014/main" val="2882085242"/>
                    </a:ext>
                  </a:extLst>
                </a:gridCol>
                <a:gridCol w="744158">
                  <a:extLst>
                    <a:ext uri="{9D8B030D-6E8A-4147-A177-3AD203B41FA5}">
                      <a16:colId xmlns:a16="http://schemas.microsoft.com/office/drawing/2014/main" val="2917406976"/>
                    </a:ext>
                  </a:extLst>
                </a:gridCol>
                <a:gridCol w="744158">
                  <a:extLst>
                    <a:ext uri="{9D8B030D-6E8A-4147-A177-3AD203B41FA5}">
                      <a16:colId xmlns:a16="http://schemas.microsoft.com/office/drawing/2014/main" val="3381920483"/>
                    </a:ext>
                  </a:extLst>
                </a:gridCol>
                <a:gridCol w="1870619">
                  <a:extLst>
                    <a:ext uri="{9D8B030D-6E8A-4147-A177-3AD203B41FA5}">
                      <a16:colId xmlns:a16="http://schemas.microsoft.com/office/drawing/2014/main" val="3266718066"/>
                    </a:ext>
                  </a:extLst>
                </a:gridCol>
                <a:gridCol w="1626919">
                  <a:extLst>
                    <a:ext uri="{9D8B030D-6E8A-4147-A177-3AD203B41FA5}">
                      <a16:colId xmlns:a16="http://schemas.microsoft.com/office/drawing/2014/main" val="2130356328"/>
                    </a:ext>
                  </a:extLst>
                </a:gridCol>
              </a:tblGrid>
              <a:tr h="216357">
                <a:tc>
                  <a:txBody>
                    <a:bodyPr/>
                    <a:lstStyle/>
                    <a:p>
                      <a:pPr rtl="0" fontAlgn="t"/>
                      <a:endParaRPr lang="en-NL" sz="1200" b="1" dirty="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 b="1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NL" sz="1200" b="1" dirty="0">
                          <a:effectLst/>
                        </a:rPr>
                        <a:t>Action Description 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NL" sz="1200" b="1" dirty="0">
                          <a:effectLst/>
                        </a:rPr>
                        <a:t>Lead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NL" sz="1200" b="1" dirty="0">
                          <a:effectLst/>
                        </a:rPr>
                        <a:t>Status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NL" sz="1200" b="1" dirty="0">
                          <a:effectLst/>
                        </a:rPr>
                        <a:t>Revisit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NL" sz="1200">
                        <a:effectLst/>
                      </a:endParaRPr>
                    </a:p>
                  </a:txBody>
                  <a:tcPr marL="18981" marR="1898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43724"/>
                  </a:ext>
                </a:extLst>
              </a:tr>
              <a:tr h="1626132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Operational Preparation and Training</a:t>
                      </a:r>
                      <a:br>
                        <a:rPr lang="en-GB" sz="1200" b="1" dirty="0">
                          <a:effectLst/>
                        </a:rPr>
                      </a:br>
                      <a:endParaRPr lang="en-GB" sz="1200" b="1" dirty="0">
                        <a:effectLst/>
                      </a:endParaRPr>
                    </a:p>
                    <a:p>
                      <a:pPr algn="ctr" rtl="0" fontAlgn="b"/>
                      <a:endParaRPr lang="en-GB" sz="1200" b="1" dirty="0">
                        <a:effectLst/>
                      </a:endParaRPr>
                    </a:p>
                    <a:p>
                      <a:pPr algn="ctr" rtl="0" fontAlgn="b"/>
                      <a:br>
                        <a:rPr lang="en-GB" sz="1200" b="1" dirty="0">
                          <a:effectLst/>
                        </a:rPr>
                      </a:br>
                      <a:r>
                        <a:rPr lang="en-GB" sz="1200" b="1" dirty="0">
                          <a:effectLst/>
                        </a:rPr>
                        <a:t>Lead: GHG TT</a:t>
                      </a:r>
                    </a:p>
                  </a:txBody>
                  <a:tcPr marL="18981" marR="18981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Ops-1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 and maintain an overview of the process followed for achieving </a:t>
                      </a:r>
                      <a:r>
                        <a:rPr lang="en-GB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readiness</a:t>
                      </a: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the PS and IOS (including system commissioning and beta testing prior to the declaration of operational readiness) and provide feedback as appropriate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dirty="0">
                          <a:effectLst/>
                        </a:rPr>
                        <a:t>WGC-TT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2. ON GOING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Annual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jw</a:t>
                      </a:r>
                      <a:r>
                        <a:rPr lang="en-GB" sz="1200" dirty="0">
                          <a:effectLst/>
                        </a:rPr>
                        <a:t>) seems like these next 3 require determination of outcomes from the previous set of components (system development facilitation)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NL" sz="1200">
                        <a:effectLst/>
                      </a:endParaRPr>
                    </a:p>
                  </a:txBody>
                  <a:tcPr marL="18981" marR="1898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72684"/>
                  </a:ext>
                </a:extLst>
              </a:tr>
              <a:tr h="1021278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dirty="0">
                          <a:effectLst/>
                        </a:rPr>
                        <a:t>Ops-2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b="0" i="0" dirty="0">
                          <a:effectLst/>
                          <a:latin typeface="Calibri" panose="020F0502020204030204" pitchFamily="34" charset="0"/>
                        </a:rPr>
                        <a:t>Establish and maintain an overview of the </a:t>
                      </a:r>
                      <a:r>
                        <a:rPr lang="en-GB" sz="1200" b="1" i="0" dirty="0">
                          <a:effectLst/>
                          <a:latin typeface="Calibri" panose="020F0502020204030204" pitchFamily="34" charset="0"/>
                        </a:rPr>
                        <a:t>governance arrangements</a:t>
                      </a:r>
                      <a:r>
                        <a:rPr lang="en-GB" sz="1200" b="0" i="0" dirty="0">
                          <a:effectLst/>
                          <a:latin typeface="Calibri" panose="020F0502020204030204" pitchFamily="34" charset="0"/>
                        </a:rPr>
                        <a:t> for the operation of the PS and IOS and provide feedback as appropriate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>
                          <a:effectLst/>
                        </a:rPr>
                        <a:t>WGC-TT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2. ON GOING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Annual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(jw) again, this needs revisiting based on upcoming EIS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NL" sz="1200">
                        <a:effectLst/>
                      </a:endParaRPr>
                    </a:p>
                  </a:txBody>
                  <a:tcPr marL="18981" marR="1898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813575"/>
                  </a:ext>
                </a:extLst>
              </a:tr>
              <a:tr h="1270660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dirty="0">
                          <a:effectLst/>
                        </a:rPr>
                        <a:t>Ops-3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 and maintain an overview of the arrangements and documentation for </a:t>
                      </a:r>
                      <a:r>
                        <a:rPr lang="en-GB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preparing end-users to exploit the outputs of the system</a:t>
                      </a: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including training, and provide feedback as appropriate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>
                          <a:effectLst/>
                        </a:rPr>
                        <a:t>WGC-TT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2. ON GOING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Annual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jw</a:t>
                      </a:r>
                      <a:r>
                        <a:rPr lang="en-GB" sz="1200" dirty="0">
                          <a:effectLst/>
                        </a:rPr>
                        <a:t>) again, this needs revisiting based on upcoming EIS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dirty="0">
                          <a:effectLst/>
                        </a:rPr>
                        <a:t>[DC]: It would seem that capacity building is a critical element of this task. Should </a:t>
                      </a:r>
                      <a:r>
                        <a:rPr lang="en-GB" sz="1200" dirty="0" err="1">
                          <a:effectLst/>
                        </a:rPr>
                        <a:t>WGCapD</a:t>
                      </a:r>
                      <a:r>
                        <a:rPr lang="en-GB" sz="1200" dirty="0">
                          <a:effectLst/>
                        </a:rPr>
                        <a:t> be involved?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789909"/>
                  </a:ext>
                </a:extLst>
              </a:tr>
              <a:tr h="216357">
                <a:tc>
                  <a:txBody>
                    <a:bodyPr/>
                    <a:lstStyle/>
                    <a:p>
                      <a:pPr rtl="0" fontAlgn="t"/>
                      <a:endParaRPr lang="en-NL" sz="120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 dirty="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 dirty="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 dirty="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NL" sz="1200" dirty="0">
                        <a:effectLst/>
                      </a:endParaRPr>
                    </a:p>
                  </a:txBody>
                  <a:tcPr marL="18981" marR="1898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415168"/>
                  </a:ext>
                </a:extLst>
              </a:tr>
            </a:tbl>
          </a:graphicData>
        </a:graphic>
      </p:graphicFrame>
      <p:sp>
        <p:nvSpPr>
          <p:cNvPr id="78" name="Google Shape;78;p9"/>
          <p:cNvSpPr txBox="1"/>
          <p:nvPr/>
        </p:nvSpPr>
        <p:spPr>
          <a:xfrm>
            <a:off x="94020" y="103248"/>
            <a:ext cx="967046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Update of Action List </a:t>
            </a:r>
            <a:r>
              <a:rPr lang="en-GB" sz="3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(annex C)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– 2/2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EBE013-4F2A-37B0-776D-9BD39CA633E7}"/>
              </a:ext>
            </a:extLst>
          </p:cNvPr>
          <p:cNvGrpSpPr/>
          <p:nvPr/>
        </p:nvGrpSpPr>
        <p:grpSpPr>
          <a:xfrm>
            <a:off x="343199" y="1245095"/>
            <a:ext cx="11009611" cy="4413476"/>
            <a:chOff x="343199" y="1245095"/>
            <a:chExt cx="11009611" cy="4413476"/>
          </a:xfrm>
        </p:grpSpPr>
        <p:sp>
          <p:nvSpPr>
            <p:cNvPr id="79" name="Google Shape;79;p9"/>
            <p:cNvSpPr txBox="1"/>
            <p:nvPr/>
          </p:nvSpPr>
          <p:spPr>
            <a:xfrm>
              <a:off x="343199" y="1245095"/>
              <a:ext cx="11009611" cy="44134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6075" indent="-346075"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en-GB" sz="2400" dirty="0">
                  <a:solidFill>
                    <a:schemeClr val="bg2"/>
                  </a:solidFill>
                  <a:latin typeface="Montserrat" pitchFamily="2" charset="77"/>
                </a:rPr>
                <a:t>Operational Preparation and Training  – </a:t>
              </a:r>
              <a:r>
                <a:rPr lang="en-GB" sz="2400" b="1" dirty="0">
                  <a:solidFill>
                    <a:schemeClr val="bg2"/>
                  </a:solidFill>
                  <a:latin typeface="Montserrat" pitchFamily="2" charset="77"/>
                </a:rPr>
                <a:t>TT discuss</a:t>
              </a:r>
            </a:p>
            <a:p>
              <a:pPr>
                <a:lnSpc>
                  <a:spcPct val="130000"/>
                </a:lnSpc>
              </a:pPr>
              <a:endParaRPr lang="en-GB" sz="2400" dirty="0">
                <a:solidFill>
                  <a:schemeClr val="bg2"/>
                </a:solidFill>
                <a:latin typeface="Montserrat" pitchFamily="2" charset="77"/>
              </a:endParaRPr>
            </a:p>
            <a:p>
              <a:pPr marL="346075" indent="-346075"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en-GB" sz="2400" dirty="0">
                  <a:solidFill>
                    <a:schemeClr val="bg2"/>
                  </a:solidFill>
                  <a:latin typeface="Montserrat" pitchFamily="2" charset="77"/>
                </a:rPr>
                <a:t>Sensor Development  – </a:t>
              </a:r>
              <a:r>
                <a:rPr lang="en-GB" sz="2400" b="1" dirty="0">
                  <a:solidFill>
                    <a:schemeClr val="bg2"/>
                  </a:solidFill>
                  <a:latin typeface="Montserrat" pitchFamily="2" charset="77"/>
                </a:rPr>
                <a:t>John Worden</a:t>
              </a:r>
            </a:p>
            <a:p>
              <a:pPr>
                <a:lnSpc>
                  <a:spcPct val="130000"/>
                </a:lnSpc>
              </a:pPr>
              <a:endParaRPr lang="en-GB" sz="2400" b="1" dirty="0">
                <a:solidFill>
                  <a:schemeClr val="bg2"/>
                </a:solidFill>
                <a:latin typeface="Montserrat" pitchFamily="2" charset="77"/>
              </a:endParaRPr>
            </a:p>
            <a:p>
              <a:pPr marL="346075" indent="-346075"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en-GB" sz="2400" dirty="0">
                  <a:solidFill>
                    <a:schemeClr val="bg2"/>
                  </a:solidFill>
                  <a:latin typeface="Montserrat" pitchFamily="2" charset="77"/>
                </a:rPr>
                <a:t>L1 &amp; L2 GHG Product Development  –</a:t>
              </a:r>
              <a:r>
                <a:rPr lang="en-GB" sz="2400" b="1" dirty="0">
                  <a:solidFill>
                    <a:schemeClr val="bg2"/>
                  </a:solidFill>
                  <a:latin typeface="Montserrat" pitchFamily="2" charset="77"/>
                </a:rPr>
                <a:t> Ruediger Lang</a:t>
              </a:r>
              <a:endParaRPr lang="en-GB" sz="2400" dirty="0">
                <a:solidFill>
                  <a:schemeClr val="bg2"/>
                </a:solidFill>
                <a:latin typeface="Montserrat" pitchFamily="2" charset="77"/>
              </a:endParaRPr>
            </a:p>
            <a:p>
              <a:pPr marL="346075" indent="-346075">
                <a:lnSpc>
                  <a:spcPct val="130000"/>
                </a:lnSpc>
                <a:buFont typeface="Wingdings" pitchFamily="2" charset="2"/>
                <a:buChar char="Ø"/>
              </a:pPr>
              <a:endParaRPr lang="en-GB" sz="2400" dirty="0">
                <a:solidFill>
                  <a:schemeClr val="bg2"/>
                </a:solidFill>
                <a:latin typeface="Montserrat" pitchFamily="2" charset="77"/>
              </a:endParaRPr>
            </a:p>
            <a:p>
              <a:pPr marL="346075" indent="-346075"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en-GB" sz="2400" dirty="0">
                  <a:solidFill>
                    <a:schemeClr val="bg2"/>
                  </a:solidFill>
                  <a:latin typeface="Montserrat" pitchFamily="2" charset="77"/>
                </a:rPr>
                <a:t>Flux Inv. Model Development – </a:t>
              </a:r>
              <a:r>
                <a:rPr lang="en-GB" sz="2400" b="1" dirty="0">
                  <a:solidFill>
                    <a:schemeClr val="bg2"/>
                  </a:solidFill>
                  <a:latin typeface="Montserrat" pitchFamily="2" charset="77"/>
                </a:rPr>
                <a:t>Kevin  Bowman</a:t>
              </a:r>
            </a:p>
            <a:p>
              <a:pPr marL="346075" indent="-346075">
                <a:lnSpc>
                  <a:spcPct val="130000"/>
                </a:lnSpc>
                <a:buFont typeface="Wingdings" pitchFamily="2" charset="2"/>
                <a:buChar char="Ø"/>
              </a:pPr>
              <a:endParaRPr lang="en-GB" sz="2400" b="1" dirty="0">
                <a:solidFill>
                  <a:schemeClr val="bg2"/>
                </a:solidFill>
                <a:latin typeface="Montserrat" pitchFamily="2" charset="77"/>
              </a:endParaRPr>
            </a:p>
            <a:p>
              <a:pPr marL="346075" indent="-346075">
                <a:lnSpc>
                  <a:spcPct val="130000"/>
                </a:lnSpc>
                <a:buFont typeface="Wingdings" pitchFamily="2" charset="2"/>
                <a:buChar char="Ø"/>
              </a:pPr>
              <a:endParaRPr lang="en-GB" sz="2400" dirty="0">
                <a:solidFill>
                  <a:schemeClr val="bg2"/>
                </a:solidFill>
                <a:latin typeface="Montserrat" pitchFamily="2" charset="77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4F9B333-44BC-3A26-5D77-85413539A48C}"/>
                </a:ext>
              </a:extLst>
            </p:cNvPr>
            <p:cNvSpPr txBox="1"/>
            <p:nvPr/>
          </p:nvSpPr>
          <p:spPr>
            <a:xfrm>
              <a:off x="9148707" y="1336970"/>
              <a:ext cx="1974273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solidFill>
                    <a:srgbClr val="C00000"/>
                  </a:solidFill>
                  <a:latin typeface="Montserrat" pitchFamily="2" charset="77"/>
                </a:rPr>
                <a:t>Lead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446DD7-F078-4579-4EE7-9F224D136145}"/>
                </a:ext>
              </a:extLst>
            </p:cNvPr>
            <p:cNvSpPr txBox="1"/>
            <p:nvPr/>
          </p:nvSpPr>
          <p:spPr>
            <a:xfrm>
              <a:off x="9148705" y="2282957"/>
              <a:ext cx="1974273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solidFill>
                    <a:srgbClr val="C00000"/>
                  </a:solidFill>
                  <a:latin typeface="Montserrat" pitchFamily="2" charset="77"/>
                  <a:hlinkClick r:id="rId3"/>
                </a:rPr>
                <a:t>John</a:t>
              </a:r>
              <a:endParaRPr lang="en-US" sz="2000" b="1" dirty="0">
                <a:solidFill>
                  <a:srgbClr val="C00000"/>
                </a:solidFill>
                <a:latin typeface="Montserrat" pitchFamily="2" charset="7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235D5D-71DA-BD7D-7252-89D3B796F0E1}"/>
                </a:ext>
              </a:extLst>
            </p:cNvPr>
            <p:cNvSpPr txBox="1"/>
            <p:nvPr/>
          </p:nvSpPr>
          <p:spPr>
            <a:xfrm>
              <a:off x="9148706" y="3228945"/>
              <a:ext cx="1974273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solidFill>
                    <a:srgbClr val="C00000"/>
                  </a:solidFill>
                  <a:latin typeface="Montserrat" pitchFamily="2" charset="77"/>
                  <a:hlinkClick r:id="rId4"/>
                </a:rPr>
                <a:t>Ruediger</a:t>
              </a:r>
              <a:endParaRPr lang="en-US" sz="2000" b="1" dirty="0">
                <a:solidFill>
                  <a:srgbClr val="C00000"/>
                </a:solidFill>
                <a:latin typeface="Montserrat" pitchFamily="2" charset="7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D64E2F-92F5-5C70-DD73-D88987A0B0C6}"/>
                </a:ext>
              </a:extLst>
            </p:cNvPr>
            <p:cNvSpPr txBox="1"/>
            <p:nvPr/>
          </p:nvSpPr>
          <p:spPr>
            <a:xfrm>
              <a:off x="9148705" y="4174932"/>
              <a:ext cx="1974273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solidFill>
                    <a:srgbClr val="C00000"/>
                  </a:solidFill>
                  <a:latin typeface="Montserrat" pitchFamily="2" charset="77"/>
                </a:rPr>
                <a:t>Kevin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3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967046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5. New Space Coordination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43199" y="1245095"/>
            <a:ext cx="9544659" cy="19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800" dirty="0">
                <a:solidFill>
                  <a:schemeClr val="bg2"/>
                </a:solidFill>
                <a:latin typeface="Montserrat" pitchFamily="2" charset="77"/>
              </a:rPr>
              <a:t>Topic led by </a:t>
            </a:r>
            <a:r>
              <a:rPr lang="en-GB" sz="2800" b="1" dirty="0">
                <a:solidFill>
                  <a:schemeClr val="bg2"/>
                </a:solidFill>
                <a:latin typeface="Montserrat" pitchFamily="2" charset="77"/>
              </a:rPr>
              <a:t>John Worden</a:t>
            </a:r>
            <a:endParaRPr lang="en-GB" sz="2800" dirty="0">
              <a:solidFill>
                <a:schemeClr val="bg2"/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Montserrat" pitchFamily="2" charset="77"/>
              </a:rPr>
              <a:t>Development of evaluation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Montserrat" pitchFamily="2" charset="77"/>
              </a:rPr>
              <a:t>Supporting validation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Montserrat" pitchFamily="2" charset="77"/>
              </a:rPr>
              <a:t>Climate finance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46DD7-F078-4579-4EE7-9F224D136145}"/>
              </a:ext>
            </a:extLst>
          </p:cNvPr>
          <p:cNvSpPr txBox="1"/>
          <p:nvPr/>
        </p:nvSpPr>
        <p:spPr>
          <a:xfrm>
            <a:off x="8376809" y="1457269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3"/>
              </a:rPr>
              <a:t>John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  <p:sp>
        <p:nvSpPr>
          <p:cNvPr id="3" name="Google Shape;78;p9">
            <a:extLst>
              <a:ext uri="{FF2B5EF4-FFF2-40B4-BE49-F238E27FC236}">
                <a16:creationId xmlns:a16="http://schemas.microsoft.com/office/drawing/2014/main" id="{717AA7C3-92E8-4371-022C-41F031F3E4DC}"/>
              </a:ext>
            </a:extLst>
          </p:cNvPr>
          <p:cNvSpPr txBox="1"/>
          <p:nvPr/>
        </p:nvSpPr>
        <p:spPr>
          <a:xfrm>
            <a:off x="0" y="3509489"/>
            <a:ext cx="12192000" cy="769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6. GCOS IP Response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79;p9">
            <a:extLst>
              <a:ext uri="{FF2B5EF4-FFF2-40B4-BE49-F238E27FC236}">
                <a16:creationId xmlns:a16="http://schemas.microsoft.com/office/drawing/2014/main" id="{E3D397B0-511F-DF88-BA75-EEE63547A252}"/>
              </a:ext>
            </a:extLst>
          </p:cNvPr>
          <p:cNvSpPr txBox="1"/>
          <p:nvPr/>
        </p:nvSpPr>
        <p:spPr>
          <a:xfrm>
            <a:off x="343199" y="4278890"/>
            <a:ext cx="8800802" cy="151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800" dirty="0">
                <a:solidFill>
                  <a:schemeClr val="bg2"/>
                </a:solidFill>
                <a:latin typeface="Montserrat" pitchFamily="2" charset="77"/>
              </a:rPr>
              <a:t>Topic led by </a:t>
            </a:r>
            <a:r>
              <a:rPr lang="en-GB" sz="2800" b="1" dirty="0">
                <a:solidFill>
                  <a:schemeClr val="bg2"/>
                </a:solidFill>
                <a:latin typeface="Montserrat" pitchFamily="2" charset="77"/>
              </a:rPr>
              <a:t>Yasjka Meijer</a:t>
            </a:r>
            <a:endParaRPr lang="en-GB" sz="2800" dirty="0">
              <a:solidFill>
                <a:schemeClr val="bg2"/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Montserrat" pitchFamily="2" charset="77"/>
              </a:rPr>
              <a:t>Response to GCOS IP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Montserrat" pitchFamily="2" charset="77"/>
              </a:rPr>
              <a:t>Related activities in B3.1,  F2.2,  F5.2  &amp;  F5.4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E3602-09A3-3B4B-8F8B-CF59DDF9A534}"/>
              </a:ext>
            </a:extLst>
          </p:cNvPr>
          <p:cNvSpPr txBox="1"/>
          <p:nvPr/>
        </p:nvSpPr>
        <p:spPr>
          <a:xfrm>
            <a:off x="8376808" y="4635890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4"/>
              </a:rPr>
              <a:t>Yasjka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753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23650" y="1134840"/>
            <a:ext cx="9877253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Consolidate Action list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GHG Roadmap</a:t>
            </a: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 Cal/Val continuity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support of GHG observations</a:t>
            </a: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role and engagement of CEOS with </a:t>
            </a: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 (&amp; G3W)</a:t>
            </a: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Prepare for SIT-39</a:t>
            </a:r>
            <a:endParaRPr lang="en-GB"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462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GB"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GB"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 Objectives of Meeting #4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4679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89FA7E-7569-7E4D-D400-FB27ED347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84" y="1049565"/>
            <a:ext cx="9975391" cy="52641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0AC759-4B21-7EA2-8311-10043F62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Agenda - 1</a:t>
            </a:r>
          </a:p>
        </p:txBody>
      </p:sp>
    </p:spTree>
    <p:extLst>
      <p:ext uri="{BB962C8B-B14F-4D97-AF65-F5344CB8AC3E}">
        <p14:creationId xmlns:p14="http://schemas.microsoft.com/office/powerpoint/2010/main" val="34073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23650" y="1134840"/>
            <a:ext cx="9877253" cy="798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Action Status of Meeting #4:</a:t>
            </a: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Organise a dedicated meeting on definitions and to reformulate actions under System Development Facilitation,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R.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Engelen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Add action under Stakeholder engagement to coordinate with AFOLU</a:t>
            </a: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Roadmap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, M. Dowell</a:t>
            </a: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Finalise update of each area in Annex C,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area leads</a:t>
            </a: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Add new actions covering importance of airborne sensors and need for validation over ocean,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A.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Kuze</a:t>
            </a:r>
            <a:endParaRPr kumimoji="0" lang="en-GB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Move actions Sens-3 &amp; -4 under “Calibration &amp; Validation” in Annex C,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W.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Su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endParaRPr kumimoji="0" lang="en-GB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endParaRPr kumimoji="0" lang="en-GB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endParaRPr kumimoji="0" lang="en-GB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17462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GB"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GB"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 Review of Meeting Actions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525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23651" y="1134840"/>
            <a:ext cx="9353749" cy="510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 leads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(plus deputies) have been appointed using the thematic areas of Annex C (actions) in the GHG Roadmap: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Stakeholder Engagement  -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Mark (John, </a:t>
            </a:r>
            <a:r>
              <a:rPr lang="en-GB" sz="1800" b="1" dirty="0" err="1">
                <a:solidFill>
                  <a:schemeClr val="bg2"/>
                </a:solidFill>
                <a:latin typeface="Montserrat" pitchFamily="2" charset="77"/>
              </a:rPr>
              <a:t>Wenying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)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System Development Facilitation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Richard (John, Kevin) 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Operational Preparation and Training 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TT discuss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Sensor Development 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John (AC-VC) (Yasjka)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L1 &amp; L2 GHG Product Development 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– Ruediger &amp; Dave</a:t>
            </a:r>
            <a:endParaRPr lang="en-GB" sz="1800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Flux Inv. Model Development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Kevin (Frederic)</a:t>
            </a:r>
            <a:endParaRPr lang="en-GB" sz="1800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Calibration &amp; Validation –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 Hiroshi (</a:t>
            </a:r>
            <a:r>
              <a:rPr lang="en-GB" sz="1800" b="1" dirty="0" err="1">
                <a:solidFill>
                  <a:schemeClr val="bg2"/>
                </a:solidFill>
                <a:latin typeface="Montserrat" pitchFamily="2" charset="77"/>
              </a:rPr>
              <a:t>Kuze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)</a:t>
            </a:r>
            <a:endParaRPr lang="en-GB"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8775" indent="-341313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Leads mailing list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 been set-up 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ghg-tt-leads@googlegroups.com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TT mailing list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 been set-up 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ghg-tt@googlegroups.com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358775" indent="-341313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Work continues to be supported by </a:t>
            </a:r>
            <a:r>
              <a:rPr lang="en-GB" sz="18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Symbios</a:t>
            </a: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</a:p>
          <a:p>
            <a:pPr marL="358775" indent="-341313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Points of Contact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still missing toward </a:t>
            </a:r>
            <a:r>
              <a:rPr lang="en-GB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CapD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CGMS WGs</a:t>
            </a: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 GHG Task organisation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06010"/>
            <a:ext cx="9601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468C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468C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468C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SHORT BREAK  - restart at 13:30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hrs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(CET)</a:t>
            </a:r>
            <a:endParaRPr lang="en-GB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r="12766"/>
          <a:stretch/>
        </p:blipFill>
        <p:spPr>
          <a:xfrm>
            <a:off x="0" y="4169046"/>
            <a:ext cx="3768436" cy="1937841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1"/>
          <a:stretch/>
        </p:blipFill>
        <p:spPr>
          <a:xfrm>
            <a:off x="3827551" y="1385342"/>
            <a:ext cx="4871967" cy="493233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2562339"/>
            <a:ext cx="3251200" cy="21632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2" y="1256394"/>
            <a:ext cx="3580015" cy="2387595"/>
          </a:xfrm>
          <a:prstGeom prst="rect">
            <a:avLst/>
          </a:prstGeom>
        </p:spPr>
      </p:pic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95BDA1CF-F231-7E6A-11E1-8B2E91483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1"/>
          <a:stretch/>
        </p:blipFill>
        <p:spPr bwMode="auto">
          <a:xfrm>
            <a:off x="4115494" y="1622917"/>
            <a:ext cx="4189021" cy="42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253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0AC759-4B21-7EA2-8311-10043F62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Agenda - 2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FF624-AA3E-EF7E-C146-EB63E9292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69" y="1238731"/>
            <a:ext cx="10510345" cy="41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1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06010"/>
            <a:ext cx="9601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D0A300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468C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468C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468C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1425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SHORT BREAK  - restart at 15:00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hrs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(CET)</a:t>
            </a:r>
            <a:endParaRPr lang="en-GB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r="12766"/>
          <a:stretch/>
        </p:blipFill>
        <p:spPr>
          <a:xfrm>
            <a:off x="0" y="4169046"/>
            <a:ext cx="3768436" cy="1937841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1"/>
          <a:stretch/>
        </p:blipFill>
        <p:spPr>
          <a:xfrm>
            <a:off x="3827551" y="1385342"/>
            <a:ext cx="4871967" cy="493233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2562339"/>
            <a:ext cx="3251200" cy="21632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2" y="1256394"/>
            <a:ext cx="3580015" cy="2387595"/>
          </a:xfrm>
          <a:prstGeom prst="rect">
            <a:avLst/>
          </a:prstGeom>
        </p:spPr>
      </p:pic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95BDA1CF-F231-7E6A-11E1-8B2E91483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1"/>
          <a:stretch/>
        </p:blipFill>
        <p:spPr bwMode="auto">
          <a:xfrm>
            <a:off x="4115494" y="1622917"/>
            <a:ext cx="4189021" cy="42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30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0AC759-4B21-7EA2-8311-10043F62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Agenda - 3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3A9A5-2EB4-F4DE-61D4-90BDF456D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3" y="1105903"/>
            <a:ext cx="10313755" cy="53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39340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1036</Words>
  <Application>Microsoft Macintosh PowerPoint</Application>
  <PresentationFormat>Widescreen</PresentationFormat>
  <Paragraphs>146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Helvetica</vt:lpstr>
      <vt:lpstr>Calibri</vt:lpstr>
      <vt:lpstr>Montserrat</vt:lpstr>
      <vt:lpstr>Wingdings</vt:lpstr>
      <vt:lpstr>ceos</vt:lpstr>
      <vt:lpstr>Greenhouse Gas (GHG) Task Team Meeting #4</vt:lpstr>
      <vt:lpstr>PowerPoint Presentation</vt:lpstr>
      <vt:lpstr>Agenda - 1</vt:lpstr>
      <vt:lpstr>PowerPoint Presentation</vt:lpstr>
      <vt:lpstr>PowerPoint Presentation</vt:lpstr>
      <vt:lpstr>PowerPoint Presentation</vt:lpstr>
      <vt:lpstr>Agenda - 2</vt:lpstr>
      <vt:lpstr>PowerPoint Presentation</vt:lpstr>
      <vt:lpstr>Agenda - 3</vt:lpstr>
      <vt:lpstr>PowerPoint Presentation</vt:lpstr>
      <vt:lpstr>Agenda - 4</vt:lpstr>
      <vt:lpstr>PowerPoint Presentation</vt:lpstr>
      <vt:lpstr>GHG Roadmap update 1/2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 Technical Workshop 2023 Presentation Template and Guidance</dc:title>
  <dc:subject/>
  <dc:creator/>
  <cp:keywords/>
  <dc:description/>
  <cp:lastModifiedBy>Yasjka Meijer</cp:lastModifiedBy>
  <cp:revision>1</cp:revision>
  <dcterms:modified xsi:type="dcterms:W3CDTF">2024-03-11T11:04:24Z</dcterms:modified>
  <cp:category/>
</cp:coreProperties>
</file>