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 ContentType="image/ti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1.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3" r:id="rId2"/>
    <p:sldMasterId id="2147483661" r:id="rId3"/>
    <p:sldMasterId id="2147483704" r:id="rId4"/>
    <p:sldMasterId id="2147483723" r:id="rId5"/>
    <p:sldMasterId id="2147483774" r:id="rId6"/>
    <p:sldMasterId id="2147483782" r:id="rId7"/>
    <p:sldMasterId id="2147483817" r:id="rId8"/>
    <p:sldMasterId id="2147483835" r:id="rId9"/>
    <p:sldMasterId id="2147483843" r:id="rId10"/>
    <p:sldMasterId id="2147483861" r:id="rId11"/>
    <p:sldMasterId id="2147483867" r:id="rId12"/>
  </p:sldMasterIdLst>
  <p:notesMasterIdLst>
    <p:notesMasterId r:id="rId35"/>
  </p:notesMasterIdLst>
  <p:handoutMasterIdLst>
    <p:handoutMasterId r:id="rId36"/>
  </p:handoutMasterIdLst>
  <p:sldIdLst>
    <p:sldId id="3152" r:id="rId13"/>
    <p:sldId id="264" r:id="rId14"/>
    <p:sldId id="1352" r:id="rId15"/>
    <p:sldId id="3141" r:id="rId16"/>
    <p:sldId id="1333" r:id="rId17"/>
    <p:sldId id="3135" r:id="rId18"/>
    <p:sldId id="3143" r:id="rId19"/>
    <p:sldId id="3139" r:id="rId20"/>
    <p:sldId id="3142" r:id="rId21"/>
    <p:sldId id="3138" r:id="rId22"/>
    <p:sldId id="3140" r:id="rId23"/>
    <p:sldId id="3144" r:id="rId24"/>
    <p:sldId id="1538" r:id="rId25"/>
    <p:sldId id="3151" r:id="rId26"/>
    <p:sldId id="3150" r:id="rId27"/>
    <p:sldId id="261" r:id="rId28"/>
    <p:sldId id="3145" r:id="rId29"/>
    <p:sldId id="1552" r:id="rId30"/>
    <p:sldId id="3148" r:id="rId31"/>
    <p:sldId id="1558" r:id="rId32"/>
    <p:sldId id="3146" r:id="rId33"/>
    <p:sldId id="3147" r:id="rId34"/>
  </p:sldIdLst>
  <p:sldSz cx="12188825" cy="6858000"/>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D4DB"/>
    <a:srgbClr val="B9CDE5"/>
    <a:srgbClr val="1F497D"/>
    <a:srgbClr val="2F3E4F"/>
    <a:srgbClr val="839DB2"/>
    <a:srgbClr val="6C8AAF"/>
    <a:srgbClr val="2E3F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F938D8-1602-9A28-14EB-73AB1C9F9B1B}" v="6" dt="2026-02-09T20:54:36.373"/>
    <p1510:client id="{B3B664D4-0E2F-5040-B72F-3510BA02C629}" v="38" dt="2026-02-09T20:50:35.143"/>
    <p1510:client id="{D0D8592B-A0FB-9701-42AF-B41EB8A76F37}" v="3" dt="2026-02-09T20:53:54.4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87"/>
    <p:restoredTop sz="94618"/>
  </p:normalViewPr>
  <p:slideViewPr>
    <p:cSldViewPr snapToGrid="0">
      <p:cViewPr varScale="1">
        <p:scale>
          <a:sx n="116" d="100"/>
          <a:sy n="116" d="100"/>
        </p:scale>
        <p:origin x="712" y="184"/>
      </p:cViewPr>
      <p:guideLst>
        <p:guide orient="horz" pos="2160"/>
        <p:guide pos="383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theme" Target="theme/theme1.xml"/><Relationship Id="rId21" Type="http://schemas.openxmlformats.org/officeDocument/2006/relationships/slide" Target="slides/slide9.xml"/><Relationship Id="rId34" Type="http://schemas.openxmlformats.org/officeDocument/2006/relationships/slide" Target="slides/slide22.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notesMaster" Target="notesMasters/notesMaster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257351A7-8A0E-BC4A-B507-BC9FBEDEB94D}" type="datetime1">
              <a:rPr lang="en-US" smtClean="0"/>
              <a:pPr/>
              <a:t>2/10/26</a:t>
            </a:fld>
            <a:endParaRPr lang="en-US"/>
          </a:p>
        </p:txBody>
      </p:sp>
      <p:sp>
        <p:nvSpPr>
          <p:cNvPr id="4" name="Footer Placeholder 3"/>
          <p:cNvSpPr>
            <a:spLocks noGrp="1"/>
          </p:cNvSpPr>
          <p:nvPr>
            <p:ph type="ftr" sz="quarter" idx="2"/>
          </p:nvPr>
        </p:nvSpPr>
        <p:spPr>
          <a:xfrm>
            <a:off x="0" y="9433106"/>
            <a:ext cx="2944283" cy="49657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fld id="{DEFFE683-3A33-1F4A-90D8-528147015F19}" type="slidenum">
              <a:rPr lang="en-US" smtClean="0"/>
              <a:pPr/>
              <a:t>‹#›</a:t>
            </a:fld>
            <a:endParaRPr lang="en-US"/>
          </a:p>
        </p:txBody>
      </p:sp>
    </p:spTree>
    <p:extLst>
      <p:ext uri="{BB962C8B-B14F-4D97-AF65-F5344CB8AC3E}">
        <p14:creationId xmlns:p14="http://schemas.microsoft.com/office/powerpoint/2010/main" val="1878978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3C0BA50B-6875-0F43-A70A-41BA2A188017}" type="datetime1">
              <a:rPr lang="en-US" smtClean="0"/>
              <a:pPr/>
              <a:t>2/10/26</a:t>
            </a:fld>
            <a:endParaRPr lang="en-US"/>
          </a:p>
        </p:txBody>
      </p:sp>
      <p:sp>
        <p:nvSpPr>
          <p:cNvPr id="4" name="Slide Image Placeholder 3"/>
          <p:cNvSpPr>
            <a:spLocks noGrp="1" noRot="1" noChangeAspect="1"/>
          </p:cNvSpPr>
          <p:nvPr>
            <p:ph type="sldImg" idx="2"/>
          </p:nvPr>
        </p:nvSpPr>
        <p:spPr>
          <a:xfrm>
            <a:off x="88900" y="744538"/>
            <a:ext cx="6616700"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D03270C-FB42-C54A-AC71-B4EEB4FA7F12}" type="slidenum">
              <a:rPr lang="en-US" smtClean="0"/>
              <a:pPr/>
              <a:t>‹#›</a:t>
            </a:fld>
            <a:endParaRPr lang="en-US"/>
          </a:p>
        </p:txBody>
      </p:sp>
    </p:spTree>
    <p:extLst>
      <p:ext uri="{BB962C8B-B14F-4D97-AF65-F5344CB8AC3E}">
        <p14:creationId xmlns:p14="http://schemas.microsoft.com/office/powerpoint/2010/main" val="69302753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D03270C-FB42-C54A-AC71-B4EEB4FA7F12}" type="slidenum">
              <a:rPr lang="en-US" smtClean="0"/>
              <a:pPr/>
              <a:t>2</a:t>
            </a:fld>
            <a:endParaRPr lang="en-US"/>
          </a:p>
        </p:txBody>
      </p:sp>
    </p:spTree>
    <p:extLst>
      <p:ext uri="{BB962C8B-B14F-4D97-AF65-F5344CB8AC3E}">
        <p14:creationId xmlns:p14="http://schemas.microsoft.com/office/powerpoint/2010/main" val="2660124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D03270C-FB42-C54A-AC71-B4EEB4FA7F12}" type="slidenum">
              <a:rPr lang="en-US" smtClean="0"/>
              <a:pPr/>
              <a:t>21</a:t>
            </a:fld>
            <a:endParaRPr lang="en-US"/>
          </a:p>
        </p:txBody>
      </p:sp>
    </p:spTree>
    <p:extLst>
      <p:ext uri="{BB962C8B-B14F-4D97-AF65-F5344CB8AC3E}">
        <p14:creationId xmlns:p14="http://schemas.microsoft.com/office/powerpoint/2010/main" val="742821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D03270C-FB42-C54A-AC71-B4EEB4FA7F12}" type="slidenum">
              <a:rPr lang="en-US" smtClean="0"/>
              <a:pPr/>
              <a:t>22</a:t>
            </a:fld>
            <a:endParaRPr lang="en-US"/>
          </a:p>
        </p:txBody>
      </p:sp>
    </p:spTree>
    <p:extLst>
      <p:ext uri="{BB962C8B-B14F-4D97-AF65-F5344CB8AC3E}">
        <p14:creationId xmlns:p14="http://schemas.microsoft.com/office/powerpoint/2010/main" val="3532381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D03270C-FB42-C54A-AC71-B4EEB4FA7F12}" type="slidenum">
              <a:rPr lang="en-US" smtClean="0"/>
              <a:pPr/>
              <a:t>4</a:t>
            </a:fld>
            <a:endParaRPr lang="en-US"/>
          </a:p>
        </p:txBody>
      </p:sp>
    </p:spTree>
    <p:extLst>
      <p:ext uri="{BB962C8B-B14F-4D97-AF65-F5344CB8AC3E}">
        <p14:creationId xmlns:p14="http://schemas.microsoft.com/office/powerpoint/2010/main" val="3679352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E37BDE-1E16-4497-8123-4D9E05ECC3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2796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817EC-2190-CDDA-F1E6-74648B7B19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B9FF50-3CA9-20FC-3573-2C88A1A47A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3D2C59-D015-FACA-D732-9CFFFE4AEE5A}"/>
              </a:ext>
            </a:extLst>
          </p:cNvPr>
          <p:cNvSpPr>
            <a:spLocks noGrp="1"/>
          </p:cNvSpPr>
          <p:nvPr>
            <p:ph type="body" idx="1"/>
          </p:nvPr>
        </p:nvSpPr>
        <p:spPr/>
        <p:txBody>
          <a:bodyPr/>
          <a:lstStyle/>
          <a:p>
            <a:pPr marL="171450" indent="-171450">
              <a:buFont typeface="Wingdings" pitchFamily="2" charset="2"/>
              <a:buChar char="Ø"/>
            </a:pPr>
            <a:endParaRPr lang="en-GB"/>
          </a:p>
        </p:txBody>
      </p:sp>
      <p:sp>
        <p:nvSpPr>
          <p:cNvPr id="4" name="Slide Number Placeholder 3">
            <a:extLst>
              <a:ext uri="{FF2B5EF4-FFF2-40B4-BE49-F238E27FC236}">
                <a16:creationId xmlns:a16="http://schemas.microsoft.com/office/drawing/2014/main" id="{48DEF6B6-27C8-A0BD-BD03-885753A536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C01FED-A702-E14B-AFCB-7B423A3979C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8089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D03270C-FB42-C54A-AC71-B4EEB4FA7F12}" type="slidenum">
              <a:rPr lang="en-US" smtClean="0"/>
              <a:pPr/>
              <a:t>7</a:t>
            </a:fld>
            <a:endParaRPr lang="en-US"/>
          </a:p>
        </p:txBody>
      </p:sp>
    </p:spTree>
    <p:extLst>
      <p:ext uri="{BB962C8B-B14F-4D97-AF65-F5344CB8AC3E}">
        <p14:creationId xmlns:p14="http://schemas.microsoft.com/office/powerpoint/2010/main" val="193733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D03270C-FB42-C54A-AC71-B4EEB4FA7F12}" type="slidenum">
              <a:rPr lang="en-US" smtClean="0"/>
              <a:pPr/>
              <a:t>9</a:t>
            </a:fld>
            <a:endParaRPr lang="en-US"/>
          </a:p>
        </p:txBody>
      </p:sp>
    </p:spTree>
    <p:extLst>
      <p:ext uri="{BB962C8B-B14F-4D97-AF65-F5344CB8AC3E}">
        <p14:creationId xmlns:p14="http://schemas.microsoft.com/office/powerpoint/2010/main" val="1848245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D03270C-FB42-C54A-AC71-B4EEB4FA7F12}" type="slidenum">
              <a:rPr lang="en-US" smtClean="0"/>
              <a:pPr/>
              <a:t>12</a:t>
            </a:fld>
            <a:endParaRPr lang="en-US"/>
          </a:p>
        </p:txBody>
      </p:sp>
    </p:spTree>
    <p:extLst>
      <p:ext uri="{BB962C8B-B14F-4D97-AF65-F5344CB8AC3E}">
        <p14:creationId xmlns:p14="http://schemas.microsoft.com/office/powerpoint/2010/main" val="3840692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D03270C-FB42-C54A-AC71-B4EEB4FA7F12}" type="slidenum">
              <a:rPr lang="en-US" smtClean="0"/>
              <a:pPr/>
              <a:t>17</a:t>
            </a:fld>
            <a:endParaRPr lang="en-US"/>
          </a:p>
        </p:txBody>
      </p:sp>
    </p:spTree>
    <p:extLst>
      <p:ext uri="{BB962C8B-B14F-4D97-AF65-F5344CB8AC3E}">
        <p14:creationId xmlns:p14="http://schemas.microsoft.com/office/powerpoint/2010/main" val="217300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AA81E-5E93-152A-8885-44ABD536A8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4190CC-9CB1-A67A-C6BA-AA2F148CA3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455D19-95EF-5E74-5CA4-87D80C53A1A3}"/>
              </a:ext>
            </a:extLst>
          </p:cNvPr>
          <p:cNvSpPr>
            <a:spLocks noGrp="1"/>
          </p:cNvSpPr>
          <p:nvPr>
            <p:ph type="body" idx="1"/>
          </p:nvPr>
        </p:nvSpPr>
        <p:spPr/>
        <p:txBody>
          <a:bodyPr/>
          <a:lstStyle/>
          <a:p>
            <a:pPr algn="l">
              <a:buFont typeface="Arial" panose="020B0604020202020204" pitchFamily="34" charset="0"/>
              <a:buChar char="•"/>
            </a:pPr>
            <a:r>
              <a:rPr lang="en-GB" b="0" i="0">
                <a:solidFill>
                  <a:srgbClr val="172B4D"/>
                </a:solidFill>
                <a:effectLst/>
                <a:latin typeface="-apple-system"/>
              </a:rPr>
              <a:t>Forecasted numbers of Cat-1 hurricanes now fit well to observed numbers.</a:t>
            </a:r>
          </a:p>
          <a:p>
            <a:pPr algn="l">
              <a:buFont typeface="Arial" panose="020B0604020202020204" pitchFamily="34" charset="0"/>
              <a:buChar char="•"/>
            </a:pPr>
            <a:r>
              <a:rPr lang="en-GB" b="0" i="0">
                <a:solidFill>
                  <a:srgbClr val="172B4D"/>
                </a:solidFill>
                <a:effectLst/>
                <a:latin typeface="-apple-system"/>
              </a:rPr>
              <a:t>ERA6 is able to capture Cat-2 to Cat-4 hurricanes, which were missing in ERA5. (Maybe also Cat-5 but there was none observed in that period.)</a:t>
            </a:r>
          </a:p>
          <a:p>
            <a:pPr algn="l">
              <a:buFont typeface="Arial" panose="020B0604020202020204" pitchFamily="34" charset="0"/>
              <a:buChar char="•"/>
            </a:pPr>
            <a:r>
              <a:rPr lang="en-GB" b="0" i="0">
                <a:solidFill>
                  <a:srgbClr val="172B4D"/>
                </a:solidFill>
                <a:effectLst/>
                <a:latin typeface="-apple-system"/>
              </a:rPr>
              <a:t>TC track errors have reduced by almost 1 day at lead times larger than 2 days. This improvement is largely due to a reduced along-track bias, which can also be seen in higher average propagation speed and reduced propagation speed errors.</a:t>
            </a:r>
          </a:p>
          <a:p>
            <a:pPr algn="l">
              <a:buFont typeface="Arial" panose="020B0604020202020204" pitchFamily="34" charset="0"/>
              <a:buChar char="•"/>
            </a:pPr>
            <a:r>
              <a:rPr lang="en-GB" b="0" i="0">
                <a:solidFill>
                  <a:srgbClr val="172B4D"/>
                </a:solidFill>
                <a:effectLst/>
                <a:latin typeface="-apple-system"/>
              </a:rPr>
              <a:t>For intensity, we find deeper core pressure and higher wind speeds on average, along with reduced bias and MAE over the first 5 days.</a:t>
            </a:r>
          </a:p>
          <a:p>
            <a:pPr algn="l">
              <a:buFont typeface="Arial" panose="020B0604020202020204" pitchFamily="34" charset="0"/>
              <a:buChar char="•"/>
            </a:pPr>
            <a:r>
              <a:rPr lang="en-GB" b="0" i="0">
                <a:solidFill>
                  <a:srgbClr val="172B4D"/>
                </a:solidFill>
                <a:effectLst/>
                <a:latin typeface="-apple-system"/>
              </a:rPr>
              <a:t>In terms of structure, ERA6 features smaller TCs compared to ERA5 as can bee seen by smaller average maximum wind radii.</a:t>
            </a:r>
          </a:p>
          <a:p>
            <a:pPr algn="l">
              <a:buFont typeface="Arial" panose="020B0604020202020204" pitchFamily="34" charset="0"/>
              <a:buChar char="•"/>
            </a:pPr>
            <a:r>
              <a:rPr lang="en-GB" b="0" i="0">
                <a:solidFill>
                  <a:srgbClr val="172B4D"/>
                </a:solidFill>
                <a:effectLst/>
                <a:latin typeface="-apple-system"/>
              </a:rPr>
              <a:t>The pressure-wind relationship is also more consistent with observations, and now qualitatively similar to the operational IFS.</a:t>
            </a:r>
          </a:p>
          <a:p>
            <a:pPr algn="l">
              <a:buFont typeface="Arial" panose="020B0604020202020204" pitchFamily="34" charset="0"/>
              <a:buChar char="•"/>
            </a:pPr>
            <a:r>
              <a:rPr lang="en-GB" b="0" i="0">
                <a:solidFill>
                  <a:srgbClr val="172B4D"/>
                </a:solidFill>
                <a:effectLst/>
                <a:latin typeface="-apple-system"/>
              </a:rPr>
              <a:t>In line with the ability of higher mean absolute central pressure tendencies, rapid intensifications of the same magnitude as those observed can now also be detected, but still less often than observed (last slide).</a:t>
            </a:r>
          </a:p>
          <a:p>
            <a:endParaRPr lang="en-US"/>
          </a:p>
        </p:txBody>
      </p:sp>
      <p:sp>
        <p:nvSpPr>
          <p:cNvPr id="4" name="Slide Number Placeholder 3">
            <a:extLst>
              <a:ext uri="{FF2B5EF4-FFF2-40B4-BE49-F238E27FC236}">
                <a16:creationId xmlns:a16="http://schemas.microsoft.com/office/drawing/2014/main" id="{035E491C-3A54-043D-4F23-3EBABA10CBC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80A19-CBAA-124B-B1E7-1E0A37A1515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9295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Master" Target="../slideMasters/slideMaster9.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Master" Target="../slideMasters/slideMaster10.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Master" Target="../slideMasters/slideMaster10.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10.xml"/><Relationship Id="rId6" Type="http://schemas.openxmlformats.org/officeDocument/2006/relationships/image" Target="../media/image8.jpe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10.xml"/><Relationship Id="rId4" Type="http://schemas.openxmlformats.org/officeDocument/2006/relationships/image" Target="../media/image25.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10.xml"/><Relationship Id="rId4" Type="http://schemas.openxmlformats.org/officeDocument/2006/relationships/image" Target="../media/image25.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jpeg"/><Relationship Id="rId7" Type="http://schemas.openxmlformats.org/officeDocument/2006/relationships/image" Target="../media/image28.tif"/><Relationship Id="rId2" Type="http://schemas.openxmlformats.org/officeDocument/2006/relationships/image" Target="../media/image13.png"/><Relationship Id="rId1" Type="http://schemas.openxmlformats.org/officeDocument/2006/relationships/slideMaster" Target="../slideMasters/slideMaster10.xml"/><Relationship Id="rId6" Type="http://schemas.openxmlformats.org/officeDocument/2006/relationships/image" Target="../media/image17.png"/><Relationship Id="rId11" Type="http://schemas.openxmlformats.org/officeDocument/2006/relationships/image" Target="../media/image14.tiff"/><Relationship Id="rId5" Type="http://schemas.openxmlformats.org/officeDocument/2006/relationships/image" Target="../media/image16.png"/><Relationship Id="rId10" Type="http://schemas.openxmlformats.org/officeDocument/2006/relationships/image" Target="../media/image31.tif"/><Relationship Id="rId4" Type="http://schemas.openxmlformats.org/officeDocument/2006/relationships/image" Target="../media/image27.png"/><Relationship Id="rId9" Type="http://schemas.openxmlformats.org/officeDocument/2006/relationships/image" Target="../media/image30.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10.xml"/><Relationship Id="rId5" Type="http://schemas.openxmlformats.org/officeDocument/2006/relationships/image" Target="../media/image14.tiff"/><Relationship Id="rId4" Type="http://schemas.openxmlformats.org/officeDocument/2006/relationships/image" Target="../media/image25.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10.xml"/><Relationship Id="rId5" Type="http://schemas.openxmlformats.org/officeDocument/2006/relationships/image" Target="../media/image14.tiff"/><Relationship Id="rId4" Type="http://schemas.openxmlformats.org/officeDocument/2006/relationships/image" Target="../media/image25.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10.xml"/><Relationship Id="rId5" Type="http://schemas.openxmlformats.org/officeDocument/2006/relationships/image" Target="../media/image14.tiff"/><Relationship Id="rId4" Type="http://schemas.openxmlformats.org/officeDocument/2006/relationships/image" Target="../media/image25.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10.xml"/><Relationship Id="rId5" Type="http://schemas.openxmlformats.org/officeDocument/2006/relationships/image" Target="../media/image14.tiff"/><Relationship Id="rId4" Type="http://schemas.openxmlformats.org/officeDocument/2006/relationships/image" Target="../media/image25.png"/></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Master" Target="../slideMasters/slideMaster10.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 Id="rId6" Type="http://schemas.openxmlformats.org/officeDocument/2006/relationships/image" Target="../media/image14.tiff"/><Relationship Id="rId5" Type="http://schemas.openxmlformats.org/officeDocument/2006/relationships/image" Target="../media/image8.jpeg"/><Relationship Id="rId4" Type="http://schemas.openxmlformats.org/officeDocument/2006/relationships/image" Target="../media/image17.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6.png"/><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2.xml"/><Relationship Id="rId5" Type="http://schemas.openxmlformats.org/officeDocument/2006/relationships/image" Target="../media/image8.jpeg"/><Relationship Id="rId4" Type="http://schemas.openxmlformats.org/officeDocument/2006/relationships/image" Target="../media/image17.png"/></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Master" Target="../slideMasters/slideMaster3.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5.xml"/><Relationship Id="rId6" Type="http://schemas.openxmlformats.org/officeDocument/2006/relationships/image" Target="../media/image8.jpe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2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25.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jpeg"/><Relationship Id="rId7" Type="http://schemas.openxmlformats.org/officeDocument/2006/relationships/image" Target="../media/image28.tif"/><Relationship Id="rId2" Type="http://schemas.openxmlformats.org/officeDocument/2006/relationships/image" Target="../media/image13.png"/><Relationship Id="rId1" Type="http://schemas.openxmlformats.org/officeDocument/2006/relationships/slideMaster" Target="../slideMasters/slideMaster5.xml"/><Relationship Id="rId6" Type="http://schemas.openxmlformats.org/officeDocument/2006/relationships/image" Target="../media/image17.png"/><Relationship Id="rId11" Type="http://schemas.openxmlformats.org/officeDocument/2006/relationships/image" Target="../media/image14.tiff"/><Relationship Id="rId5" Type="http://schemas.openxmlformats.org/officeDocument/2006/relationships/image" Target="../media/image16.png"/><Relationship Id="rId10" Type="http://schemas.openxmlformats.org/officeDocument/2006/relationships/image" Target="../media/image31.tif"/><Relationship Id="rId4" Type="http://schemas.openxmlformats.org/officeDocument/2006/relationships/image" Target="../media/image27.png"/><Relationship Id="rId9" Type="http://schemas.openxmlformats.org/officeDocument/2006/relationships/image" Target="../media/image30.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14.tiff"/><Relationship Id="rId4" Type="http://schemas.openxmlformats.org/officeDocument/2006/relationships/image" Target="../media/image2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14.tiff"/><Relationship Id="rId4" Type="http://schemas.openxmlformats.org/officeDocument/2006/relationships/image" Target="../media/image2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14.tiff"/><Relationship Id="rId4" Type="http://schemas.openxmlformats.org/officeDocument/2006/relationships/image" Target="../media/image2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14.tiff"/><Relationship Id="rId4" Type="http://schemas.openxmlformats.org/officeDocument/2006/relationships/image" Target="../media/image25.png"/></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5.xml"/><Relationship Id="rId6" Type="http://schemas.openxmlformats.org/officeDocument/2006/relationships/image" Target="../media/image8.jpe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25.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25.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jpeg"/><Relationship Id="rId7" Type="http://schemas.openxmlformats.org/officeDocument/2006/relationships/image" Target="../media/image28.tif"/><Relationship Id="rId2" Type="http://schemas.openxmlformats.org/officeDocument/2006/relationships/image" Target="../media/image13.png"/><Relationship Id="rId1" Type="http://schemas.openxmlformats.org/officeDocument/2006/relationships/slideMaster" Target="../slideMasters/slideMaster5.xml"/><Relationship Id="rId6" Type="http://schemas.openxmlformats.org/officeDocument/2006/relationships/image" Target="../media/image17.png"/><Relationship Id="rId11" Type="http://schemas.openxmlformats.org/officeDocument/2006/relationships/image" Target="../media/image14.tiff"/><Relationship Id="rId5" Type="http://schemas.openxmlformats.org/officeDocument/2006/relationships/image" Target="../media/image16.png"/><Relationship Id="rId10" Type="http://schemas.openxmlformats.org/officeDocument/2006/relationships/image" Target="../media/image31.tif"/><Relationship Id="rId4" Type="http://schemas.openxmlformats.org/officeDocument/2006/relationships/image" Target="../media/image27.png"/><Relationship Id="rId9" Type="http://schemas.openxmlformats.org/officeDocument/2006/relationships/image" Target="../media/image30.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14.tiff"/><Relationship Id="rId4" Type="http://schemas.openxmlformats.org/officeDocument/2006/relationships/image" Target="../media/image25.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14.tiff"/><Relationship Id="rId4" Type="http://schemas.openxmlformats.org/officeDocument/2006/relationships/image" Target="../media/image25.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14.tiff"/><Relationship Id="rId4" Type="http://schemas.openxmlformats.org/officeDocument/2006/relationships/image" Target="../media/image25.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14.tiff"/><Relationship Id="rId4" Type="http://schemas.openxmlformats.org/officeDocument/2006/relationships/image" Target="../media/image25.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6.xml"/><Relationship Id="rId6" Type="http://schemas.openxmlformats.org/officeDocument/2006/relationships/image" Target="../media/image14.tiff"/><Relationship Id="rId5" Type="http://schemas.openxmlformats.org/officeDocument/2006/relationships/image" Target="../media/image8.jpeg"/><Relationship Id="rId4" Type="http://schemas.openxmlformats.org/officeDocument/2006/relationships/image" Target="../media/image17.png"/></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Master" Target="../slideMasters/slideMaster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7.xml"/><Relationship Id="rId5" Type="http://schemas.openxmlformats.org/officeDocument/2006/relationships/image" Target="../media/image8.jpeg"/><Relationship Id="rId4" Type="http://schemas.openxmlformats.org/officeDocument/2006/relationships/image" Target="../media/image17.png"/></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6.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descr="ECMWF_Master_Logo_WHITE_nostrap.png"/>
          <p:cNvPicPr>
            <a:picLocks/>
          </p:cNvPicPr>
          <p:nvPr userDrawn="1"/>
        </p:nvPicPr>
        <p:blipFill>
          <a:blip r:embed="rId2"/>
          <a:stretch>
            <a:fillRect/>
          </a:stretch>
        </p:blipFill>
        <p:spPr>
          <a:xfrm>
            <a:off x="2160000" y="5984875"/>
            <a:ext cx="2135591" cy="365125"/>
          </a:xfrm>
          <a:prstGeom prst="rect">
            <a:avLst/>
          </a:prstGeom>
        </p:spPr>
      </p:pic>
      <p:sp>
        <p:nvSpPr>
          <p:cNvPr id="11" name="Date Placeholder 10"/>
          <p:cNvSpPr txBox="1">
            <a:spLocks/>
          </p:cNvSpPr>
          <p:nvPr userDrawn="1"/>
        </p:nvSpPr>
        <p:spPr>
          <a:xfrm>
            <a:off x="8076534" y="5984875"/>
            <a:ext cx="1953066" cy="365125"/>
          </a:xfrm>
          <a:prstGeom prst="rect">
            <a:avLst/>
          </a:prstGeom>
        </p:spPr>
        <p:txBody>
          <a:bodyPr vert="horz" lIns="0" tIns="0" rIns="0" bIns="0" rtlCol="0" anchor="b" anchorCtr="0"/>
          <a:lstStyle>
            <a:lvl1pPr algn="r">
              <a:defRPr>
                <a:solidFill>
                  <a:schemeClr val="bg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bg1"/>
                </a:solidFill>
                <a:effectLst/>
                <a:uLnTx/>
                <a:uFillTx/>
                <a:latin typeface="+mn-lt"/>
                <a:ea typeface="+mn-ea"/>
                <a:cs typeface="+mn-cs"/>
              </a:rPr>
              <a:t>© ECMWF </a:t>
            </a:r>
            <a:fld id="{D4C56AD5-C73F-B44A-96CB-E8BE2C5CB95A}" type="datetime4">
              <a:rPr kumimoji="0" lang="en-US" sz="900" b="0" i="0" u="none" strike="noStrike" kern="1200" cap="none" spc="0" normalizeH="0" baseline="0" noProof="0" smtClean="0">
                <a:ln>
                  <a:noFill/>
                </a:ln>
                <a:solidFill>
                  <a:schemeClr val="bg1"/>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February 10, 2026</a:t>
            </a:fld>
            <a:endParaRPr kumimoji="0" lang="en-US" sz="900" b="0" i="0" u="none" strike="noStrike" kern="1200" cap="none" spc="0" normalizeH="0" baseline="0" noProof="0">
              <a:ln>
                <a:noFill/>
              </a:ln>
              <a:solidFill>
                <a:schemeClr val="bg1"/>
              </a:solidFill>
              <a:effectLst/>
              <a:uLnTx/>
              <a:uFillTx/>
              <a:latin typeface="+mn-lt"/>
              <a:ea typeface="+mn-ea"/>
              <a:cs typeface="+mn-cs"/>
            </a:endParaRPr>
          </a:p>
        </p:txBody>
      </p:sp>
      <p:sp>
        <p:nvSpPr>
          <p:cNvPr id="13" name="Text Placeholder 12"/>
          <p:cNvSpPr>
            <a:spLocks noGrp="1"/>
          </p:cNvSpPr>
          <p:nvPr>
            <p:ph type="body" sz="quarter" idx="10" hasCustomPrompt="1"/>
          </p:nvPr>
        </p:nvSpPr>
        <p:spPr>
          <a:xfrm>
            <a:off x="2160000" y="1294198"/>
            <a:ext cx="7869600" cy="519800"/>
          </a:xfrm>
          <a:prstGeom prst="rect">
            <a:avLst/>
          </a:prstGeom>
        </p:spPr>
        <p:txBody>
          <a:bodyPr vert="horz" lIns="0" tIns="0" rIns="0" bIns="0" anchor="b" anchorCtr="0">
            <a:spAutoFit/>
          </a:bodyPr>
          <a:lstStyle>
            <a:lvl1pPr marL="0" indent="0">
              <a:lnSpc>
                <a:spcPts val="4000"/>
              </a:lnSpc>
              <a:spcBef>
                <a:spcPts val="0"/>
              </a:spcBef>
              <a:buNone/>
              <a:defRPr sz="3600" b="1"/>
            </a:lvl1pPr>
          </a:lstStyle>
          <a:p>
            <a:pPr lvl="0"/>
            <a:r>
              <a:rPr lang="en-GB"/>
              <a:t>Title of Presentation</a:t>
            </a:r>
          </a:p>
        </p:txBody>
      </p:sp>
      <p:sp>
        <p:nvSpPr>
          <p:cNvPr id="14" name="Text Placeholder 12"/>
          <p:cNvSpPr>
            <a:spLocks noGrp="1"/>
          </p:cNvSpPr>
          <p:nvPr>
            <p:ph type="body" sz="quarter" idx="11" hasCustomPrompt="1"/>
          </p:nvPr>
        </p:nvSpPr>
        <p:spPr>
          <a:xfrm>
            <a:off x="2160000" y="1980000"/>
            <a:ext cx="7869600" cy="382156"/>
          </a:xfrm>
          <a:prstGeom prst="rect">
            <a:avLst/>
          </a:prstGeom>
        </p:spPr>
        <p:txBody>
          <a:bodyPr vert="horz" wrap="square" lIns="0" tIns="0" rIns="0" bIns="0">
            <a:spAutoFit/>
          </a:bodyPr>
          <a:lstStyle>
            <a:lvl1pPr marL="0" indent="0">
              <a:lnSpc>
                <a:spcPts val="3000"/>
              </a:lnSpc>
              <a:spcBef>
                <a:spcPts val="0"/>
              </a:spcBef>
              <a:buNone/>
              <a:defRPr sz="2400"/>
            </a:lvl1pPr>
          </a:lstStyle>
          <a:p>
            <a:pPr lvl="0"/>
            <a:r>
              <a:rPr lang="en-GB"/>
              <a:t>Subtitle of Presentation</a:t>
            </a:r>
          </a:p>
        </p:txBody>
      </p:sp>
      <p:sp>
        <p:nvSpPr>
          <p:cNvPr id="15" name="Text Placeholder 12"/>
          <p:cNvSpPr>
            <a:spLocks noGrp="1"/>
          </p:cNvSpPr>
          <p:nvPr>
            <p:ph type="body" sz="quarter" idx="12" hasCustomPrompt="1"/>
          </p:nvPr>
        </p:nvSpPr>
        <p:spPr>
          <a:xfrm>
            <a:off x="2160000" y="2700001"/>
            <a:ext cx="7869600" cy="307777"/>
          </a:xfrm>
          <a:prstGeom prst="rect">
            <a:avLst/>
          </a:prstGeom>
        </p:spPr>
        <p:txBody>
          <a:bodyPr vert="horz" wrap="square" lIns="0" tIns="0" rIns="0" bIns="0">
            <a:spAutoFit/>
          </a:bodyPr>
          <a:lstStyle>
            <a:lvl1pPr marL="0" indent="0">
              <a:lnSpc>
                <a:spcPts val="2400"/>
              </a:lnSpc>
              <a:spcBef>
                <a:spcPts val="0"/>
              </a:spcBef>
              <a:buNone/>
              <a:defRPr sz="2000"/>
            </a:lvl1pPr>
          </a:lstStyle>
          <a:p>
            <a:pPr lvl="0"/>
            <a:r>
              <a:rPr lang="en-GB"/>
              <a:t>Author’s Name</a:t>
            </a:r>
          </a:p>
        </p:txBody>
      </p:sp>
      <p:sp>
        <p:nvSpPr>
          <p:cNvPr id="16" name="Text Placeholder 12"/>
          <p:cNvSpPr>
            <a:spLocks noGrp="1"/>
          </p:cNvSpPr>
          <p:nvPr>
            <p:ph type="body" sz="quarter" idx="13" hasCustomPrompt="1"/>
          </p:nvPr>
        </p:nvSpPr>
        <p:spPr>
          <a:xfrm>
            <a:off x="2160000" y="3121224"/>
            <a:ext cx="7869600" cy="254771"/>
          </a:xfrm>
          <a:prstGeom prst="rect">
            <a:avLst/>
          </a:prstGeom>
        </p:spPr>
        <p:txBody>
          <a:bodyPr vert="horz" wrap="square" lIns="0" tIns="0" rIns="0" bIns="0">
            <a:spAutoFit/>
          </a:bodyPr>
          <a:lstStyle>
            <a:lvl1pPr marL="0" indent="0">
              <a:lnSpc>
                <a:spcPts val="2000"/>
              </a:lnSpc>
              <a:spcBef>
                <a:spcPts val="0"/>
              </a:spcBef>
              <a:buNone/>
              <a:defRPr sz="1600"/>
            </a:lvl1pPr>
          </a:lstStyle>
          <a:p>
            <a:pPr lvl="0"/>
            <a:r>
              <a:rPr lang="en-GB"/>
              <a:t>Author’s Address</a:t>
            </a:r>
          </a:p>
        </p:txBody>
      </p:sp>
      <p:sp>
        <p:nvSpPr>
          <p:cNvPr id="17" name="Text Placeholder 12"/>
          <p:cNvSpPr>
            <a:spLocks noGrp="1"/>
          </p:cNvSpPr>
          <p:nvPr>
            <p:ph type="body" sz="quarter" idx="14" hasCustomPrompt="1"/>
          </p:nvPr>
        </p:nvSpPr>
        <p:spPr>
          <a:xfrm>
            <a:off x="2160000" y="3429000"/>
            <a:ext cx="7869600" cy="228268"/>
          </a:xfrm>
          <a:prstGeom prst="rect">
            <a:avLst/>
          </a:prstGeom>
        </p:spPr>
        <p:txBody>
          <a:bodyPr vert="horz" wrap="square" lIns="0" tIns="0" rIns="0" bIns="0">
            <a:spAutoFit/>
          </a:bodyPr>
          <a:lstStyle>
            <a:lvl1pPr marL="0" indent="0">
              <a:lnSpc>
                <a:spcPts val="1800"/>
              </a:lnSpc>
              <a:spcBef>
                <a:spcPts val="0"/>
              </a:spcBef>
              <a:buNone/>
              <a:defRPr sz="1400"/>
            </a:lvl1pPr>
          </a:lstStyle>
          <a:p>
            <a:pPr lvl="0"/>
            <a:r>
              <a:rPr lang="en-GB" err="1"/>
              <a:t>email@ddress</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4" name="Picture 2" descr="S:\F15015_Copernicus\3_Work\330_Work-in-process\SC4_BackgroundMat\Visual_ID\Photos\Climate_change_ThinkstockPhotos-147656737.jpg"/>
          <p:cNvPicPr>
            <a:picLocks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0" y="-61213"/>
            <a:ext cx="3133653" cy="696000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p:cNvSpPr/>
          <p:nvPr userDrawn="1"/>
        </p:nvSpPr>
        <p:spPr>
          <a:xfrm>
            <a:off x="-144656" y="-70933"/>
            <a:ext cx="3310828" cy="7008000"/>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6" name="Rectangle 15"/>
          <p:cNvSpPr/>
          <p:nvPr userDrawn="1"/>
        </p:nvSpPr>
        <p:spPr>
          <a:xfrm>
            <a:off x="0" y="-50800"/>
            <a:ext cx="3133653" cy="7008000"/>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3" name="Date Placeholder 2"/>
          <p:cNvSpPr>
            <a:spLocks noGrp="1"/>
          </p:cNvSpPr>
          <p:nvPr>
            <p:ph type="dt" sz="half" idx="10"/>
          </p:nvPr>
        </p:nvSpPr>
        <p:spPr/>
        <p:txBody>
          <a:bodyPr/>
          <a:lstStyle/>
          <a:p>
            <a:fld id="{30E17047-C597-4B34-8FEE-7A0D1EA692A4}" type="datetimeFigureOut">
              <a:rPr lang="en-US" smtClean="0"/>
              <a:t>2/10/26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22" name="Title 1"/>
          <p:cNvSpPr>
            <a:spLocks noGrp="1"/>
          </p:cNvSpPr>
          <p:nvPr>
            <p:ph type="title" hasCustomPrompt="1"/>
          </p:nvPr>
        </p:nvSpPr>
        <p:spPr>
          <a:xfrm>
            <a:off x="1156638"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23" name="Group 22"/>
          <p:cNvGrpSpPr/>
          <p:nvPr userDrawn="1"/>
        </p:nvGrpSpPr>
        <p:grpSpPr>
          <a:xfrm>
            <a:off x="143302" y="27779"/>
            <a:ext cx="1171206" cy="6572823"/>
            <a:chOff x="164975" y="20834"/>
            <a:chExt cx="878633" cy="4929617"/>
          </a:xfrm>
        </p:grpSpPr>
        <p:cxnSp>
          <p:nvCxnSpPr>
            <p:cNvPr id="24" name="Straight Connector 23"/>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26"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3390639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and Content narrow margins">
    <p:spTree>
      <p:nvGrpSpPr>
        <p:cNvPr id="1" name=""/>
        <p:cNvGrpSpPr/>
        <p:nvPr/>
      </p:nvGrpSpPr>
      <p:grpSpPr>
        <a:xfrm>
          <a:off x="0" y="0"/>
          <a:ext cx="0" cy="0"/>
          <a:chOff x="0" y="0"/>
          <a:chExt cx="0" cy="0"/>
        </a:xfrm>
      </p:grpSpPr>
      <p:sp>
        <p:nvSpPr>
          <p:cNvPr id="9" name="Title 8"/>
          <p:cNvSpPr>
            <a:spLocks noGrp="1"/>
          </p:cNvSpPr>
          <p:nvPr>
            <p:ph type="title"/>
          </p:nvPr>
        </p:nvSpPr>
        <p:spPr>
          <a:xfrm>
            <a:off x="1080001" y="360001"/>
            <a:ext cx="10029599" cy="369332"/>
          </a:xfrm>
          <a:prstGeom prst="rect">
            <a:avLst/>
          </a:prstGeom>
        </p:spPr>
        <p:txBody>
          <a:bodyPr lIns="0" tIns="0" rIns="0" bIns="0"/>
          <a:lstStyle>
            <a:lvl1pPr>
              <a:defRPr>
                <a:solidFill>
                  <a:srgbClr val="064E83"/>
                </a:solidFill>
              </a:defRPr>
            </a:lvl1pPr>
          </a:lstStyle>
          <a:p>
            <a:r>
              <a:rPr lang="en-GB"/>
              <a:t>Click to edit Master title style</a:t>
            </a:r>
            <a:endParaRPr lang="en-US"/>
          </a:p>
        </p:txBody>
      </p:sp>
      <p:sp>
        <p:nvSpPr>
          <p:cNvPr id="11" name="Content Placeholder 10"/>
          <p:cNvSpPr>
            <a:spLocks noGrp="1"/>
          </p:cNvSpPr>
          <p:nvPr>
            <p:ph sz="quarter" idx="14" hasCustomPrompt="1"/>
          </p:nvPr>
        </p:nvSpPr>
        <p:spPr>
          <a:xfrm>
            <a:off x="1080001" y="936000"/>
            <a:ext cx="10029599" cy="4986000"/>
          </a:xfrm>
          <a:prstGeom prst="rect">
            <a:avLst/>
          </a:prstGeom>
        </p:spPr>
        <p:txBody>
          <a:bodyPr lIns="0" tIns="0" rIns="0" bIns="0"/>
          <a:lstStyle>
            <a:lvl1pPr marL="0" indent="-179955">
              <a:lnSpc>
                <a:spcPts val="2199"/>
              </a:lnSpc>
              <a:spcBef>
                <a:spcPts val="1100"/>
              </a:spcBef>
              <a:buClr>
                <a:srgbClr val="064E83"/>
              </a:buClr>
              <a:defRPr sz="1800">
                <a:solidFill>
                  <a:schemeClr val="tx1"/>
                </a:solidFill>
              </a:defRPr>
            </a:lvl1pPr>
            <a:lvl2pPr marL="629843" indent="-269933">
              <a:lnSpc>
                <a:spcPts val="2000"/>
              </a:lnSpc>
              <a:spcBef>
                <a:spcPts val="1000"/>
              </a:spcBef>
              <a:buClr>
                <a:srgbClr val="064E83"/>
              </a:buClr>
              <a:defRPr sz="1600">
                <a:solidFill>
                  <a:schemeClr val="tx1"/>
                </a:solidFill>
              </a:defRPr>
            </a:lvl2pPr>
            <a:lvl3pPr marL="989753" indent="-269933">
              <a:lnSpc>
                <a:spcPts val="1800"/>
              </a:lnSpc>
              <a:spcBef>
                <a:spcPts val="900"/>
              </a:spcBef>
              <a:buClr>
                <a:srgbClr val="064E83"/>
              </a:buClr>
              <a:defRPr sz="1400">
                <a:solidFill>
                  <a:schemeClr val="tx1"/>
                </a:solidFill>
              </a:defRPr>
            </a:lvl3pPr>
            <a:lvl4pPr marL="1349663" indent="-269933">
              <a:lnSpc>
                <a:spcPts val="1600"/>
              </a:lnSpc>
              <a:spcBef>
                <a:spcPts val="800"/>
              </a:spcBef>
              <a:buClr>
                <a:srgbClr val="064E83"/>
              </a:buClr>
              <a:defRPr sz="1200">
                <a:solidFill>
                  <a:schemeClr val="tx1"/>
                </a:solidFill>
              </a:defRPr>
            </a:lvl4pPr>
            <a:lvl5pPr marL="1709573" indent="-269933">
              <a:lnSpc>
                <a:spcPts val="1400"/>
              </a:lnSpc>
              <a:spcBef>
                <a:spcPts val="700"/>
              </a:spcBef>
              <a:buClr>
                <a:srgbClr val="064E83"/>
              </a:buClr>
              <a:defRPr sz="1000">
                <a:solidFill>
                  <a:schemeClr val="tx1"/>
                </a:solidFill>
              </a:defRPr>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
        <p:nvSpPr>
          <p:cNvPr id="12" name="Slide Number Placeholder 2"/>
          <p:cNvSpPr>
            <a:spLocks noGrp="1"/>
          </p:cNvSpPr>
          <p:nvPr>
            <p:ph type="sldNum" sz="quarter" idx="10"/>
          </p:nvPr>
        </p:nvSpPr>
        <p:spPr>
          <a:xfrm>
            <a:off x="10029600" y="6308255"/>
            <a:ext cx="2159224" cy="216000"/>
          </a:xfrm>
          <a:prstGeom prst="rect">
            <a:avLst/>
          </a:prstGeom>
        </p:spPr>
        <p:txBody>
          <a:bodyPr lIns="0" tIns="0" rIns="0" bIns="0" anchor="b" anchorCtr="0"/>
          <a:lstStyle>
            <a:lvl1pPr algn="ctr">
              <a:defRPr sz="900" b="1">
                <a:solidFill>
                  <a:srgbClr val="064E83"/>
                </a:solidFill>
              </a:defRPr>
            </a:lvl1pPr>
          </a:lstStyle>
          <a:p>
            <a:fld id="{E4AB80EA-DB86-D849-B86F-15DAF31F0474}" type="slidenum">
              <a:rPr lang="en-US" smtClean="0"/>
              <a:pPr/>
              <a:t>‹#›</a:t>
            </a:fld>
            <a:endParaRPr lang="en-US"/>
          </a:p>
        </p:txBody>
      </p:sp>
      <p:sp>
        <p:nvSpPr>
          <p:cNvPr id="15" name="Date Placeholder 10"/>
          <p:cNvSpPr txBox="1">
            <a:spLocks/>
          </p:cNvSpPr>
          <p:nvPr userDrawn="1"/>
        </p:nvSpPr>
        <p:spPr>
          <a:xfrm>
            <a:off x="8564420" y="6308257"/>
            <a:ext cx="1465181" cy="230657"/>
          </a:xfrm>
          <a:prstGeom prst="rect">
            <a:avLst/>
          </a:prstGeom>
        </p:spPr>
        <p:txBody>
          <a:bodyPr vert="horz" lIns="0" tIns="0" rIns="0" bIns="0" rtlCol="0" anchor="b" anchorCtr="0"/>
          <a:lstStyle>
            <a:lvl1pPr algn="r">
              <a:defRPr>
                <a:solidFill>
                  <a:schemeClr val="bg1"/>
                </a:solidFill>
              </a:defRPr>
            </a:lvl1pPr>
          </a:lstStyle>
          <a:p>
            <a:pPr>
              <a:defRPr/>
            </a:pPr>
            <a:r>
              <a:rPr lang="en-US" sz="900">
                <a:solidFill>
                  <a:prstClr val="white"/>
                </a:solidFill>
              </a:rPr>
              <a:t>October 29, 2014</a:t>
            </a:r>
          </a:p>
        </p:txBody>
      </p:sp>
      <p:sp>
        <p:nvSpPr>
          <p:cNvPr id="16" name="Footer Placeholder 11"/>
          <p:cNvSpPr>
            <a:spLocks noGrp="1"/>
          </p:cNvSpPr>
          <p:nvPr>
            <p:ph type="ftr" sz="quarter" idx="3"/>
          </p:nvPr>
        </p:nvSpPr>
        <p:spPr>
          <a:xfrm>
            <a:off x="2422374" y="6308257"/>
            <a:ext cx="4053639" cy="230657"/>
          </a:xfrm>
          <a:prstGeom prst="rect">
            <a:avLst/>
          </a:prstGeom>
        </p:spPr>
        <p:txBody>
          <a:bodyPr vert="horz" lIns="0" tIns="0" rIns="0" bIns="0" rtlCol="0" anchor="b" anchorCtr="0">
            <a:noAutofit/>
          </a:bodyPr>
          <a:lstStyle>
            <a:lvl1pPr algn="l">
              <a:defRPr sz="900" b="1" cap="all" baseline="0">
                <a:solidFill>
                  <a:srgbClr val="064E83"/>
                </a:solidFill>
              </a:defRPr>
            </a:lvl1pPr>
          </a:lstStyle>
          <a:p>
            <a:pPr algn="ctr"/>
            <a:r>
              <a:rPr lang="en-US"/>
              <a:t>European Centre for Medium-Range Weather Forecasts</a:t>
            </a:r>
          </a:p>
        </p:txBody>
      </p:sp>
      <p:pic>
        <p:nvPicPr>
          <p:cNvPr id="8" name="Picture 7" descr="ECMWF_Master_Logo_RGB_nostrap.png"/>
          <p:cNvPicPr>
            <a:picLocks noChangeAspect="1"/>
          </p:cNvPicPr>
          <p:nvPr userDrawn="1"/>
        </p:nvPicPr>
        <p:blipFill>
          <a:blip r:embed="rId2"/>
          <a:stretch>
            <a:fillRect/>
          </a:stretch>
        </p:blipFill>
        <p:spPr>
          <a:xfrm>
            <a:off x="1080001" y="6308253"/>
            <a:ext cx="1342372" cy="230659"/>
          </a:xfrm>
          <a:prstGeom prst="rect">
            <a:avLst/>
          </a:prstGeom>
        </p:spPr>
      </p:pic>
    </p:spTree>
    <p:extLst>
      <p:ext uri="{BB962C8B-B14F-4D97-AF65-F5344CB8AC3E}">
        <p14:creationId xmlns:p14="http://schemas.microsoft.com/office/powerpoint/2010/main" val="7013388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itle 8"/>
          <p:cNvSpPr>
            <a:spLocks noGrp="1"/>
          </p:cNvSpPr>
          <p:nvPr>
            <p:ph type="title"/>
          </p:nvPr>
        </p:nvSpPr>
        <p:spPr>
          <a:xfrm>
            <a:off x="383725" y="1"/>
            <a:ext cx="11703529" cy="369332"/>
          </a:xfrm>
          <a:prstGeom prst="rect">
            <a:avLst/>
          </a:prstGeom>
        </p:spPr>
        <p:txBody>
          <a:bodyPr lIns="0" tIns="0" rIns="0" bIns="0"/>
          <a:lstStyle>
            <a:lvl1pPr>
              <a:defRPr>
                <a:solidFill>
                  <a:srgbClr val="064E83"/>
                </a:solidFill>
              </a:defRPr>
            </a:lvl1pPr>
          </a:lstStyle>
          <a:p>
            <a:r>
              <a:rPr lang="en-GB"/>
              <a:t>Click to edit Master title style</a:t>
            </a:r>
            <a:endParaRPr lang="en-US"/>
          </a:p>
        </p:txBody>
      </p:sp>
      <p:sp>
        <p:nvSpPr>
          <p:cNvPr id="11" name="Content Placeholder 10"/>
          <p:cNvSpPr>
            <a:spLocks noGrp="1"/>
          </p:cNvSpPr>
          <p:nvPr>
            <p:ph sz="quarter" idx="14" hasCustomPrompt="1"/>
          </p:nvPr>
        </p:nvSpPr>
        <p:spPr>
          <a:xfrm>
            <a:off x="474011" y="538070"/>
            <a:ext cx="11522954" cy="1874933"/>
          </a:xfrm>
          <a:prstGeom prst="rect">
            <a:avLst/>
          </a:prstGeom>
        </p:spPr>
        <p:txBody>
          <a:bodyPr lIns="0" tIns="0" rIns="0" bIns="0"/>
          <a:lstStyle>
            <a:lvl1pPr marL="0" indent="-179955">
              <a:lnSpc>
                <a:spcPts val="2199"/>
              </a:lnSpc>
              <a:spcBef>
                <a:spcPts val="1100"/>
              </a:spcBef>
              <a:buClr>
                <a:srgbClr val="064E83"/>
              </a:buClr>
              <a:defRPr sz="1800">
                <a:solidFill>
                  <a:schemeClr val="tx1"/>
                </a:solidFill>
              </a:defRPr>
            </a:lvl1pPr>
            <a:lvl2pPr marL="629843" indent="-269933">
              <a:lnSpc>
                <a:spcPts val="2000"/>
              </a:lnSpc>
              <a:spcBef>
                <a:spcPts val="1000"/>
              </a:spcBef>
              <a:buClr>
                <a:srgbClr val="064E83"/>
              </a:buClr>
              <a:defRPr sz="1600">
                <a:solidFill>
                  <a:schemeClr val="tx1"/>
                </a:solidFill>
              </a:defRPr>
            </a:lvl2pPr>
            <a:lvl3pPr marL="989753" indent="-269933">
              <a:lnSpc>
                <a:spcPts val="1800"/>
              </a:lnSpc>
              <a:spcBef>
                <a:spcPts val="900"/>
              </a:spcBef>
              <a:buClr>
                <a:srgbClr val="064E83"/>
              </a:buClr>
              <a:defRPr sz="1400">
                <a:solidFill>
                  <a:schemeClr val="tx1"/>
                </a:solidFill>
              </a:defRPr>
            </a:lvl3pPr>
            <a:lvl4pPr marL="1349663" indent="-269933">
              <a:lnSpc>
                <a:spcPts val="1600"/>
              </a:lnSpc>
              <a:spcBef>
                <a:spcPts val="800"/>
              </a:spcBef>
              <a:buClr>
                <a:srgbClr val="064E83"/>
              </a:buClr>
              <a:defRPr sz="1200">
                <a:solidFill>
                  <a:schemeClr val="tx1"/>
                </a:solidFill>
              </a:defRPr>
            </a:lvl4pPr>
            <a:lvl5pPr marL="1709573" indent="-269933">
              <a:lnSpc>
                <a:spcPts val="1400"/>
              </a:lnSpc>
              <a:spcBef>
                <a:spcPts val="700"/>
              </a:spcBef>
              <a:buClr>
                <a:srgbClr val="064E83"/>
              </a:buClr>
              <a:defRPr sz="1000">
                <a:solidFill>
                  <a:schemeClr val="tx1"/>
                </a:solidFill>
              </a:defRPr>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
        <p:nvSpPr>
          <p:cNvPr id="5" name="Content Placeholder 10"/>
          <p:cNvSpPr>
            <a:spLocks noGrp="1"/>
          </p:cNvSpPr>
          <p:nvPr>
            <p:ph sz="quarter" idx="15" hasCustomPrompt="1"/>
          </p:nvPr>
        </p:nvSpPr>
        <p:spPr>
          <a:xfrm>
            <a:off x="474011" y="4259856"/>
            <a:ext cx="11522954" cy="1874933"/>
          </a:xfrm>
          <a:prstGeom prst="rect">
            <a:avLst/>
          </a:prstGeom>
        </p:spPr>
        <p:txBody>
          <a:bodyPr lIns="0" tIns="0" rIns="0" bIns="0"/>
          <a:lstStyle>
            <a:lvl1pPr marL="0" indent="-179955">
              <a:lnSpc>
                <a:spcPts val="2199"/>
              </a:lnSpc>
              <a:spcBef>
                <a:spcPts val="1100"/>
              </a:spcBef>
              <a:buClr>
                <a:srgbClr val="064E83"/>
              </a:buClr>
              <a:defRPr sz="1800">
                <a:solidFill>
                  <a:schemeClr val="tx1"/>
                </a:solidFill>
              </a:defRPr>
            </a:lvl1pPr>
            <a:lvl2pPr marL="629843" indent="-269933">
              <a:lnSpc>
                <a:spcPts val="2000"/>
              </a:lnSpc>
              <a:spcBef>
                <a:spcPts val="1000"/>
              </a:spcBef>
              <a:buClr>
                <a:srgbClr val="064E83"/>
              </a:buClr>
              <a:defRPr sz="1600">
                <a:solidFill>
                  <a:schemeClr val="tx1"/>
                </a:solidFill>
              </a:defRPr>
            </a:lvl2pPr>
            <a:lvl3pPr marL="989753" indent="-269933">
              <a:lnSpc>
                <a:spcPts val="1800"/>
              </a:lnSpc>
              <a:spcBef>
                <a:spcPts val="900"/>
              </a:spcBef>
              <a:buClr>
                <a:srgbClr val="064E83"/>
              </a:buClr>
              <a:defRPr sz="1400">
                <a:solidFill>
                  <a:schemeClr val="tx1"/>
                </a:solidFill>
              </a:defRPr>
            </a:lvl3pPr>
            <a:lvl4pPr marL="1349663" indent="-269933">
              <a:lnSpc>
                <a:spcPts val="1600"/>
              </a:lnSpc>
              <a:spcBef>
                <a:spcPts val="800"/>
              </a:spcBef>
              <a:buClr>
                <a:srgbClr val="064E83"/>
              </a:buClr>
              <a:defRPr sz="1200">
                <a:solidFill>
                  <a:schemeClr val="tx1"/>
                </a:solidFill>
              </a:defRPr>
            </a:lvl4pPr>
            <a:lvl5pPr marL="1709573" indent="-269933">
              <a:lnSpc>
                <a:spcPts val="1400"/>
              </a:lnSpc>
              <a:spcBef>
                <a:spcPts val="700"/>
              </a:spcBef>
              <a:buClr>
                <a:srgbClr val="064E83"/>
              </a:buClr>
              <a:defRPr sz="1000">
                <a:solidFill>
                  <a:schemeClr val="tx1"/>
                </a:solidFill>
              </a:defRPr>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Tree>
    <p:extLst>
      <p:ext uri="{BB962C8B-B14F-4D97-AF65-F5344CB8AC3E}">
        <p14:creationId xmlns:p14="http://schemas.microsoft.com/office/powerpoint/2010/main" val="357590092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115" name="Shape 15" descr="Shape 15"/>
          <p:cNvPicPr>
            <a:picLocks noChangeAspect="1"/>
          </p:cNvPicPr>
          <p:nvPr/>
        </p:nvPicPr>
        <p:blipFill>
          <a:blip r:embed="rId2"/>
          <a:stretch>
            <a:fillRect/>
          </a:stretch>
        </p:blipFill>
        <p:spPr>
          <a:xfrm>
            <a:off x="7638246" y="6165575"/>
            <a:ext cx="2716488" cy="546348"/>
          </a:xfrm>
          <a:prstGeom prst="rect">
            <a:avLst/>
          </a:prstGeom>
          <a:ln w="12700">
            <a:miter lim="400000"/>
          </a:ln>
        </p:spPr>
      </p:pic>
      <p:pic>
        <p:nvPicPr>
          <p:cNvPr id="116" name="Shape 16" descr="Shape 16"/>
          <p:cNvPicPr>
            <a:picLocks noChangeAspect="1"/>
          </p:cNvPicPr>
          <p:nvPr/>
        </p:nvPicPr>
        <p:blipFill>
          <a:blip r:embed="rId3"/>
          <a:stretch>
            <a:fillRect/>
          </a:stretch>
        </p:blipFill>
        <p:spPr>
          <a:xfrm>
            <a:off x="10472201" y="6395649"/>
            <a:ext cx="1187100" cy="204032"/>
          </a:xfrm>
          <a:prstGeom prst="rect">
            <a:avLst/>
          </a:prstGeom>
          <a:ln w="12700">
            <a:miter lim="400000"/>
          </a:ln>
        </p:spPr>
      </p:pic>
      <p:grpSp>
        <p:nvGrpSpPr>
          <p:cNvPr id="120" name="Shape 55"/>
          <p:cNvGrpSpPr/>
          <p:nvPr/>
        </p:nvGrpSpPr>
        <p:grpSpPr>
          <a:xfrm>
            <a:off x="3" y="-1"/>
            <a:ext cx="3097299" cy="6858004"/>
            <a:chOff x="0" y="0"/>
            <a:chExt cx="2323578" cy="5143501"/>
          </a:xfrm>
        </p:grpSpPr>
        <p:pic>
          <p:nvPicPr>
            <p:cNvPr id="117" name="Shape 56" descr="Shape 56"/>
            <p:cNvPicPr>
              <a:picLocks noChangeAspect="1"/>
            </p:cNvPicPr>
            <p:nvPr/>
          </p:nvPicPr>
          <p:blipFill>
            <a:blip r:embed="rId4"/>
            <a:stretch>
              <a:fillRect/>
            </a:stretch>
          </p:blipFill>
          <p:spPr>
            <a:xfrm>
              <a:off x="0" y="12453"/>
              <a:ext cx="2323579" cy="5126194"/>
            </a:xfrm>
            <a:prstGeom prst="rect">
              <a:avLst/>
            </a:prstGeom>
            <a:ln w="12700" cap="flat">
              <a:noFill/>
              <a:miter lim="400000"/>
            </a:ln>
            <a:effectLst/>
          </p:spPr>
        </p:pic>
        <p:sp>
          <p:nvSpPr>
            <p:cNvPr id="118" name="Shape 57"/>
            <p:cNvSpPr/>
            <p:nvPr/>
          </p:nvSpPr>
          <p:spPr>
            <a:xfrm>
              <a:off x="10442" y="-1"/>
              <a:ext cx="2313137" cy="5133381"/>
            </a:xfrm>
            <a:prstGeom prst="rect">
              <a:avLst/>
            </a:prstGeom>
            <a:gradFill flip="none" rotWithShape="1">
              <a:gsLst>
                <a:gs pos="0">
                  <a:srgbClr val="97B4E4">
                    <a:alpha val="0"/>
                  </a:srgbClr>
                </a:gs>
                <a:gs pos="64000">
                  <a:srgbClr val="FFFFFF"/>
                </a:gs>
                <a:gs pos="100000">
                  <a:srgbClr val="FFFFFF"/>
                </a:gs>
              </a:gsLst>
              <a:lin ang="0" scaled="0"/>
            </a:gra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119" name="Shape 58"/>
            <p:cNvSpPr/>
            <p:nvPr/>
          </p:nvSpPr>
          <p:spPr>
            <a:xfrm>
              <a:off x="0" y="13823"/>
              <a:ext cx="2323579" cy="5129679"/>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sp>
        <p:nvSpPr>
          <p:cNvPr id="121" name="Title Text"/>
          <p:cNvSpPr txBox="1">
            <a:spLocks noGrp="1"/>
          </p:cNvSpPr>
          <p:nvPr>
            <p:ph type="title"/>
          </p:nvPr>
        </p:nvSpPr>
        <p:spPr>
          <a:prstGeom prst="rect">
            <a:avLst/>
          </a:prstGeom>
        </p:spPr>
        <p:txBody>
          <a:bodyPr/>
          <a:lstStyle/>
          <a:p>
            <a:r>
              <a:t>Title Text</a:t>
            </a:r>
          </a:p>
        </p:txBody>
      </p:sp>
      <p:grpSp>
        <p:nvGrpSpPr>
          <p:cNvPr id="125" name="Shape 63"/>
          <p:cNvGrpSpPr/>
          <p:nvPr/>
        </p:nvGrpSpPr>
        <p:grpSpPr>
          <a:xfrm>
            <a:off x="143300" y="27772"/>
            <a:ext cx="1171210" cy="6572832"/>
            <a:chOff x="0" y="-2"/>
            <a:chExt cx="878634" cy="4929622"/>
          </a:xfrm>
        </p:grpSpPr>
        <p:sp>
          <p:nvSpPr>
            <p:cNvPr id="122" name="Shape 64"/>
            <p:cNvSpPr/>
            <p:nvPr/>
          </p:nvSpPr>
          <p:spPr>
            <a:xfrm flipH="1">
              <a:off x="338634" y="1041185"/>
              <a:ext cx="2" cy="3888435"/>
            </a:xfrm>
            <a:prstGeom prst="line">
              <a:avLst/>
            </a:prstGeom>
            <a:noFill/>
            <a:ln w="31750" cap="flat">
              <a:solidFill>
                <a:srgbClr val="941333">
                  <a:alpha val="80784"/>
                </a:srgbClr>
              </a:solidFill>
              <a:prstDash val="solid"/>
              <a:round/>
            </a:ln>
            <a:effectLst/>
          </p:spPr>
          <p:txBody>
            <a:bodyPr wrap="square" lIns="45718" tIns="45718" rIns="45718" bIns="45718" numCol="1" anchor="t">
              <a:noAutofit/>
            </a:bodyPr>
            <a:lstStyle/>
            <a:p>
              <a:pPr defTabSz="1218835" hangingPunct="0"/>
              <a:endParaRPr sz="1866" kern="0">
                <a:solidFill>
                  <a:srgbClr val="000000"/>
                </a:solidFill>
                <a:latin typeface="Arial"/>
                <a:cs typeface="Arial"/>
                <a:sym typeface="Arial"/>
              </a:endParaRPr>
            </a:p>
          </p:txBody>
        </p:sp>
        <p:sp>
          <p:nvSpPr>
            <p:cNvPr id="123" name="Shape 65"/>
            <p:cNvSpPr txBox="1"/>
            <p:nvPr/>
          </p:nvSpPr>
          <p:spPr>
            <a:xfrm>
              <a:off x="0" y="593999"/>
              <a:ext cx="878634" cy="4075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699" tIns="45699" rIns="45699" bIns="45699" numCol="1" anchor="t">
              <a:spAutoFit/>
            </a:bodyPr>
            <a:lstStyle/>
            <a:p>
              <a:pPr defTabSz="1218835"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35"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124" name="Shape 66" descr="Shape 66"/>
            <p:cNvPicPr>
              <a:picLocks noChangeAspect="1"/>
            </p:cNvPicPr>
            <p:nvPr/>
          </p:nvPicPr>
          <p:blipFill>
            <a:blip r:embed="rId5"/>
            <a:stretch>
              <a:fillRect/>
            </a:stretch>
          </p:blipFill>
          <p:spPr>
            <a:xfrm>
              <a:off x="10270" y="-2"/>
              <a:ext cx="662955" cy="684019"/>
            </a:xfrm>
            <a:prstGeom prst="rect">
              <a:avLst/>
            </a:prstGeom>
            <a:ln w="12700" cap="flat">
              <a:noFill/>
              <a:miter lim="400000"/>
            </a:ln>
            <a:effectLst/>
          </p:spPr>
        </p:pic>
      </p:grpSp>
      <p:sp>
        <p:nvSpPr>
          <p:cNvPr id="126" name="Slide Number"/>
          <p:cNvSpPr txBox="1">
            <a:spLocks noGrp="1"/>
          </p:cNvSpPr>
          <p:nvPr>
            <p:ph type="sldNum" sz="quarter" idx="2"/>
          </p:nvPr>
        </p:nvSpPr>
        <p:spPr>
          <a:xfrm>
            <a:off x="11212771" y="6575489"/>
            <a:ext cx="366617" cy="369275"/>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550078483"/>
      </p:ext>
    </p:extLst>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DC157-DF5A-5D5F-980B-20B9B4D4DD0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78DA9AE-9FA5-1598-A70E-FFB9FC4B48F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AB93448-7F52-2E1D-3EE3-2FD4B026D86D}"/>
              </a:ext>
            </a:extLst>
          </p:cNvPr>
          <p:cNvSpPr>
            <a:spLocks noGrp="1"/>
          </p:cNvSpPr>
          <p:nvPr>
            <p:ph type="dt" sz="half" idx="10"/>
          </p:nvPr>
        </p:nvSpPr>
        <p:spPr/>
        <p:txBody>
          <a:bodyPr/>
          <a:lstStyle/>
          <a:p>
            <a:fld id="{3709D104-B330-7443-B8F3-F7182DD48569}" type="datetimeFigureOut">
              <a:rPr lang="en-US" smtClean="0"/>
              <a:t>2/10/26</a:t>
            </a:fld>
            <a:endParaRPr lang="en-US"/>
          </a:p>
        </p:txBody>
      </p:sp>
      <p:sp>
        <p:nvSpPr>
          <p:cNvPr id="5" name="Footer Placeholder 4">
            <a:extLst>
              <a:ext uri="{FF2B5EF4-FFF2-40B4-BE49-F238E27FC236}">
                <a16:creationId xmlns:a16="http://schemas.microsoft.com/office/drawing/2014/main" id="{6404C271-53BC-43FA-8BCF-5DFA9C50A4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322873-78E7-E493-3995-BD49D60A19B2}"/>
              </a:ext>
            </a:extLst>
          </p:cNvPr>
          <p:cNvSpPr>
            <a:spLocks noGrp="1"/>
          </p:cNvSpPr>
          <p:nvPr>
            <p:ph type="sldNum" sz="quarter" idx="12"/>
          </p:nvPr>
        </p:nvSpPr>
        <p:spPr/>
        <p:txBody>
          <a:bodyPr/>
          <a:lstStyle/>
          <a:p>
            <a:fld id="{F0C2E1A0-AB07-DD4C-93DD-DC41374C0A38}" type="slidenum">
              <a:rPr lang="en-US" smtClean="0"/>
              <a:t>‹#›</a:t>
            </a:fld>
            <a:endParaRPr lang="en-US"/>
          </a:p>
        </p:txBody>
      </p:sp>
    </p:spTree>
    <p:extLst>
      <p:ext uri="{BB962C8B-B14F-4D97-AF65-F5344CB8AC3E}">
        <p14:creationId xmlns:p14="http://schemas.microsoft.com/office/powerpoint/2010/main" val="307685586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5" name="Body Level One…"/>
          <p:cNvSpPr txBox="1">
            <a:spLocks noGrp="1"/>
          </p:cNvSpPr>
          <p:nvPr>
            <p:ph type="body" sz="quarter" idx="1"/>
          </p:nvPr>
        </p:nvSpPr>
        <p:spPr>
          <a:xfrm>
            <a:off x="1199892" y="836711"/>
            <a:ext cx="5385517" cy="639764"/>
          </a:xfrm>
          <a:prstGeom prst="rect">
            <a:avLst/>
          </a:prstGeom>
        </p:spPr>
        <p:txBody>
          <a:bodyPr anchor="b"/>
          <a:lstStyle>
            <a:lvl1pPr marL="0" indent="0">
              <a:buClrTx/>
              <a:buSzTx/>
              <a:buFontTx/>
              <a:buNone/>
              <a:defRPr sz="3199" b="1"/>
            </a:lvl1pPr>
            <a:lvl2pPr marL="0" indent="0">
              <a:buClrTx/>
              <a:buSzTx/>
              <a:buFontTx/>
              <a:buNone/>
              <a:defRPr sz="3199" b="1"/>
            </a:lvl2pPr>
            <a:lvl3pPr marL="0" indent="0">
              <a:buClrTx/>
              <a:buSzTx/>
              <a:buFontTx/>
              <a:buNone/>
              <a:defRPr sz="3199" b="1"/>
            </a:lvl3pPr>
            <a:lvl4pPr marL="0" indent="0">
              <a:buClrTx/>
              <a:buSzTx/>
              <a:buFontTx/>
              <a:buNone/>
              <a:defRPr sz="3199" b="1"/>
            </a:lvl4pPr>
            <a:lvl5pPr marL="0" indent="0">
              <a:buClrTx/>
              <a:buSzTx/>
              <a:buFontTx/>
              <a:buNone/>
              <a:defRPr sz="3199" b="1"/>
            </a:lvl5pPr>
          </a:lstStyle>
          <a:p>
            <a:r>
              <a:t>Body Level One</a:t>
            </a:r>
          </a:p>
          <a:p>
            <a:pPr lvl="1"/>
            <a:r>
              <a:t>Body Level Two</a:t>
            </a:r>
          </a:p>
          <a:p>
            <a:pPr lvl="2"/>
            <a:r>
              <a:t>Body Level Three</a:t>
            </a:r>
          </a:p>
          <a:p>
            <a:pPr lvl="3"/>
            <a:r>
              <a:t>Body Level Four</a:t>
            </a:r>
          </a:p>
          <a:p>
            <a:pPr lvl="4"/>
            <a:r>
              <a:t>Body Level Five</a:t>
            </a:r>
          </a:p>
        </p:txBody>
      </p:sp>
      <p:sp>
        <p:nvSpPr>
          <p:cNvPr id="56" name="Shape 84"/>
          <p:cNvSpPr txBox="1">
            <a:spLocks noGrp="1"/>
          </p:cNvSpPr>
          <p:nvPr>
            <p:ph type="body" sz="half" idx="13"/>
          </p:nvPr>
        </p:nvSpPr>
        <p:spPr>
          <a:xfrm>
            <a:off x="1199140" y="1604799"/>
            <a:ext cx="5385517" cy="4521364"/>
          </a:xfrm>
          <a:prstGeom prst="rect">
            <a:avLst/>
          </a:prstGeom>
        </p:spPr>
        <p:txBody>
          <a:bodyPr/>
          <a:lstStyle/>
          <a:p>
            <a:endParaRPr/>
          </a:p>
        </p:txBody>
      </p:sp>
      <p:sp>
        <p:nvSpPr>
          <p:cNvPr id="57" name="Shape 85"/>
          <p:cNvSpPr txBox="1">
            <a:spLocks noGrp="1"/>
          </p:cNvSpPr>
          <p:nvPr>
            <p:ph type="body" sz="quarter" idx="14"/>
          </p:nvPr>
        </p:nvSpPr>
        <p:spPr>
          <a:xfrm>
            <a:off x="6782206" y="836711"/>
            <a:ext cx="5387629" cy="639764"/>
          </a:xfrm>
          <a:prstGeom prst="rect">
            <a:avLst/>
          </a:prstGeom>
        </p:spPr>
        <p:txBody>
          <a:bodyPr anchor="b"/>
          <a:lstStyle/>
          <a:p>
            <a:endParaRPr/>
          </a:p>
        </p:txBody>
      </p:sp>
      <p:sp>
        <p:nvSpPr>
          <p:cNvPr id="58" name="Shape 86"/>
          <p:cNvSpPr txBox="1">
            <a:spLocks noGrp="1"/>
          </p:cNvSpPr>
          <p:nvPr>
            <p:ph type="body" sz="half" idx="15"/>
          </p:nvPr>
        </p:nvSpPr>
        <p:spPr>
          <a:xfrm>
            <a:off x="6781455" y="1604799"/>
            <a:ext cx="5387631" cy="4521364"/>
          </a:xfrm>
          <a:prstGeom prst="rect">
            <a:avLst/>
          </a:prstGeom>
        </p:spPr>
        <p:txBody>
          <a:bodyPr/>
          <a:lstStyle/>
          <a:p>
            <a:endParaRPr/>
          </a:p>
        </p:txBody>
      </p:sp>
      <p:sp>
        <p:nvSpPr>
          <p:cNvPr id="59" name="Title Text"/>
          <p:cNvSpPr txBox="1">
            <a:spLocks noGrp="1"/>
          </p:cNvSpPr>
          <p:nvPr>
            <p:ph type="title"/>
          </p:nvPr>
        </p:nvSpPr>
        <p:spPr>
          <a:prstGeom prst="rect">
            <a:avLst/>
          </a:prstGeom>
        </p:spPr>
        <p:txBody>
          <a:bodyPr/>
          <a:lstStyle/>
          <a:p>
            <a:r>
              <a:t>Title Text</a:t>
            </a:r>
          </a:p>
        </p:txBody>
      </p:sp>
      <p:sp>
        <p:nvSpPr>
          <p:cNvPr id="60" name="Slide Number"/>
          <p:cNvSpPr txBox="1">
            <a:spLocks noGrp="1"/>
          </p:cNvSpPr>
          <p:nvPr>
            <p:ph type="sldNum" sz="quarter" idx="2"/>
          </p:nvPr>
        </p:nvSpPr>
        <p:spPr>
          <a:xfrm>
            <a:off x="11246647" y="6590870"/>
            <a:ext cx="332741" cy="33851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618591987"/>
      </p:ext>
    </p:extLst>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67" name="Shape 15" descr="Shape 15"/>
          <p:cNvPicPr>
            <a:picLocks noChangeAspect="1"/>
          </p:cNvPicPr>
          <p:nvPr/>
        </p:nvPicPr>
        <p:blipFill>
          <a:blip r:embed="rId2"/>
          <a:stretch>
            <a:fillRect/>
          </a:stretch>
        </p:blipFill>
        <p:spPr>
          <a:xfrm>
            <a:off x="7638246" y="6165575"/>
            <a:ext cx="2716488" cy="546348"/>
          </a:xfrm>
          <a:prstGeom prst="rect">
            <a:avLst/>
          </a:prstGeom>
          <a:ln w="12700">
            <a:miter lim="400000"/>
          </a:ln>
        </p:spPr>
      </p:pic>
      <p:pic>
        <p:nvPicPr>
          <p:cNvPr id="68" name="Shape 16" descr="Shape 16"/>
          <p:cNvPicPr>
            <a:picLocks noChangeAspect="1"/>
          </p:cNvPicPr>
          <p:nvPr/>
        </p:nvPicPr>
        <p:blipFill>
          <a:blip r:embed="rId3"/>
          <a:stretch>
            <a:fillRect/>
          </a:stretch>
        </p:blipFill>
        <p:spPr>
          <a:xfrm>
            <a:off x="10472201" y="6395649"/>
            <a:ext cx="1187100" cy="204032"/>
          </a:xfrm>
          <a:prstGeom prst="rect">
            <a:avLst/>
          </a:prstGeom>
          <a:ln w="12700">
            <a:miter lim="400000"/>
          </a:ln>
        </p:spPr>
      </p:pic>
      <p:grpSp>
        <p:nvGrpSpPr>
          <p:cNvPr id="72" name="Shape 96"/>
          <p:cNvGrpSpPr/>
          <p:nvPr/>
        </p:nvGrpSpPr>
        <p:grpSpPr>
          <a:xfrm>
            <a:off x="3" y="-10927"/>
            <a:ext cx="3097299" cy="6926699"/>
            <a:chOff x="0" y="0"/>
            <a:chExt cx="2323578" cy="5195022"/>
          </a:xfrm>
        </p:grpSpPr>
        <p:pic>
          <p:nvPicPr>
            <p:cNvPr id="69" name="Shape 97" descr="Shape 97"/>
            <p:cNvPicPr>
              <a:picLocks noChangeAspect="1"/>
            </p:cNvPicPr>
            <p:nvPr/>
          </p:nvPicPr>
          <p:blipFill>
            <a:blip r:embed="rId4"/>
            <a:stretch>
              <a:fillRect/>
            </a:stretch>
          </p:blipFill>
          <p:spPr>
            <a:xfrm>
              <a:off x="0" y="12578"/>
              <a:ext cx="2323579" cy="5177541"/>
            </a:xfrm>
            <a:prstGeom prst="rect">
              <a:avLst/>
            </a:prstGeom>
            <a:ln w="12700" cap="flat">
              <a:noFill/>
              <a:miter lim="400000"/>
            </a:ln>
            <a:effectLst/>
          </p:spPr>
        </p:pic>
        <p:sp>
          <p:nvSpPr>
            <p:cNvPr id="70" name="Shape 98"/>
            <p:cNvSpPr/>
            <p:nvPr/>
          </p:nvSpPr>
          <p:spPr>
            <a:xfrm>
              <a:off x="10442" y="-1"/>
              <a:ext cx="2313137" cy="5184802"/>
            </a:xfrm>
            <a:prstGeom prst="rect">
              <a:avLst/>
            </a:prstGeom>
            <a:gradFill flip="none" rotWithShape="1">
              <a:gsLst>
                <a:gs pos="0">
                  <a:srgbClr val="97B4E4">
                    <a:alpha val="0"/>
                  </a:srgbClr>
                </a:gs>
                <a:gs pos="64000">
                  <a:srgbClr val="FFFFFF"/>
                </a:gs>
                <a:gs pos="100000">
                  <a:srgbClr val="FFFFFF"/>
                </a:gs>
              </a:gsLst>
              <a:lin ang="0" scaled="0"/>
            </a:gra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71" name="Shape 99"/>
            <p:cNvSpPr/>
            <p:nvPr/>
          </p:nvSpPr>
          <p:spPr>
            <a:xfrm>
              <a:off x="0" y="13961"/>
              <a:ext cx="2323579" cy="5181062"/>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sp>
        <p:nvSpPr>
          <p:cNvPr id="73" name="Title Text"/>
          <p:cNvSpPr txBox="1">
            <a:spLocks noGrp="1"/>
          </p:cNvSpPr>
          <p:nvPr>
            <p:ph type="title"/>
          </p:nvPr>
        </p:nvSpPr>
        <p:spPr>
          <a:xfrm>
            <a:off x="1171570" y="273047"/>
            <a:ext cx="4010042" cy="1162052"/>
          </a:xfrm>
          <a:prstGeom prst="rect">
            <a:avLst/>
          </a:prstGeom>
          <a:noFill/>
        </p:spPr>
        <p:txBody>
          <a:bodyPr anchor="b"/>
          <a:lstStyle>
            <a:lvl1pPr>
              <a:defRPr sz="2666" b="1">
                <a:solidFill>
                  <a:srgbClr val="000000"/>
                </a:solidFill>
              </a:defRPr>
            </a:lvl1pPr>
          </a:lstStyle>
          <a:p>
            <a:r>
              <a:t>Title Text</a:t>
            </a:r>
          </a:p>
        </p:txBody>
      </p:sp>
      <p:sp>
        <p:nvSpPr>
          <p:cNvPr id="74" name="Body Level One…"/>
          <p:cNvSpPr txBox="1">
            <a:spLocks noGrp="1"/>
          </p:cNvSpPr>
          <p:nvPr>
            <p:ph type="body" idx="1"/>
          </p:nvPr>
        </p:nvSpPr>
        <p:spPr>
          <a:xfrm>
            <a:off x="5327616" y="273051"/>
            <a:ext cx="6813894" cy="5853112"/>
          </a:xfrm>
          <a:prstGeom prst="rect">
            <a:avLst/>
          </a:prstGeom>
        </p:spPr>
        <p:txBody>
          <a:bodyPr/>
          <a:lstStyle>
            <a:lvl1pPr indent="-186212">
              <a:spcBef>
                <a:spcPts val="800"/>
              </a:spcBef>
              <a:defRPr sz="4266"/>
            </a:lvl1pPr>
            <a:lvl2pPr marL="1010858" indent="-164446">
              <a:spcBef>
                <a:spcPts val="800"/>
              </a:spcBef>
              <a:defRPr sz="4266"/>
            </a:lvl2pPr>
            <a:lvl3pPr marL="1557400" indent="-135425">
              <a:spcBef>
                <a:spcPts val="800"/>
              </a:spcBef>
              <a:defRPr sz="4266"/>
            </a:lvl3pPr>
            <a:lvl4pPr marL="2214217" indent="-216682">
              <a:spcBef>
                <a:spcPts val="800"/>
              </a:spcBef>
              <a:defRPr sz="4266"/>
            </a:lvl4pPr>
            <a:lvl5pPr marL="2823633" indent="-216682">
              <a:spcBef>
                <a:spcPts val="800"/>
              </a:spcBef>
              <a:defRPr sz="4266"/>
            </a:lvl5pPr>
          </a:lstStyle>
          <a:p>
            <a:r>
              <a:t>Body Level One</a:t>
            </a:r>
          </a:p>
          <a:p>
            <a:pPr lvl="1"/>
            <a:r>
              <a:t>Body Level Two</a:t>
            </a:r>
          </a:p>
          <a:p>
            <a:pPr lvl="2"/>
            <a:r>
              <a:t>Body Level Three</a:t>
            </a:r>
          </a:p>
          <a:p>
            <a:pPr lvl="3"/>
            <a:r>
              <a:t>Body Level Four</a:t>
            </a:r>
          </a:p>
          <a:p>
            <a:pPr lvl="4"/>
            <a:r>
              <a:t>Body Level Five</a:t>
            </a:r>
          </a:p>
        </p:txBody>
      </p:sp>
      <p:sp>
        <p:nvSpPr>
          <p:cNvPr id="75" name="Shape 102"/>
          <p:cNvSpPr txBox="1">
            <a:spLocks noGrp="1"/>
          </p:cNvSpPr>
          <p:nvPr>
            <p:ph type="body" sz="half" idx="13"/>
          </p:nvPr>
        </p:nvSpPr>
        <p:spPr>
          <a:xfrm>
            <a:off x="1171566" y="1435102"/>
            <a:ext cx="4010043" cy="4691065"/>
          </a:xfrm>
          <a:prstGeom prst="rect">
            <a:avLst/>
          </a:prstGeom>
        </p:spPr>
        <p:txBody>
          <a:bodyPr/>
          <a:lstStyle/>
          <a:p>
            <a:endParaRPr/>
          </a:p>
        </p:txBody>
      </p:sp>
      <p:grpSp>
        <p:nvGrpSpPr>
          <p:cNvPr id="79" name="Shape 106"/>
          <p:cNvGrpSpPr/>
          <p:nvPr/>
        </p:nvGrpSpPr>
        <p:grpSpPr>
          <a:xfrm>
            <a:off x="143300" y="27772"/>
            <a:ext cx="1171210" cy="6572832"/>
            <a:chOff x="0" y="-2"/>
            <a:chExt cx="878634" cy="4929622"/>
          </a:xfrm>
        </p:grpSpPr>
        <p:sp>
          <p:nvSpPr>
            <p:cNvPr id="76" name="Shape 107"/>
            <p:cNvSpPr/>
            <p:nvPr/>
          </p:nvSpPr>
          <p:spPr>
            <a:xfrm flipH="1">
              <a:off x="338634" y="1041185"/>
              <a:ext cx="2" cy="3888435"/>
            </a:xfrm>
            <a:prstGeom prst="line">
              <a:avLst/>
            </a:prstGeom>
            <a:noFill/>
            <a:ln w="31750" cap="flat">
              <a:solidFill>
                <a:srgbClr val="941333">
                  <a:alpha val="80784"/>
                </a:srgbClr>
              </a:solidFill>
              <a:prstDash val="solid"/>
              <a:round/>
            </a:ln>
            <a:effectLst/>
          </p:spPr>
          <p:txBody>
            <a:bodyPr wrap="square" lIns="45718" tIns="45718" rIns="45718" bIns="45718" numCol="1" anchor="t">
              <a:noAutofit/>
            </a:bodyPr>
            <a:lstStyle/>
            <a:p>
              <a:pPr defTabSz="1218835" hangingPunct="0"/>
              <a:endParaRPr sz="1866" kern="0">
                <a:solidFill>
                  <a:srgbClr val="000000"/>
                </a:solidFill>
                <a:latin typeface="Arial"/>
                <a:cs typeface="Arial"/>
                <a:sym typeface="Arial"/>
              </a:endParaRPr>
            </a:p>
          </p:txBody>
        </p:sp>
        <p:sp>
          <p:nvSpPr>
            <p:cNvPr id="77" name="Shape 108"/>
            <p:cNvSpPr txBox="1"/>
            <p:nvPr/>
          </p:nvSpPr>
          <p:spPr>
            <a:xfrm>
              <a:off x="0" y="593999"/>
              <a:ext cx="878634" cy="4075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699" tIns="45699" rIns="45699" bIns="45699" numCol="1" anchor="t">
              <a:spAutoFit/>
            </a:bodyPr>
            <a:lstStyle/>
            <a:p>
              <a:pPr defTabSz="1218835"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35"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78" name="Shape 109" descr="Shape 109"/>
            <p:cNvPicPr>
              <a:picLocks noChangeAspect="1"/>
            </p:cNvPicPr>
            <p:nvPr/>
          </p:nvPicPr>
          <p:blipFill>
            <a:blip r:embed="rId5"/>
            <a:stretch>
              <a:fillRect/>
            </a:stretch>
          </p:blipFill>
          <p:spPr>
            <a:xfrm>
              <a:off x="10270" y="-2"/>
              <a:ext cx="662955" cy="684019"/>
            </a:xfrm>
            <a:prstGeom prst="rect">
              <a:avLst/>
            </a:prstGeom>
            <a:ln w="12700" cap="flat">
              <a:noFill/>
              <a:miter lim="400000"/>
            </a:ln>
            <a:effectLst/>
          </p:spPr>
        </p:pic>
      </p:grpSp>
      <p:sp>
        <p:nvSpPr>
          <p:cNvPr id="80" name="Slide Number"/>
          <p:cNvSpPr txBox="1">
            <a:spLocks noGrp="1"/>
          </p:cNvSpPr>
          <p:nvPr>
            <p:ph type="sldNum" sz="quarter" idx="2"/>
          </p:nvPr>
        </p:nvSpPr>
        <p:spPr>
          <a:xfrm>
            <a:off x="11246647" y="6590870"/>
            <a:ext cx="332741" cy="33851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185054275"/>
      </p:ext>
    </p:extLst>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115" name="Shape 15" descr="Shape 15"/>
          <p:cNvPicPr>
            <a:picLocks noChangeAspect="1"/>
          </p:cNvPicPr>
          <p:nvPr/>
        </p:nvPicPr>
        <p:blipFill>
          <a:blip r:embed="rId2"/>
          <a:stretch>
            <a:fillRect/>
          </a:stretch>
        </p:blipFill>
        <p:spPr>
          <a:xfrm>
            <a:off x="7638246" y="6165575"/>
            <a:ext cx="2716488" cy="546348"/>
          </a:xfrm>
          <a:prstGeom prst="rect">
            <a:avLst/>
          </a:prstGeom>
          <a:ln w="12700">
            <a:miter lim="400000"/>
          </a:ln>
        </p:spPr>
      </p:pic>
      <p:pic>
        <p:nvPicPr>
          <p:cNvPr id="116" name="Shape 16" descr="Shape 16"/>
          <p:cNvPicPr>
            <a:picLocks noChangeAspect="1"/>
          </p:cNvPicPr>
          <p:nvPr/>
        </p:nvPicPr>
        <p:blipFill>
          <a:blip r:embed="rId3"/>
          <a:stretch>
            <a:fillRect/>
          </a:stretch>
        </p:blipFill>
        <p:spPr>
          <a:xfrm>
            <a:off x="10472201" y="6395649"/>
            <a:ext cx="1187100" cy="204032"/>
          </a:xfrm>
          <a:prstGeom prst="rect">
            <a:avLst/>
          </a:prstGeom>
          <a:ln w="12700">
            <a:miter lim="400000"/>
          </a:ln>
        </p:spPr>
      </p:pic>
      <p:grpSp>
        <p:nvGrpSpPr>
          <p:cNvPr id="120" name="Shape 55"/>
          <p:cNvGrpSpPr/>
          <p:nvPr/>
        </p:nvGrpSpPr>
        <p:grpSpPr>
          <a:xfrm>
            <a:off x="3" y="-1"/>
            <a:ext cx="3097299" cy="6858004"/>
            <a:chOff x="0" y="0"/>
            <a:chExt cx="2323578" cy="5143501"/>
          </a:xfrm>
        </p:grpSpPr>
        <p:pic>
          <p:nvPicPr>
            <p:cNvPr id="117" name="Shape 56" descr="Shape 56"/>
            <p:cNvPicPr>
              <a:picLocks noChangeAspect="1"/>
            </p:cNvPicPr>
            <p:nvPr/>
          </p:nvPicPr>
          <p:blipFill>
            <a:blip r:embed="rId4"/>
            <a:stretch>
              <a:fillRect/>
            </a:stretch>
          </p:blipFill>
          <p:spPr>
            <a:xfrm>
              <a:off x="0" y="12453"/>
              <a:ext cx="2323579" cy="5126194"/>
            </a:xfrm>
            <a:prstGeom prst="rect">
              <a:avLst/>
            </a:prstGeom>
            <a:ln w="12700" cap="flat">
              <a:noFill/>
              <a:miter lim="400000"/>
            </a:ln>
            <a:effectLst/>
          </p:spPr>
        </p:pic>
        <p:sp>
          <p:nvSpPr>
            <p:cNvPr id="118" name="Shape 57"/>
            <p:cNvSpPr/>
            <p:nvPr/>
          </p:nvSpPr>
          <p:spPr>
            <a:xfrm>
              <a:off x="10442" y="-1"/>
              <a:ext cx="2313137" cy="5133381"/>
            </a:xfrm>
            <a:prstGeom prst="rect">
              <a:avLst/>
            </a:prstGeom>
            <a:gradFill flip="none" rotWithShape="1">
              <a:gsLst>
                <a:gs pos="0">
                  <a:srgbClr val="97B4E4">
                    <a:alpha val="0"/>
                  </a:srgbClr>
                </a:gs>
                <a:gs pos="64000">
                  <a:srgbClr val="FFFFFF"/>
                </a:gs>
                <a:gs pos="100000">
                  <a:srgbClr val="FFFFFF"/>
                </a:gs>
              </a:gsLst>
              <a:lin ang="0" scaled="0"/>
            </a:gra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119" name="Shape 58"/>
            <p:cNvSpPr/>
            <p:nvPr/>
          </p:nvSpPr>
          <p:spPr>
            <a:xfrm>
              <a:off x="0" y="13823"/>
              <a:ext cx="2323579" cy="5129679"/>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sp>
        <p:nvSpPr>
          <p:cNvPr id="121" name="Title Text"/>
          <p:cNvSpPr txBox="1">
            <a:spLocks noGrp="1"/>
          </p:cNvSpPr>
          <p:nvPr>
            <p:ph type="title"/>
          </p:nvPr>
        </p:nvSpPr>
        <p:spPr>
          <a:prstGeom prst="rect">
            <a:avLst/>
          </a:prstGeom>
        </p:spPr>
        <p:txBody>
          <a:bodyPr/>
          <a:lstStyle/>
          <a:p>
            <a:r>
              <a:t>Title Text</a:t>
            </a:r>
          </a:p>
        </p:txBody>
      </p:sp>
      <p:grpSp>
        <p:nvGrpSpPr>
          <p:cNvPr id="125" name="Shape 63"/>
          <p:cNvGrpSpPr/>
          <p:nvPr/>
        </p:nvGrpSpPr>
        <p:grpSpPr>
          <a:xfrm>
            <a:off x="143300" y="27772"/>
            <a:ext cx="1171210" cy="6572832"/>
            <a:chOff x="0" y="-2"/>
            <a:chExt cx="878634" cy="4929622"/>
          </a:xfrm>
        </p:grpSpPr>
        <p:sp>
          <p:nvSpPr>
            <p:cNvPr id="122" name="Shape 64"/>
            <p:cNvSpPr/>
            <p:nvPr/>
          </p:nvSpPr>
          <p:spPr>
            <a:xfrm flipH="1">
              <a:off x="338634" y="1041185"/>
              <a:ext cx="2" cy="3888435"/>
            </a:xfrm>
            <a:prstGeom prst="line">
              <a:avLst/>
            </a:prstGeom>
            <a:noFill/>
            <a:ln w="31750" cap="flat">
              <a:solidFill>
                <a:srgbClr val="941333">
                  <a:alpha val="80784"/>
                </a:srgbClr>
              </a:solidFill>
              <a:prstDash val="solid"/>
              <a:round/>
            </a:ln>
            <a:effectLst/>
          </p:spPr>
          <p:txBody>
            <a:bodyPr wrap="square" lIns="45718" tIns="45718" rIns="45718" bIns="45718" numCol="1" anchor="t">
              <a:noAutofit/>
            </a:bodyPr>
            <a:lstStyle/>
            <a:p>
              <a:pPr defTabSz="1218835" hangingPunct="0"/>
              <a:endParaRPr sz="1866" kern="0">
                <a:solidFill>
                  <a:srgbClr val="000000"/>
                </a:solidFill>
                <a:latin typeface="Arial"/>
                <a:cs typeface="Arial"/>
                <a:sym typeface="Arial"/>
              </a:endParaRPr>
            </a:p>
          </p:txBody>
        </p:sp>
        <p:sp>
          <p:nvSpPr>
            <p:cNvPr id="123" name="Shape 65"/>
            <p:cNvSpPr txBox="1"/>
            <p:nvPr/>
          </p:nvSpPr>
          <p:spPr>
            <a:xfrm>
              <a:off x="0" y="593999"/>
              <a:ext cx="878634" cy="4075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699" tIns="45699" rIns="45699" bIns="45699" numCol="1" anchor="t">
              <a:spAutoFit/>
            </a:bodyPr>
            <a:lstStyle/>
            <a:p>
              <a:pPr defTabSz="1218835"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35"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124" name="Shape 66" descr="Shape 66"/>
            <p:cNvPicPr>
              <a:picLocks noChangeAspect="1"/>
            </p:cNvPicPr>
            <p:nvPr/>
          </p:nvPicPr>
          <p:blipFill>
            <a:blip r:embed="rId5"/>
            <a:stretch>
              <a:fillRect/>
            </a:stretch>
          </p:blipFill>
          <p:spPr>
            <a:xfrm>
              <a:off x="10270" y="-2"/>
              <a:ext cx="662955" cy="684019"/>
            </a:xfrm>
            <a:prstGeom prst="rect">
              <a:avLst/>
            </a:prstGeom>
            <a:ln w="12700" cap="flat">
              <a:noFill/>
              <a:miter lim="400000"/>
            </a:ln>
            <a:effectLst/>
          </p:spPr>
        </p:pic>
      </p:grpSp>
      <p:sp>
        <p:nvSpPr>
          <p:cNvPr id="126" name="Slide Number"/>
          <p:cNvSpPr txBox="1">
            <a:spLocks noGrp="1"/>
          </p:cNvSpPr>
          <p:nvPr>
            <p:ph type="sldNum" sz="quarter" idx="2"/>
          </p:nvPr>
        </p:nvSpPr>
        <p:spPr>
          <a:xfrm>
            <a:off x="11246647" y="6590870"/>
            <a:ext cx="332741" cy="33851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694813685"/>
      </p:ext>
    </p:extLst>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165"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166" name="Rectangle 7"/>
          <p:cNvSpPr/>
          <p:nvPr/>
        </p:nvSpPr>
        <p:spPr>
          <a:xfrm>
            <a:off x="0" y="0"/>
            <a:ext cx="12188825" cy="6858000"/>
          </a:xfrm>
          <a:prstGeom prst="rect">
            <a:avLst/>
          </a:prstGeom>
          <a:solidFill>
            <a:srgbClr val="941333"/>
          </a:solidFill>
          <a:ln w="12700">
            <a:miter lim="400000"/>
          </a:ln>
        </p:spPr>
        <p:txBody>
          <a:bodyPr lIns="60941" tIns="60941" rIns="60941" bIns="60941" anchor="ct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167" name="Body Level One…"/>
          <p:cNvSpPr txBox="1">
            <a:spLocks noGrp="1"/>
          </p:cNvSpPr>
          <p:nvPr>
            <p:ph type="body" sz="quarter" idx="1"/>
          </p:nvPr>
        </p:nvSpPr>
        <p:spPr>
          <a:xfrm>
            <a:off x="3468942" y="4197088"/>
            <a:ext cx="6239073" cy="1536173"/>
          </a:xfrm>
          <a:prstGeom prst="rect">
            <a:avLst/>
          </a:prstGeom>
        </p:spPr>
        <p:txBody>
          <a:bodyPr lIns="45718" tIns="45718" rIns="45718" bIns="45718"/>
          <a:lstStyle>
            <a:lvl1pPr marL="0" indent="0" defTabSz="1218806">
              <a:buClrTx/>
              <a:buSzTx/>
              <a:buFontTx/>
              <a:buNone/>
              <a:defRPr sz="2399">
                <a:solidFill>
                  <a:srgbClr val="FFFFFF"/>
                </a:solidFill>
              </a:defRPr>
            </a:lvl1pPr>
            <a:lvl2pPr marL="0" indent="0" defTabSz="1218806">
              <a:buClrTx/>
              <a:buSzTx/>
              <a:buFontTx/>
              <a:buNone/>
              <a:defRPr sz="2399">
                <a:solidFill>
                  <a:srgbClr val="FFFFFF"/>
                </a:solidFill>
              </a:defRPr>
            </a:lvl2pPr>
            <a:lvl3pPr marL="0" indent="0" defTabSz="1218806">
              <a:buClrTx/>
              <a:buSzTx/>
              <a:buFontTx/>
              <a:buNone/>
              <a:defRPr sz="2399">
                <a:solidFill>
                  <a:srgbClr val="FFFFFF"/>
                </a:solidFill>
              </a:defRPr>
            </a:lvl3pPr>
            <a:lvl4pPr marL="0" indent="0" defTabSz="1218806">
              <a:buClrTx/>
              <a:buSzTx/>
              <a:buFontTx/>
              <a:buNone/>
              <a:defRPr sz="2399">
                <a:solidFill>
                  <a:srgbClr val="FFFFFF"/>
                </a:solidFill>
              </a:defRPr>
            </a:lvl4pPr>
            <a:lvl5pPr marL="0" indent="0" defTabSz="1218806">
              <a:buClrTx/>
              <a:buSzTx/>
              <a:buFontTx/>
              <a:buNone/>
              <a:defRPr sz="2399">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168" name="Picture 2" descr="Picture 2"/>
          <p:cNvPicPr>
            <a:picLocks noChangeAspect="1"/>
          </p:cNvPicPr>
          <p:nvPr/>
        </p:nvPicPr>
        <p:blipFill>
          <a:blip r:embed="rId3"/>
          <a:stretch>
            <a:fillRect/>
          </a:stretch>
        </p:blipFill>
        <p:spPr>
          <a:xfrm>
            <a:off x="-336627" y="1600939"/>
            <a:ext cx="4319355" cy="3622256"/>
          </a:xfrm>
          <a:prstGeom prst="rect">
            <a:avLst/>
          </a:prstGeom>
          <a:ln w="12700">
            <a:miter lim="400000"/>
          </a:ln>
        </p:spPr>
      </p:pic>
      <p:pic>
        <p:nvPicPr>
          <p:cNvPr id="169" name="Picture 2" descr="Picture 2"/>
          <p:cNvPicPr>
            <a:picLocks noChangeAspect="1"/>
          </p:cNvPicPr>
          <p:nvPr/>
        </p:nvPicPr>
        <p:blipFill>
          <a:blip r:embed="rId4"/>
          <a:stretch>
            <a:fillRect/>
          </a:stretch>
        </p:blipFill>
        <p:spPr>
          <a:xfrm>
            <a:off x="719217" y="6240799"/>
            <a:ext cx="1025373" cy="374024"/>
          </a:xfrm>
          <a:prstGeom prst="rect">
            <a:avLst/>
          </a:prstGeom>
          <a:ln w="12700">
            <a:miter lim="400000"/>
          </a:ln>
        </p:spPr>
      </p:pic>
      <p:pic>
        <p:nvPicPr>
          <p:cNvPr id="170" name="Picture 2" descr="Picture 2"/>
          <p:cNvPicPr>
            <a:picLocks noChangeAspect="1"/>
          </p:cNvPicPr>
          <p:nvPr/>
        </p:nvPicPr>
        <p:blipFill>
          <a:blip r:embed="rId5"/>
          <a:stretch>
            <a:fillRect/>
          </a:stretch>
        </p:blipFill>
        <p:spPr>
          <a:xfrm>
            <a:off x="1956874" y="6200016"/>
            <a:ext cx="1527046" cy="400593"/>
          </a:xfrm>
          <a:prstGeom prst="rect">
            <a:avLst/>
          </a:prstGeom>
          <a:ln w="12700">
            <a:miter lim="400000"/>
          </a:ln>
        </p:spPr>
      </p:pic>
      <p:pic>
        <p:nvPicPr>
          <p:cNvPr id="171" name="Picture 2" descr="Picture 2"/>
          <p:cNvPicPr>
            <a:picLocks noChangeAspect="1"/>
          </p:cNvPicPr>
          <p:nvPr/>
        </p:nvPicPr>
        <p:blipFill>
          <a:blip r:embed="rId6"/>
          <a:stretch>
            <a:fillRect/>
          </a:stretch>
        </p:blipFill>
        <p:spPr>
          <a:xfrm>
            <a:off x="9719322" y="-54"/>
            <a:ext cx="2469510" cy="6867187"/>
          </a:xfrm>
          <a:prstGeom prst="rect">
            <a:avLst/>
          </a:prstGeom>
          <a:ln w="12700">
            <a:miter lim="400000"/>
          </a:ln>
        </p:spPr>
      </p:pic>
      <p:sp>
        <p:nvSpPr>
          <p:cNvPr id="172" name="TextBox 16"/>
          <p:cNvSpPr txBox="1"/>
          <p:nvPr/>
        </p:nvSpPr>
        <p:spPr>
          <a:xfrm>
            <a:off x="828923" y="4715239"/>
            <a:ext cx="1919716" cy="348647"/>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lgn="ctr">
              <a:defRPr sz="1100">
                <a:solidFill>
                  <a:srgbClr val="FFFFFF"/>
                </a:solidFill>
                <a:latin typeface="Calibri"/>
                <a:ea typeface="Calibri"/>
                <a:cs typeface="Calibri"/>
                <a:sym typeface="Calibri"/>
              </a:defRPr>
            </a:lvl1pPr>
          </a:lstStyle>
          <a:p>
            <a:pPr defTabSz="1218835" hangingPunct="0"/>
            <a:r>
              <a:rPr sz="1466" kern="0"/>
              <a:t>Climate Change</a:t>
            </a:r>
          </a:p>
        </p:txBody>
      </p:sp>
      <p:sp>
        <p:nvSpPr>
          <p:cNvPr id="173" name="Title 1"/>
          <p:cNvSpPr txBox="1"/>
          <p:nvPr/>
        </p:nvSpPr>
        <p:spPr>
          <a:xfrm>
            <a:off x="3468944" y="3454395"/>
            <a:ext cx="6236097" cy="697397"/>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nchor="ctr">
            <a:spAutoFit/>
          </a:bodyPr>
          <a:lstStyle>
            <a:lvl1pPr>
              <a:defRPr sz="2800" spc="600">
                <a:solidFill>
                  <a:srgbClr val="FFFFFF"/>
                </a:solidFill>
                <a:latin typeface="Calibri"/>
                <a:ea typeface="Calibri"/>
                <a:cs typeface="Calibri"/>
                <a:sym typeface="Calibri"/>
              </a:defRPr>
            </a:lvl1pPr>
          </a:lstStyle>
          <a:p>
            <a:pPr defTabSz="1218835" hangingPunct="0"/>
            <a:r>
              <a:rPr sz="3732" kern="0"/>
              <a:t>Lot5: Aerosols</a:t>
            </a:r>
          </a:p>
        </p:txBody>
      </p:sp>
      <p:sp>
        <p:nvSpPr>
          <p:cNvPr id="174" name="Slide Number"/>
          <p:cNvSpPr txBox="1">
            <a:spLocks noGrp="1"/>
          </p:cNvSpPr>
          <p:nvPr>
            <p:ph type="sldNum" sz="quarter" idx="2"/>
          </p:nvPr>
        </p:nvSpPr>
        <p:spPr>
          <a:xfrm>
            <a:off x="11235386"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4151413047"/>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1_Two Content">
    <p:spTree>
      <p:nvGrpSpPr>
        <p:cNvPr id="1" name=""/>
        <p:cNvGrpSpPr/>
        <p:nvPr/>
      </p:nvGrpSpPr>
      <p:grpSpPr>
        <a:xfrm>
          <a:off x="0" y="0"/>
          <a:ext cx="0" cy="0"/>
          <a:chOff x="0" y="0"/>
          <a:chExt cx="0" cy="0"/>
        </a:xfrm>
      </p:grpSpPr>
      <p:pic>
        <p:nvPicPr>
          <p:cNvPr id="181"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182" name="Body Level One…"/>
          <p:cNvSpPr txBox="1">
            <a:spLocks noGrp="1"/>
          </p:cNvSpPr>
          <p:nvPr>
            <p:ph type="body" sz="half" idx="1"/>
          </p:nvPr>
        </p:nvSpPr>
        <p:spPr>
          <a:xfrm>
            <a:off x="787624" y="932724"/>
            <a:ext cx="5383400" cy="5088568"/>
          </a:xfrm>
          <a:prstGeom prst="rect">
            <a:avLst/>
          </a:prstGeom>
        </p:spPr>
        <p:txBody>
          <a:bodyPr lIns="45718" tIns="45718" rIns="45718" bIns="45718"/>
          <a:lstStyle>
            <a:lvl1pPr marL="457052" indent="-457052" defTabSz="1218806">
              <a:spcBef>
                <a:spcPts val="800"/>
              </a:spcBef>
              <a:buClrTx/>
              <a:defRPr sz="3732"/>
            </a:lvl1pPr>
            <a:lvl2pPr marL="1053756" indent="-444354" defTabSz="1218806">
              <a:spcBef>
                <a:spcPts val="800"/>
              </a:spcBef>
              <a:buClrTx/>
              <a:defRPr sz="3732"/>
            </a:lvl2pPr>
            <a:lvl3pPr marL="1645383" indent="-426580" defTabSz="1218806">
              <a:spcBef>
                <a:spcPts val="800"/>
              </a:spcBef>
              <a:buClrTx/>
              <a:defRPr sz="3732"/>
            </a:lvl3pPr>
            <a:lvl4pPr marL="2302184" indent="-473977" defTabSz="1218806">
              <a:spcBef>
                <a:spcPts val="800"/>
              </a:spcBef>
              <a:buClrTx/>
              <a:defRPr sz="3732"/>
            </a:lvl4pPr>
            <a:lvl5pPr marL="2911585" indent="-473976" defTabSz="1218806">
              <a:spcBef>
                <a:spcPts val="800"/>
              </a:spcBef>
              <a:buClrTx/>
              <a:defRPr sz="3732"/>
            </a:lvl5pPr>
          </a:lstStyle>
          <a:p>
            <a:r>
              <a:t>Body Level One</a:t>
            </a:r>
          </a:p>
          <a:p>
            <a:pPr lvl="1"/>
            <a:r>
              <a:t>Body Level Two</a:t>
            </a:r>
          </a:p>
          <a:p>
            <a:pPr lvl="2"/>
            <a:r>
              <a:t>Body Level Three</a:t>
            </a:r>
          </a:p>
          <a:p>
            <a:pPr lvl="3"/>
            <a:r>
              <a:t>Body Level Four</a:t>
            </a:r>
          </a:p>
          <a:p>
            <a:pPr lvl="4"/>
            <a:r>
              <a:t>Body Level Five</a:t>
            </a:r>
          </a:p>
        </p:txBody>
      </p:sp>
      <p:sp>
        <p:nvSpPr>
          <p:cNvPr id="183" name="Title Text"/>
          <p:cNvSpPr txBox="1">
            <a:spLocks noGrp="1"/>
          </p:cNvSpPr>
          <p:nvPr>
            <p:ph type="title"/>
          </p:nvPr>
        </p:nvSpPr>
        <p:spPr>
          <a:xfrm>
            <a:off x="1156637" y="313345"/>
            <a:ext cx="10422749" cy="370055"/>
          </a:xfrm>
          <a:prstGeom prst="rect">
            <a:avLst/>
          </a:prstGeom>
        </p:spPr>
        <p:txBody>
          <a:bodyPr lIns="45718" tIns="45718" rIns="45718" bIns="45718"/>
          <a:lstStyle>
            <a:lvl1pPr defTabSz="1218806">
              <a:defRPr spc="933"/>
            </a:lvl1pPr>
          </a:lstStyle>
          <a:p>
            <a:r>
              <a:t>Title Text</a:t>
            </a:r>
          </a:p>
        </p:txBody>
      </p:sp>
      <p:grpSp>
        <p:nvGrpSpPr>
          <p:cNvPr id="187" name="Group 16"/>
          <p:cNvGrpSpPr/>
          <p:nvPr/>
        </p:nvGrpSpPr>
        <p:grpSpPr>
          <a:xfrm>
            <a:off x="143304" y="27779"/>
            <a:ext cx="1171210" cy="6572828"/>
            <a:chOff x="0" y="-1"/>
            <a:chExt cx="878634" cy="4929620"/>
          </a:xfrm>
        </p:grpSpPr>
        <p:sp>
          <p:nvSpPr>
            <p:cNvPr id="184" name="Straight Connector 17"/>
            <p:cNvSpPr/>
            <p:nvPr/>
          </p:nvSpPr>
          <p:spPr>
            <a:xfrm flipH="1">
              <a:off x="338634" y="1041184"/>
              <a:ext cx="2" cy="3888435"/>
            </a:xfrm>
            <a:prstGeom prst="line">
              <a:avLst/>
            </a:prstGeom>
            <a:noFill/>
            <a:ln w="31750" cap="flat">
              <a:solidFill>
                <a:srgbClr val="941333">
                  <a:alpha val="81000"/>
                </a:srgbClr>
              </a:solidFill>
              <a:prstDash val="solid"/>
              <a:round/>
            </a:ln>
            <a:effectLst/>
          </p:spPr>
          <p:txBody>
            <a:bodyPr wrap="square" lIns="45718" tIns="45718" rIns="45718" bIns="45718" numCol="1" anchor="t">
              <a:noAutofit/>
            </a:bodyPr>
            <a:lstStyle/>
            <a:p>
              <a:pPr defTabSz="1218835" hangingPunct="0"/>
              <a:endParaRPr sz="1866" kern="0">
                <a:solidFill>
                  <a:srgbClr val="000000"/>
                </a:solidFill>
                <a:latin typeface="Arial"/>
                <a:cs typeface="Arial"/>
                <a:sym typeface="Arial"/>
              </a:endParaRPr>
            </a:p>
          </p:txBody>
        </p:sp>
        <p:sp>
          <p:nvSpPr>
            <p:cNvPr id="185" name="TextBox 18"/>
            <p:cNvSpPr txBox="1"/>
            <p:nvPr/>
          </p:nvSpPr>
          <p:spPr>
            <a:xfrm>
              <a:off x="0" y="593999"/>
              <a:ext cx="878634" cy="40760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defTabSz="1218835"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35"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186" name="Picture 2" descr="Picture 2"/>
            <p:cNvPicPr>
              <a:picLocks noChangeAspect="1"/>
            </p:cNvPicPr>
            <p:nvPr/>
          </p:nvPicPr>
          <p:blipFill>
            <a:blip r:embed="rId3"/>
            <a:stretch>
              <a:fillRect/>
            </a:stretch>
          </p:blipFill>
          <p:spPr>
            <a:xfrm>
              <a:off x="10271" y="-1"/>
              <a:ext cx="662955" cy="684018"/>
            </a:xfrm>
            <a:prstGeom prst="rect">
              <a:avLst/>
            </a:prstGeom>
            <a:ln w="12700" cap="flat">
              <a:noFill/>
              <a:miter lim="400000"/>
            </a:ln>
            <a:effectLst/>
          </p:spPr>
        </p:pic>
      </p:grpSp>
      <p:sp>
        <p:nvSpPr>
          <p:cNvPr id="188" name="Slide Number"/>
          <p:cNvSpPr txBox="1">
            <a:spLocks noGrp="1"/>
          </p:cNvSpPr>
          <p:nvPr>
            <p:ph type="sldNum" sz="quarter" idx="2"/>
          </p:nvPr>
        </p:nvSpPr>
        <p:spPr>
          <a:xfrm>
            <a:off x="11235386"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1729308059"/>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x">
  <p:cSld name="1_Comparison">
    <p:spTree>
      <p:nvGrpSpPr>
        <p:cNvPr id="1" name=""/>
        <p:cNvGrpSpPr/>
        <p:nvPr/>
      </p:nvGrpSpPr>
      <p:grpSpPr>
        <a:xfrm>
          <a:off x="0" y="0"/>
          <a:ext cx="0" cy="0"/>
          <a:chOff x="0" y="0"/>
          <a:chExt cx="0" cy="0"/>
        </a:xfrm>
      </p:grpSpPr>
      <p:pic>
        <p:nvPicPr>
          <p:cNvPr id="195"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196" name="Body Level One…"/>
          <p:cNvSpPr txBox="1">
            <a:spLocks noGrp="1"/>
          </p:cNvSpPr>
          <p:nvPr>
            <p:ph type="body" sz="quarter" idx="1"/>
          </p:nvPr>
        </p:nvSpPr>
        <p:spPr>
          <a:xfrm>
            <a:off x="1199896" y="836714"/>
            <a:ext cx="5385514" cy="639764"/>
          </a:xfrm>
          <a:prstGeom prst="rect">
            <a:avLst/>
          </a:prstGeom>
        </p:spPr>
        <p:txBody>
          <a:bodyPr lIns="45718" tIns="45718" rIns="45718" bIns="45718" anchor="b"/>
          <a:lstStyle>
            <a:lvl1pPr marL="0" indent="0" defTabSz="1218806">
              <a:spcBef>
                <a:spcPts val="667"/>
              </a:spcBef>
              <a:buClrTx/>
              <a:buSzTx/>
              <a:buFontTx/>
              <a:buNone/>
              <a:defRPr sz="3199" b="1"/>
            </a:lvl1pPr>
            <a:lvl2pPr marL="0" indent="0" defTabSz="1218806">
              <a:spcBef>
                <a:spcPts val="667"/>
              </a:spcBef>
              <a:buClrTx/>
              <a:buSzTx/>
              <a:buFontTx/>
              <a:buNone/>
              <a:defRPr sz="3199" b="1"/>
            </a:lvl2pPr>
            <a:lvl3pPr marL="0" indent="0" defTabSz="1218806">
              <a:spcBef>
                <a:spcPts val="667"/>
              </a:spcBef>
              <a:buClrTx/>
              <a:buSzTx/>
              <a:buFontTx/>
              <a:buNone/>
              <a:defRPr sz="3199" b="1"/>
            </a:lvl3pPr>
            <a:lvl4pPr marL="0" indent="0" defTabSz="1218806">
              <a:spcBef>
                <a:spcPts val="667"/>
              </a:spcBef>
              <a:buClrTx/>
              <a:buSzTx/>
              <a:buFontTx/>
              <a:buNone/>
              <a:defRPr sz="3199" b="1"/>
            </a:lvl4pPr>
            <a:lvl5pPr marL="0" indent="0" defTabSz="1218806">
              <a:spcBef>
                <a:spcPts val="667"/>
              </a:spcBef>
              <a:buClrTx/>
              <a:buSzTx/>
              <a:buFontTx/>
              <a:buNone/>
              <a:defRPr sz="3199" b="1"/>
            </a:lvl5pPr>
          </a:lstStyle>
          <a:p>
            <a:r>
              <a:t>Body Level One</a:t>
            </a:r>
          </a:p>
          <a:p>
            <a:pPr lvl="1"/>
            <a:r>
              <a:t>Body Level Two</a:t>
            </a:r>
          </a:p>
          <a:p>
            <a:pPr lvl="2"/>
            <a:r>
              <a:t>Body Level Three</a:t>
            </a:r>
          </a:p>
          <a:p>
            <a:pPr lvl="3"/>
            <a:r>
              <a:t>Body Level Four</a:t>
            </a:r>
          </a:p>
          <a:p>
            <a:pPr lvl="4"/>
            <a:r>
              <a:t>Body Level Five</a:t>
            </a:r>
          </a:p>
        </p:txBody>
      </p:sp>
      <p:sp>
        <p:nvSpPr>
          <p:cNvPr id="197" name="Text Placeholder 4"/>
          <p:cNvSpPr>
            <a:spLocks noGrp="1"/>
          </p:cNvSpPr>
          <p:nvPr>
            <p:ph type="body" sz="quarter" idx="13"/>
          </p:nvPr>
        </p:nvSpPr>
        <p:spPr>
          <a:xfrm>
            <a:off x="6782208" y="836714"/>
            <a:ext cx="5387633" cy="639764"/>
          </a:xfrm>
          <a:prstGeom prst="rect">
            <a:avLst/>
          </a:prstGeom>
        </p:spPr>
        <p:txBody>
          <a:bodyPr lIns="45718" tIns="45718" rIns="45718" bIns="45718" anchor="b"/>
          <a:lstStyle/>
          <a:p>
            <a:endParaRPr/>
          </a:p>
        </p:txBody>
      </p:sp>
      <p:sp>
        <p:nvSpPr>
          <p:cNvPr id="198" name="Title Text"/>
          <p:cNvSpPr txBox="1">
            <a:spLocks noGrp="1"/>
          </p:cNvSpPr>
          <p:nvPr>
            <p:ph type="title"/>
          </p:nvPr>
        </p:nvSpPr>
        <p:spPr>
          <a:xfrm>
            <a:off x="1156637" y="313345"/>
            <a:ext cx="10422749" cy="370055"/>
          </a:xfrm>
          <a:prstGeom prst="rect">
            <a:avLst/>
          </a:prstGeom>
        </p:spPr>
        <p:txBody>
          <a:bodyPr lIns="45718" tIns="45718" rIns="45718" bIns="45718"/>
          <a:lstStyle>
            <a:lvl1pPr defTabSz="1218806">
              <a:defRPr spc="933"/>
            </a:lvl1pPr>
          </a:lstStyle>
          <a:p>
            <a:r>
              <a:t>Title Text</a:t>
            </a:r>
          </a:p>
        </p:txBody>
      </p:sp>
      <p:grpSp>
        <p:nvGrpSpPr>
          <p:cNvPr id="202" name="Group 18"/>
          <p:cNvGrpSpPr/>
          <p:nvPr/>
        </p:nvGrpSpPr>
        <p:grpSpPr>
          <a:xfrm>
            <a:off x="143304" y="27779"/>
            <a:ext cx="1171210" cy="6572828"/>
            <a:chOff x="0" y="-1"/>
            <a:chExt cx="878634" cy="4929620"/>
          </a:xfrm>
        </p:grpSpPr>
        <p:sp>
          <p:nvSpPr>
            <p:cNvPr id="199" name="Straight Connector 19"/>
            <p:cNvSpPr/>
            <p:nvPr/>
          </p:nvSpPr>
          <p:spPr>
            <a:xfrm flipH="1">
              <a:off x="338634" y="1041184"/>
              <a:ext cx="2" cy="3888435"/>
            </a:xfrm>
            <a:prstGeom prst="line">
              <a:avLst/>
            </a:prstGeom>
            <a:noFill/>
            <a:ln w="31750" cap="flat">
              <a:solidFill>
                <a:srgbClr val="941333">
                  <a:alpha val="81000"/>
                </a:srgbClr>
              </a:solidFill>
              <a:prstDash val="solid"/>
              <a:round/>
            </a:ln>
            <a:effectLst/>
          </p:spPr>
          <p:txBody>
            <a:bodyPr wrap="square" lIns="45718" tIns="45718" rIns="45718" bIns="45718" numCol="1" anchor="t">
              <a:noAutofit/>
            </a:bodyPr>
            <a:lstStyle/>
            <a:p>
              <a:pPr defTabSz="1218835" hangingPunct="0"/>
              <a:endParaRPr sz="1866" kern="0">
                <a:solidFill>
                  <a:srgbClr val="000000"/>
                </a:solidFill>
                <a:latin typeface="Arial"/>
                <a:cs typeface="Arial"/>
                <a:sym typeface="Arial"/>
              </a:endParaRPr>
            </a:p>
          </p:txBody>
        </p:sp>
        <p:sp>
          <p:nvSpPr>
            <p:cNvPr id="200" name="TextBox 20"/>
            <p:cNvSpPr txBox="1"/>
            <p:nvPr/>
          </p:nvSpPr>
          <p:spPr>
            <a:xfrm>
              <a:off x="0" y="593999"/>
              <a:ext cx="878634" cy="40760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defTabSz="1218835"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35"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201" name="Picture 2" descr="Picture 2"/>
            <p:cNvPicPr>
              <a:picLocks noChangeAspect="1"/>
            </p:cNvPicPr>
            <p:nvPr/>
          </p:nvPicPr>
          <p:blipFill>
            <a:blip r:embed="rId3"/>
            <a:stretch>
              <a:fillRect/>
            </a:stretch>
          </p:blipFill>
          <p:spPr>
            <a:xfrm>
              <a:off x="10271" y="-1"/>
              <a:ext cx="662955" cy="684018"/>
            </a:xfrm>
            <a:prstGeom prst="rect">
              <a:avLst/>
            </a:prstGeom>
            <a:ln w="12700" cap="flat">
              <a:noFill/>
              <a:miter lim="400000"/>
            </a:ln>
            <a:effectLst/>
          </p:spPr>
        </p:pic>
      </p:grpSp>
      <p:sp>
        <p:nvSpPr>
          <p:cNvPr id="203" name="Slide Number"/>
          <p:cNvSpPr txBox="1">
            <a:spLocks noGrp="1"/>
          </p:cNvSpPr>
          <p:nvPr>
            <p:ph type="sldNum" sz="quarter" idx="2"/>
          </p:nvPr>
        </p:nvSpPr>
        <p:spPr>
          <a:xfrm>
            <a:off x="11235386"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403776748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6" name="Picture 2" descr="S:\F15015_Copernicus\3_Work\330_Work-in-process\SC4_BackgroundMat\Visual_ID\Photos\Climate_change_ThinkstockPhotos-147656737.jpg"/>
          <p:cNvPicPr>
            <a:picLocks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0" y="-61213"/>
            <a:ext cx="3133653" cy="696000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Rectangle 16"/>
          <p:cNvSpPr/>
          <p:nvPr userDrawn="1"/>
        </p:nvSpPr>
        <p:spPr>
          <a:xfrm>
            <a:off x="-144656" y="-70933"/>
            <a:ext cx="3310828" cy="7004296"/>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8" name="Rectangle 17"/>
          <p:cNvSpPr/>
          <p:nvPr userDrawn="1"/>
        </p:nvSpPr>
        <p:spPr>
          <a:xfrm>
            <a:off x="0" y="-50800"/>
            <a:ext cx="3133653" cy="7008000"/>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 name="Title 1"/>
          <p:cNvSpPr>
            <a:spLocks noGrp="1"/>
          </p:cNvSpPr>
          <p:nvPr>
            <p:ph type="title"/>
          </p:nvPr>
        </p:nvSpPr>
        <p:spPr>
          <a:xfrm>
            <a:off x="1171569" y="273049"/>
            <a:ext cx="4010039" cy="1162051"/>
          </a:xfrm>
        </p:spPr>
        <p:txBody>
          <a:bodyPr anchor="b"/>
          <a:lstStyle>
            <a:lvl1pPr algn="l">
              <a:defRPr sz="2666" b="1"/>
            </a:lvl1pPr>
          </a:lstStyle>
          <a:p>
            <a:r>
              <a:rPr lang="en-US"/>
              <a:t>Click to edit Master title style</a:t>
            </a:r>
          </a:p>
        </p:txBody>
      </p:sp>
      <p:sp>
        <p:nvSpPr>
          <p:cNvPr id="3" name="Content Placeholder 2"/>
          <p:cNvSpPr>
            <a:spLocks noGrp="1"/>
          </p:cNvSpPr>
          <p:nvPr>
            <p:ph idx="1"/>
          </p:nvPr>
        </p:nvSpPr>
        <p:spPr>
          <a:xfrm>
            <a:off x="5327617" y="273052"/>
            <a:ext cx="6813892" cy="5853113"/>
          </a:xfrm>
        </p:spPr>
        <p:txBody>
          <a:bodyPr/>
          <a:lstStyle>
            <a:lvl1pPr>
              <a:defRPr sz="4266"/>
            </a:lvl1pPr>
            <a:lvl2pPr>
              <a:defRPr sz="3732"/>
            </a:lvl2pPr>
            <a:lvl3pPr>
              <a:defRPr sz="3199"/>
            </a:lvl3pPr>
            <a:lvl4pPr>
              <a:defRPr sz="2666"/>
            </a:lvl4pPr>
            <a:lvl5pPr>
              <a:defRPr sz="2666"/>
            </a:lvl5pPr>
            <a:lvl6pPr>
              <a:defRPr sz="2666"/>
            </a:lvl6pPr>
            <a:lvl7pPr>
              <a:defRPr sz="2666"/>
            </a:lvl7pPr>
            <a:lvl8pPr>
              <a:defRPr sz="2666"/>
            </a:lvl8pPr>
            <a:lvl9pPr>
              <a:defRPr sz="26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71569" y="1435102"/>
            <a:ext cx="4010039" cy="4691063"/>
          </a:xfrm>
        </p:spPr>
        <p:txBody>
          <a:bodyPr/>
          <a:lstStyle>
            <a:lvl1pPr marL="0" indent="0">
              <a:buNone/>
              <a:defRPr sz="1866"/>
            </a:lvl1pPr>
            <a:lvl2pPr marL="609448" indent="0">
              <a:buNone/>
              <a:defRPr sz="1600"/>
            </a:lvl2pPr>
            <a:lvl3pPr marL="1218895" indent="0">
              <a:buNone/>
              <a:defRPr sz="1333"/>
            </a:lvl3pPr>
            <a:lvl4pPr marL="1828343" indent="0">
              <a:buNone/>
              <a:defRPr sz="1200"/>
            </a:lvl4pPr>
            <a:lvl5pPr marL="2437790" indent="0">
              <a:buNone/>
              <a:defRPr sz="1200"/>
            </a:lvl5pPr>
            <a:lvl6pPr marL="3047238" indent="0">
              <a:buNone/>
              <a:defRPr sz="1200"/>
            </a:lvl6pPr>
            <a:lvl7pPr marL="3656686" indent="0">
              <a:buNone/>
              <a:defRPr sz="1200"/>
            </a:lvl7pPr>
            <a:lvl8pPr marL="4266133" indent="0">
              <a:buNone/>
              <a:defRPr sz="1200"/>
            </a:lvl8pPr>
            <a:lvl9pPr marL="4875581"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2/10/26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grpSp>
        <p:nvGrpSpPr>
          <p:cNvPr id="22" name="Group 21"/>
          <p:cNvGrpSpPr/>
          <p:nvPr userDrawn="1"/>
        </p:nvGrpSpPr>
        <p:grpSpPr>
          <a:xfrm>
            <a:off x="143302" y="27779"/>
            <a:ext cx="1171206" cy="6572823"/>
            <a:chOff x="164975" y="20834"/>
            <a:chExt cx="878633" cy="4929617"/>
          </a:xfrm>
        </p:grpSpPr>
        <p:cxnSp>
          <p:nvCxnSpPr>
            <p:cNvPr id="23" name="Straight Connector 2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25"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52222101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3_Title and Content">
    <p:spTree>
      <p:nvGrpSpPr>
        <p:cNvPr id="1" name=""/>
        <p:cNvGrpSpPr/>
        <p:nvPr/>
      </p:nvGrpSpPr>
      <p:grpSpPr>
        <a:xfrm>
          <a:off x="0" y="0"/>
          <a:ext cx="0" cy="0"/>
          <a:chOff x="0" y="0"/>
          <a:chExt cx="0" cy="0"/>
        </a:xfrm>
      </p:grpSpPr>
      <p:pic>
        <p:nvPicPr>
          <p:cNvPr id="246"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251" name="Group 26"/>
          <p:cNvGrpSpPr/>
          <p:nvPr/>
        </p:nvGrpSpPr>
        <p:grpSpPr>
          <a:xfrm>
            <a:off x="-187188" y="-61486"/>
            <a:ext cx="3063851" cy="7042883"/>
            <a:chOff x="0" y="-1"/>
            <a:chExt cx="2298485" cy="5282160"/>
          </a:xfrm>
        </p:grpSpPr>
        <p:pic>
          <p:nvPicPr>
            <p:cNvPr id="247"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250" name="Group 28"/>
            <p:cNvGrpSpPr/>
            <p:nvPr/>
          </p:nvGrpSpPr>
          <p:grpSpPr>
            <a:xfrm>
              <a:off x="-1" y="-2"/>
              <a:ext cx="2298487" cy="5282162"/>
              <a:chOff x="0" y="-1"/>
              <a:chExt cx="2298485" cy="5282161"/>
            </a:xfrm>
          </p:grpSpPr>
          <p:sp>
            <p:nvSpPr>
              <p:cNvPr id="248" name="Rectangle 29"/>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249" name="Rectangle 30"/>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252"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253" name="Body Level One…"/>
          <p:cNvSpPr txBox="1">
            <a:spLocks noGrp="1"/>
          </p:cNvSpPr>
          <p:nvPr>
            <p:ph type="body" idx="1"/>
          </p:nvPr>
        </p:nvSpPr>
        <p:spPr>
          <a:xfrm>
            <a:off x="1848918" y="932725"/>
            <a:ext cx="9730469" cy="5097433"/>
          </a:xfrm>
          <a:prstGeom prst="rect">
            <a:avLst/>
          </a:prstGeom>
        </p:spPr>
        <p:txBody>
          <a:bodyPr lIns="45718" tIns="45718" rIns="45718" bIns="45718"/>
          <a:lstStyle>
            <a:lvl1pPr indent="-457064">
              <a:buClrTx/>
            </a:lvl1pPr>
            <a:lvl2pPr marL="1032624" indent="-423206">
              <a:buClrTx/>
            </a:lvl2pPr>
            <a:lvl3pPr marL="1599720" indent="-380886">
              <a:buClrTx/>
            </a:lvl3pPr>
            <a:lvl4pPr marL="2263549" indent="-435296">
              <a:buClrTx/>
            </a:lvl4pPr>
            <a:lvl5pPr marL="2872964" indent="-435296">
              <a:buClrTx/>
            </a:lvl5pPr>
          </a:lstStyle>
          <a:p>
            <a:r>
              <a:t>Body Level One</a:t>
            </a:r>
          </a:p>
          <a:p>
            <a:pPr lvl="1"/>
            <a:r>
              <a:t>Body Level Two</a:t>
            </a:r>
          </a:p>
          <a:p>
            <a:pPr lvl="2"/>
            <a:r>
              <a:t>Body Level Three</a:t>
            </a:r>
          </a:p>
          <a:p>
            <a:pPr lvl="3"/>
            <a:r>
              <a:t>Body Level Four</a:t>
            </a:r>
          </a:p>
          <a:p>
            <a:pPr lvl="4"/>
            <a:r>
              <a:t>Body Level Five</a:t>
            </a:r>
          </a:p>
        </p:txBody>
      </p:sp>
      <p:sp>
        <p:nvSpPr>
          <p:cNvPr id="254" name="Straight Connector 23"/>
          <p:cNvSpPr/>
          <p:nvPr/>
        </p:nvSpPr>
        <p:spPr>
          <a:xfrm flipH="1">
            <a:off x="628557" y="1416028"/>
            <a:ext cx="3" cy="5184577"/>
          </a:xfrm>
          <a:prstGeom prst="line">
            <a:avLst/>
          </a:prstGeom>
          <a:ln w="31750">
            <a:solidFill>
              <a:srgbClr val="5AC4DD"/>
            </a:solidFill>
          </a:ln>
        </p:spPr>
        <p:txBody>
          <a:bodyPr lIns="60941" tIns="60941" rIns="60941" bIns="60941"/>
          <a:lstStyle/>
          <a:p>
            <a:pPr defTabSz="1218835" hangingPunct="0"/>
            <a:endParaRPr sz="1866" kern="0">
              <a:solidFill>
                <a:srgbClr val="000000"/>
              </a:solidFill>
              <a:latin typeface="Arial"/>
              <a:cs typeface="Arial"/>
              <a:sym typeface="Arial"/>
            </a:endParaRPr>
          </a:p>
        </p:txBody>
      </p:sp>
      <p:sp>
        <p:nvSpPr>
          <p:cNvPr id="255" name="TextBox 24"/>
          <p:cNvSpPr txBox="1"/>
          <p:nvPr/>
        </p:nvSpPr>
        <p:spPr>
          <a:xfrm>
            <a:off x="47317" y="819781"/>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35"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35"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256" name="Picture 2" descr="Picture 2"/>
          <p:cNvPicPr>
            <a:picLocks noChangeAspect="1"/>
          </p:cNvPicPr>
          <p:nvPr/>
        </p:nvPicPr>
        <p:blipFill>
          <a:blip r:embed="rId4"/>
          <a:stretch>
            <a:fillRect/>
          </a:stretch>
        </p:blipFill>
        <p:spPr>
          <a:xfrm>
            <a:off x="204284" y="56316"/>
            <a:ext cx="923914" cy="869797"/>
          </a:xfrm>
          <a:prstGeom prst="rect">
            <a:avLst/>
          </a:prstGeom>
          <a:ln w="12700">
            <a:miter lim="400000"/>
          </a:ln>
        </p:spPr>
      </p:pic>
      <p:sp>
        <p:nvSpPr>
          <p:cNvPr id="257" name="Slide Number"/>
          <p:cNvSpPr txBox="1">
            <a:spLocks noGrp="1"/>
          </p:cNvSpPr>
          <p:nvPr>
            <p:ph type="sldNum" sz="quarter" idx="2"/>
          </p:nvPr>
        </p:nvSpPr>
        <p:spPr>
          <a:xfrm>
            <a:off x="11235386" y="658497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2891765930"/>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4_Title and Content">
    <p:spTree>
      <p:nvGrpSpPr>
        <p:cNvPr id="1" name=""/>
        <p:cNvGrpSpPr/>
        <p:nvPr/>
      </p:nvGrpSpPr>
      <p:grpSpPr>
        <a:xfrm>
          <a:off x="0" y="0"/>
          <a:ext cx="0" cy="0"/>
          <a:chOff x="0" y="0"/>
          <a:chExt cx="0" cy="0"/>
        </a:xfrm>
      </p:grpSpPr>
      <p:pic>
        <p:nvPicPr>
          <p:cNvPr id="264"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269" name="Group 9"/>
          <p:cNvGrpSpPr/>
          <p:nvPr/>
        </p:nvGrpSpPr>
        <p:grpSpPr>
          <a:xfrm>
            <a:off x="-187188" y="-61486"/>
            <a:ext cx="3063851" cy="7042883"/>
            <a:chOff x="0" y="-1"/>
            <a:chExt cx="2298485" cy="5282160"/>
          </a:xfrm>
        </p:grpSpPr>
        <p:pic>
          <p:nvPicPr>
            <p:cNvPr id="265"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268" name="Group 11"/>
            <p:cNvGrpSpPr/>
            <p:nvPr/>
          </p:nvGrpSpPr>
          <p:grpSpPr>
            <a:xfrm>
              <a:off x="-1" y="-2"/>
              <a:ext cx="2298487" cy="5282162"/>
              <a:chOff x="0" y="-1"/>
              <a:chExt cx="2298485" cy="5282161"/>
            </a:xfrm>
          </p:grpSpPr>
          <p:sp>
            <p:nvSpPr>
              <p:cNvPr id="266" name="Rectangle 13"/>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267" name="Rectangle 17"/>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270" name="Body Level One…"/>
          <p:cNvSpPr txBox="1">
            <a:spLocks noGrp="1"/>
          </p:cNvSpPr>
          <p:nvPr>
            <p:ph type="body" idx="1"/>
          </p:nvPr>
        </p:nvSpPr>
        <p:spPr>
          <a:xfrm>
            <a:off x="1256972" y="932725"/>
            <a:ext cx="10322413" cy="5097433"/>
          </a:xfrm>
          <a:prstGeom prst="rect">
            <a:avLst/>
          </a:prstGeom>
        </p:spPr>
        <p:txBody>
          <a:bodyPr lIns="45718" tIns="45718" rIns="45718" bIns="45718"/>
          <a:lstStyle>
            <a:lvl1pPr indent="-457064">
              <a:buClrTx/>
            </a:lvl1pPr>
            <a:lvl2pPr marL="1032624" indent="-423206">
              <a:buClrTx/>
            </a:lvl2pPr>
            <a:lvl3pPr marL="1599720" indent="-380886">
              <a:buClrTx/>
            </a:lvl3pPr>
            <a:lvl4pPr marL="2263549" indent="-435296">
              <a:buClrTx/>
            </a:lvl4pPr>
            <a:lvl5pPr marL="2872964" indent="-435296">
              <a:buClrTx/>
            </a:lvl5pPr>
          </a:lstStyle>
          <a:p>
            <a:r>
              <a:t>Body Level One</a:t>
            </a:r>
          </a:p>
          <a:p>
            <a:pPr lvl="1"/>
            <a:r>
              <a:t>Body Level Two</a:t>
            </a:r>
          </a:p>
          <a:p>
            <a:pPr lvl="2"/>
            <a:r>
              <a:t>Body Level Three</a:t>
            </a:r>
          </a:p>
          <a:p>
            <a:pPr lvl="3"/>
            <a:r>
              <a:t>Body Level Four</a:t>
            </a:r>
          </a:p>
          <a:p>
            <a:pPr lvl="4"/>
            <a:r>
              <a:t>Body Level Five</a:t>
            </a:r>
          </a:p>
        </p:txBody>
      </p:sp>
      <p:sp>
        <p:nvSpPr>
          <p:cNvPr id="271"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272" name="Straight Connector 14"/>
          <p:cNvSpPr/>
          <p:nvPr/>
        </p:nvSpPr>
        <p:spPr>
          <a:xfrm flipH="1">
            <a:off x="628557" y="1416028"/>
            <a:ext cx="3" cy="5184577"/>
          </a:xfrm>
          <a:prstGeom prst="line">
            <a:avLst/>
          </a:prstGeom>
          <a:ln w="31750">
            <a:solidFill>
              <a:srgbClr val="5AC4DD"/>
            </a:solidFill>
          </a:ln>
        </p:spPr>
        <p:txBody>
          <a:bodyPr lIns="60941" tIns="60941" rIns="60941" bIns="60941"/>
          <a:lstStyle/>
          <a:p>
            <a:pPr defTabSz="1218835" hangingPunct="0"/>
            <a:endParaRPr sz="1866" kern="0">
              <a:solidFill>
                <a:srgbClr val="000000"/>
              </a:solidFill>
              <a:latin typeface="Arial"/>
              <a:cs typeface="Arial"/>
              <a:sym typeface="Arial"/>
            </a:endParaRPr>
          </a:p>
        </p:txBody>
      </p:sp>
      <p:sp>
        <p:nvSpPr>
          <p:cNvPr id="273" name="TextBox 15"/>
          <p:cNvSpPr txBox="1"/>
          <p:nvPr/>
        </p:nvSpPr>
        <p:spPr>
          <a:xfrm>
            <a:off x="47317" y="819781"/>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35"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35"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274" name="Picture 2" descr="Picture 2"/>
          <p:cNvPicPr>
            <a:picLocks noChangeAspect="1"/>
          </p:cNvPicPr>
          <p:nvPr/>
        </p:nvPicPr>
        <p:blipFill>
          <a:blip r:embed="rId4"/>
          <a:stretch>
            <a:fillRect/>
          </a:stretch>
        </p:blipFill>
        <p:spPr>
          <a:xfrm>
            <a:off x="204284" y="56316"/>
            <a:ext cx="923914" cy="869797"/>
          </a:xfrm>
          <a:prstGeom prst="rect">
            <a:avLst/>
          </a:prstGeom>
          <a:ln w="12700">
            <a:miter lim="400000"/>
          </a:ln>
        </p:spPr>
      </p:pic>
      <p:sp>
        <p:nvSpPr>
          <p:cNvPr id="275" name="Slide Number"/>
          <p:cNvSpPr txBox="1">
            <a:spLocks noGrp="1"/>
          </p:cNvSpPr>
          <p:nvPr>
            <p:ph type="sldNum" sz="quarter" idx="2"/>
          </p:nvPr>
        </p:nvSpPr>
        <p:spPr>
          <a:xfrm>
            <a:off x="11235386" y="658497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395270538"/>
      </p:ext>
    </p:extLst>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pic>
        <p:nvPicPr>
          <p:cNvPr id="282"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283" name="Rectangle 6"/>
          <p:cNvSpPr/>
          <p:nvPr/>
        </p:nvSpPr>
        <p:spPr>
          <a:xfrm>
            <a:off x="0" y="0"/>
            <a:ext cx="12188825" cy="6858000"/>
          </a:xfrm>
          <a:prstGeom prst="rect">
            <a:avLst/>
          </a:prstGeom>
          <a:solidFill>
            <a:srgbClr val="62C4DD"/>
          </a:solidFill>
          <a:ln w="12700">
            <a:miter lim="400000"/>
          </a:ln>
        </p:spPr>
        <p:txBody>
          <a:bodyPr lIns="60941" tIns="60941" rIns="60941" bIns="60941" anchor="ct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pic>
        <p:nvPicPr>
          <p:cNvPr id="284" name="Picture 2" descr="Picture 2"/>
          <p:cNvPicPr>
            <a:picLocks noChangeAspect="1"/>
          </p:cNvPicPr>
          <p:nvPr/>
        </p:nvPicPr>
        <p:blipFill>
          <a:blip r:embed="rId3"/>
          <a:stretch>
            <a:fillRect/>
          </a:stretch>
        </p:blipFill>
        <p:spPr>
          <a:xfrm>
            <a:off x="9739168" y="0"/>
            <a:ext cx="2463889" cy="6858000"/>
          </a:xfrm>
          <a:prstGeom prst="rect">
            <a:avLst/>
          </a:prstGeom>
          <a:ln w="12700">
            <a:miter lim="400000"/>
          </a:ln>
        </p:spPr>
      </p:pic>
      <p:sp>
        <p:nvSpPr>
          <p:cNvPr id="285" name="Title 1"/>
          <p:cNvSpPr txBox="1"/>
          <p:nvPr/>
        </p:nvSpPr>
        <p:spPr>
          <a:xfrm>
            <a:off x="3468944" y="2981447"/>
            <a:ext cx="6236097" cy="110770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nchor="ctr">
            <a:spAutoFit/>
          </a:bodyPr>
          <a:lstStyle>
            <a:lvl1pPr>
              <a:defRPr sz="2400" spc="600">
                <a:solidFill>
                  <a:srgbClr val="FFFFFF"/>
                </a:solidFill>
                <a:latin typeface="Calibri"/>
                <a:ea typeface="Calibri"/>
                <a:cs typeface="Calibri"/>
                <a:sym typeface="Calibri"/>
              </a:defRPr>
            </a:lvl1pPr>
          </a:lstStyle>
          <a:p>
            <a:pPr defTabSz="1218835" hangingPunct="0"/>
            <a:r>
              <a:rPr sz="3199" kern="0"/>
              <a:t>WHAT’S THE ATMOSPHERE LIKE TODAY?</a:t>
            </a:r>
          </a:p>
        </p:txBody>
      </p:sp>
      <p:sp>
        <p:nvSpPr>
          <p:cNvPr id="286" name="Body Level One…"/>
          <p:cNvSpPr txBox="1">
            <a:spLocks noGrp="1"/>
          </p:cNvSpPr>
          <p:nvPr>
            <p:ph type="body" sz="quarter" idx="1"/>
          </p:nvPr>
        </p:nvSpPr>
        <p:spPr>
          <a:xfrm>
            <a:off x="3468944" y="4197088"/>
            <a:ext cx="6239072" cy="1536173"/>
          </a:xfrm>
          <a:prstGeom prst="rect">
            <a:avLst/>
          </a:prstGeom>
        </p:spPr>
        <p:txBody>
          <a:bodyPr lIns="45718" tIns="45718" rIns="45718" bIns="45718"/>
          <a:lstStyle>
            <a:lvl1pPr marL="0" indent="0">
              <a:buClrTx/>
              <a:buSzTx/>
              <a:buFontTx/>
              <a:buNone/>
              <a:defRPr sz="2399">
                <a:solidFill>
                  <a:srgbClr val="FFFFFF"/>
                </a:solidFill>
              </a:defRPr>
            </a:lvl1pPr>
            <a:lvl2pPr marL="0" indent="0">
              <a:buClrTx/>
              <a:buSzTx/>
              <a:buFontTx/>
              <a:buNone/>
              <a:defRPr sz="2399">
                <a:solidFill>
                  <a:srgbClr val="FFFFFF"/>
                </a:solidFill>
              </a:defRPr>
            </a:lvl2pPr>
            <a:lvl3pPr marL="0" indent="0">
              <a:buClrTx/>
              <a:buSzTx/>
              <a:buFontTx/>
              <a:buNone/>
              <a:defRPr sz="2399">
                <a:solidFill>
                  <a:srgbClr val="FFFFFF"/>
                </a:solidFill>
              </a:defRPr>
            </a:lvl3pPr>
            <a:lvl4pPr marL="0" indent="0">
              <a:buClrTx/>
              <a:buSzTx/>
              <a:buFontTx/>
              <a:buNone/>
              <a:defRPr sz="2399">
                <a:solidFill>
                  <a:srgbClr val="FFFFFF"/>
                </a:solidFill>
              </a:defRPr>
            </a:lvl4pPr>
            <a:lvl5pPr marL="0" indent="0">
              <a:buClrTx/>
              <a:buSzTx/>
              <a:buFontTx/>
              <a:buNone/>
              <a:defRPr sz="2399">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287" name="Picture 2" descr="Picture 2"/>
          <p:cNvPicPr>
            <a:picLocks noChangeAspect="1"/>
          </p:cNvPicPr>
          <p:nvPr/>
        </p:nvPicPr>
        <p:blipFill>
          <a:blip r:embed="rId4"/>
          <a:stretch>
            <a:fillRect/>
          </a:stretch>
        </p:blipFill>
        <p:spPr>
          <a:xfrm>
            <a:off x="-264731" y="679277"/>
            <a:ext cx="4223371" cy="4954099"/>
          </a:xfrm>
          <a:prstGeom prst="rect">
            <a:avLst/>
          </a:prstGeom>
          <a:ln w="12700">
            <a:miter lim="400000"/>
          </a:ln>
        </p:spPr>
      </p:pic>
      <p:pic>
        <p:nvPicPr>
          <p:cNvPr id="288" name="Picture 2" descr="Picture 2"/>
          <p:cNvPicPr>
            <a:picLocks noChangeAspect="1"/>
          </p:cNvPicPr>
          <p:nvPr/>
        </p:nvPicPr>
        <p:blipFill>
          <a:blip r:embed="rId5"/>
          <a:stretch>
            <a:fillRect/>
          </a:stretch>
        </p:blipFill>
        <p:spPr>
          <a:xfrm>
            <a:off x="719213" y="6240799"/>
            <a:ext cx="1025373" cy="374024"/>
          </a:xfrm>
          <a:prstGeom prst="rect">
            <a:avLst/>
          </a:prstGeom>
          <a:ln w="12700">
            <a:miter lim="400000"/>
          </a:ln>
        </p:spPr>
      </p:pic>
      <p:pic>
        <p:nvPicPr>
          <p:cNvPr id="289" name="Picture 2" descr="Picture 2"/>
          <p:cNvPicPr>
            <a:picLocks noChangeAspect="1"/>
          </p:cNvPicPr>
          <p:nvPr/>
        </p:nvPicPr>
        <p:blipFill>
          <a:blip r:embed="rId6"/>
          <a:stretch>
            <a:fillRect/>
          </a:stretch>
        </p:blipFill>
        <p:spPr>
          <a:xfrm>
            <a:off x="1956874" y="6200014"/>
            <a:ext cx="1527046" cy="400593"/>
          </a:xfrm>
          <a:prstGeom prst="rect">
            <a:avLst/>
          </a:prstGeom>
          <a:ln w="12700">
            <a:miter lim="400000"/>
          </a:ln>
        </p:spPr>
      </p:pic>
      <p:sp>
        <p:nvSpPr>
          <p:cNvPr id="290" name="TextBox 16"/>
          <p:cNvSpPr txBox="1"/>
          <p:nvPr/>
        </p:nvSpPr>
        <p:spPr>
          <a:xfrm>
            <a:off x="272882" y="4677142"/>
            <a:ext cx="3148149" cy="41020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lgn="ctr">
              <a:defRPr>
                <a:solidFill>
                  <a:srgbClr val="FFFFFF"/>
                </a:solidFill>
                <a:latin typeface="Calibri"/>
                <a:ea typeface="Calibri"/>
                <a:cs typeface="Calibri"/>
                <a:sym typeface="Calibri"/>
              </a:defRPr>
            </a:lvl1pPr>
          </a:lstStyle>
          <a:p>
            <a:pPr defTabSz="1218835" hangingPunct="0"/>
            <a:r>
              <a:rPr sz="1866" kern="0"/>
              <a:t>Atmosphere Monitoring</a:t>
            </a:r>
          </a:p>
        </p:txBody>
      </p:sp>
      <p:sp>
        <p:nvSpPr>
          <p:cNvPr id="291" name="Straight Arrow Connector 2"/>
          <p:cNvSpPr/>
          <p:nvPr/>
        </p:nvSpPr>
        <p:spPr>
          <a:xfrm flipV="1">
            <a:off x="1744587" y="452672"/>
            <a:ext cx="3" cy="1152129"/>
          </a:xfrm>
          <a:prstGeom prst="line">
            <a:avLst/>
          </a:prstGeom>
          <a:ln w="76200">
            <a:solidFill>
              <a:srgbClr val="FFFFFF"/>
            </a:solidFill>
            <a:tailEnd type="triangle"/>
          </a:ln>
        </p:spPr>
        <p:txBody>
          <a:bodyPr lIns="60941" tIns="60941" rIns="60941" bIns="60941"/>
          <a:lstStyle/>
          <a:p>
            <a:pPr defTabSz="1218835" hangingPunct="0"/>
            <a:endParaRPr sz="1866" kern="0">
              <a:solidFill>
                <a:srgbClr val="000000"/>
              </a:solidFill>
              <a:latin typeface="Arial"/>
              <a:cs typeface="Arial"/>
              <a:sym typeface="Arial"/>
            </a:endParaRPr>
          </a:p>
        </p:txBody>
      </p:sp>
      <p:sp>
        <p:nvSpPr>
          <p:cNvPr id="292" name="Straight Arrow Connector 14"/>
          <p:cNvSpPr/>
          <p:nvPr/>
        </p:nvSpPr>
        <p:spPr>
          <a:xfrm flipV="1">
            <a:off x="3224238" y="1892828"/>
            <a:ext cx="1046451" cy="545304"/>
          </a:xfrm>
          <a:prstGeom prst="line">
            <a:avLst/>
          </a:prstGeom>
          <a:ln w="76200">
            <a:solidFill>
              <a:srgbClr val="FFFFFF"/>
            </a:solidFill>
            <a:tailEnd type="triangle"/>
          </a:ln>
        </p:spPr>
        <p:txBody>
          <a:bodyPr lIns="60941" tIns="60941" rIns="60941" bIns="60941"/>
          <a:lstStyle/>
          <a:p>
            <a:pPr defTabSz="1218835" hangingPunct="0"/>
            <a:endParaRPr sz="1866" kern="0">
              <a:solidFill>
                <a:srgbClr val="000000"/>
              </a:solidFill>
              <a:latin typeface="Arial"/>
              <a:cs typeface="Arial"/>
              <a:sym typeface="Arial"/>
            </a:endParaRPr>
          </a:p>
        </p:txBody>
      </p:sp>
      <p:sp>
        <p:nvSpPr>
          <p:cNvPr id="293" name="TextBox 18"/>
          <p:cNvSpPr txBox="1"/>
          <p:nvPr/>
        </p:nvSpPr>
        <p:spPr>
          <a:xfrm>
            <a:off x="6574109" y="5877514"/>
            <a:ext cx="1110963" cy="28709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defRPr sz="800">
                <a:solidFill>
                  <a:srgbClr val="FFFFFF"/>
                </a:solidFill>
                <a:latin typeface="Calibri"/>
                <a:ea typeface="Calibri"/>
                <a:cs typeface="Calibri"/>
                <a:sym typeface="Calibri"/>
              </a:defRPr>
            </a:lvl1pPr>
          </a:lstStyle>
          <a:p>
            <a:pPr defTabSz="1218835" hangingPunct="0"/>
            <a:r>
              <a:rPr sz="1066" kern="0"/>
              <a:t>Copernicus EU</a:t>
            </a:r>
          </a:p>
        </p:txBody>
      </p:sp>
      <p:sp>
        <p:nvSpPr>
          <p:cNvPr id="294" name="TextBox 19"/>
          <p:cNvSpPr txBox="1"/>
          <p:nvPr/>
        </p:nvSpPr>
        <p:spPr>
          <a:xfrm>
            <a:off x="6574109" y="6371622"/>
            <a:ext cx="1110963" cy="28709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defRPr sz="800">
                <a:solidFill>
                  <a:srgbClr val="FFFFFF"/>
                </a:solidFill>
                <a:latin typeface="Calibri"/>
                <a:ea typeface="Calibri"/>
                <a:cs typeface="Calibri"/>
                <a:sym typeface="Calibri"/>
              </a:defRPr>
            </a:lvl1pPr>
          </a:lstStyle>
          <a:p>
            <a:pPr defTabSz="1218835" hangingPunct="0"/>
            <a:r>
              <a:rPr sz="1066" kern="0"/>
              <a:t>Copernicus EU</a:t>
            </a:r>
          </a:p>
        </p:txBody>
      </p:sp>
      <p:sp>
        <p:nvSpPr>
          <p:cNvPr id="295" name="TextBox 20"/>
          <p:cNvSpPr txBox="1"/>
          <p:nvPr/>
        </p:nvSpPr>
        <p:spPr>
          <a:xfrm>
            <a:off x="8169883" y="6381318"/>
            <a:ext cx="1444252" cy="28709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defRPr sz="800">
                <a:solidFill>
                  <a:srgbClr val="FFFFFF"/>
                </a:solidFill>
                <a:latin typeface="Calibri"/>
                <a:ea typeface="Calibri"/>
                <a:cs typeface="Calibri"/>
                <a:sym typeface="Calibri"/>
              </a:defRPr>
            </a:lvl1pPr>
          </a:lstStyle>
          <a:p>
            <a:pPr defTabSz="1218835" hangingPunct="0"/>
            <a:r>
              <a:rPr sz="1066" kern="0"/>
              <a:t>www.copernicus.eu</a:t>
            </a:r>
          </a:p>
        </p:txBody>
      </p:sp>
      <p:sp>
        <p:nvSpPr>
          <p:cNvPr id="296" name="TextBox 21"/>
          <p:cNvSpPr txBox="1"/>
          <p:nvPr/>
        </p:nvSpPr>
        <p:spPr>
          <a:xfrm>
            <a:off x="8169883" y="5889050"/>
            <a:ext cx="1110963" cy="28709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defRPr sz="800">
                <a:solidFill>
                  <a:srgbClr val="FFFFFF"/>
                </a:solidFill>
                <a:latin typeface="Calibri"/>
                <a:ea typeface="Calibri"/>
                <a:cs typeface="Calibri"/>
                <a:sym typeface="Calibri"/>
              </a:defRPr>
            </a:lvl1pPr>
          </a:lstStyle>
          <a:p>
            <a:pPr defTabSz="1218835" hangingPunct="0"/>
            <a:r>
              <a:rPr sz="1066" kern="0"/>
              <a:t>Copernicus EU</a:t>
            </a:r>
          </a:p>
        </p:txBody>
      </p:sp>
      <p:pic>
        <p:nvPicPr>
          <p:cNvPr id="297" name="Picture 5" descr="Picture 5"/>
          <p:cNvPicPr>
            <a:picLocks noChangeAspect="1"/>
          </p:cNvPicPr>
          <p:nvPr/>
        </p:nvPicPr>
        <p:blipFill>
          <a:blip r:embed="rId7"/>
          <a:stretch>
            <a:fillRect/>
          </a:stretch>
        </p:blipFill>
        <p:spPr>
          <a:xfrm>
            <a:off x="7804596" y="6347249"/>
            <a:ext cx="335915" cy="336003"/>
          </a:xfrm>
          <a:prstGeom prst="rect">
            <a:avLst/>
          </a:prstGeom>
          <a:ln w="12700">
            <a:miter lim="400000"/>
          </a:ln>
        </p:spPr>
      </p:pic>
      <p:pic>
        <p:nvPicPr>
          <p:cNvPr id="298" name="Picture 7" descr="Picture 7"/>
          <p:cNvPicPr>
            <a:picLocks noChangeAspect="1"/>
          </p:cNvPicPr>
          <p:nvPr/>
        </p:nvPicPr>
        <p:blipFill>
          <a:blip r:embed="rId8"/>
          <a:stretch>
            <a:fillRect/>
          </a:stretch>
        </p:blipFill>
        <p:spPr>
          <a:xfrm>
            <a:off x="6190400" y="5829265"/>
            <a:ext cx="383713" cy="384003"/>
          </a:xfrm>
          <a:prstGeom prst="rect">
            <a:avLst/>
          </a:prstGeom>
          <a:ln w="12700">
            <a:miter lim="400000"/>
          </a:ln>
        </p:spPr>
      </p:pic>
      <p:pic>
        <p:nvPicPr>
          <p:cNvPr id="299" name="Picture 12" descr="Picture 12"/>
          <p:cNvPicPr>
            <a:picLocks noChangeAspect="1"/>
          </p:cNvPicPr>
          <p:nvPr/>
        </p:nvPicPr>
        <p:blipFill>
          <a:blip r:embed="rId9"/>
          <a:stretch>
            <a:fillRect/>
          </a:stretch>
        </p:blipFill>
        <p:spPr>
          <a:xfrm>
            <a:off x="7760211" y="5819569"/>
            <a:ext cx="396430" cy="480003"/>
          </a:xfrm>
          <a:prstGeom prst="rect">
            <a:avLst/>
          </a:prstGeom>
          <a:ln w="12700">
            <a:miter lim="400000"/>
          </a:ln>
        </p:spPr>
      </p:pic>
      <p:pic>
        <p:nvPicPr>
          <p:cNvPr id="300" name="Picture 15" descr="Picture 15"/>
          <p:cNvPicPr>
            <a:picLocks noChangeAspect="1"/>
          </p:cNvPicPr>
          <p:nvPr/>
        </p:nvPicPr>
        <p:blipFill>
          <a:blip r:embed="rId10"/>
          <a:stretch>
            <a:fillRect/>
          </a:stretch>
        </p:blipFill>
        <p:spPr>
          <a:xfrm>
            <a:off x="6202820" y="6325153"/>
            <a:ext cx="384536" cy="384003"/>
          </a:xfrm>
          <a:prstGeom prst="rect">
            <a:avLst/>
          </a:prstGeom>
          <a:ln w="12700">
            <a:miter lim="400000"/>
          </a:ln>
        </p:spPr>
      </p:pic>
      <p:pic>
        <p:nvPicPr>
          <p:cNvPr id="301" name="Picture 1" descr="Picture 1"/>
          <p:cNvPicPr>
            <a:picLocks noChangeAspect="1"/>
          </p:cNvPicPr>
          <p:nvPr/>
        </p:nvPicPr>
        <p:blipFill>
          <a:blip r:embed="rId11"/>
          <a:stretch>
            <a:fillRect/>
          </a:stretch>
        </p:blipFill>
        <p:spPr>
          <a:xfrm>
            <a:off x="3694771" y="6415780"/>
            <a:ext cx="1097717" cy="188669"/>
          </a:xfrm>
          <a:prstGeom prst="rect">
            <a:avLst/>
          </a:prstGeom>
          <a:ln w="12700">
            <a:miter lim="400000"/>
          </a:ln>
        </p:spPr>
      </p:pic>
      <p:sp>
        <p:nvSpPr>
          <p:cNvPr id="302" name="Slide Number"/>
          <p:cNvSpPr txBox="1">
            <a:spLocks noGrp="1"/>
          </p:cNvSpPr>
          <p:nvPr>
            <p:ph type="sldNum" sz="quarter" idx="2"/>
          </p:nvPr>
        </p:nvSpPr>
        <p:spPr>
          <a:xfrm>
            <a:off x="8402588" y="6187094"/>
            <a:ext cx="332741" cy="33851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951032766"/>
      </p:ext>
    </p:extLst>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x">
  <p:cSld name="2_Two Content">
    <p:spTree>
      <p:nvGrpSpPr>
        <p:cNvPr id="1" name=""/>
        <p:cNvGrpSpPr/>
        <p:nvPr/>
      </p:nvGrpSpPr>
      <p:grpSpPr>
        <a:xfrm>
          <a:off x="0" y="0"/>
          <a:ext cx="0" cy="0"/>
          <a:chOff x="0" y="0"/>
          <a:chExt cx="0" cy="0"/>
        </a:xfrm>
      </p:grpSpPr>
      <p:pic>
        <p:nvPicPr>
          <p:cNvPr id="309"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314" name="Group 7"/>
          <p:cNvGrpSpPr/>
          <p:nvPr/>
        </p:nvGrpSpPr>
        <p:grpSpPr>
          <a:xfrm>
            <a:off x="-187188" y="-61486"/>
            <a:ext cx="3063851" cy="7042883"/>
            <a:chOff x="0" y="-1"/>
            <a:chExt cx="2298485" cy="5282160"/>
          </a:xfrm>
        </p:grpSpPr>
        <p:pic>
          <p:nvPicPr>
            <p:cNvPr id="310"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313" name="Group 28"/>
            <p:cNvGrpSpPr/>
            <p:nvPr/>
          </p:nvGrpSpPr>
          <p:grpSpPr>
            <a:xfrm>
              <a:off x="-1" y="-2"/>
              <a:ext cx="2298487" cy="5282162"/>
              <a:chOff x="0" y="-1"/>
              <a:chExt cx="2298485" cy="5282161"/>
            </a:xfrm>
          </p:grpSpPr>
          <p:sp>
            <p:nvSpPr>
              <p:cNvPr id="311" name="Rectangle 29"/>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312" name="Rectangle 30"/>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315" name="Body Level One…"/>
          <p:cNvSpPr txBox="1">
            <a:spLocks noGrp="1"/>
          </p:cNvSpPr>
          <p:nvPr>
            <p:ph type="body" sz="half" idx="1"/>
          </p:nvPr>
        </p:nvSpPr>
        <p:spPr>
          <a:xfrm>
            <a:off x="1363538" y="932721"/>
            <a:ext cx="5383400" cy="5088568"/>
          </a:xfrm>
          <a:prstGeom prst="rect">
            <a:avLst/>
          </a:prstGeom>
        </p:spPr>
        <p:txBody>
          <a:bodyPr lIns="45718" tIns="45718" rIns="45718" bIns="45718"/>
          <a:lstStyle>
            <a:lvl1pPr indent="-457064">
              <a:spcBef>
                <a:spcPts val="800"/>
              </a:spcBef>
              <a:buClrTx/>
              <a:defRPr sz="3732"/>
            </a:lvl1pPr>
            <a:lvl2pPr marL="1053784" indent="-444368">
              <a:spcBef>
                <a:spcPts val="800"/>
              </a:spcBef>
              <a:buClrTx/>
              <a:defRPr sz="3732"/>
            </a:lvl2pPr>
            <a:lvl3pPr marL="1645423" indent="-426589">
              <a:spcBef>
                <a:spcPts val="800"/>
              </a:spcBef>
              <a:buClrTx/>
              <a:defRPr sz="3732"/>
            </a:lvl3pPr>
            <a:lvl4pPr marL="2302243" indent="-473991">
              <a:spcBef>
                <a:spcPts val="800"/>
              </a:spcBef>
              <a:buClrTx/>
              <a:defRPr sz="3732"/>
            </a:lvl4pPr>
            <a:lvl5pPr marL="2911661" indent="-473991">
              <a:spcBef>
                <a:spcPts val="800"/>
              </a:spcBef>
              <a:buClrTx/>
              <a:defRPr sz="3732"/>
            </a:lvl5pPr>
          </a:lstStyle>
          <a:p>
            <a:r>
              <a:t>Body Level One</a:t>
            </a:r>
          </a:p>
          <a:p>
            <a:pPr lvl="1"/>
            <a:r>
              <a:t>Body Level Two</a:t>
            </a:r>
          </a:p>
          <a:p>
            <a:pPr lvl="2"/>
            <a:r>
              <a:t>Body Level Three</a:t>
            </a:r>
          </a:p>
          <a:p>
            <a:pPr lvl="3"/>
            <a:r>
              <a:t>Body Level Four</a:t>
            </a:r>
          </a:p>
          <a:p>
            <a:pPr lvl="4"/>
            <a:r>
              <a:t>Body Level Five</a:t>
            </a:r>
          </a:p>
        </p:txBody>
      </p:sp>
      <p:sp>
        <p:nvSpPr>
          <p:cNvPr id="316"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317" name="Straight Connector 15"/>
          <p:cNvSpPr/>
          <p:nvPr/>
        </p:nvSpPr>
        <p:spPr>
          <a:xfrm flipH="1">
            <a:off x="628557" y="1416028"/>
            <a:ext cx="3" cy="5184577"/>
          </a:xfrm>
          <a:prstGeom prst="line">
            <a:avLst/>
          </a:prstGeom>
          <a:ln w="31750">
            <a:solidFill>
              <a:srgbClr val="5AC4DD"/>
            </a:solidFill>
          </a:ln>
        </p:spPr>
        <p:txBody>
          <a:bodyPr lIns="60941" tIns="60941" rIns="60941" bIns="60941"/>
          <a:lstStyle/>
          <a:p>
            <a:pPr defTabSz="1218835" hangingPunct="0"/>
            <a:endParaRPr sz="1866" kern="0">
              <a:solidFill>
                <a:srgbClr val="000000"/>
              </a:solidFill>
              <a:latin typeface="Arial"/>
              <a:cs typeface="Arial"/>
              <a:sym typeface="Arial"/>
            </a:endParaRPr>
          </a:p>
        </p:txBody>
      </p:sp>
      <p:sp>
        <p:nvSpPr>
          <p:cNvPr id="318" name="TextBox 16"/>
          <p:cNvSpPr txBox="1"/>
          <p:nvPr/>
        </p:nvSpPr>
        <p:spPr>
          <a:xfrm>
            <a:off x="47317" y="819781"/>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35"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35"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319" name="Picture 2" descr="Picture 2"/>
          <p:cNvPicPr>
            <a:picLocks noChangeAspect="1"/>
          </p:cNvPicPr>
          <p:nvPr/>
        </p:nvPicPr>
        <p:blipFill>
          <a:blip r:embed="rId4"/>
          <a:stretch>
            <a:fillRect/>
          </a:stretch>
        </p:blipFill>
        <p:spPr>
          <a:xfrm>
            <a:off x="204284" y="56316"/>
            <a:ext cx="923914" cy="869797"/>
          </a:xfrm>
          <a:prstGeom prst="rect">
            <a:avLst/>
          </a:prstGeom>
          <a:ln w="12700">
            <a:miter lim="400000"/>
          </a:ln>
        </p:spPr>
      </p:pic>
      <p:sp>
        <p:nvSpPr>
          <p:cNvPr id="320" name="Rectangle 1"/>
          <p:cNvSpPr/>
          <p:nvPr/>
        </p:nvSpPr>
        <p:spPr>
          <a:xfrm>
            <a:off x="7918141" y="6147703"/>
            <a:ext cx="1201211" cy="545660"/>
          </a:xfrm>
          <a:prstGeom prst="rect">
            <a:avLst/>
          </a:prstGeom>
          <a:solidFill>
            <a:srgbClr val="F8F8F9"/>
          </a:solidFill>
          <a:ln w="12700">
            <a:miter lim="400000"/>
          </a:ln>
        </p:spPr>
        <p:txBody>
          <a:bodyPr lIns="60941" tIns="60941" rIns="60941" bIns="60941" anchor="ctr"/>
          <a:lstStyle/>
          <a:p>
            <a:pPr algn="ctr" defTabSz="1218835" hangingPunct="0">
              <a:defRPr sz="1800">
                <a:latin typeface="Calibri"/>
                <a:ea typeface="Calibri"/>
                <a:cs typeface="Calibri"/>
                <a:sym typeface="Calibri"/>
              </a:defRPr>
            </a:pPr>
            <a:endParaRPr sz="2399" kern="0">
              <a:solidFill>
                <a:srgbClr val="000000"/>
              </a:solidFill>
              <a:latin typeface="Calibri"/>
              <a:ea typeface="Calibri"/>
              <a:cs typeface="Calibri"/>
              <a:sym typeface="Calibri"/>
            </a:endParaRPr>
          </a:p>
        </p:txBody>
      </p:sp>
      <p:pic>
        <p:nvPicPr>
          <p:cNvPr id="321" name="Picture 18" descr="Picture 18"/>
          <p:cNvPicPr>
            <a:picLocks noChangeAspect="1"/>
          </p:cNvPicPr>
          <p:nvPr/>
        </p:nvPicPr>
        <p:blipFill>
          <a:blip r:embed="rId5"/>
          <a:stretch>
            <a:fillRect/>
          </a:stretch>
        </p:blipFill>
        <p:spPr>
          <a:xfrm>
            <a:off x="8003316" y="6328236"/>
            <a:ext cx="1097717" cy="188669"/>
          </a:xfrm>
          <a:prstGeom prst="rect">
            <a:avLst/>
          </a:prstGeom>
          <a:ln w="12700">
            <a:miter lim="400000"/>
          </a:ln>
        </p:spPr>
      </p:pic>
      <p:sp>
        <p:nvSpPr>
          <p:cNvPr id="322" name="Slide Number"/>
          <p:cNvSpPr txBox="1">
            <a:spLocks noGrp="1"/>
          </p:cNvSpPr>
          <p:nvPr>
            <p:ph type="sldNum" sz="quarter" idx="2"/>
          </p:nvPr>
        </p:nvSpPr>
        <p:spPr>
          <a:xfrm>
            <a:off x="11235386"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776038298"/>
      </p:ext>
    </p:extLst>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x">
  <p:cSld name="2_Comparison">
    <p:spTree>
      <p:nvGrpSpPr>
        <p:cNvPr id="1" name=""/>
        <p:cNvGrpSpPr/>
        <p:nvPr/>
      </p:nvGrpSpPr>
      <p:grpSpPr>
        <a:xfrm>
          <a:off x="0" y="0"/>
          <a:ext cx="0" cy="0"/>
          <a:chOff x="0" y="0"/>
          <a:chExt cx="0" cy="0"/>
        </a:xfrm>
      </p:grpSpPr>
      <p:pic>
        <p:nvPicPr>
          <p:cNvPr id="329"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334" name="Group 12"/>
          <p:cNvGrpSpPr/>
          <p:nvPr/>
        </p:nvGrpSpPr>
        <p:grpSpPr>
          <a:xfrm>
            <a:off x="-187188" y="-61486"/>
            <a:ext cx="3063851" cy="7042883"/>
            <a:chOff x="0" y="-1"/>
            <a:chExt cx="2298485" cy="5282160"/>
          </a:xfrm>
        </p:grpSpPr>
        <p:pic>
          <p:nvPicPr>
            <p:cNvPr id="330"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333" name="Group 17"/>
            <p:cNvGrpSpPr/>
            <p:nvPr/>
          </p:nvGrpSpPr>
          <p:grpSpPr>
            <a:xfrm>
              <a:off x="-1" y="-2"/>
              <a:ext cx="2298487" cy="5282162"/>
              <a:chOff x="0" y="-1"/>
              <a:chExt cx="2298485" cy="5282161"/>
            </a:xfrm>
          </p:grpSpPr>
          <p:sp>
            <p:nvSpPr>
              <p:cNvPr id="331" name="Rectangle 18"/>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332" name="Rectangle 20"/>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335" name="Body Level One…"/>
          <p:cNvSpPr txBox="1">
            <a:spLocks noGrp="1"/>
          </p:cNvSpPr>
          <p:nvPr>
            <p:ph type="body" sz="quarter" idx="1"/>
          </p:nvPr>
        </p:nvSpPr>
        <p:spPr>
          <a:xfrm>
            <a:off x="1199892" y="836714"/>
            <a:ext cx="5385517" cy="639767"/>
          </a:xfrm>
          <a:prstGeom prst="rect">
            <a:avLst/>
          </a:prstGeom>
        </p:spPr>
        <p:txBody>
          <a:bodyPr lIns="45718" tIns="45718" rIns="45718" bIns="45718" anchor="b"/>
          <a:lstStyle>
            <a:lvl1pPr marL="0" indent="0">
              <a:spcBef>
                <a:spcPts val="667"/>
              </a:spcBef>
              <a:buClrTx/>
              <a:buSzTx/>
              <a:buFontTx/>
              <a:buNone/>
              <a:defRPr sz="3199" b="1"/>
            </a:lvl1pPr>
            <a:lvl2pPr marL="0" indent="0">
              <a:spcBef>
                <a:spcPts val="667"/>
              </a:spcBef>
              <a:buClrTx/>
              <a:buSzTx/>
              <a:buFontTx/>
              <a:buNone/>
              <a:defRPr sz="3199" b="1"/>
            </a:lvl2pPr>
            <a:lvl3pPr marL="0" indent="0">
              <a:spcBef>
                <a:spcPts val="667"/>
              </a:spcBef>
              <a:buClrTx/>
              <a:buSzTx/>
              <a:buFontTx/>
              <a:buNone/>
              <a:defRPr sz="3199" b="1"/>
            </a:lvl3pPr>
            <a:lvl4pPr marL="0" indent="0">
              <a:spcBef>
                <a:spcPts val="667"/>
              </a:spcBef>
              <a:buClrTx/>
              <a:buSzTx/>
              <a:buFontTx/>
              <a:buNone/>
              <a:defRPr sz="3199" b="1"/>
            </a:lvl4pPr>
            <a:lvl5pPr marL="0" indent="0">
              <a:spcBef>
                <a:spcPts val="667"/>
              </a:spcBef>
              <a:buClrTx/>
              <a:buSzTx/>
              <a:buFontTx/>
              <a:buNone/>
              <a:defRPr sz="3199" b="1"/>
            </a:lvl5pPr>
          </a:lstStyle>
          <a:p>
            <a:r>
              <a:t>Body Level One</a:t>
            </a:r>
          </a:p>
          <a:p>
            <a:pPr lvl="1"/>
            <a:r>
              <a:t>Body Level Two</a:t>
            </a:r>
          </a:p>
          <a:p>
            <a:pPr lvl="2"/>
            <a:r>
              <a:t>Body Level Three</a:t>
            </a:r>
          </a:p>
          <a:p>
            <a:pPr lvl="3"/>
            <a:r>
              <a:t>Body Level Four</a:t>
            </a:r>
          </a:p>
          <a:p>
            <a:pPr lvl="4"/>
            <a:r>
              <a:t>Body Level Five</a:t>
            </a:r>
          </a:p>
        </p:txBody>
      </p:sp>
      <p:sp>
        <p:nvSpPr>
          <p:cNvPr id="336" name="Text Placeholder 4"/>
          <p:cNvSpPr>
            <a:spLocks noGrp="1"/>
          </p:cNvSpPr>
          <p:nvPr>
            <p:ph type="body" sz="quarter" idx="13"/>
          </p:nvPr>
        </p:nvSpPr>
        <p:spPr>
          <a:xfrm>
            <a:off x="6782208" y="836714"/>
            <a:ext cx="5387633" cy="639767"/>
          </a:xfrm>
          <a:prstGeom prst="rect">
            <a:avLst/>
          </a:prstGeom>
        </p:spPr>
        <p:txBody>
          <a:bodyPr lIns="45718" tIns="45718" rIns="45718" bIns="45718" anchor="b"/>
          <a:lstStyle/>
          <a:p>
            <a:endParaRPr/>
          </a:p>
        </p:txBody>
      </p:sp>
      <p:sp>
        <p:nvSpPr>
          <p:cNvPr id="337"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338" name="Straight Connector 14"/>
          <p:cNvSpPr/>
          <p:nvPr/>
        </p:nvSpPr>
        <p:spPr>
          <a:xfrm flipH="1">
            <a:off x="628557" y="1416028"/>
            <a:ext cx="3" cy="5184577"/>
          </a:xfrm>
          <a:prstGeom prst="line">
            <a:avLst/>
          </a:prstGeom>
          <a:ln w="31750">
            <a:solidFill>
              <a:srgbClr val="5AC4DD"/>
            </a:solidFill>
          </a:ln>
        </p:spPr>
        <p:txBody>
          <a:bodyPr lIns="60941" tIns="60941" rIns="60941" bIns="60941"/>
          <a:lstStyle/>
          <a:p>
            <a:pPr defTabSz="1218835" hangingPunct="0"/>
            <a:endParaRPr sz="1866" kern="0">
              <a:solidFill>
                <a:srgbClr val="000000"/>
              </a:solidFill>
              <a:latin typeface="Arial"/>
              <a:cs typeface="Arial"/>
              <a:sym typeface="Arial"/>
            </a:endParaRPr>
          </a:p>
        </p:txBody>
      </p:sp>
      <p:sp>
        <p:nvSpPr>
          <p:cNvPr id="339" name="TextBox 15"/>
          <p:cNvSpPr txBox="1"/>
          <p:nvPr/>
        </p:nvSpPr>
        <p:spPr>
          <a:xfrm>
            <a:off x="47317" y="819781"/>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35"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35"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340" name="Picture 2" descr="Picture 2"/>
          <p:cNvPicPr>
            <a:picLocks noChangeAspect="1"/>
          </p:cNvPicPr>
          <p:nvPr/>
        </p:nvPicPr>
        <p:blipFill>
          <a:blip r:embed="rId4"/>
          <a:stretch>
            <a:fillRect/>
          </a:stretch>
        </p:blipFill>
        <p:spPr>
          <a:xfrm>
            <a:off x="204284" y="56316"/>
            <a:ext cx="923914" cy="869797"/>
          </a:xfrm>
          <a:prstGeom prst="rect">
            <a:avLst/>
          </a:prstGeom>
          <a:ln w="12700">
            <a:miter lim="400000"/>
          </a:ln>
        </p:spPr>
      </p:pic>
      <p:sp>
        <p:nvSpPr>
          <p:cNvPr id="341" name="Rectangle 21"/>
          <p:cNvSpPr/>
          <p:nvPr/>
        </p:nvSpPr>
        <p:spPr>
          <a:xfrm>
            <a:off x="7918141" y="6147703"/>
            <a:ext cx="1201211" cy="545660"/>
          </a:xfrm>
          <a:prstGeom prst="rect">
            <a:avLst/>
          </a:prstGeom>
          <a:solidFill>
            <a:srgbClr val="F8F8F9"/>
          </a:solidFill>
          <a:ln w="12700">
            <a:miter lim="400000"/>
          </a:ln>
        </p:spPr>
        <p:txBody>
          <a:bodyPr lIns="60941" tIns="60941" rIns="60941" bIns="60941" anchor="ctr"/>
          <a:lstStyle/>
          <a:p>
            <a:pPr algn="ctr" defTabSz="1218835" hangingPunct="0">
              <a:defRPr sz="1800">
                <a:latin typeface="Calibri"/>
                <a:ea typeface="Calibri"/>
                <a:cs typeface="Calibri"/>
                <a:sym typeface="Calibri"/>
              </a:defRPr>
            </a:pPr>
            <a:endParaRPr sz="2399" kern="0">
              <a:solidFill>
                <a:srgbClr val="000000"/>
              </a:solidFill>
              <a:latin typeface="Calibri"/>
              <a:ea typeface="Calibri"/>
              <a:cs typeface="Calibri"/>
              <a:sym typeface="Calibri"/>
            </a:endParaRPr>
          </a:p>
        </p:txBody>
      </p:sp>
      <p:pic>
        <p:nvPicPr>
          <p:cNvPr id="342" name="Picture 22" descr="Picture 22"/>
          <p:cNvPicPr>
            <a:picLocks noChangeAspect="1"/>
          </p:cNvPicPr>
          <p:nvPr/>
        </p:nvPicPr>
        <p:blipFill>
          <a:blip r:embed="rId5"/>
          <a:stretch>
            <a:fillRect/>
          </a:stretch>
        </p:blipFill>
        <p:spPr>
          <a:xfrm>
            <a:off x="8003316" y="6328236"/>
            <a:ext cx="1097717" cy="188669"/>
          </a:xfrm>
          <a:prstGeom prst="rect">
            <a:avLst/>
          </a:prstGeom>
          <a:ln w="12700">
            <a:miter lim="400000"/>
          </a:ln>
        </p:spPr>
      </p:pic>
      <p:sp>
        <p:nvSpPr>
          <p:cNvPr id="343" name="Slide Number"/>
          <p:cNvSpPr txBox="1">
            <a:spLocks noGrp="1"/>
          </p:cNvSpPr>
          <p:nvPr>
            <p:ph type="sldNum" sz="quarter" idx="2"/>
          </p:nvPr>
        </p:nvSpPr>
        <p:spPr>
          <a:xfrm>
            <a:off x="11235386"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1970045629"/>
      </p:ext>
    </p:extLst>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x">
  <p:cSld name="2_Title Only">
    <p:spTree>
      <p:nvGrpSpPr>
        <p:cNvPr id="1" name=""/>
        <p:cNvGrpSpPr/>
        <p:nvPr/>
      </p:nvGrpSpPr>
      <p:grpSpPr>
        <a:xfrm>
          <a:off x="0" y="0"/>
          <a:ext cx="0" cy="0"/>
          <a:chOff x="0" y="0"/>
          <a:chExt cx="0" cy="0"/>
        </a:xfrm>
      </p:grpSpPr>
      <p:pic>
        <p:nvPicPr>
          <p:cNvPr id="350"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355" name="Group 28"/>
          <p:cNvGrpSpPr/>
          <p:nvPr/>
        </p:nvGrpSpPr>
        <p:grpSpPr>
          <a:xfrm>
            <a:off x="-187188" y="-61486"/>
            <a:ext cx="3063851" cy="7042883"/>
            <a:chOff x="0" y="-1"/>
            <a:chExt cx="2298485" cy="5282160"/>
          </a:xfrm>
        </p:grpSpPr>
        <p:pic>
          <p:nvPicPr>
            <p:cNvPr id="351"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354" name="Group 30"/>
            <p:cNvGrpSpPr/>
            <p:nvPr/>
          </p:nvGrpSpPr>
          <p:grpSpPr>
            <a:xfrm>
              <a:off x="-1" y="-2"/>
              <a:ext cx="2298487" cy="5282162"/>
              <a:chOff x="0" y="-1"/>
              <a:chExt cx="2298485" cy="5282161"/>
            </a:xfrm>
          </p:grpSpPr>
          <p:sp>
            <p:nvSpPr>
              <p:cNvPr id="352" name="Rectangle 31"/>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353" name="Rectangle 32"/>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356"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357" name="Straight Connector 18"/>
          <p:cNvSpPr/>
          <p:nvPr/>
        </p:nvSpPr>
        <p:spPr>
          <a:xfrm flipH="1">
            <a:off x="628557" y="1416028"/>
            <a:ext cx="3" cy="5184577"/>
          </a:xfrm>
          <a:prstGeom prst="line">
            <a:avLst/>
          </a:prstGeom>
          <a:ln w="31750">
            <a:solidFill>
              <a:srgbClr val="5AC4DD"/>
            </a:solidFill>
          </a:ln>
        </p:spPr>
        <p:txBody>
          <a:bodyPr lIns="60941" tIns="60941" rIns="60941" bIns="60941"/>
          <a:lstStyle/>
          <a:p>
            <a:pPr defTabSz="1218835" hangingPunct="0"/>
            <a:endParaRPr sz="1866" kern="0">
              <a:solidFill>
                <a:srgbClr val="000000"/>
              </a:solidFill>
              <a:latin typeface="Arial"/>
              <a:cs typeface="Arial"/>
              <a:sym typeface="Arial"/>
            </a:endParaRPr>
          </a:p>
        </p:txBody>
      </p:sp>
      <p:sp>
        <p:nvSpPr>
          <p:cNvPr id="358" name="TextBox 19"/>
          <p:cNvSpPr txBox="1"/>
          <p:nvPr/>
        </p:nvSpPr>
        <p:spPr>
          <a:xfrm>
            <a:off x="47317" y="819781"/>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35"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35"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359" name="Picture 2" descr="Picture 2"/>
          <p:cNvPicPr>
            <a:picLocks noChangeAspect="1"/>
          </p:cNvPicPr>
          <p:nvPr/>
        </p:nvPicPr>
        <p:blipFill>
          <a:blip r:embed="rId4"/>
          <a:stretch>
            <a:fillRect/>
          </a:stretch>
        </p:blipFill>
        <p:spPr>
          <a:xfrm>
            <a:off x="204284" y="56316"/>
            <a:ext cx="923914" cy="869797"/>
          </a:xfrm>
          <a:prstGeom prst="rect">
            <a:avLst/>
          </a:prstGeom>
          <a:ln w="12700">
            <a:miter lim="400000"/>
          </a:ln>
        </p:spPr>
      </p:pic>
      <p:sp>
        <p:nvSpPr>
          <p:cNvPr id="360" name="Rectangle 13"/>
          <p:cNvSpPr/>
          <p:nvPr/>
        </p:nvSpPr>
        <p:spPr>
          <a:xfrm>
            <a:off x="7918141" y="6147703"/>
            <a:ext cx="1201211" cy="545660"/>
          </a:xfrm>
          <a:prstGeom prst="rect">
            <a:avLst/>
          </a:prstGeom>
          <a:solidFill>
            <a:srgbClr val="F8F8F9"/>
          </a:solidFill>
          <a:ln w="12700">
            <a:miter lim="400000"/>
          </a:ln>
        </p:spPr>
        <p:txBody>
          <a:bodyPr lIns="60941" tIns="60941" rIns="60941" bIns="60941" anchor="ctr"/>
          <a:lstStyle/>
          <a:p>
            <a:pPr algn="ctr" defTabSz="1218835" hangingPunct="0">
              <a:defRPr sz="1800">
                <a:latin typeface="Calibri"/>
                <a:ea typeface="Calibri"/>
                <a:cs typeface="Calibri"/>
                <a:sym typeface="Calibri"/>
              </a:defRPr>
            </a:pPr>
            <a:endParaRPr sz="2399" kern="0">
              <a:solidFill>
                <a:srgbClr val="000000"/>
              </a:solidFill>
              <a:latin typeface="Calibri"/>
              <a:ea typeface="Calibri"/>
              <a:cs typeface="Calibri"/>
              <a:sym typeface="Calibri"/>
            </a:endParaRPr>
          </a:p>
        </p:txBody>
      </p:sp>
      <p:pic>
        <p:nvPicPr>
          <p:cNvPr id="361" name="Picture 14" descr="Picture 14"/>
          <p:cNvPicPr>
            <a:picLocks noChangeAspect="1"/>
          </p:cNvPicPr>
          <p:nvPr/>
        </p:nvPicPr>
        <p:blipFill>
          <a:blip r:embed="rId5"/>
          <a:stretch>
            <a:fillRect/>
          </a:stretch>
        </p:blipFill>
        <p:spPr>
          <a:xfrm>
            <a:off x="8003316" y="6328236"/>
            <a:ext cx="1097717" cy="188669"/>
          </a:xfrm>
          <a:prstGeom prst="rect">
            <a:avLst/>
          </a:prstGeom>
          <a:ln w="12700">
            <a:miter lim="400000"/>
          </a:ln>
        </p:spPr>
      </p:pic>
      <p:sp>
        <p:nvSpPr>
          <p:cNvPr id="362" name="Slide Number"/>
          <p:cNvSpPr txBox="1">
            <a:spLocks noGrp="1"/>
          </p:cNvSpPr>
          <p:nvPr>
            <p:ph type="sldNum" sz="quarter" idx="2"/>
          </p:nvPr>
        </p:nvSpPr>
        <p:spPr>
          <a:xfrm>
            <a:off x="11235386"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2716296054"/>
      </p:ext>
    </p:extLst>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x">
  <p:cSld name="2_Content with Caption">
    <p:spTree>
      <p:nvGrpSpPr>
        <p:cNvPr id="1" name=""/>
        <p:cNvGrpSpPr/>
        <p:nvPr/>
      </p:nvGrpSpPr>
      <p:grpSpPr>
        <a:xfrm>
          <a:off x="0" y="0"/>
          <a:ext cx="0" cy="0"/>
          <a:chOff x="0" y="0"/>
          <a:chExt cx="0" cy="0"/>
        </a:xfrm>
      </p:grpSpPr>
      <p:pic>
        <p:nvPicPr>
          <p:cNvPr id="369"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374" name="Group 25"/>
          <p:cNvGrpSpPr/>
          <p:nvPr/>
        </p:nvGrpSpPr>
        <p:grpSpPr>
          <a:xfrm>
            <a:off x="-187188" y="-61486"/>
            <a:ext cx="3063851" cy="7042883"/>
            <a:chOff x="0" y="-1"/>
            <a:chExt cx="2298485" cy="5282160"/>
          </a:xfrm>
        </p:grpSpPr>
        <p:pic>
          <p:nvPicPr>
            <p:cNvPr id="370"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373" name="Group 27"/>
            <p:cNvGrpSpPr/>
            <p:nvPr/>
          </p:nvGrpSpPr>
          <p:grpSpPr>
            <a:xfrm>
              <a:off x="-1" y="-2"/>
              <a:ext cx="2298487" cy="5282162"/>
              <a:chOff x="0" y="-1"/>
              <a:chExt cx="2298485" cy="5282161"/>
            </a:xfrm>
          </p:grpSpPr>
          <p:sp>
            <p:nvSpPr>
              <p:cNvPr id="371" name="Rectangle 28"/>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372" name="Rectangle 29"/>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35"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375" name="Title Text"/>
          <p:cNvSpPr txBox="1">
            <a:spLocks noGrp="1"/>
          </p:cNvSpPr>
          <p:nvPr>
            <p:ph type="title"/>
          </p:nvPr>
        </p:nvSpPr>
        <p:spPr>
          <a:xfrm>
            <a:off x="1342617" y="273048"/>
            <a:ext cx="4010045" cy="1162053"/>
          </a:xfrm>
          <a:prstGeom prst="rect">
            <a:avLst/>
          </a:prstGeom>
          <a:noFill/>
        </p:spPr>
        <p:txBody>
          <a:bodyPr lIns="45718" tIns="45718" rIns="45718" bIns="45718" anchor="b"/>
          <a:lstStyle>
            <a:lvl1pPr>
              <a:defRPr sz="2666" b="1">
                <a:solidFill>
                  <a:srgbClr val="000000"/>
                </a:solidFill>
              </a:defRPr>
            </a:lvl1pPr>
          </a:lstStyle>
          <a:p>
            <a:r>
              <a:t>Title Text</a:t>
            </a:r>
          </a:p>
        </p:txBody>
      </p:sp>
      <p:sp>
        <p:nvSpPr>
          <p:cNvPr id="376" name="Body Level One…"/>
          <p:cNvSpPr txBox="1">
            <a:spLocks noGrp="1"/>
          </p:cNvSpPr>
          <p:nvPr>
            <p:ph type="body" idx="1"/>
          </p:nvPr>
        </p:nvSpPr>
        <p:spPr>
          <a:xfrm>
            <a:off x="5327620" y="273053"/>
            <a:ext cx="6813894" cy="5853115"/>
          </a:xfrm>
          <a:prstGeom prst="rect">
            <a:avLst/>
          </a:prstGeom>
        </p:spPr>
        <p:txBody>
          <a:bodyPr lIns="45718" tIns="45718" rIns="45718" bIns="45718"/>
          <a:lstStyle>
            <a:lvl1pPr indent="-457064">
              <a:spcBef>
                <a:spcPts val="933"/>
              </a:spcBef>
              <a:buClrTx/>
              <a:defRPr sz="4266"/>
            </a:lvl1pPr>
            <a:lvl2pPr marL="1044716" indent="-435298">
              <a:spcBef>
                <a:spcPts val="933"/>
              </a:spcBef>
              <a:buClrTx/>
              <a:defRPr sz="4266"/>
            </a:lvl2pPr>
            <a:lvl3pPr marL="1625112" indent="-406280">
              <a:spcBef>
                <a:spcPts val="933"/>
              </a:spcBef>
              <a:buClrTx/>
              <a:defRPr sz="4266"/>
            </a:lvl3pPr>
            <a:lvl4pPr marL="2315786" indent="-487534">
              <a:spcBef>
                <a:spcPts val="933"/>
              </a:spcBef>
              <a:buClrTx/>
              <a:defRPr sz="4266"/>
            </a:lvl4pPr>
            <a:lvl5pPr marL="2925203" indent="-487534">
              <a:spcBef>
                <a:spcPts val="933"/>
              </a:spcBef>
              <a:buClrTx/>
              <a:defRPr sz="4266"/>
            </a:lvl5pPr>
          </a:lstStyle>
          <a:p>
            <a:r>
              <a:t>Body Level One</a:t>
            </a:r>
          </a:p>
          <a:p>
            <a:pPr lvl="1"/>
            <a:r>
              <a:t>Body Level Two</a:t>
            </a:r>
          </a:p>
          <a:p>
            <a:pPr lvl="2"/>
            <a:r>
              <a:t>Body Level Three</a:t>
            </a:r>
          </a:p>
          <a:p>
            <a:pPr lvl="3"/>
            <a:r>
              <a:t>Body Level Four</a:t>
            </a:r>
          </a:p>
          <a:p>
            <a:pPr lvl="4"/>
            <a:r>
              <a:t>Body Level Five</a:t>
            </a:r>
          </a:p>
        </p:txBody>
      </p:sp>
      <p:sp>
        <p:nvSpPr>
          <p:cNvPr id="377" name="Text Placeholder 3"/>
          <p:cNvSpPr>
            <a:spLocks noGrp="1"/>
          </p:cNvSpPr>
          <p:nvPr>
            <p:ph type="body" sz="half" idx="13"/>
          </p:nvPr>
        </p:nvSpPr>
        <p:spPr>
          <a:xfrm>
            <a:off x="1342614" y="1435104"/>
            <a:ext cx="4010043" cy="4691063"/>
          </a:xfrm>
          <a:prstGeom prst="rect">
            <a:avLst/>
          </a:prstGeom>
        </p:spPr>
        <p:txBody>
          <a:bodyPr lIns="45718" tIns="45718" rIns="45718" bIns="45718"/>
          <a:lstStyle/>
          <a:p>
            <a:endParaRPr/>
          </a:p>
        </p:txBody>
      </p:sp>
      <p:sp>
        <p:nvSpPr>
          <p:cNvPr id="378" name="Straight Connector 15"/>
          <p:cNvSpPr/>
          <p:nvPr/>
        </p:nvSpPr>
        <p:spPr>
          <a:xfrm flipH="1">
            <a:off x="628557" y="1416028"/>
            <a:ext cx="3" cy="5184577"/>
          </a:xfrm>
          <a:prstGeom prst="line">
            <a:avLst/>
          </a:prstGeom>
          <a:ln w="31750">
            <a:solidFill>
              <a:srgbClr val="5AC4DD"/>
            </a:solidFill>
          </a:ln>
        </p:spPr>
        <p:txBody>
          <a:bodyPr lIns="60941" tIns="60941" rIns="60941" bIns="60941"/>
          <a:lstStyle/>
          <a:p>
            <a:pPr defTabSz="1218835" hangingPunct="0"/>
            <a:endParaRPr sz="1866" kern="0">
              <a:solidFill>
                <a:srgbClr val="000000"/>
              </a:solidFill>
              <a:latin typeface="Arial"/>
              <a:cs typeface="Arial"/>
              <a:sym typeface="Arial"/>
            </a:endParaRPr>
          </a:p>
        </p:txBody>
      </p:sp>
      <p:sp>
        <p:nvSpPr>
          <p:cNvPr id="379" name="TextBox 16"/>
          <p:cNvSpPr txBox="1"/>
          <p:nvPr/>
        </p:nvSpPr>
        <p:spPr>
          <a:xfrm>
            <a:off x="47317" y="819781"/>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35"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35"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380" name="Picture 2" descr="Picture 2"/>
          <p:cNvPicPr>
            <a:picLocks noChangeAspect="1"/>
          </p:cNvPicPr>
          <p:nvPr/>
        </p:nvPicPr>
        <p:blipFill>
          <a:blip r:embed="rId4"/>
          <a:stretch>
            <a:fillRect/>
          </a:stretch>
        </p:blipFill>
        <p:spPr>
          <a:xfrm>
            <a:off x="204284" y="56316"/>
            <a:ext cx="923914" cy="869797"/>
          </a:xfrm>
          <a:prstGeom prst="rect">
            <a:avLst/>
          </a:prstGeom>
          <a:ln w="12700">
            <a:miter lim="400000"/>
          </a:ln>
        </p:spPr>
      </p:pic>
      <p:sp>
        <p:nvSpPr>
          <p:cNvPr id="381" name="Rectangle 18"/>
          <p:cNvSpPr/>
          <p:nvPr/>
        </p:nvSpPr>
        <p:spPr>
          <a:xfrm>
            <a:off x="7918141" y="6147703"/>
            <a:ext cx="1201211" cy="545660"/>
          </a:xfrm>
          <a:prstGeom prst="rect">
            <a:avLst/>
          </a:prstGeom>
          <a:solidFill>
            <a:srgbClr val="F8F8F9"/>
          </a:solidFill>
          <a:ln w="12700">
            <a:miter lim="400000"/>
          </a:ln>
        </p:spPr>
        <p:txBody>
          <a:bodyPr lIns="60941" tIns="60941" rIns="60941" bIns="60941" anchor="ctr"/>
          <a:lstStyle/>
          <a:p>
            <a:pPr algn="ctr" defTabSz="1218835" hangingPunct="0">
              <a:defRPr sz="1800">
                <a:latin typeface="Calibri"/>
                <a:ea typeface="Calibri"/>
                <a:cs typeface="Calibri"/>
                <a:sym typeface="Calibri"/>
              </a:defRPr>
            </a:pPr>
            <a:endParaRPr sz="2399" kern="0">
              <a:solidFill>
                <a:srgbClr val="000000"/>
              </a:solidFill>
              <a:latin typeface="Calibri"/>
              <a:ea typeface="Calibri"/>
              <a:cs typeface="Calibri"/>
              <a:sym typeface="Calibri"/>
            </a:endParaRPr>
          </a:p>
        </p:txBody>
      </p:sp>
      <p:pic>
        <p:nvPicPr>
          <p:cNvPr id="382" name="Picture 19" descr="Picture 19"/>
          <p:cNvPicPr>
            <a:picLocks noChangeAspect="1"/>
          </p:cNvPicPr>
          <p:nvPr/>
        </p:nvPicPr>
        <p:blipFill>
          <a:blip r:embed="rId5"/>
          <a:stretch>
            <a:fillRect/>
          </a:stretch>
        </p:blipFill>
        <p:spPr>
          <a:xfrm>
            <a:off x="8003316" y="6328236"/>
            <a:ext cx="1097717" cy="188669"/>
          </a:xfrm>
          <a:prstGeom prst="rect">
            <a:avLst/>
          </a:prstGeom>
          <a:ln w="12700">
            <a:miter lim="400000"/>
          </a:ln>
        </p:spPr>
      </p:pic>
      <p:sp>
        <p:nvSpPr>
          <p:cNvPr id="383" name="Slide Number"/>
          <p:cNvSpPr txBox="1">
            <a:spLocks noGrp="1"/>
          </p:cNvSpPr>
          <p:nvPr>
            <p:ph type="sldNum" sz="quarter" idx="2"/>
          </p:nvPr>
        </p:nvSpPr>
        <p:spPr>
          <a:xfrm>
            <a:off x="11235386"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2406447026"/>
      </p:ext>
    </p:extLst>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x">
  <p:cSld name="2_Blank">
    <p:spTree>
      <p:nvGrpSpPr>
        <p:cNvPr id="1" name=""/>
        <p:cNvGrpSpPr/>
        <p:nvPr/>
      </p:nvGrpSpPr>
      <p:grpSpPr>
        <a:xfrm>
          <a:off x="0" y="0"/>
          <a:ext cx="0" cy="0"/>
          <a:chOff x="0" y="0"/>
          <a:chExt cx="0" cy="0"/>
        </a:xfrm>
      </p:grpSpPr>
      <p:pic>
        <p:nvPicPr>
          <p:cNvPr id="400"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401" name="Picture Placeholder 7"/>
          <p:cNvSpPr>
            <a:spLocks noGrp="1"/>
          </p:cNvSpPr>
          <p:nvPr>
            <p:ph type="pic" sz="half" idx="13"/>
          </p:nvPr>
        </p:nvSpPr>
        <p:spPr>
          <a:xfrm>
            <a:off x="3" y="1301520"/>
            <a:ext cx="3588933" cy="5319413"/>
          </a:xfrm>
          <a:prstGeom prst="rect">
            <a:avLst/>
          </a:prstGeom>
        </p:spPr>
        <p:txBody>
          <a:bodyPr lIns="91439" tIns="45719" rIns="91439" bIns="45719">
            <a:noAutofit/>
          </a:bodyPr>
          <a:lstStyle/>
          <a:p>
            <a:endParaRPr/>
          </a:p>
        </p:txBody>
      </p:sp>
      <p:sp>
        <p:nvSpPr>
          <p:cNvPr id="402" name="Slide Number"/>
          <p:cNvSpPr txBox="1">
            <a:spLocks noGrp="1"/>
          </p:cNvSpPr>
          <p:nvPr>
            <p:ph type="sldNum" sz="quarter" idx="2"/>
          </p:nvPr>
        </p:nvSpPr>
        <p:spPr>
          <a:xfrm>
            <a:off x="2834410" y="6680262"/>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1261155695"/>
      </p:ext>
    </p:extLst>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9" name="Picture 8" descr="ECMWF_Master_Logo_WHITE_nostrap.png"/>
          <p:cNvPicPr>
            <a:picLocks/>
          </p:cNvPicPr>
          <p:nvPr userDrawn="1"/>
        </p:nvPicPr>
        <p:blipFill>
          <a:blip r:embed="rId2"/>
          <a:stretch>
            <a:fillRect/>
          </a:stretch>
        </p:blipFill>
        <p:spPr>
          <a:xfrm>
            <a:off x="2160003" y="5984876"/>
            <a:ext cx="2135590" cy="365125"/>
          </a:xfrm>
          <a:prstGeom prst="rect">
            <a:avLst/>
          </a:prstGeom>
        </p:spPr>
      </p:pic>
      <p:sp>
        <p:nvSpPr>
          <p:cNvPr id="11" name="Date Placeholder 10"/>
          <p:cNvSpPr txBox="1">
            <a:spLocks/>
          </p:cNvSpPr>
          <p:nvPr userDrawn="1"/>
        </p:nvSpPr>
        <p:spPr>
          <a:xfrm>
            <a:off x="8076535" y="5984876"/>
            <a:ext cx="1953066" cy="365125"/>
          </a:xfrm>
          <a:prstGeom prst="rect">
            <a:avLst/>
          </a:prstGeom>
        </p:spPr>
        <p:txBody>
          <a:bodyPr vert="horz" lIns="0" tIns="0" rIns="0" bIns="0" rtlCol="0" anchor="b" anchorCtr="0"/>
          <a:lstStyle>
            <a:lvl1pPr algn="r">
              <a:defRPr>
                <a:solidFill>
                  <a:schemeClr val="bg1"/>
                </a:solidFill>
              </a:defRPr>
            </a:lvl1pPr>
          </a:lstStyle>
          <a:p>
            <a:pPr marL="0" marR="0" lvl="0" indent="0" algn="r" defTabSz="457075"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bg1"/>
                </a:solidFill>
                <a:effectLst/>
                <a:uLnTx/>
                <a:uFillTx/>
                <a:latin typeface="+mn-lt"/>
                <a:ea typeface="+mn-ea"/>
                <a:cs typeface="+mn-cs"/>
              </a:rPr>
              <a:t>© ECMWF </a:t>
            </a:r>
            <a:fld id="{D4C56AD5-C73F-B44A-96CB-E8BE2C5CB95A}" type="datetime4">
              <a:rPr kumimoji="0" lang="en-US" sz="900" b="0" i="0" u="none" strike="noStrike" kern="1200" cap="none" spc="0" normalizeH="0" baseline="0" noProof="0" smtClean="0">
                <a:ln>
                  <a:noFill/>
                </a:ln>
                <a:solidFill>
                  <a:schemeClr val="bg1"/>
                </a:solidFill>
                <a:effectLst/>
                <a:uLnTx/>
                <a:uFillTx/>
                <a:latin typeface="+mn-lt"/>
                <a:ea typeface="+mn-ea"/>
                <a:cs typeface="+mn-cs"/>
              </a:rPr>
              <a:pPr marL="0" marR="0" lvl="0" indent="0" algn="r" defTabSz="457075" rtl="0" eaLnBrk="1" fontAlgn="auto" latinLnBrk="0" hangingPunct="1">
                <a:lnSpc>
                  <a:spcPct val="100000"/>
                </a:lnSpc>
                <a:spcBef>
                  <a:spcPts val="0"/>
                </a:spcBef>
                <a:spcAft>
                  <a:spcPts val="0"/>
                </a:spcAft>
                <a:buClrTx/>
                <a:buSzTx/>
                <a:buFontTx/>
                <a:buNone/>
                <a:tabLst/>
                <a:defRPr/>
              </a:pPr>
              <a:t>February 10, 2026</a:t>
            </a:fld>
            <a:endParaRPr kumimoji="0" lang="en-US" sz="900" b="0" i="0" u="none" strike="noStrike" kern="1200" cap="none" spc="0" normalizeH="0" baseline="0" noProof="0">
              <a:ln>
                <a:noFill/>
              </a:ln>
              <a:solidFill>
                <a:schemeClr val="bg1"/>
              </a:solidFill>
              <a:effectLst/>
              <a:uLnTx/>
              <a:uFillTx/>
              <a:latin typeface="+mn-lt"/>
              <a:ea typeface="+mn-ea"/>
              <a:cs typeface="+mn-cs"/>
            </a:endParaRPr>
          </a:p>
        </p:txBody>
      </p:sp>
      <p:sp>
        <p:nvSpPr>
          <p:cNvPr id="13" name="Text Placeholder 12"/>
          <p:cNvSpPr>
            <a:spLocks noGrp="1"/>
          </p:cNvSpPr>
          <p:nvPr>
            <p:ph type="body" sz="quarter" idx="10" hasCustomPrompt="1"/>
          </p:nvPr>
        </p:nvSpPr>
        <p:spPr>
          <a:xfrm>
            <a:off x="2160002" y="1294199"/>
            <a:ext cx="7869599" cy="519800"/>
          </a:xfrm>
          <a:prstGeom prst="rect">
            <a:avLst/>
          </a:prstGeom>
        </p:spPr>
        <p:txBody>
          <a:bodyPr vert="horz" lIns="0" tIns="0" rIns="0" bIns="0" anchor="b" anchorCtr="0">
            <a:spAutoFit/>
          </a:bodyPr>
          <a:lstStyle>
            <a:lvl1pPr marL="0" indent="0">
              <a:lnSpc>
                <a:spcPts val="3999"/>
              </a:lnSpc>
              <a:spcBef>
                <a:spcPts val="0"/>
              </a:spcBef>
              <a:buNone/>
              <a:defRPr sz="3599" b="1"/>
            </a:lvl1pPr>
          </a:lstStyle>
          <a:p>
            <a:pPr lvl="0"/>
            <a:r>
              <a:rPr lang="en-GB"/>
              <a:t>Title of Presentation</a:t>
            </a:r>
          </a:p>
        </p:txBody>
      </p:sp>
      <p:sp>
        <p:nvSpPr>
          <p:cNvPr id="14" name="Text Placeholder 12"/>
          <p:cNvSpPr>
            <a:spLocks noGrp="1"/>
          </p:cNvSpPr>
          <p:nvPr>
            <p:ph type="body" sz="quarter" idx="11" hasCustomPrompt="1"/>
          </p:nvPr>
        </p:nvSpPr>
        <p:spPr>
          <a:xfrm>
            <a:off x="2160002" y="1980002"/>
            <a:ext cx="7869599" cy="376172"/>
          </a:xfrm>
          <a:prstGeom prst="rect">
            <a:avLst/>
          </a:prstGeom>
        </p:spPr>
        <p:txBody>
          <a:bodyPr vert="horz" wrap="square" lIns="0" tIns="0" rIns="0" bIns="0">
            <a:spAutoFit/>
          </a:bodyPr>
          <a:lstStyle>
            <a:lvl1pPr marL="0" indent="0">
              <a:lnSpc>
                <a:spcPts val="2999"/>
              </a:lnSpc>
              <a:spcBef>
                <a:spcPts val="0"/>
              </a:spcBef>
              <a:buNone/>
              <a:defRPr sz="2399"/>
            </a:lvl1pPr>
          </a:lstStyle>
          <a:p>
            <a:pPr lvl="0"/>
            <a:r>
              <a:rPr lang="en-GB"/>
              <a:t>Subtitle of Presentation</a:t>
            </a:r>
          </a:p>
        </p:txBody>
      </p:sp>
      <p:sp>
        <p:nvSpPr>
          <p:cNvPr id="15" name="Text Placeholder 12"/>
          <p:cNvSpPr>
            <a:spLocks noGrp="1"/>
          </p:cNvSpPr>
          <p:nvPr>
            <p:ph type="body" sz="quarter" idx="12" hasCustomPrompt="1"/>
          </p:nvPr>
        </p:nvSpPr>
        <p:spPr>
          <a:xfrm>
            <a:off x="2160002" y="2700004"/>
            <a:ext cx="7869599" cy="307777"/>
          </a:xfrm>
          <a:prstGeom prst="rect">
            <a:avLst/>
          </a:prstGeom>
        </p:spPr>
        <p:txBody>
          <a:bodyPr vert="horz" wrap="square" lIns="0" tIns="0" rIns="0" bIns="0">
            <a:spAutoFit/>
          </a:bodyPr>
          <a:lstStyle>
            <a:lvl1pPr marL="0" indent="0">
              <a:lnSpc>
                <a:spcPts val="2399"/>
              </a:lnSpc>
              <a:spcBef>
                <a:spcPts val="0"/>
              </a:spcBef>
              <a:buNone/>
              <a:defRPr sz="2000"/>
            </a:lvl1pPr>
          </a:lstStyle>
          <a:p>
            <a:pPr lvl="0"/>
            <a:r>
              <a:rPr lang="en-GB"/>
              <a:t>Author’s Name</a:t>
            </a:r>
          </a:p>
        </p:txBody>
      </p:sp>
      <p:sp>
        <p:nvSpPr>
          <p:cNvPr id="16" name="Text Placeholder 12"/>
          <p:cNvSpPr>
            <a:spLocks noGrp="1"/>
          </p:cNvSpPr>
          <p:nvPr>
            <p:ph type="body" sz="quarter" idx="13" hasCustomPrompt="1"/>
          </p:nvPr>
        </p:nvSpPr>
        <p:spPr>
          <a:xfrm>
            <a:off x="2160002" y="3121225"/>
            <a:ext cx="7869599" cy="254771"/>
          </a:xfrm>
          <a:prstGeom prst="rect">
            <a:avLst/>
          </a:prstGeom>
        </p:spPr>
        <p:txBody>
          <a:bodyPr vert="horz" wrap="square" lIns="0" tIns="0" rIns="0" bIns="0">
            <a:spAutoFit/>
          </a:bodyPr>
          <a:lstStyle>
            <a:lvl1pPr marL="0" indent="0">
              <a:lnSpc>
                <a:spcPts val="2000"/>
              </a:lnSpc>
              <a:spcBef>
                <a:spcPts val="0"/>
              </a:spcBef>
              <a:buNone/>
              <a:defRPr sz="1600"/>
            </a:lvl1pPr>
          </a:lstStyle>
          <a:p>
            <a:pPr lvl="0"/>
            <a:r>
              <a:rPr lang="en-GB"/>
              <a:t>Author’s Address</a:t>
            </a:r>
          </a:p>
        </p:txBody>
      </p:sp>
      <p:sp>
        <p:nvSpPr>
          <p:cNvPr id="17" name="Text Placeholder 12"/>
          <p:cNvSpPr>
            <a:spLocks noGrp="1"/>
          </p:cNvSpPr>
          <p:nvPr>
            <p:ph type="body" sz="quarter" idx="14" hasCustomPrompt="1"/>
          </p:nvPr>
        </p:nvSpPr>
        <p:spPr>
          <a:xfrm>
            <a:off x="2160002" y="3429001"/>
            <a:ext cx="7869599" cy="226900"/>
          </a:xfrm>
          <a:prstGeom prst="rect">
            <a:avLst/>
          </a:prstGeom>
        </p:spPr>
        <p:txBody>
          <a:bodyPr vert="horz" wrap="square" lIns="0" tIns="0" rIns="0" bIns="0">
            <a:spAutoFit/>
          </a:bodyPr>
          <a:lstStyle>
            <a:lvl1pPr marL="0" indent="0">
              <a:lnSpc>
                <a:spcPts val="1800"/>
              </a:lnSpc>
              <a:spcBef>
                <a:spcPts val="0"/>
              </a:spcBef>
              <a:buNone/>
              <a:defRPr sz="1400"/>
            </a:lvl1pPr>
          </a:lstStyle>
          <a:p>
            <a:pPr lvl="0"/>
            <a:r>
              <a:rPr lang="en-GB" err="1"/>
              <a:t>email@ddress</a:t>
            </a:r>
            <a:endParaRPr lang="en-GB"/>
          </a:p>
        </p:txBody>
      </p:sp>
    </p:spTree>
    <p:extLst>
      <p:ext uri="{BB962C8B-B14F-4D97-AF65-F5344CB8AC3E}">
        <p14:creationId xmlns:p14="http://schemas.microsoft.com/office/powerpoint/2010/main" val="284403418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F4B063-E023-4FF9-BBD4-B8AC44AFAA71}"/>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9B8F5AF5-EC2D-42BF-B017-571BE2A751DC}"/>
              </a:ext>
            </a:extLst>
          </p:cNvPr>
          <p:cNvSpPr>
            <a:spLocks noGrp="1"/>
          </p:cNvSpPr>
          <p:nvPr>
            <p:ph type="ftr" sz="quarter" idx="11"/>
          </p:nvPr>
        </p:nvSpPr>
        <p:spPr/>
        <p:txBody>
          <a:bodyPr/>
          <a:lstStyle/>
          <a:p>
            <a:r>
              <a:rPr lang="en-GB"/>
              <a:t>ITSC-24, Tromso</a:t>
            </a:r>
          </a:p>
        </p:txBody>
      </p:sp>
      <p:sp>
        <p:nvSpPr>
          <p:cNvPr id="4" name="Slide Number Placeholder 3">
            <a:extLst>
              <a:ext uri="{FF2B5EF4-FFF2-40B4-BE49-F238E27FC236}">
                <a16:creationId xmlns:a16="http://schemas.microsoft.com/office/drawing/2014/main" id="{F10E5C8F-710C-46A9-9064-DED0300399F8}"/>
              </a:ext>
            </a:extLst>
          </p:cNvPr>
          <p:cNvSpPr>
            <a:spLocks noGrp="1"/>
          </p:cNvSpPr>
          <p:nvPr>
            <p:ph type="sldNum" sz="quarter" idx="12"/>
          </p:nvPr>
        </p:nvSpPr>
        <p:spPr/>
        <p:txBody>
          <a:bodyPr/>
          <a:lstStyle/>
          <a:p>
            <a:fld id="{36165B3F-CAB6-4FC6-A67C-26DE4B3A0BAE}" type="slidenum">
              <a:rPr lang="en-GB" smtClean="0"/>
              <a:t>‹#›</a:t>
            </a:fld>
            <a:endParaRPr lang="en-GB"/>
          </a:p>
        </p:txBody>
      </p:sp>
    </p:spTree>
    <p:extLst>
      <p:ext uri="{BB962C8B-B14F-4D97-AF65-F5344CB8AC3E}">
        <p14:creationId xmlns:p14="http://schemas.microsoft.com/office/powerpoint/2010/main" val="2673655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 name="Group 7"/>
          <p:cNvGrpSpPr/>
          <p:nvPr userDrawn="1"/>
        </p:nvGrpSpPr>
        <p:grpSpPr>
          <a:xfrm>
            <a:off x="3" y="-10925"/>
            <a:ext cx="3097298" cy="6926696"/>
            <a:chOff x="-2988840" y="-681190"/>
            <a:chExt cx="2323579" cy="5195022"/>
          </a:xfrm>
        </p:grpSpPr>
        <p:pic>
          <p:nvPicPr>
            <p:cNvPr id="34"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36" name="Rectangle 35"/>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sp>
        <p:nvSpPr>
          <p:cNvPr id="2" name="Title 1"/>
          <p:cNvSpPr>
            <a:spLocks noGrp="1"/>
          </p:cNvSpPr>
          <p:nvPr userDrawn="1">
            <p:ph type="title" hasCustomPrompt="1"/>
          </p:nvPr>
        </p:nvSpPr>
        <p:spPr>
          <a:xfrm>
            <a:off x="1156639"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sp>
        <p:nvSpPr>
          <p:cNvPr id="3" name="Content Placeholder 2"/>
          <p:cNvSpPr>
            <a:spLocks noGrp="1"/>
          </p:cNvSpPr>
          <p:nvPr userDrawn="1">
            <p:ph idx="1"/>
          </p:nvPr>
        </p:nvSpPr>
        <p:spPr>
          <a:xfrm>
            <a:off x="1848917" y="932726"/>
            <a:ext cx="9730469" cy="5097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userDrawn="1">
            <p:ph type="dt" sz="half" idx="10"/>
          </p:nvPr>
        </p:nvSpPr>
        <p:spPr>
          <a:xfrm>
            <a:off x="609441" y="6571688"/>
            <a:ext cx="2844059" cy="365125"/>
          </a:xfrm>
        </p:spPr>
        <p:txBody>
          <a:bodyPr/>
          <a:lstStyle/>
          <a:p>
            <a:fld id="{30E17047-C597-4B34-8FEE-7A0D1EA692A4}" type="datetimeFigureOut">
              <a:rPr lang="en-US" smtClean="0"/>
              <a:t>2/10/26</a:t>
            </a:fld>
            <a:endParaRPr lang="en-US"/>
          </a:p>
        </p:txBody>
      </p:sp>
      <p:sp>
        <p:nvSpPr>
          <p:cNvPr id="5" name="Footer Placeholder 4"/>
          <p:cNvSpPr>
            <a:spLocks noGrp="1"/>
          </p:cNvSpPr>
          <p:nvPr userDrawn="1">
            <p:ph type="ftr" sz="quarter" idx="11"/>
          </p:nvPr>
        </p:nvSpPr>
        <p:spPr>
          <a:xfrm>
            <a:off x="4164515" y="6571688"/>
            <a:ext cx="3859795" cy="365125"/>
          </a:xfrm>
        </p:spPr>
        <p:txBody>
          <a:bodyPr/>
          <a:lstStyle/>
          <a:p>
            <a:endParaRPr lang="en-US"/>
          </a:p>
        </p:txBody>
      </p:sp>
      <p:sp>
        <p:nvSpPr>
          <p:cNvPr id="6" name="Slide Number Placeholder 5"/>
          <p:cNvSpPr>
            <a:spLocks noGrp="1"/>
          </p:cNvSpPr>
          <p:nvPr userDrawn="1">
            <p:ph type="sldNum" sz="quarter" idx="12"/>
          </p:nvPr>
        </p:nvSpPr>
        <p:spPr>
          <a:xfrm>
            <a:off x="8735325" y="6571688"/>
            <a:ext cx="2844059" cy="365125"/>
          </a:xfrm>
        </p:spPr>
        <p:txBody>
          <a:bodyPr/>
          <a:lstStyle/>
          <a:p>
            <a:fld id="{58768E1A-8455-4611-8763-3FA1B747F6B6}" type="slidenum">
              <a:rPr lang="en-US" smtClean="0"/>
              <a:t>‹#›</a:t>
            </a:fld>
            <a:endParaRPr lang="en-US"/>
          </a:p>
        </p:txBody>
      </p:sp>
      <p:grpSp>
        <p:nvGrpSpPr>
          <p:cNvPr id="41" name="Group 40"/>
          <p:cNvGrpSpPr/>
          <p:nvPr userDrawn="1"/>
        </p:nvGrpSpPr>
        <p:grpSpPr>
          <a:xfrm>
            <a:off x="143304" y="27782"/>
            <a:ext cx="1171206" cy="6572823"/>
            <a:chOff x="164975" y="20834"/>
            <a:chExt cx="878633" cy="4929617"/>
          </a:xfrm>
        </p:grpSpPr>
        <p:cxnSp>
          <p:nvCxnSpPr>
            <p:cNvPr id="42" name="Straight Connector 41"/>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userDrawn="1"/>
          </p:nvSpPr>
          <p:spPr>
            <a:xfrm>
              <a:off x="164975" y="614834"/>
              <a:ext cx="878633" cy="407900"/>
            </a:xfrm>
            <a:prstGeom prst="rect">
              <a:avLst/>
            </a:prstGeom>
            <a:noFill/>
          </p:spPr>
          <p:txBody>
            <a:bodyPr wrap="square" rtlCol="0">
              <a:spAutoFit/>
            </a:bodyPr>
            <a:lstStyle/>
            <a:p>
              <a:r>
                <a:rPr lang="es-ES" sz="1467" b="0" err="1">
                  <a:solidFill>
                    <a:srgbClr val="941333"/>
                  </a:solidFill>
                </a:rPr>
                <a:t>Climate</a:t>
              </a:r>
              <a:endParaRPr lang="es-ES" sz="1467" b="0">
                <a:solidFill>
                  <a:srgbClr val="941333"/>
                </a:solidFill>
              </a:endParaRPr>
            </a:p>
            <a:p>
              <a:r>
                <a:rPr lang="es-ES" sz="1467" b="0" err="1">
                  <a:solidFill>
                    <a:srgbClr val="941333"/>
                  </a:solidFill>
                </a:rPr>
                <a:t>Change</a:t>
              </a:r>
              <a:endParaRPr lang="en-US" sz="1467" b="0">
                <a:solidFill>
                  <a:srgbClr val="941333"/>
                </a:solidFill>
              </a:endParaRPr>
            </a:p>
          </p:txBody>
        </p:sp>
        <p:pic>
          <p:nvPicPr>
            <p:cNvPr id="4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94302107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2" name="Rectangle 21"/>
          <p:cNvSpPr/>
          <p:nvPr userDrawn="1"/>
        </p:nvSpPr>
        <p:spPr>
          <a:xfrm>
            <a:off x="0" y="0"/>
            <a:ext cx="12188825" cy="6912000"/>
          </a:xfrm>
          <a:prstGeom prst="rect">
            <a:avLst/>
          </a:prstGeom>
          <a:solidFill>
            <a:srgbClr val="941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8194"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18"/>
          <a:stretch/>
        </p:blipFill>
        <p:spPr bwMode="auto">
          <a:xfrm>
            <a:off x="9719320" y="-15025"/>
            <a:ext cx="2497441" cy="696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a:xfrm>
            <a:off x="609441" y="6503328"/>
            <a:ext cx="2844059" cy="365125"/>
          </a:xfrm>
        </p:spPr>
        <p:txBody>
          <a:bodyPr/>
          <a:lstStyle>
            <a:lvl1pPr>
              <a:defRPr>
                <a:solidFill>
                  <a:schemeClr val="bg1">
                    <a:lumMod val="95000"/>
                  </a:schemeClr>
                </a:solidFill>
              </a:defRPr>
            </a:lvl1pPr>
          </a:lstStyle>
          <a:p>
            <a:endParaRPr lang="en-US"/>
          </a:p>
        </p:txBody>
      </p:sp>
      <p:sp>
        <p:nvSpPr>
          <p:cNvPr id="5" name="Footer Placeholder 4"/>
          <p:cNvSpPr>
            <a:spLocks noGrp="1"/>
          </p:cNvSpPr>
          <p:nvPr>
            <p:ph type="ftr" sz="quarter" idx="11"/>
          </p:nvPr>
        </p:nvSpPr>
        <p:spPr>
          <a:xfrm>
            <a:off x="4164515" y="6503328"/>
            <a:ext cx="3859795" cy="365125"/>
          </a:xfrm>
        </p:spPr>
        <p:txBody>
          <a:bodyPr/>
          <a:lstStyle>
            <a:lvl1pPr>
              <a:defRPr>
                <a:solidFill>
                  <a:schemeClr val="bg1">
                    <a:lumMod val="95000"/>
                  </a:schemeClr>
                </a:solidFill>
              </a:defRPr>
            </a:lvl1pPr>
          </a:lstStyle>
          <a:p>
            <a:r>
              <a:rPr lang="en-US"/>
              <a:t>ITSC-24, Tromso</a:t>
            </a:r>
          </a:p>
        </p:txBody>
      </p:sp>
      <p:sp>
        <p:nvSpPr>
          <p:cNvPr id="6" name="Slide Number Placeholder 5"/>
          <p:cNvSpPr>
            <a:spLocks noGrp="1"/>
          </p:cNvSpPr>
          <p:nvPr>
            <p:ph type="sldNum" sz="quarter" idx="12"/>
          </p:nvPr>
        </p:nvSpPr>
        <p:spPr>
          <a:xfrm>
            <a:off x="11246644" y="6516632"/>
            <a:ext cx="332741" cy="338512"/>
          </a:xfrm>
        </p:spPr>
        <p:txBody>
          <a:bodyPr/>
          <a:lstStyle>
            <a:lvl1pPr>
              <a:defRPr>
                <a:solidFill>
                  <a:schemeClr val="bg1">
                    <a:lumMod val="95000"/>
                  </a:schemeClr>
                </a:solidFill>
              </a:defRPr>
            </a:lvl1pPr>
          </a:lstStyle>
          <a:p>
            <a:fld id="{58768E1A-8455-4611-8763-3FA1B747F6B6}" type="slidenum">
              <a:rPr lang="en-US" smtClean="0"/>
              <a:pPr/>
              <a:t>‹#›</a:t>
            </a:fld>
            <a:endParaRPr lang="en-US"/>
          </a:p>
        </p:txBody>
      </p:sp>
      <p:sp>
        <p:nvSpPr>
          <p:cNvPr id="17" name="TextBox 16"/>
          <p:cNvSpPr txBox="1"/>
          <p:nvPr userDrawn="1"/>
        </p:nvSpPr>
        <p:spPr>
          <a:xfrm>
            <a:off x="828924" y="4715239"/>
            <a:ext cx="1919713" cy="317908"/>
          </a:xfrm>
          <a:prstGeom prst="rect">
            <a:avLst/>
          </a:prstGeom>
          <a:noFill/>
        </p:spPr>
        <p:txBody>
          <a:bodyPr wrap="square" rtlCol="0">
            <a:spAutoFit/>
          </a:bodyPr>
          <a:lstStyle/>
          <a:p>
            <a:pPr algn="ctr"/>
            <a:r>
              <a:rPr lang="es-ES" sz="1466" b="0" err="1">
                <a:solidFill>
                  <a:schemeClr val="bg1"/>
                </a:solidFill>
              </a:rPr>
              <a:t>Climate</a:t>
            </a:r>
            <a:r>
              <a:rPr lang="es-ES" sz="1466" b="0" baseline="0">
                <a:solidFill>
                  <a:schemeClr val="bg1"/>
                </a:solidFill>
              </a:rPr>
              <a:t> </a:t>
            </a:r>
            <a:r>
              <a:rPr lang="es-ES" sz="1466" b="0" err="1">
                <a:solidFill>
                  <a:schemeClr val="bg1"/>
                </a:solidFill>
              </a:rPr>
              <a:t>Change</a:t>
            </a:r>
            <a:endParaRPr lang="en-US" sz="1466" b="0">
              <a:solidFill>
                <a:schemeClr val="bg1"/>
              </a:solidFill>
            </a:endParaRPr>
          </a:p>
        </p:txBody>
      </p:sp>
      <p:pic>
        <p:nvPicPr>
          <p:cNvPr id="3" name="Picture 2" descr="C3Siconwhite copy.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5203" y="2660915"/>
            <a:ext cx="1832759" cy="1919996"/>
          </a:xfrm>
          <a:prstGeom prst="rect">
            <a:avLst/>
          </a:prstGeom>
        </p:spPr>
      </p:pic>
      <p:pic>
        <p:nvPicPr>
          <p:cNvPr id="18" name="Picture 17" descr="Copernicus white.eps"/>
          <p:cNvPicPr>
            <a:picLocks noChangeAspect="1"/>
          </p:cNvPicPr>
          <p:nvPr userDrawn="1"/>
        </p:nvPicPr>
        <p:blipFill rotWithShape="1">
          <a:blip r:embed="rId4" cstate="print">
            <a:extLst>
              <a:ext uri="{28A0092B-C50C-407E-A947-70E740481C1C}">
                <a14:useLocalDpi xmlns:a14="http://schemas.microsoft.com/office/drawing/2010/main" val="0"/>
              </a:ext>
            </a:extLst>
          </a:blip>
          <a:srcRect l="11528" t="29476" r="8802" b="28526"/>
          <a:stretch/>
        </p:blipFill>
        <p:spPr>
          <a:xfrm>
            <a:off x="2063015" y="6029751"/>
            <a:ext cx="1157480" cy="432000"/>
          </a:xfrm>
          <a:prstGeom prst="rect">
            <a:avLst/>
          </a:prstGeom>
        </p:spPr>
      </p:pic>
      <p:pic>
        <p:nvPicPr>
          <p:cNvPr id="19" name="Picture 18" descr="logo-ce-horizontal-en-neg-yellow.eps"/>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23229" y="6021292"/>
            <a:ext cx="1272341" cy="335985"/>
          </a:xfrm>
          <a:prstGeom prst="rect">
            <a:avLst/>
          </a:prstGeom>
        </p:spPr>
      </p:pic>
      <p:pic>
        <p:nvPicPr>
          <p:cNvPr id="20" name="Picture 19" descr="ECMWF_Master_Logo_CMYK_nostrapNEG.eps"/>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06814" y="6125745"/>
            <a:ext cx="1390448" cy="239995"/>
          </a:xfrm>
          <a:prstGeom prst="rect">
            <a:avLst/>
          </a:prstGeom>
        </p:spPr>
      </p:pic>
      <p:sp>
        <p:nvSpPr>
          <p:cNvPr id="21" name="Subtitle 2"/>
          <p:cNvSpPr>
            <a:spLocks noGrp="1"/>
          </p:cNvSpPr>
          <p:nvPr>
            <p:ph type="subTitle" idx="13"/>
          </p:nvPr>
        </p:nvSpPr>
        <p:spPr>
          <a:xfrm>
            <a:off x="3406814" y="4197085"/>
            <a:ext cx="6335054" cy="1536171"/>
          </a:xfrm>
        </p:spPr>
        <p:txBody>
          <a:bodyPr>
            <a:normAutofit/>
          </a:bodyPr>
          <a:lstStyle>
            <a:lvl1pPr marL="0" indent="0" algn="l">
              <a:buNone/>
              <a:defRPr sz="2399">
                <a:solidFill>
                  <a:schemeClr val="bg1"/>
                </a:solidFill>
              </a:defRPr>
            </a:lvl1pPr>
            <a:lvl2pPr marL="609418" indent="0" algn="ctr">
              <a:buNone/>
              <a:defRPr>
                <a:solidFill>
                  <a:schemeClr val="tx1">
                    <a:tint val="75000"/>
                  </a:schemeClr>
                </a:solidFill>
              </a:defRPr>
            </a:lvl2pPr>
            <a:lvl3pPr marL="1218835" indent="0" algn="ctr">
              <a:buNone/>
              <a:defRPr>
                <a:solidFill>
                  <a:schemeClr val="tx1">
                    <a:tint val="75000"/>
                  </a:schemeClr>
                </a:solidFill>
              </a:defRPr>
            </a:lvl3pPr>
            <a:lvl4pPr marL="1828252" indent="0" algn="ctr">
              <a:buNone/>
              <a:defRPr>
                <a:solidFill>
                  <a:schemeClr val="tx1">
                    <a:tint val="75000"/>
                  </a:schemeClr>
                </a:solidFill>
              </a:defRPr>
            </a:lvl4pPr>
            <a:lvl5pPr marL="2437669" indent="0" algn="ctr">
              <a:buNone/>
              <a:defRPr>
                <a:solidFill>
                  <a:schemeClr val="tx1">
                    <a:tint val="75000"/>
                  </a:schemeClr>
                </a:solidFill>
              </a:defRPr>
            </a:lvl5pPr>
            <a:lvl6pPr marL="3047086" indent="0" algn="ctr">
              <a:buNone/>
              <a:defRPr>
                <a:solidFill>
                  <a:schemeClr val="tx1">
                    <a:tint val="75000"/>
                  </a:schemeClr>
                </a:solidFill>
              </a:defRPr>
            </a:lvl6pPr>
            <a:lvl7pPr marL="3656504" indent="0" algn="ctr">
              <a:buNone/>
              <a:defRPr>
                <a:solidFill>
                  <a:schemeClr val="tx1">
                    <a:tint val="75000"/>
                  </a:schemeClr>
                </a:solidFill>
              </a:defRPr>
            </a:lvl7pPr>
            <a:lvl8pPr marL="4265920" indent="0" algn="ctr">
              <a:buNone/>
              <a:defRPr>
                <a:solidFill>
                  <a:schemeClr val="tx1">
                    <a:tint val="75000"/>
                  </a:schemeClr>
                </a:solidFill>
              </a:defRPr>
            </a:lvl8pPr>
            <a:lvl9pPr marL="4875338" indent="0" algn="ctr">
              <a:buNone/>
              <a:defRPr>
                <a:solidFill>
                  <a:schemeClr val="tx1">
                    <a:tint val="75000"/>
                  </a:schemeClr>
                </a:solidFill>
              </a:defRPr>
            </a:lvl9pPr>
          </a:lstStyle>
          <a:p>
            <a:r>
              <a:rPr lang="en-US"/>
              <a:t>Click to edit Master subtitle style</a:t>
            </a:r>
          </a:p>
        </p:txBody>
      </p:sp>
      <p:sp>
        <p:nvSpPr>
          <p:cNvPr id="27" name="Content Placeholder 2"/>
          <p:cNvSpPr>
            <a:spLocks noGrp="1"/>
          </p:cNvSpPr>
          <p:nvPr>
            <p:ph idx="1" hasCustomPrompt="1"/>
          </p:nvPr>
        </p:nvSpPr>
        <p:spPr>
          <a:xfrm>
            <a:off x="3406814" y="3236980"/>
            <a:ext cx="6335054" cy="960107"/>
          </a:xfrm>
        </p:spPr>
        <p:txBody>
          <a:bodyPr>
            <a:normAutofit/>
          </a:bodyPr>
          <a:lstStyle>
            <a:lvl1pPr marL="0" indent="0">
              <a:buNone/>
              <a:defRPr sz="3732">
                <a:solidFill>
                  <a:schemeClr val="bg1"/>
                </a:solidFill>
              </a:defRPr>
            </a:lvl1pPr>
          </a:lstStyle>
          <a:p>
            <a:pPr lvl="0"/>
            <a:r>
              <a:rPr lang="en-US"/>
              <a:t>Title</a:t>
            </a:r>
          </a:p>
        </p:txBody>
      </p:sp>
    </p:spTree>
    <p:extLst>
      <p:ext uri="{BB962C8B-B14F-4D97-AF65-F5344CB8AC3E}">
        <p14:creationId xmlns:p14="http://schemas.microsoft.com/office/powerpoint/2010/main" val="413034920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Date Placeholder 10"/>
          <p:cNvSpPr txBox="1">
            <a:spLocks/>
          </p:cNvSpPr>
          <p:nvPr userDrawn="1"/>
        </p:nvSpPr>
        <p:spPr>
          <a:xfrm>
            <a:off x="8076534" y="5984875"/>
            <a:ext cx="1953066" cy="365125"/>
          </a:xfrm>
          <a:prstGeom prst="rect">
            <a:avLst/>
          </a:prstGeom>
        </p:spPr>
        <p:txBody>
          <a:bodyPr vert="horz" lIns="0" tIns="0" rIns="0" bIns="0" rtlCol="0" anchor="b" anchorCtr="0"/>
          <a:lstStyle>
            <a:lvl1pPr algn="r">
              <a:defRPr>
                <a:solidFill>
                  <a:schemeClr val="bg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64E83"/>
                </a:solidFill>
                <a:effectLst/>
                <a:uLnTx/>
                <a:uFillTx/>
                <a:latin typeface="+mn-lt"/>
                <a:ea typeface="+mn-ea"/>
                <a:cs typeface="+mn-cs"/>
              </a:rPr>
              <a:t>© ECMWF </a:t>
            </a:r>
            <a:fld id="{D4C56AD5-C73F-B44A-96CB-E8BE2C5CB95A}" type="datetime4">
              <a:rPr kumimoji="0" lang="en-US" sz="900" b="0" i="0" u="none" strike="noStrike" kern="1200" cap="none" spc="0" normalizeH="0" baseline="0" noProof="0" smtClean="0">
                <a:ln>
                  <a:noFill/>
                </a:ln>
                <a:solidFill>
                  <a:srgbClr val="064E83"/>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February 10, 2026</a:t>
            </a:fld>
            <a:endParaRPr kumimoji="0" lang="en-US" sz="900" b="0" i="0" u="none" strike="noStrike" kern="1200" cap="none" spc="0" normalizeH="0" baseline="0" noProof="0">
              <a:ln>
                <a:noFill/>
              </a:ln>
              <a:solidFill>
                <a:srgbClr val="064E83"/>
              </a:solidFill>
              <a:effectLst/>
              <a:uLnTx/>
              <a:uFillTx/>
              <a:latin typeface="+mn-lt"/>
              <a:ea typeface="+mn-ea"/>
              <a:cs typeface="+mn-cs"/>
            </a:endParaRPr>
          </a:p>
        </p:txBody>
      </p:sp>
      <p:sp>
        <p:nvSpPr>
          <p:cNvPr id="13" name="Text Placeholder 12"/>
          <p:cNvSpPr>
            <a:spLocks noGrp="1"/>
          </p:cNvSpPr>
          <p:nvPr>
            <p:ph type="body" sz="quarter" idx="10" hasCustomPrompt="1"/>
          </p:nvPr>
        </p:nvSpPr>
        <p:spPr>
          <a:xfrm>
            <a:off x="2160000" y="1294198"/>
            <a:ext cx="7869600" cy="519800"/>
          </a:xfrm>
          <a:prstGeom prst="rect">
            <a:avLst/>
          </a:prstGeom>
        </p:spPr>
        <p:txBody>
          <a:bodyPr vert="horz" lIns="0" tIns="0" rIns="0" bIns="0" anchor="b" anchorCtr="0">
            <a:spAutoFit/>
          </a:bodyPr>
          <a:lstStyle>
            <a:lvl1pPr marL="0" indent="0">
              <a:lnSpc>
                <a:spcPts val="4000"/>
              </a:lnSpc>
              <a:spcBef>
                <a:spcPts val="0"/>
              </a:spcBef>
              <a:buNone/>
              <a:defRPr sz="3600" b="1">
                <a:solidFill>
                  <a:srgbClr val="064E83"/>
                </a:solidFill>
              </a:defRPr>
            </a:lvl1pPr>
          </a:lstStyle>
          <a:p>
            <a:pPr lvl="0"/>
            <a:r>
              <a:rPr lang="en-GB"/>
              <a:t>Title of Presentation</a:t>
            </a:r>
          </a:p>
        </p:txBody>
      </p:sp>
      <p:sp>
        <p:nvSpPr>
          <p:cNvPr id="14" name="Text Placeholder 12"/>
          <p:cNvSpPr>
            <a:spLocks noGrp="1"/>
          </p:cNvSpPr>
          <p:nvPr>
            <p:ph type="body" sz="quarter" idx="11" hasCustomPrompt="1"/>
          </p:nvPr>
        </p:nvSpPr>
        <p:spPr>
          <a:xfrm>
            <a:off x="2160000" y="1980000"/>
            <a:ext cx="7869600" cy="382156"/>
          </a:xfrm>
          <a:prstGeom prst="rect">
            <a:avLst/>
          </a:prstGeom>
        </p:spPr>
        <p:txBody>
          <a:bodyPr vert="horz" wrap="square" lIns="0" tIns="0" rIns="0" bIns="0">
            <a:spAutoFit/>
          </a:bodyPr>
          <a:lstStyle>
            <a:lvl1pPr marL="0" indent="0">
              <a:lnSpc>
                <a:spcPts val="3000"/>
              </a:lnSpc>
              <a:spcBef>
                <a:spcPts val="0"/>
              </a:spcBef>
              <a:buNone/>
              <a:defRPr sz="2400">
                <a:solidFill>
                  <a:srgbClr val="064E83"/>
                </a:solidFill>
              </a:defRPr>
            </a:lvl1pPr>
          </a:lstStyle>
          <a:p>
            <a:pPr lvl="0"/>
            <a:r>
              <a:rPr lang="en-GB"/>
              <a:t>Subtitle of Presentation</a:t>
            </a:r>
          </a:p>
        </p:txBody>
      </p:sp>
      <p:sp>
        <p:nvSpPr>
          <p:cNvPr id="15" name="Text Placeholder 12"/>
          <p:cNvSpPr>
            <a:spLocks noGrp="1"/>
          </p:cNvSpPr>
          <p:nvPr>
            <p:ph type="body" sz="quarter" idx="12" hasCustomPrompt="1"/>
          </p:nvPr>
        </p:nvSpPr>
        <p:spPr>
          <a:xfrm>
            <a:off x="2160000" y="2700001"/>
            <a:ext cx="7869600" cy="307777"/>
          </a:xfrm>
          <a:prstGeom prst="rect">
            <a:avLst/>
          </a:prstGeom>
        </p:spPr>
        <p:txBody>
          <a:bodyPr vert="horz" wrap="square" lIns="0" tIns="0" rIns="0" bIns="0">
            <a:spAutoFit/>
          </a:bodyPr>
          <a:lstStyle>
            <a:lvl1pPr marL="0" indent="0">
              <a:lnSpc>
                <a:spcPts val="2400"/>
              </a:lnSpc>
              <a:spcBef>
                <a:spcPts val="0"/>
              </a:spcBef>
              <a:buNone/>
              <a:defRPr sz="2000">
                <a:solidFill>
                  <a:srgbClr val="064E83"/>
                </a:solidFill>
              </a:defRPr>
            </a:lvl1pPr>
          </a:lstStyle>
          <a:p>
            <a:pPr lvl="0"/>
            <a:r>
              <a:rPr lang="en-GB"/>
              <a:t>Author’s Name</a:t>
            </a:r>
          </a:p>
        </p:txBody>
      </p:sp>
      <p:sp>
        <p:nvSpPr>
          <p:cNvPr id="16" name="Text Placeholder 12"/>
          <p:cNvSpPr>
            <a:spLocks noGrp="1"/>
          </p:cNvSpPr>
          <p:nvPr>
            <p:ph type="body" sz="quarter" idx="13" hasCustomPrompt="1"/>
          </p:nvPr>
        </p:nvSpPr>
        <p:spPr>
          <a:xfrm>
            <a:off x="2160000" y="3121224"/>
            <a:ext cx="7869600" cy="254771"/>
          </a:xfrm>
          <a:prstGeom prst="rect">
            <a:avLst/>
          </a:prstGeom>
        </p:spPr>
        <p:txBody>
          <a:bodyPr vert="horz" wrap="square" lIns="0" tIns="0" rIns="0" bIns="0">
            <a:spAutoFit/>
          </a:bodyPr>
          <a:lstStyle>
            <a:lvl1pPr marL="0" indent="0">
              <a:lnSpc>
                <a:spcPts val="2000"/>
              </a:lnSpc>
              <a:spcBef>
                <a:spcPts val="0"/>
              </a:spcBef>
              <a:buNone/>
              <a:defRPr sz="1600">
                <a:solidFill>
                  <a:srgbClr val="064E83"/>
                </a:solidFill>
              </a:defRPr>
            </a:lvl1pPr>
          </a:lstStyle>
          <a:p>
            <a:pPr lvl="0"/>
            <a:r>
              <a:rPr lang="en-GB"/>
              <a:t>Author’s Address</a:t>
            </a:r>
          </a:p>
        </p:txBody>
      </p:sp>
      <p:sp>
        <p:nvSpPr>
          <p:cNvPr id="17" name="Text Placeholder 12"/>
          <p:cNvSpPr>
            <a:spLocks noGrp="1"/>
          </p:cNvSpPr>
          <p:nvPr>
            <p:ph type="body" sz="quarter" idx="14" hasCustomPrompt="1"/>
          </p:nvPr>
        </p:nvSpPr>
        <p:spPr>
          <a:xfrm>
            <a:off x="2160000" y="3429000"/>
            <a:ext cx="7869600" cy="228268"/>
          </a:xfrm>
          <a:prstGeom prst="rect">
            <a:avLst/>
          </a:prstGeom>
        </p:spPr>
        <p:txBody>
          <a:bodyPr vert="horz" wrap="square" lIns="0" tIns="0" rIns="0" bIns="0">
            <a:spAutoFit/>
          </a:bodyPr>
          <a:lstStyle>
            <a:lvl1pPr marL="0" indent="0">
              <a:lnSpc>
                <a:spcPts val="1800"/>
              </a:lnSpc>
              <a:spcBef>
                <a:spcPts val="0"/>
              </a:spcBef>
              <a:buNone/>
              <a:defRPr sz="1400">
                <a:solidFill>
                  <a:srgbClr val="064E83"/>
                </a:solidFill>
              </a:defRPr>
            </a:lvl1pPr>
          </a:lstStyle>
          <a:p>
            <a:pPr lvl="0"/>
            <a:r>
              <a:rPr lang="en-GB" err="1"/>
              <a:t>email@ddress</a:t>
            </a:r>
            <a:endParaRPr lang="en-GB"/>
          </a:p>
        </p:txBody>
      </p:sp>
      <p:pic>
        <p:nvPicPr>
          <p:cNvPr id="10" name="Picture 9" descr="ECMWF_Master_Logo_RGB_nostrap.png"/>
          <p:cNvPicPr>
            <a:picLocks noChangeAspect="1"/>
          </p:cNvPicPr>
          <p:nvPr userDrawn="1"/>
        </p:nvPicPr>
        <p:blipFill>
          <a:blip r:embed="rId2"/>
          <a:stretch>
            <a:fillRect/>
          </a:stretch>
        </p:blipFill>
        <p:spPr>
          <a:xfrm>
            <a:off x="2160000" y="5984875"/>
            <a:ext cx="2135591" cy="366955"/>
          </a:xfrm>
          <a:prstGeom prst="rect">
            <a:avLst/>
          </a:prstGeom>
        </p:spPr>
      </p:pic>
    </p:spTree>
    <p:extLst>
      <p:ext uri="{BB962C8B-B14F-4D97-AF65-F5344CB8AC3E}">
        <p14:creationId xmlns:p14="http://schemas.microsoft.com/office/powerpoint/2010/main" val="351459201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itle 8"/>
          <p:cNvSpPr>
            <a:spLocks noGrp="1"/>
          </p:cNvSpPr>
          <p:nvPr>
            <p:ph type="title"/>
          </p:nvPr>
        </p:nvSpPr>
        <p:spPr>
          <a:xfrm>
            <a:off x="2160000" y="360000"/>
            <a:ext cx="7869600" cy="369332"/>
          </a:xfrm>
          <a:prstGeom prst="rect">
            <a:avLst/>
          </a:prstGeom>
        </p:spPr>
        <p:txBody>
          <a:bodyPr lIns="0" tIns="0" rIns="0" bIns="0"/>
          <a:lstStyle>
            <a:lvl1pPr>
              <a:defRPr>
                <a:solidFill>
                  <a:srgbClr val="064E83"/>
                </a:solidFill>
              </a:defRPr>
            </a:lvl1pPr>
          </a:lstStyle>
          <a:p>
            <a:r>
              <a:rPr lang="en-GB"/>
              <a:t>Click to edit Master title style</a:t>
            </a:r>
            <a:endParaRPr lang="en-US"/>
          </a:p>
        </p:txBody>
      </p:sp>
      <p:sp>
        <p:nvSpPr>
          <p:cNvPr id="11" name="Content Placeholder 10"/>
          <p:cNvSpPr>
            <a:spLocks noGrp="1"/>
          </p:cNvSpPr>
          <p:nvPr>
            <p:ph sz="quarter" idx="14" hasCustomPrompt="1"/>
          </p:nvPr>
        </p:nvSpPr>
        <p:spPr>
          <a:xfrm>
            <a:off x="2159999" y="936000"/>
            <a:ext cx="7869601" cy="4986000"/>
          </a:xfrm>
          <a:prstGeom prst="rect">
            <a:avLst/>
          </a:prstGeom>
        </p:spPr>
        <p:txBody>
          <a:bodyPr lIns="0" tIns="0" rIns="0" bIns="0"/>
          <a:lstStyle>
            <a:lvl1pPr marL="0" indent="-180000">
              <a:lnSpc>
                <a:spcPts val="2200"/>
              </a:lnSpc>
              <a:spcBef>
                <a:spcPts val="1100"/>
              </a:spcBef>
              <a:buClr>
                <a:srgbClr val="064E83"/>
              </a:buClr>
              <a:defRPr sz="1800">
                <a:solidFill>
                  <a:schemeClr val="tx1"/>
                </a:solidFill>
              </a:defRPr>
            </a:lvl1pPr>
            <a:lvl2pPr marL="630000" indent="-270000">
              <a:lnSpc>
                <a:spcPts val="2000"/>
              </a:lnSpc>
              <a:spcBef>
                <a:spcPts val="1000"/>
              </a:spcBef>
              <a:buClr>
                <a:srgbClr val="064E83"/>
              </a:buClr>
              <a:defRPr sz="1600">
                <a:solidFill>
                  <a:schemeClr val="tx1"/>
                </a:solidFill>
              </a:defRPr>
            </a:lvl2pPr>
            <a:lvl3pPr marL="990000" indent="-270000">
              <a:lnSpc>
                <a:spcPts val="1800"/>
              </a:lnSpc>
              <a:spcBef>
                <a:spcPts val="900"/>
              </a:spcBef>
              <a:buClr>
                <a:srgbClr val="064E83"/>
              </a:buClr>
              <a:defRPr sz="1400">
                <a:solidFill>
                  <a:schemeClr val="tx1"/>
                </a:solidFill>
              </a:defRPr>
            </a:lvl3pPr>
            <a:lvl4pPr marL="1350000" indent="-270000">
              <a:lnSpc>
                <a:spcPts val="1600"/>
              </a:lnSpc>
              <a:spcBef>
                <a:spcPts val="800"/>
              </a:spcBef>
              <a:buClr>
                <a:srgbClr val="064E83"/>
              </a:buClr>
              <a:defRPr sz="1200">
                <a:solidFill>
                  <a:schemeClr val="tx1"/>
                </a:solidFill>
              </a:defRPr>
            </a:lvl4pPr>
            <a:lvl5pPr marL="1710000" indent="-270000">
              <a:lnSpc>
                <a:spcPts val="1400"/>
              </a:lnSpc>
              <a:spcBef>
                <a:spcPts val="700"/>
              </a:spcBef>
              <a:buClr>
                <a:srgbClr val="064E83"/>
              </a:buClr>
              <a:defRPr sz="1000">
                <a:solidFill>
                  <a:schemeClr val="tx1"/>
                </a:solidFill>
              </a:defRPr>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
        <p:nvSpPr>
          <p:cNvPr id="12" name="Slide Number Placeholder 2"/>
          <p:cNvSpPr>
            <a:spLocks noGrp="1"/>
          </p:cNvSpPr>
          <p:nvPr>
            <p:ph type="sldNum" sz="quarter" idx="10"/>
          </p:nvPr>
        </p:nvSpPr>
        <p:spPr>
          <a:xfrm>
            <a:off x="10029600" y="6308255"/>
            <a:ext cx="2159224" cy="216000"/>
          </a:xfrm>
          <a:prstGeom prst="rect">
            <a:avLst/>
          </a:prstGeom>
        </p:spPr>
        <p:txBody>
          <a:bodyPr lIns="0" tIns="0" rIns="0" bIns="0" anchor="b" anchorCtr="0"/>
          <a:lstStyle>
            <a:lvl1pPr algn="ctr">
              <a:defRPr sz="900" b="1">
                <a:solidFill>
                  <a:srgbClr val="064E83"/>
                </a:solidFill>
              </a:defRPr>
            </a:lvl1pPr>
          </a:lstStyle>
          <a:p>
            <a:fld id="{6B3B0B0F-E794-1244-9699-107C60B9C23A}" type="slidenum">
              <a:rPr lang="en-US" smtClean="0"/>
              <a:pPr/>
              <a:t>‹#›</a:t>
            </a:fld>
            <a:endParaRPr lang="en-US"/>
          </a:p>
        </p:txBody>
      </p:sp>
      <p:sp>
        <p:nvSpPr>
          <p:cNvPr id="16" name="Footer Placeholder 11"/>
          <p:cNvSpPr>
            <a:spLocks noGrp="1"/>
          </p:cNvSpPr>
          <p:nvPr>
            <p:ph type="ftr" sz="quarter" idx="3"/>
          </p:nvPr>
        </p:nvSpPr>
        <p:spPr>
          <a:xfrm>
            <a:off x="3502372" y="6308255"/>
            <a:ext cx="4053639" cy="230657"/>
          </a:xfrm>
          <a:prstGeom prst="rect">
            <a:avLst/>
          </a:prstGeom>
        </p:spPr>
        <p:txBody>
          <a:bodyPr vert="horz" lIns="0" tIns="0" rIns="0" bIns="0" rtlCol="0" anchor="b" anchorCtr="0">
            <a:noAutofit/>
          </a:bodyPr>
          <a:lstStyle>
            <a:lvl1pPr algn="l">
              <a:defRPr sz="900" b="1" cap="all" baseline="0">
                <a:solidFill>
                  <a:srgbClr val="064E83"/>
                </a:solidFill>
              </a:defRPr>
            </a:lvl1pPr>
          </a:lstStyle>
          <a:p>
            <a:pPr algn="ctr"/>
            <a:r>
              <a:rPr lang="en-US"/>
              <a:t>European Centre for Medium-Range Weather Forecasts</a:t>
            </a:r>
          </a:p>
        </p:txBody>
      </p:sp>
      <p:pic>
        <p:nvPicPr>
          <p:cNvPr id="8" name="Picture 7" descr="ECMWF_Master_Logo_RGB_nostrap.png"/>
          <p:cNvPicPr>
            <a:picLocks noChangeAspect="1"/>
          </p:cNvPicPr>
          <p:nvPr userDrawn="1"/>
        </p:nvPicPr>
        <p:blipFill>
          <a:blip r:embed="rId2"/>
          <a:stretch>
            <a:fillRect/>
          </a:stretch>
        </p:blipFill>
        <p:spPr>
          <a:xfrm>
            <a:off x="2160001" y="6293597"/>
            <a:ext cx="1342372" cy="230658"/>
          </a:xfrm>
          <a:prstGeom prst="rect">
            <a:avLst/>
          </a:prstGeom>
        </p:spPr>
      </p:pic>
    </p:spTree>
    <p:extLst>
      <p:ext uri="{BB962C8B-B14F-4D97-AF65-F5344CB8AC3E}">
        <p14:creationId xmlns:p14="http://schemas.microsoft.com/office/powerpoint/2010/main" val="249876896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and Content wide margins">
    <p:spTree>
      <p:nvGrpSpPr>
        <p:cNvPr id="1" name=""/>
        <p:cNvGrpSpPr/>
        <p:nvPr/>
      </p:nvGrpSpPr>
      <p:grpSpPr>
        <a:xfrm>
          <a:off x="0" y="0"/>
          <a:ext cx="0" cy="0"/>
          <a:chOff x="0" y="0"/>
          <a:chExt cx="0" cy="0"/>
        </a:xfrm>
      </p:grpSpPr>
      <p:sp>
        <p:nvSpPr>
          <p:cNvPr id="9" name="Title 8"/>
          <p:cNvSpPr>
            <a:spLocks noGrp="1"/>
          </p:cNvSpPr>
          <p:nvPr>
            <p:ph type="title"/>
          </p:nvPr>
        </p:nvSpPr>
        <p:spPr>
          <a:xfrm>
            <a:off x="3240000" y="360000"/>
            <a:ext cx="5709600" cy="369332"/>
          </a:xfrm>
          <a:prstGeom prst="rect">
            <a:avLst/>
          </a:prstGeom>
        </p:spPr>
        <p:txBody>
          <a:bodyPr lIns="0" tIns="0" rIns="0" bIns="0"/>
          <a:lstStyle>
            <a:lvl1pPr>
              <a:defRPr>
                <a:solidFill>
                  <a:srgbClr val="064E83"/>
                </a:solidFill>
              </a:defRPr>
            </a:lvl1pPr>
          </a:lstStyle>
          <a:p>
            <a:r>
              <a:rPr lang="en-GB"/>
              <a:t>Click to edit Master title style</a:t>
            </a:r>
            <a:endParaRPr lang="en-US"/>
          </a:p>
        </p:txBody>
      </p:sp>
      <p:sp>
        <p:nvSpPr>
          <p:cNvPr id="11" name="Content Placeholder 10"/>
          <p:cNvSpPr>
            <a:spLocks noGrp="1"/>
          </p:cNvSpPr>
          <p:nvPr>
            <p:ph sz="quarter" idx="14" hasCustomPrompt="1"/>
          </p:nvPr>
        </p:nvSpPr>
        <p:spPr>
          <a:xfrm>
            <a:off x="3240000" y="936000"/>
            <a:ext cx="5709600" cy="4986000"/>
          </a:xfrm>
          <a:prstGeom prst="rect">
            <a:avLst/>
          </a:prstGeom>
        </p:spPr>
        <p:txBody>
          <a:bodyPr lIns="0" tIns="0" rIns="0" bIns="0"/>
          <a:lstStyle>
            <a:lvl1pPr marL="0" indent="-180000">
              <a:lnSpc>
                <a:spcPts val="2200"/>
              </a:lnSpc>
              <a:spcBef>
                <a:spcPts val="1100"/>
              </a:spcBef>
              <a:buClr>
                <a:srgbClr val="064E83"/>
              </a:buClr>
              <a:defRPr sz="1800">
                <a:solidFill>
                  <a:schemeClr val="tx1"/>
                </a:solidFill>
              </a:defRPr>
            </a:lvl1pPr>
            <a:lvl2pPr marL="630000" indent="-270000">
              <a:lnSpc>
                <a:spcPts val="2000"/>
              </a:lnSpc>
              <a:spcBef>
                <a:spcPts val="1000"/>
              </a:spcBef>
              <a:buClr>
                <a:srgbClr val="064E83"/>
              </a:buClr>
              <a:defRPr sz="1600">
                <a:solidFill>
                  <a:schemeClr val="tx1"/>
                </a:solidFill>
              </a:defRPr>
            </a:lvl2pPr>
            <a:lvl3pPr marL="990000" indent="-270000">
              <a:lnSpc>
                <a:spcPts val="1800"/>
              </a:lnSpc>
              <a:spcBef>
                <a:spcPts val="900"/>
              </a:spcBef>
              <a:buClr>
                <a:srgbClr val="064E83"/>
              </a:buClr>
              <a:defRPr sz="1400">
                <a:solidFill>
                  <a:schemeClr val="tx1"/>
                </a:solidFill>
              </a:defRPr>
            </a:lvl3pPr>
            <a:lvl4pPr marL="1350000" indent="-270000">
              <a:lnSpc>
                <a:spcPts val="1600"/>
              </a:lnSpc>
              <a:spcBef>
                <a:spcPts val="800"/>
              </a:spcBef>
              <a:buClr>
                <a:srgbClr val="064E83"/>
              </a:buClr>
              <a:defRPr sz="1200">
                <a:solidFill>
                  <a:schemeClr val="tx1"/>
                </a:solidFill>
              </a:defRPr>
            </a:lvl4pPr>
            <a:lvl5pPr marL="1710000" indent="-270000">
              <a:lnSpc>
                <a:spcPts val="1400"/>
              </a:lnSpc>
              <a:spcBef>
                <a:spcPts val="700"/>
              </a:spcBef>
              <a:buClr>
                <a:srgbClr val="064E83"/>
              </a:buClr>
              <a:defRPr sz="1000">
                <a:solidFill>
                  <a:schemeClr val="tx1"/>
                </a:solidFill>
              </a:defRPr>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
        <p:nvSpPr>
          <p:cNvPr id="12" name="Slide Number Placeholder 2"/>
          <p:cNvSpPr>
            <a:spLocks noGrp="1"/>
          </p:cNvSpPr>
          <p:nvPr>
            <p:ph type="sldNum" sz="quarter" idx="10"/>
          </p:nvPr>
        </p:nvSpPr>
        <p:spPr>
          <a:xfrm>
            <a:off x="10029600" y="6308255"/>
            <a:ext cx="2159224" cy="216000"/>
          </a:xfrm>
          <a:prstGeom prst="rect">
            <a:avLst/>
          </a:prstGeom>
        </p:spPr>
        <p:txBody>
          <a:bodyPr lIns="0" tIns="0" rIns="0" bIns="0" anchor="b" anchorCtr="0"/>
          <a:lstStyle>
            <a:lvl1pPr algn="ctr">
              <a:defRPr sz="900" b="1">
                <a:solidFill>
                  <a:srgbClr val="064E83"/>
                </a:solidFill>
              </a:defRPr>
            </a:lvl1pPr>
          </a:lstStyle>
          <a:p>
            <a:fld id="{05F19C50-BC3B-5841-9AFF-3A0443B66067}" type="slidenum">
              <a:rPr lang="en-US" smtClean="0"/>
              <a:pPr/>
              <a:t>‹#›</a:t>
            </a:fld>
            <a:endParaRPr lang="en-US"/>
          </a:p>
        </p:txBody>
      </p:sp>
      <p:sp>
        <p:nvSpPr>
          <p:cNvPr id="15" name="Date Placeholder 10"/>
          <p:cNvSpPr txBox="1">
            <a:spLocks/>
          </p:cNvSpPr>
          <p:nvPr userDrawn="1"/>
        </p:nvSpPr>
        <p:spPr>
          <a:xfrm>
            <a:off x="8564419" y="6308255"/>
            <a:ext cx="1465181" cy="230657"/>
          </a:xfrm>
          <a:prstGeom prst="rect">
            <a:avLst/>
          </a:prstGeom>
        </p:spPr>
        <p:txBody>
          <a:bodyPr vert="horz" lIns="0" tIns="0" rIns="0" bIns="0" rtlCol="0" anchor="b" anchorCtr="0"/>
          <a:lstStyle>
            <a:lvl1pPr algn="r">
              <a:defRPr>
                <a:solidFill>
                  <a:schemeClr val="bg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bg1"/>
                </a:solidFill>
                <a:effectLst/>
                <a:uLnTx/>
                <a:uFillTx/>
                <a:latin typeface="+mn-lt"/>
                <a:ea typeface="+mn-ea"/>
                <a:cs typeface="+mn-cs"/>
              </a:rPr>
              <a:t>October 29, 2014</a:t>
            </a:r>
          </a:p>
        </p:txBody>
      </p:sp>
      <p:sp>
        <p:nvSpPr>
          <p:cNvPr id="16" name="Footer Placeholder 11"/>
          <p:cNvSpPr>
            <a:spLocks noGrp="1"/>
          </p:cNvSpPr>
          <p:nvPr>
            <p:ph type="ftr" sz="quarter" idx="3"/>
          </p:nvPr>
        </p:nvSpPr>
        <p:spPr>
          <a:xfrm>
            <a:off x="4582373" y="6308255"/>
            <a:ext cx="4053639" cy="230657"/>
          </a:xfrm>
          <a:prstGeom prst="rect">
            <a:avLst/>
          </a:prstGeom>
        </p:spPr>
        <p:txBody>
          <a:bodyPr vert="horz" lIns="0" tIns="0" rIns="0" bIns="0" rtlCol="0" anchor="b" anchorCtr="0">
            <a:noAutofit/>
          </a:bodyPr>
          <a:lstStyle>
            <a:lvl1pPr algn="l">
              <a:defRPr sz="900" b="1" cap="all" baseline="0">
                <a:solidFill>
                  <a:srgbClr val="064E83"/>
                </a:solidFill>
              </a:defRPr>
            </a:lvl1pPr>
          </a:lstStyle>
          <a:p>
            <a:pPr algn="ctr"/>
            <a:r>
              <a:rPr lang="en-US"/>
              <a:t>European Centre for Medium-Range Weather Forecasts</a:t>
            </a:r>
          </a:p>
        </p:txBody>
      </p:sp>
      <p:pic>
        <p:nvPicPr>
          <p:cNvPr id="8" name="Picture 7" descr="ECMWF_Master_Logo_RGB_nostrap.png"/>
          <p:cNvPicPr>
            <a:picLocks noChangeAspect="1"/>
          </p:cNvPicPr>
          <p:nvPr userDrawn="1"/>
        </p:nvPicPr>
        <p:blipFill>
          <a:blip r:embed="rId2"/>
          <a:stretch>
            <a:fillRect/>
          </a:stretch>
        </p:blipFill>
        <p:spPr>
          <a:xfrm>
            <a:off x="3240001" y="6293597"/>
            <a:ext cx="1342372" cy="230658"/>
          </a:xfrm>
          <a:prstGeom prst="rect">
            <a:avLst/>
          </a:prstGeom>
        </p:spPr>
      </p:pic>
    </p:spTree>
    <p:extLst>
      <p:ext uri="{BB962C8B-B14F-4D97-AF65-F5344CB8AC3E}">
        <p14:creationId xmlns:p14="http://schemas.microsoft.com/office/powerpoint/2010/main" val="408128592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and Content narrow margins">
    <p:spTree>
      <p:nvGrpSpPr>
        <p:cNvPr id="1" name=""/>
        <p:cNvGrpSpPr/>
        <p:nvPr/>
      </p:nvGrpSpPr>
      <p:grpSpPr>
        <a:xfrm>
          <a:off x="0" y="0"/>
          <a:ext cx="0" cy="0"/>
          <a:chOff x="0" y="0"/>
          <a:chExt cx="0" cy="0"/>
        </a:xfrm>
      </p:grpSpPr>
      <p:sp>
        <p:nvSpPr>
          <p:cNvPr id="9" name="Title 8"/>
          <p:cNvSpPr>
            <a:spLocks noGrp="1"/>
          </p:cNvSpPr>
          <p:nvPr>
            <p:ph type="title"/>
          </p:nvPr>
        </p:nvSpPr>
        <p:spPr>
          <a:xfrm>
            <a:off x="1080000" y="360000"/>
            <a:ext cx="10029600" cy="369332"/>
          </a:xfrm>
          <a:prstGeom prst="rect">
            <a:avLst/>
          </a:prstGeom>
        </p:spPr>
        <p:txBody>
          <a:bodyPr lIns="0" tIns="0" rIns="0" bIns="0"/>
          <a:lstStyle>
            <a:lvl1pPr>
              <a:defRPr>
                <a:solidFill>
                  <a:srgbClr val="064E83"/>
                </a:solidFill>
              </a:defRPr>
            </a:lvl1pPr>
          </a:lstStyle>
          <a:p>
            <a:r>
              <a:rPr lang="en-GB"/>
              <a:t>Click to edit Master title style</a:t>
            </a:r>
            <a:endParaRPr lang="en-US"/>
          </a:p>
        </p:txBody>
      </p:sp>
      <p:sp>
        <p:nvSpPr>
          <p:cNvPr id="11" name="Content Placeholder 10"/>
          <p:cNvSpPr>
            <a:spLocks noGrp="1"/>
          </p:cNvSpPr>
          <p:nvPr>
            <p:ph sz="quarter" idx="14" hasCustomPrompt="1"/>
          </p:nvPr>
        </p:nvSpPr>
        <p:spPr>
          <a:xfrm>
            <a:off x="1080000" y="936000"/>
            <a:ext cx="10029600" cy="4986000"/>
          </a:xfrm>
          <a:prstGeom prst="rect">
            <a:avLst/>
          </a:prstGeom>
        </p:spPr>
        <p:txBody>
          <a:bodyPr lIns="0" tIns="0" rIns="0" bIns="0"/>
          <a:lstStyle>
            <a:lvl1pPr marL="0" indent="-180000">
              <a:lnSpc>
                <a:spcPts val="2200"/>
              </a:lnSpc>
              <a:spcBef>
                <a:spcPts val="1100"/>
              </a:spcBef>
              <a:buClr>
                <a:srgbClr val="064E83"/>
              </a:buClr>
              <a:defRPr sz="1800">
                <a:solidFill>
                  <a:schemeClr val="tx1"/>
                </a:solidFill>
              </a:defRPr>
            </a:lvl1pPr>
            <a:lvl2pPr marL="630000" indent="-270000">
              <a:lnSpc>
                <a:spcPts val="2000"/>
              </a:lnSpc>
              <a:spcBef>
                <a:spcPts val="1000"/>
              </a:spcBef>
              <a:buClr>
                <a:srgbClr val="064E83"/>
              </a:buClr>
              <a:defRPr sz="1600">
                <a:solidFill>
                  <a:schemeClr val="tx1"/>
                </a:solidFill>
              </a:defRPr>
            </a:lvl2pPr>
            <a:lvl3pPr marL="990000" indent="-270000">
              <a:lnSpc>
                <a:spcPts val="1800"/>
              </a:lnSpc>
              <a:spcBef>
                <a:spcPts val="900"/>
              </a:spcBef>
              <a:buClr>
                <a:srgbClr val="064E83"/>
              </a:buClr>
              <a:defRPr sz="1400">
                <a:solidFill>
                  <a:schemeClr val="tx1"/>
                </a:solidFill>
              </a:defRPr>
            </a:lvl3pPr>
            <a:lvl4pPr marL="1350000" indent="-270000">
              <a:lnSpc>
                <a:spcPts val="1600"/>
              </a:lnSpc>
              <a:spcBef>
                <a:spcPts val="800"/>
              </a:spcBef>
              <a:buClr>
                <a:srgbClr val="064E83"/>
              </a:buClr>
              <a:defRPr sz="1200">
                <a:solidFill>
                  <a:schemeClr val="tx1"/>
                </a:solidFill>
              </a:defRPr>
            </a:lvl4pPr>
            <a:lvl5pPr marL="1710000" indent="-270000">
              <a:lnSpc>
                <a:spcPts val="1400"/>
              </a:lnSpc>
              <a:spcBef>
                <a:spcPts val="700"/>
              </a:spcBef>
              <a:buClr>
                <a:srgbClr val="064E83"/>
              </a:buClr>
              <a:defRPr sz="1000">
                <a:solidFill>
                  <a:schemeClr val="tx1"/>
                </a:solidFill>
              </a:defRPr>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
        <p:nvSpPr>
          <p:cNvPr id="12" name="Slide Number Placeholder 2"/>
          <p:cNvSpPr>
            <a:spLocks noGrp="1"/>
          </p:cNvSpPr>
          <p:nvPr>
            <p:ph type="sldNum" sz="quarter" idx="10"/>
          </p:nvPr>
        </p:nvSpPr>
        <p:spPr>
          <a:xfrm>
            <a:off x="10029600" y="6308255"/>
            <a:ext cx="2159224" cy="216000"/>
          </a:xfrm>
          <a:prstGeom prst="rect">
            <a:avLst/>
          </a:prstGeom>
        </p:spPr>
        <p:txBody>
          <a:bodyPr lIns="0" tIns="0" rIns="0" bIns="0" anchor="b" anchorCtr="0"/>
          <a:lstStyle>
            <a:lvl1pPr algn="ctr">
              <a:defRPr sz="900" b="1">
                <a:solidFill>
                  <a:srgbClr val="064E83"/>
                </a:solidFill>
              </a:defRPr>
            </a:lvl1pPr>
          </a:lstStyle>
          <a:p>
            <a:fld id="{E4AB80EA-DB86-D849-B86F-15DAF31F0474}" type="slidenum">
              <a:rPr lang="en-US" smtClean="0"/>
              <a:pPr/>
              <a:t>‹#›</a:t>
            </a:fld>
            <a:endParaRPr lang="en-US"/>
          </a:p>
        </p:txBody>
      </p:sp>
      <p:sp>
        <p:nvSpPr>
          <p:cNvPr id="15" name="Date Placeholder 10"/>
          <p:cNvSpPr txBox="1">
            <a:spLocks/>
          </p:cNvSpPr>
          <p:nvPr userDrawn="1"/>
        </p:nvSpPr>
        <p:spPr>
          <a:xfrm>
            <a:off x="8564419" y="6308255"/>
            <a:ext cx="1465181" cy="230657"/>
          </a:xfrm>
          <a:prstGeom prst="rect">
            <a:avLst/>
          </a:prstGeom>
        </p:spPr>
        <p:txBody>
          <a:bodyPr vert="horz" lIns="0" tIns="0" rIns="0" bIns="0" rtlCol="0" anchor="b" anchorCtr="0"/>
          <a:lstStyle>
            <a:lvl1pPr algn="r">
              <a:defRPr>
                <a:solidFill>
                  <a:schemeClr val="bg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bg1"/>
                </a:solidFill>
                <a:effectLst/>
                <a:uLnTx/>
                <a:uFillTx/>
                <a:latin typeface="+mn-lt"/>
                <a:ea typeface="+mn-ea"/>
                <a:cs typeface="+mn-cs"/>
              </a:rPr>
              <a:t>October 29, 2014</a:t>
            </a:r>
          </a:p>
        </p:txBody>
      </p:sp>
      <p:sp>
        <p:nvSpPr>
          <p:cNvPr id="16" name="Footer Placeholder 11"/>
          <p:cNvSpPr>
            <a:spLocks noGrp="1"/>
          </p:cNvSpPr>
          <p:nvPr>
            <p:ph type="ftr" sz="quarter" idx="3"/>
          </p:nvPr>
        </p:nvSpPr>
        <p:spPr>
          <a:xfrm>
            <a:off x="2422372" y="6308255"/>
            <a:ext cx="4053639" cy="230657"/>
          </a:xfrm>
          <a:prstGeom prst="rect">
            <a:avLst/>
          </a:prstGeom>
        </p:spPr>
        <p:txBody>
          <a:bodyPr vert="horz" lIns="0" tIns="0" rIns="0" bIns="0" rtlCol="0" anchor="b" anchorCtr="0">
            <a:noAutofit/>
          </a:bodyPr>
          <a:lstStyle>
            <a:lvl1pPr algn="l">
              <a:defRPr sz="900" b="1" cap="all" baseline="0">
                <a:solidFill>
                  <a:srgbClr val="064E83"/>
                </a:solidFill>
              </a:defRPr>
            </a:lvl1pPr>
          </a:lstStyle>
          <a:p>
            <a:pPr algn="ctr"/>
            <a:r>
              <a:rPr lang="en-US"/>
              <a:t>European Centre for Medium-Range Weather Forecasts</a:t>
            </a:r>
          </a:p>
        </p:txBody>
      </p:sp>
      <p:pic>
        <p:nvPicPr>
          <p:cNvPr id="8" name="Picture 7" descr="ECMWF_Master_Logo_RGB_nostrap.png"/>
          <p:cNvPicPr>
            <a:picLocks noChangeAspect="1"/>
          </p:cNvPicPr>
          <p:nvPr userDrawn="1"/>
        </p:nvPicPr>
        <p:blipFill>
          <a:blip r:embed="rId2"/>
          <a:stretch>
            <a:fillRect/>
          </a:stretch>
        </p:blipFill>
        <p:spPr>
          <a:xfrm>
            <a:off x="1080000" y="6308254"/>
            <a:ext cx="1342372" cy="230658"/>
          </a:xfrm>
          <a:prstGeom prst="rect">
            <a:avLst/>
          </a:prstGeom>
        </p:spPr>
      </p:pic>
    </p:spTree>
    <p:extLst>
      <p:ext uri="{BB962C8B-B14F-4D97-AF65-F5344CB8AC3E}">
        <p14:creationId xmlns:p14="http://schemas.microsoft.com/office/powerpoint/2010/main" val="311449564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762BC-756C-3D27-AFF4-B37C098AFF35}"/>
              </a:ext>
            </a:extLst>
          </p:cNvPr>
          <p:cNvSpPr>
            <a:spLocks noGrp="1"/>
          </p:cNvSpPr>
          <p:nvPr>
            <p:ph type="title"/>
          </p:nvPr>
        </p:nvSpPr>
        <p:spPr/>
        <p:txBody>
          <a:bodyPr/>
          <a:lstStyle/>
          <a:p>
            <a:r>
              <a:rPr lang="it-IT"/>
              <a:t>Fare clic per modificare lo stile del titolo dello schema</a:t>
            </a:r>
            <a:endParaRPr lang="en-IE"/>
          </a:p>
        </p:txBody>
      </p:sp>
      <p:sp>
        <p:nvSpPr>
          <p:cNvPr id="3" name="Content Placeholder 2">
            <a:extLst>
              <a:ext uri="{FF2B5EF4-FFF2-40B4-BE49-F238E27FC236}">
                <a16:creationId xmlns:a16="http://schemas.microsoft.com/office/drawing/2014/main" id="{D8437BD3-9149-B359-2698-725900F89593}"/>
              </a:ext>
            </a:extLst>
          </p:cNvPr>
          <p:cNvSpPr>
            <a:spLocks noGrp="1"/>
          </p:cNvSpPr>
          <p:nvPr>
            <p:ph idx="1"/>
          </p:nvPr>
        </p:nvSpPr>
        <p:spPr/>
        <p:txBody>
          <a:bodyPr/>
          <a:lstStyle/>
          <a:p>
            <a:pPr lvl="0"/>
            <a:r>
              <a:rPr lang="it-IT"/>
              <a:t>Fare clic per modificare gli stili del testo dello schema</a:t>
            </a:r>
          </a:p>
        </p:txBody>
      </p:sp>
      <p:sp>
        <p:nvSpPr>
          <p:cNvPr id="6" name="Slide Number Placeholder 5">
            <a:extLst>
              <a:ext uri="{FF2B5EF4-FFF2-40B4-BE49-F238E27FC236}">
                <a16:creationId xmlns:a16="http://schemas.microsoft.com/office/drawing/2014/main" id="{D74DBDAC-8F5B-8082-B54A-F275C47F4721}"/>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224461675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1">
    <p:spTree>
      <p:nvGrpSpPr>
        <p:cNvPr id="1" name=""/>
        <p:cNvGrpSpPr/>
        <p:nvPr/>
      </p:nvGrpSpPr>
      <p:grpSpPr>
        <a:xfrm>
          <a:off x="0" y="0"/>
          <a:ext cx="0" cy="0"/>
          <a:chOff x="0" y="0"/>
          <a:chExt cx="0" cy="0"/>
        </a:xfrm>
      </p:grpSpPr>
      <p:pic>
        <p:nvPicPr>
          <p:cNvPr id="20" name="Picture 19" descr="A blue planet with lights and stars&#10;&#10;Description automatically generated with medium confidence">
            <a:extLst>
              <a:ext uri="{FF2B5EF4-FFF2-40B4-BE49-F238E27FC236}">
                <a16:creationId xmlns:a16="http://schemas.microsoft.com/office/drawing/2014/main" id="{1D59A9AB-3683-EE01-90CB-B725A236E8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8825" cy="6858000"/>
          </a:xfrm>
          <a:prstGeom prst="rect">
            <a:avLst/>
          </a:prstGeom>
        </p:spPr>
      </p:pic>
      <p:sp>
        <p:nvSpPr>
          <p:cNvPr id="2" name="Title 1">
            <a:extLst>
              <a:ext uri="{FF2B5EF4-FFF2-40B4-BE49-F238E27FC236}">
                <a16:creationId xmlns:a16="http://schemas.microsoft.com/office/drawing/2014/main" id="{A0342D7A-F6B5-3F28-027F-70634E0F4FE8}"/>
              </a:ext>
            </a:extLst>
          </p:cNvPr>
          <p:cNvSpPr>
            <a:spLocks noGrp="1"/>
          </p:cNvSpPr>
          <p:nvPr>
            <p:ph type="ctrTitle" hasCustomPrompt="1"/>
          </p:nvPr>
        </p:nvSpPr>
        <p:spPr>
          <a:xfrm>
            <a:off x="6094411" y="2493344"/>
            <a:ext cx="5519686" cy="1871313"/>
          </a:xfrm>
        </p:spPr>
        <p:txBody>
          <a:bodyPr anchor="t" anchorCtr="0">
            <a:normAutofit/>
          </a:bodyPr>
          <a:lstStyle>
            <a:lvl1pPr algn="l">
              <a:defRPr sz="4399">
                <a:solidFill>
                  <a:schemeClr val="bg1"/>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DF97877B-DC57-D2EC-0FAE-B964F1627230}"/>
              </a:ext>
            </a:extLst>
          </p:cNvPr>
          <p:cNvSpPr>
            <a:spLocks noGrp="1"/>
          </p:cNvSpPr>
          <p:nvPr>
            <p:ph type="subTitle" idx="1"/>
          </p:nvPr>
        </p:nvSpPr>
        <p:spPr>
          <a:xfrm>
            <a:off x="6094411" y="5023415"/>
            <a:ext cx="5519687" cy="606677"/>
          </a:xfrm>
        </p:spPr>
        <p:txBody>
          <a:bodyPr/>
          <a:lstStyle>
            <a:lvl1pPr marL="0" indent="0" algn="l">
              <a:buNone/>
              <a:defRPr sz="2399" b="1">
                <a:solidFill>
                  <a:schemeClr val="bg1"/>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GB"/>
              <a:t>Click to edit Master subtitle style</a:t>
            </a:r>
            <a:endParaRPr lang="en-IE"/>
          </a:p>
        </p:txBody>
      </p:sp>
      <p:pic>
        <p:nvPicPr>
          <p:cNvPr id="4" name="Immagine 3">
            <a:extLst>
              <a:ext uri="{FF2B5EF4-FFF2-40B4-BE49-F238E27FC236}">
                <a16:creationId xmlns:a16="http://schemas.microsoft.com/office/drawing/2014/main" id="{CE49CF8F-AEBB-0416-0BEC-BAE3DF69A97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823" y="194672"/>
            <a:ext cx="6480194" cy="361733"/>
          </a:xfrm>
          <a:prstGeom prst="rect">
            <a:avLst/>
          </a:prstGeom>
        </p:spPr>
      </p:pic>
      <p:sp>
        <p:nvSpPr>
          <p:cNvPr id="5" name="TextBox 21">
            <a:extLst>
              <a:ext uri="{FF2B5EF4-FFF2-40B4-BE49-F238E27FC236}">
                <a16:creationId xmlns:a16="http://schemas.microsoft.com/office/drawing/2014/main" id="{15A2A535-D06A-2123-9C25-F468D092A5E8}"/>
              </a:ext>
            </a:extLst>
          </p:cNvPr>
          <p:cNvSpPr txBox="1"/>
          <p:nvPr userDrawn="1"/>
        </p:nvSpPr>
        <p:spPr>
          <a:xfrm>
            <a:off x="10817033" y="216165"/>
            <a:ext cx="1197668" cy="276999"/>
          </a:xfrm>
          <a:prstGeom prst="rect">
            <a:avLst/>
          </a:prstGeom>
          <a:noFill/>
        </p:spPr>
        <p:txBody>
          <a:bodyPr wrap="square" rtlCol="0">
            <a:spAutoFit/>
          </a:bodyPr>
          <a:lstStyle/>
          <a:p>
            <a:r>
              <a:rPr lang="en-IE" sz="1200" b="1">
                <a:solidFill>
                  <a:schemeClr val="bg1"/>
                </a:solidFill>
                <a:latin typeface="Arial" panose="020B0604020202020204" pitchFamily="34" charset="0"/>
                <a:cs typeface="Arial" panose="020B0604020202020204" pitchFamily="34" charset="0"/>
              </a:rPr>
              <a:t>#EUSpace</a:t>
            </a:r>
          </a:p>
        </p:txBody>
      </p:sp>
    </p:spTree>
    <p:extLst>
      <p:ext uri="{BB962C8B-B14F-4D97-AF65-F5344CB8AC3E}">
        <p14:creationId xmlns:p14="http://schemas.microsoft.com/office/powerpoint/2010/main" val="28524391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pic>
        <p:nvPicPr>
          <p:cNvPr id="5" name="Picture 4" descr="A view of earth from space&#10;&#10;Description automatically generated">
            <a:extLst>
              <a:ext uri="{FF2B5EF4-FFF2-40B4-BE49-F238E27FC236}">
                <a16:creationId xmlns:a16="http://schemas.microsoft.com/office/drawing/2014/main" id="{A0F8C640-BB70-D90F-5CFC-D96B667D3B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8825" cy="6858000"/>
          </a:xfrm>
          <a:prstGeom prst="rect">
            <a:avLst/>
          </a:prstGeom>
        </p:spPr>
      </p:pic>
      <p:sp>
        <p:nvSpPr>
          <p:cNvPr id="2" name="Title 1">
            <a:extLst>
              <a:ext uri="{FF2B5EF4-FFF2-40B4-BE49-F238E27FC236}">
                <a16:creationId xmlns:a16="http://schemas.microsoft.com/office/drawing/2014/main" id="{A0342D7A-F6B5-3F28-027F-70634E0F4FE8}"/>
              </a:ext>
            </a:extLst>
          </p:cNvPr>
          <p:cNvSpPr>
            <a:spLocks noGrp="1"/>
          </p:cNvSpPr>
          <p:nvPr>
            <p:ph type="ctrTitle" hasCustomPrompt="1"/>
          </p:nvPr>
        </p:nvSpPr>
        <p:spPr>
          <a:xfrm>
            <a:off x="6094411" y="2493344"/>
            <a:ext cx="5519686" cy="1871313"/>
          </a:xfrm>
        </p:spPr>
        <p:txBody>
          <a:bodyPr anchor="t" anchorCtr="0">
            <a:normAutofit/>
          </a:bodyPr>
          <a:lstStyle>
            <a:lvl1pPr algn="l">
              <a:defRPr sz="4399">
                <a:solidFill>
                  <a:schemeClr val="bg1"/>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DF97877B-DC57-D2EC-0FAE-B964F1627230}"/>
              </a:ext>
            </a:extLst>
          </p:cNvPr>
          <p:cNvSpPr>
            <a:spLocks noGrp="1"/>
          </p:cNvSpPr>
          <p:nvPr>
            <p:ph type="subTitle" idx="1"/>
          </p:nvPr>
        </p:nvSpPr>
        <p:spPr>
          <a:xfrm>
            <a:off x="6094411" y="5023415"/>
            <a:ext cx="5519687" cy="606677"/>
          </a:xfrm>
        </p:spPr>
        <p:txBody>
          <a:bodyPr/>
          <a:lstStyle>
            <a:lvl1pPr marL="0" indent="0" algn="l">
              <a:buNone/>
              <a:defRPr sz="2399" b="1">
                <a:solidFill>
                  <a:schemeClr val="bg1"/>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GB"/>
              <a:t>Click to edit Master subtitle style</a:t>
            </a:r>
            <a:endParaRPr lang="en-IE"/>
          </a:p>
        </p:txBody>
      </p:sp>
      <p:pic>
        <p:nvPicPr>
          <p:cNvPr id="6" name="Immagine 5">
            <a:extLst>
              <a:ext uri="{FF2B5EF4-FFF2-40B4-BE49-F238E27FC236}">
                <a16:creationId xmlns:a16="http://schemas.microsoft.com/office/drawing/2014/main" id="{EE6579EF-B7CF-C660-D494-CAF623863B3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823" y="194672"/>
            <a:ext cx="6480194" cy="361733"/>
          </a:xfrm>
          <a:prstGeom prst="rect">
            <a:avLst/>
          </a:prstGeom>
        </p:spPr>
      </p:pic>
      <p:sp>
        <p:nvSpPr>
          <p:cNvPr id="4" name="TextBox 21">
            <a:extLst>
              <a:ext uri="{FF2B5EF4-FFF2-40B4-BE49-F238E27FC236}">
                <a16:creationId xmlns:a16="http://schemas.microsoft.com/office/drawing/2014/main" id="{8FF4EE3C-7D59-50DB-5408-C0920F8AA781}"/>
              </a:ext>
            </a:extLst>
          </p:cNvPr>
          <p:cNvSpPr txBox="1"/>
          <p:nvPr userDrawn="1"/>
        </p:nvSpPr>
        <p:spPr>
          <a:xfrm>
            <a:off x="10817033" y="216165"/>
            <a:ext cx="1197668" cy="276999"/>
          </a:xfrm>
          <a:prstGeom prst="rect">
            <a:avLst/>
          </a:prstGeom>
          <a:noFill/>
        </p:spPr>
        <p:txBody>
          <a:bodyPr wrap="square" rtlCol="0">
            <a:spAutoFit/>
          </a:bodyPr>
          <a:lstStyle/>
          <a:p>
            <a:r>
              <a:rPr lang="en-IE" sz="1200" b="1">
                <a:solidFill>
                  <a:schemeClr val="bg1"/>
                </a:solidFill>
                <a:latin typeface="Arial" panose="020B0604020202020204" pitchFamily="34" charset="0"/>
                <a:cs typeface="Arial" panose="020B0604020202020204" pitchFamily="34" charset="0"/>
              </a:rPr>
              <a:t>#EUSpace</a:t>
            </a:r>
          </a:p>
        </p:txBody>
      </p:sp>
    </p:spTree>
    <p:extLst>
      <p:ext uri="{BB962C8B-B14F-4D97-AF65-F5344CB8AC3E}">
        <p14:creationId xmlns:p14="http://schemas.microsoft.com/office/powerpoint/2010/main" val="37324675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762BC-756C-3D27-AFF4-B37C098AFF35}"/>
              </a:ext>
            </a:extLst>
          </p:cNvPr>
          <p:cNvSpPr>
            <a:spLocks noGrp="1"/>
          </p:cNvSpPr>
          <p:nvPr>
            <p:ph type="title"/>
          </p:nvPr>
        </p:nvSpPr>
        <p:spPr/>
        <p:txBody>
          <a:bodyPr/>
          <a:lstStyle/>
          <a:p>
            <a:r>
              <a:rPr lang="en-GB"/>
              <a:t>Click to edit Master title style</a:t>
            </a:r>
            <a:endParaRPr lang="en-IE"/>
          </a:p>
        </p:txBody>
      </p:sp>
      <p:sp>
        <p:nvSpPr>
          <p:cNvPr id="3" name="Content Placeholder 2">
            <a:extLst>
              <a:ext uri="{FF2B5EF4-FFF2-40B4-BE49-F238E27FC236}">
                <a16:creationId xmlns:a16="http://schemas.microsoft.com/office/drawing/2014/main" id="{D8437BD3-9149-B359-2698-725900F89593}"/>
              </a:ext>
            </a:extLst>
          </p:cNvPr>
          <p:cNvSpPr>
            <a:spLocks noGrp="1"/>
          </p:cNvSpPr>
          <p:nvPr>
            <p:ph idx="1"/>
          </p:nvPr>
        </p:nvSpPr>
        <p:spPr/>
        <p:txBody>
          <a:bodyPr/>
          <a:lstStyle/>
          <a:p>
            <a:pPr lvl="0"/>
            <a:r>
              <a:rPr lang="en-GB"/>
              <a:t>Click to edit Master text styles</a:t>
            </a:r>
          </a:p>
        </p:txBody>
      </p:sp>
      <p:sp>
        <p:nvSpPr>
          <p:cNvPr id="6" name="Slide Number Placeholder 5">
            <a:extLst>
              <a:ext uri="{FF2B5EF4-FFF2-40B4-BE49-F238E27FC236}">
                <a16:creationId xmlns:a16="http://schemas.microsoft.com/office/drawing/2014/main" id="{D74DBDAC-8F5B-8082-B54A-F275C47F4721}"/>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53469246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pic>
        <p:nvPicPr>
          <p:cNvPr id="8" name="Picture 7" descr="A blue and white background&#10;&#10;Description automatically generated">
            <a:extLst>
              <a:ext uri="{FF2B5EF4-FFF2-40B4-BE49-F238E27FC236}">
                <a16:creationId xmlns:a16="http://schemas.microsoft.com/office/drawing/2014/main" id="{4D9A904A-5BBB-D148-7F37-4842425B25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8825" cy="6858000"/>
          </a:xfrm>
          <a:prstGeom prst="rect">
            <a:avLst/>
          </a:prstGeom>
        </p:spPr>
      </p:pic>
      <p:sp>
        <p:nvSpPr>
          <p:cNvPr id="3" name="Text Placeholder 2">
            <a:extLst>
              <a:ext uri="{FF2B5EF4-FFF2-40B4-BE49-F238E27FC236}">
                <a16:creationId xmlns:a16="http://schemas.microsoft.com/office/drawing/2014/main" id="{71D4991E-0AA3-A2D3-4BD7-392948C027CE}"/>
              </a:ext>
            </a:extLst>
          </p:cNvPr>
          <p:cNvSpPr>
            <a:spLocks noGrp="1"/>
          </p:cNvSpPr>
          <p:nvPr>
            <p:ph type="body" idx="1"/>
          </p:nvPr>
        </p:nvSpPr>
        <p:spPr>
          <a:xfrm>
            <a:off x="831634" y="3651890"/>
            <a:ext cx="7914303" cy="551621"/>
          </a:xfrm>
        </p:spPr>
        <p:txBody>
          <a:bodyPr/>
          <a:lstStyle>
            <a:lvl1pPr marL="0" indent="0">
              <a:buNone/>
              <a:defRPr sz="2399" b="1">
                <a:solidFill>
                  <a:schemeClr val="bg1"/>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GB"/>
              <a:t>Click to edit Master text styles</a:t>
            </a:r>
          </a:p>
        </p:txBody>
      </p:sp>
      <p:sp>
        <p:nvSpPr>
          <p:cNvPr id="2" name="Title 1">
            <a:extLst>
              <a:ext uri="{FF2B5EF4-FFF2-40B4-BE49-F238E27FC236}">
                <a16:creationId xmlns:a16="http://schemas.microsoft.com/office/drawing/2014/main" id="{7DC2867B-503F-D75A-E02B-6149F2C41927}"/>
              </a:ext>
            </a:extLst>
          </p:cNvPr>
          <p:cNvSpPr>
            <a:spLocks noGrp="1"/>
          </p:cNvSpPr>
          <p:nvPr>
            <p:ph type="title" hasCustomPrompt="1"/>
          </p:nvPr>
        </p:nvSpPr>
        <p:spPr>
          <a:xfrm>
            <a:off x="831634" y="1709739"/>
            <a:ext cx="7914303" cy="1500188"/>
          </a:xfrm>
        </p:spPr>
        <p:txBody>
          <a:bodyPr anchor="t" anchorCtr="0">
            <a:normAutofit/>
          </a:bodyPr>
          <a:lstStyle>
            <a:lvl1pPr>
              <a:defRPr sz="4399">
                <a:solidFill>
                  <a:schemeClr val="bg1"/>
                </a:solidFill>
              </a:defRPr>
            </a:lvl1pPr>
          </a:lstStyle>
          <a:p>
            <a:r>
              <a:rPr lang="en-US"/>
              <a:t>CLICK TO EDIT MASTER TITLE STYLE</a:t>
            </a:r>
            <a:endParaRPr lang="en-IE"/>
          </a:p>
        </p:txBody>
      </p:sp>
      <p:pic>
        <p:nvPicPr>
          <p:cNvPr id="4" name="Immagine 3">
            <a:extLst>
              <a:ext uri="{FF2B5EF4-FFF2-40B4-BE49-F238E27FC236}">
                <a16:creationId xmlns:a16="http://schemas.microsoft.com/office/drawing/2014/main" id="{E4C99091-07D7-98E8-95B6-C329EFC7DEB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823" y="194672"/>
            <a:ext cx="6480194" cy="361733"/>
          </a:xfrm>
          <a:prstGeom prst="rect">
            <a:avLst/>
          </a:prstGeom>
        </p:spPr>
      </p:pic>
    </p:spTree>
    <p:extLst>
      <p:ext uri="{BB962C8B-B14F-4D97-AF65-F5344CB8AC3E}">
        <p14:creationId xmlns:p14="http://schemas.microsoft.com/office/powerpoint/2010/main" val="1678496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1256973" y="932726"/>
            <a:ext cx="10322412" cy="5097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userDrawn="1">
            <p:ph type="dt" sz="half" idx="10"/>
          </p:nvPr>
        </p:nvSpPr>
        <p:spPr>
          <a:xfrm>
            <a:off x="609441" y="6571688"/>
            <a:ext cx="2844059" cy="365125"/>
          </a:xfrm>
        </p:spPr>
        <p:txBody>
          <a:bodyPr/>
          <a:lstStyle/>
          <a:p>
            <a:fld id="{30E17047-C597-4B34-8FEE-7A0D1EA692A4}" type="datetimeFigureOut">
              <a:rPr lang="en-US" smtClean="0"/>
              <a:t>2/10/26</a:t>
            </a:fld>
            <a:endParaRPr lang="en-US"/>
          </a:p>
        </p:txBody>
      </p:sp>
      <p:sp>
        <p:nvSpPr>
          <p:cNvPr id="5" name="Footer Placeholder 4"/>
          <p:cNvSpPr>
            <a:spLocks noGrp="1"/>
          </p:cNvSpPr>
          <p:nvPr userDrawn="1">
            <p:ph type="ftr" sz="quarter" idx="11"/>
          </p:nvPr>
        </p:nvSpPr>
        <p:spPr>
          <a:xfrm>
            <a:off x="4164515" y="6571688"/>
            <a:ext cx="3859795" cy="365125"/>
          </a:xfrm>
        </p:spPr>
        <p:txBody>
          <a:bodyPr/>
          <a:lstStyle/>
          <a:p>
            <a:endParaRPr lang="en-US"/>
          </a:p>
        </p:txBody>
      </p:sp>
      <p:sp>
        <p:nvSpPr>
          <p:cNvPr id="6" name="Slide Number Placeholder 5"/>
          <p:cNvSpPr>
            <a:spLocks noGrp="1"/>
          </p:cNvSpPr>
          <p:nvPr userDrawn="1">
            <p:ph type="sldNum" sz="quarter" idx="12"/>
          </p:nvPr>
        </p:nvSpPr>
        <p:spPr>
          <a:xfrm>
            <a:off x="8735325" y="6571688"/>
            <a:ext cx="2844059" cy="365125"/>
          </a:xfrm>
        </p:spPr>
        <p:txBody>
          <a:bodyPr/>
          <a:lstStyle/>
          <a:p>
            <a:fld id="{58768E1A-8455-4611-8763-3FA1B747F6B6}" type="slidenum">
              <a:rPr lang="en-US" smtClean="0"/>
              <a:t>‹#›</a:t>
            </a:fld>
            <a:endParaRPr lang="en-US"/>
          </a:p>
        </p:txBody>
      </p:sp>
      <p:sp>
        <p:nvSpPr>
          <p:cNvPr id="11" name="Title 1"/>
          <p:cNvSpPr>
            <a:spLocks noGrp="1"/>
          </p:cNvSpPr>
          <p:nvPr>
            <p:ph type="title" hasCustomPrompt="1"/>
          </p:nvPr>
        </p:nvSpPr>
        <p:spPr>
          <a:xfrm>
            <a:off x="1156639"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2" name="Group 11"/>
          <p:cNvGrpSpPr/>
          <p:nvPr userDrawn="1"/>
        </p:nvGrpSpPr>
        <p:grpSpPr>
          <a:xfrm>
            <a:off x="143304" y="27782"/>
            <a:ext cx="1171206" cy="6572823"/>
            <a:chOff x="164975" y="20834"/>
            <a:chExt cx="878633" cy="4929617"/>
          </a:xfrm>
        </p:grpSpPr>
        <p:cxnSp>
          <p:nvCxnSpPr>
            <p:cNvPr id="13" name="Straight Connector 1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64975" y="614834"/>
              <a:ext cx="878633" cy="407900"/>
            </a:xfrm>
            <a:prstGeom prst="rect">
              <a:avLst/>
            </a:prstGeom>
            <a:noFill/>
          </p:spPr>
          <p:txBody>
            <a:bodyPr wrap="square" rtlCol="0">
              <a:spAutoFit/>
            </a:bodyPr>
            <a:lstStyle/>
            <a:p>
              <a:r>
                <a:rPr lang="es-ES" sz="1467" b="0" err="1">
                  <a:solidFill>
                    <a:srgbClr val="941333"/>
                  </a:solidFill>
                </a:rPr>
                <a:t>Climate</a:t>
              </a:r>
              <a:endParaRPr lang="es-ES" sz="1467" b="0">
                <a:solidFill>
                  <a:srgbClr val="941333"/>
                </a:solidFill>
              </a:endParaRPr>
            </a:p>
            <a:p>
              <a:r>
                <a:rPr lang="es-ES" sz="1467" b="0" err="1">
                  <a:solidFill>
                    <a:srgbClr val="941333"/>
                  </a:solidFill>
                </a:rPr>
                <a:t>Change</a:t>
              </a:r>
              <a:endParaRPr lang="en-US" sz="1467" b="0">
                <a:solidFill>
                  <a:srgbClr val="941333"/>
                </a:solidFill>
              </a:endParaRPr>
            </a:p>
          </p:txBody>
        </p:sp>
        <p:pic>
          <p:nvPicPr>
            <p:cNvPr id="17"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73467017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9F428-0C4E-AB23-F019-4E544E7BBDB6}"/>
              </a:ext>
            </a:extLst>
          </p:cNvPr>
          <p:cNvSpPr>
            <a:spLocks noGrp="1"/>
          </p:cNvSpPr>
          <p:nvPr>
            <p:ph type="title"/>
          </p:nvPr>
        </p:nvSpPr>
        <p:spPr/>
        <p:txBody>
          <a:bodyPr/>
          <a:lstStyle/>
          <a:p>
            <a:r>
              <a:rPr lang="en-GB"/>
              <a:t>Click to edit Master title style</a:t>
            </a:r>
            <a:endParaRPr lang="en-IE"/>
          </a:p>
        </p:txBody>
      </p:sp>
      <p:sp>
        <p:nvSpPr>
          <p:cNvPr id="3" name="Content Placeholder 2">
            <a:extLst>
              <a:ext uri="{FF2B5EF4-FFF2-40B4-BE49-F238E27FC236}">
                <a16:creationId xmlns:a16="http://schemas.microsoft.com/office/drawing/2014/main" id="{748FBA79-529E-F409-5ECF-2142289525EF}"/>
              </a:ext>
            </a:extLst>
          </p:cNvPr>
          <p:cNvSpPr>
            <a:spLocks noGrp="1"/>
          </p:cNvSpPr>
          <p:nvPr>
            <p:ph sz="half" idx="1"/>
          </p:nvPr>
        </p:nvSpPr>
        <p:spPr>
          <a:xfrm>
            <a:off x="349533" y="1825625"/>
            <a:ext cx="5668699" cy="4351338"/>
          </a:xfrm>
        </p:spPr>
        <p:txBody>
          <a:bodyPr/>
          <a:lstStyle/>
          <a:p>
            <a:pPr lvl="0"/>
            <a:r>
              <a:rPr lang="en-GB"/>
              <a:t>Click to edit Master text styles</a:t>
            </a:r>
          </a:p>
        </p:txBody>
      </p:sp>
      <p:sp>
        <p:nvSpPr>
          <p:cNvPr id="4" name="Content Placeholder 3">
            <a:extLst>
              <a:ext uri="{FF2B5EF4-FFF2-40B4-BE49-F238E27FC236}">
                <a16:creationId xmlns:a16="http://schemas.microsoft.com/office/drawing/2014/main" id="{55945B6C-5D2F-DD05-292A-3085DCEE60DD}"/>
              </a:ext>
            </a:extLst>
          </p:cNvPr>
          <p:cNvSpPr>
            <a:spLocks noGrp="1"/>
          </p:cNvSpPr>
          <p:nvPr>
            <p:ph sz="half" idx="2"/>
          </p:nvPr>
        </p:nvSpPr>
        <p:spPr>
          <a:xfrm>
            <a:off x="6170593" y="1825625"/>
            <a:ext cx="5668699" cy="4351338"/>
          </a:xfrm>
        </p:spPr>
        <p:txBody>
          <a:bodyPr/>
          <a:lstStyle/>
          <a:p>
            <a:pPr lvl="0"/>
            <a:r>
              <a:rPr lang="en-GB"/>
              <a:t>Click to edit Master text styles</a:t>
            </a:r>
          </a:p>
        </p:txBody>
      </p:sp>
      <p:sp>
        <p:nvSpPr>
          <p:cNvPr id="7" name="Slide Number Placeholder 6">
            <a:extLst>
              <a:ext uri="{FF2B5EF4-FFF2-40B4-BE49-F238E27FC236}">
                <a16:creationId xmlns:a16="http://schemas.microsoft.com/office/drawing/2014/main" id="{AE3DA154-DBC6-A80F-8ABB-60906C0C20E7}"/>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44206593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4CCED-532F-048F-43E1-063DAE7CDF02}"/>
              </a:ext>
            </a:extLst>
          </p:cNvPr>
          <p:cNvSpPr>
            <a:spLocks noGrp="1"/>
          </p:cNvSpPr>
          <p:nvPr>
            <p:ph type="title"/>
          </p:nvPr>
        </p:nvSpPr>
        <p:spPr>
          <a:xfrm>
            <a:off x="349533" y="866776"/>
            <a:ext cx="11496667" cy="716364"/>
          </a:xfrm>
        </p:spPr>
        <p:txBody>
          <a:bodyPr anchor="t" anchorCtr="0"/>
          <a:lstStyle/>
          <a:p>
            <a:r>
              <a:rPr lang="en-GB"/>
              <a:t>Click to edit Master title style</a:t>
            </a:r>
            <a:endParaRPr lang="en-IE"/>
          </a:p>
        </p:txBody>
      </p:sp>
      <p:sp>
        <p:nvSpPr>
          <p:cNvPr id="3" name="Text Placeholder 2">
            <a:extLst>
              <a:ext uri="{FF2B5EF4-FFF2-40B4-BE49-F238E27FC236}">
                <a16:creationId xmlns:a16="http://schemas.microsoft.com/office/drawing/2014/main" id="{AD50B24B-3126-B4C8-E751-3219C592F2C5}"/>
              </a:ext>
            </a:extLst>
          </p:cNvPr>
          <p:cNvSpPr>
            <a:spLocks noGrp="1"/>
          </p:cNvSpPr>
          <p:nvPr>
            <p:ph type="body" idx="1"/>
          </p:nvPr>
        </p:nvSpPr>
        <p:spPr>
          <a:xfrm>
            <a:off x="342625" y="1681163"/>
            <a:ext cx="565338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3A73C1B-09CE-6D5E-ED38-80B2F93881EB}"/>
              </a:ext>
            </a:extLst>
          </p:cNvPr>
          <p:cNvSpPr>
            <a:spLocks noGrp="1"/>
          </p:cNvSpPr>
          <p:nvPr>
            <p:ph sz="half" idx="2"/>
          </p:nvPr>
        </p:nvSpPr>
        <p:spPr>
          <a:xfrm>
            <a:off x="349534" y="2505075"/>
            <a:ext cx="5646480" cy="3684588"/>
          </a:xfrm>
        </p:spPr>
        <p:txBody>
          <a:bodyPr/>
          <a:lstStyle/>
          <a:p>
            <a:pPr lvl="0"/>
            <a:r>
              <a:rPr lang="en-GB"/>
              <a:t>Click to edit Master text styles</a:t>
            </a:r>
          </a:p>
        </p:txBody>
      </p:sp>
      <p:sp>
        <p:nvSpPr>
          <p:cNvPr id="5" name="Text Placeholder 4">
            <a:extLst>
              <a:ext uri="{FF2B5EF4-FFF2-40B4-BE49-F238E27FC236}">
                <a16:creationId xmlns:a16="http://schemas.microsoft.com/office/drawing/2014/main" id="{F4614AC5-7E15-6C73-C2E7-C5F0D2A7724F}"/>
              </a:ext>
            </a:extLst>
          </p:cNvPr>
          <p:cNvSpPr>
            <a:spLocks noGrp="1"/>
          </p:cNvSpPr>
          <p:nvPr>
            <p:ph type="body" sz="quarter" idx="3"/>
          </p:nvPr>
        </p:nvSpPr>
        <p:spPr>
          <a:xfrm>
            <a:off x="6170592" y="1681163"/>
            <a:ext cx="5682517"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1A72CAC-4A05-F4A1-CF24-A94BADE5DD7F}"/>
              </a:ext>
            </a:extLst>
          </p:cNvPr>
          <p:cNvSpPr>
            <a:spLocks noGrp="1"/>
          </p:cNvSpPr>
          <p:nvPr>
            <p:ph sz="quarter" idx="4"/>
          </p:nvPr>
        </p:nvSpPr>
        <p:spPr>
          <a:xfrm>
            <a:off x="6170593" y="2505075"/>
            <a:ext cx="5682516" cy="3684588"/>
          </a:xfrm>
        </p:spPr>
        <p:txBody>
          <a:bodyPr/>
          <a:lstStyle/>
          <a:p>
            <a:pPr lvl="0"/>
            <a:r>
              <a:rPr lang="en-GB"/>
              <a:t>Click to edit Master text styles</a:t>
            </a:r>
          </a:p>
        </p:txBody>
      </p:sp>
      <p:sp>
        <p:nvSpPr>
          <p:cNvPr id="9" name="Slide Number Placeholder 8">
            <a:extLst>
              <a:ext uri="{FF2B5EF4-FFF2-40B4-BE49-F238E27FC236}">
                <a16:creationId xmlns:a16="http://schemas.microsoft.com/office/drawing/2014/main" id="{CD252CC8-B0C2-BE33-C56F-90F78E203F1D}"/>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236440309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4 pictur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F2F6157-305B-5CE7-970F-5456C5CDBF28}"/>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2" name="Title 1">
            <a:extLst>
              <a:ext uri="{FF2B5EF4-FFF2-40B4-BE49-F238E27FC236}">
                <a16:creationId xmlns:a16="http://schemas.microsoft.com/office/drawing/2014/main" id="{6369C7AD-D1B9-A645-5093-206E2264E1A6}"/>
              </a:ext>
            </a:extLst>
          </p:cNvPr>
          <p:cNvSpPr>
            <a:spLocks noGrp="1"/>
          </p:cNvSpPr>
          <p:nvPr>
            <p:ph type="title"/>
          </p:nvPr>
        </p:nvSpPr>
        <p:spPr>
          <a:xfrm>
            <a:off x="349533" y="1022312"/>
            <a:ext cx="11507684" cy="668377"/>
          </a:xfrm>
        </p:spPr>
        <p:txBody>
          <a:bodyPr/>
          <a:lstStyle/>
          <a:p>
            <a:r>
              <a:rPr lang="en-GB"/>
              <a:t>Click to edit Master title style</a:t>
            </a:r>
            <a:endParaRPr lang="en-IE"/>
          </a:p>
        </p:txBody>
      </p:sp>
      <p:sp>
        <p:nvSpPr>
          <p:cNvPr id="7" name="Picture Placeholder 6">
            <a:extLst>
              <a:ext uri="{FF2B5EF4-FFF2-40B4-BE49-F238E27FC236}">
                <a16:creationId xmlns:a16="http://schemas.microsoft.com/office/drawing/2014/main" id="{CED70101-1255-FD45-07D1-30FF57626795}"/>
              </a:ext>
            </a:extLst>
          </p:cNvPr>
          <p:cNvSpPr>
            <a:spLocks noGrp="1"/>
          </p:cNvSpPr>
          <p:nvPr>
            <p:ph type="pic" sz="quarter" idx="13"/>
          </p:nvPr>
        </p:nvSpPr>
        <p:spPr>
          <a:xfrm>
            <a:off x="724948" y="2391162"/>
            <a:ext cx="2181731" cy="2182026"/>
          </a:xfrm>
          <a:prstGeom prst="ellipse">
            <a:avLst/>
          </a:prstGeom>
          <a:solidFill>
            <a:schemeClr val="bg2"/>
          </a:solidFill>
        </p:spPr>
        <p:txBody>
          <a:bodyPr/>
          <a:lstStyle/>
          <a:p>
            <a:r>
              <a:rPr lang="en-GB"/>
              <a:t>Click icon to add picture</a:t>
            </a:r>
            <a:endParaRPr lang="en-IE"/>
          </a:p>
        </p:txBody>
      </p:sp>
      <p:sp>
        <p:nvSpPr>
          <p:cNvPr id="15" name="Picture Placeholder 6">
            <a:extLst>
              <a:ext uri="{FF2B5EF4-FFF2-40B4-BE49-F238E27FC236}">
                <a16:creationId xmlns:a16="http://schemas.microsoft.com/office/drawing/2014/main" id="{F404F6A9-0EEF-41B5-0DD6-0C8090D61FAE}"/>
              </a:ext>
            </a:extLst>
          </p:cNvPr>
          <p:cNvSpPr>
            <a:spLocks noGrp="1"/>
          </p:cNvSpPr>
          <p:nvPr>
            <p:ph type="pic" sz="quarter" idx="14"/>
          </p:nvPr>
        </p:nvSpPr>
        <p:spPr>
          <a:xfrm>
            <a:off x="3567303" y="2391162"/>
            <a:ext cx="2181731" cy="2182026"/>
          </a:xfrm>
          <a:prstGeom prst="ellipse">
            <a:avLst/>
          </a:prstGeom>
          <a:solidFill>
            <a:schemeClr val="bg2"/>
          </a:solidFill>
        </p:spPr>
        <p:txBody>
          <a:bodyPr/>
          <a:lstStyle/>
          <a:p>
            <a:r>
              <a:rPr lang="en-GB"/>
              <a:t>Click icon to add picture</a:t>
            </a:r>
            <a:endParaRPr lang="en-IE"/>
          </a:p>
        </p:txBody>
      </p:sp>
      <p:sp>
        <p:nvSpPr>
          <p:cNvPr id="16" name="Picture Placeholder 6">
            <a:extLst>
              <a:ext uri="{FF2B5EF4-FFF2-40B4-BE49-F238E27FC236}">
                <a16:creationId xmlns:a16="http://schemas.microsoft.com/office/drawing/2014/main" id="{3569BEC5-900B-8BFD-EE51-A54517C751A6}"/>
              </a:ext>
            </a:extLst>
          </p:cNvPr>
          <p:cNvSpPr>
            <a:spLocks noGrp="1"/>
          </p:cNvSpPr>
          <p:nvPr>
            <p:ph type="pic" sz="quarter" idx="15"/>
          </p:nvPr>
        </p:nvSpPr>
        <p:spPr>
          <a:xfrm>
            <a:off x="6409659" y="2391162"/>
            <a:ext cx="2181731" cy="2182026"/>
          </a:xfrm>
          <a:prstGeom prst="ellipse">
            <a:avLst/>
          </a:prstGeom>
          <a:solidFill>
            <a:schemeClr val="bg2"/>
          </a:solidFill>
        </p:spPr>
        <p:txBody>
          <a:bodyPr/>
          <a:lstStyle/>
          <a:p>
            <a:r>
              <a:rPr lang="en-GB"/>
              <a:t>Click icon to add picture</a:t>
            </a:r>
            <a:endParaRPr lang="en-IE"/>
          </a:p>
        </p:txBody>
      </p:sp>
      <p:sp>
        <p:nvSpPr>
          <p:cNvPr id="17" name="Picture Placeholder 6">
            <a:extLst>
              <a:ext uri="{FF2B5EF4-FFF2-40B4-BE49-F238E27FC236}">
                <a16:creationId xmlns:a16="http://schemas.microsoft.com/office/drawing/2014/main" id="{90ED88E3-4A19-3C8C-3AE5-5A798D5794CD}"/>
              </a:ext>
            </a:extLst>
          </p:cNvPr>
          <p:cNvSpPr>
            <a:spLocks noGrp="1"/>
          </p:cNvSpPr>
          <p:nvPr>
            <p:ph type="pic" sz="quarter" idx="16"/>
          </p:nvPr>
        </p:nvSpPr>
        <p:spPr>
          <a:xfrm>
            <a:off x="9252014" y="2391162"/>
            <a:ext cx="2181731" cy="2182026"/>
          </a:xfrm>
          <a:prstGeom prst="ellipse">
            <a:avLst/>
          </a:prstGeom>
          <a:solidFill>
            <a:schemeClr val="bg2"/>
          </a:solidFill>
        </p:spPr>
        <p:txBody>
          <a:bodyPr/>
          <a:lstStyle/>
          <a:p>
            <a:r>
              <a:rPr lang="en-GB"/>
              <a:t>Click icon to add picture</a:t>
            </a:r>
            <a:endParaRPr lang="en-IE"/>
          </a:p>
        </p:txBody>
      </p:sp>
      <p:sp>
        <p:nvSpPr>
          <p:cNvPr id="26" name="Text Placeholder 25">
            <a:extLst>
              <a:ext uri="{FF2B5EF4-FFF2-40B4-BE49-F238E27FC236}">
                <a16:creationId xmlns:a16="http://schemas.microsoft.com/office/drawing/2014/main" id="{9615427E-B9C0-DD27-A4C2-752AFC6E436A}"/>
              </a:ext>
            </a:extLst>
          </p:cNvPr>
          <p:cNvSpPr>
            <a:spLocks noGrp="1"/>
          </p:cNvSpPr>
          <p:nvPr>
            <p:ph type="body" sz="quarter" idx="17"/>
          </p:nvPr>
        </p:nvSpPr>
        <p:spPr>
          <a:xfrm>
            <a:off x="726021" y="4843360"/>
            <a:ext cx="2180657" cy="1339850"/>
          </a:xfrm>
        </p:spPr>
        <p:txBody>
          <a:bodyPr/>
          <a:lstStyle>
            <a:lvl1pPr marL="0" indent="0" algn="ctr">
              <a:buFontTx/>
              <a:buNone/>
              <a:defRPr/>
            </a:lvl1pPr>
          </a:lstStyle>
          <a:p>
            <a:pPr lvl="0"/>
            <a:r>
              <a:rPr lang="en-GB"/>
              <a:t>Click to edit Master text styles</a:t>
            </a:r>
          </a:p>
        </p:txBody>
      </p:sp>
      <p:sp>
        <p:nvSpPr>
          <p:cNvPr id="27" name="Text Placeholder 25">
            <a:extLst>
              <a:ext uri="{FF2B5EF4-FFF2-40B4-BE49-F238E27FC236}">
                <a16:creationId xmlns:a16="http://schemas.microsoft.com/office/drawing/2014/main" id="{2A1A1685-BDC1-85BF-0B73-FAC8E5CC62BD}"/>
              </a:ext>
            </a:extLst>
          </p:cNvPr>
          <p:cNvSpPr>
            <a:spLocks noGrp="1"/>
          </p:cNvSpPr>
          <p:nvPr>
            <p:ph type="body" sz="quarter" idx="18"/>
          </p:nvPr>
        </p:nvSpPr>
        <p:spPr>
          <a:xfrm>
            <a:off x="3567303" y="4843360"/>
            <a:ext cx="2180657" cy="1339850"/>
          </a:xfrm>
        </p:spPr>
        <p:txBody>
          <a:bodyPr/>
          <a:lstStyle>
            <a:lvl1pPr marL="0" indent="0" algn="ctr">
              <a:buFontTx/>
              <a:buNone/>
              <a:defRPr/>
            </a:lvl1pPr>
          </a:lstStyle>
          <a:p>
            <a:pPr lvl="0"/>
            <a:r>
              <a:rPr lang="en-GB"/>
              <a:t>Click to edit Master text styles</a:t>
            </a:r>
          </a:p>
        </p:txBody>
      </p:sp>
      <p:sp>
        <p:nvSpPr>
          <p:cNvPr id="28" name="Text Placeholder 25">
            <a:extLst>
              <a:ext uri="{FF2B5EF4-FFF2-40B4-BE49-F238E27FC236}">
                <a16:creationId xmlns:a16="http://schemas.microsoft.com/office/drawing/2014/main" id="{F76251E3-BE1B-3B5B-0729-D1CFF7BD2B0D}"/>
              </a:ext>
            </a:extLst>
          </p:cNvPr>
          <p:cNvSpPr>
            <a:spLocks noGrp="1"/>
          </p:cNvSpPr>
          <p:nvPr>
            <p:ph type="body" sz="quarter" idx="19"/>
          </p:nvPr>
        </p:nvSpPr>
        <p:spPr>
          <a:xfrm>
            <a:off x="6440868" y="4843360"/>
            <a:ext cx="2180657" cy="1339850"/>
          </a:xfrm>
        </p:spPr>
        <p:txBody>
          <a:bodyPr/>
          <a:lstStyle>
            <a:lvl1pPr marL="0" indent="0" algn="ctr">
              <a:buFontTx/>
              <a:buNone/>
              <a:defRPr/>
            </a:lvl1pPr>
          </a:lstStyle>
          <a:p>
            <a:pPr lvl="0"/>
            <a:r>
              <a:rPr lang="en-GB"/>
              <a:t>Click to edit Master text styles</a:t>
            </a:r>
          </a:p>
        </p:txBody>
      </p:sp>
      <p:sp>
        <p:nvSpPr>
          <p:cNvPr id="29" name="Text Placeholder 25">
            <a:extLst>
              <a:ext uri="{FF2B5EF4-FFF2-40B4-BE49-F238E27FC236}">
                <a16:creationId xmlns:a16="http://schemas.microsoft.com/office/drawing/2014/main" id="{91E9527D-F326-0C56-A8F1-A0152B814D7E}"/>
              </a:ext>
            </a:extLst>
          </p:cNvPr>
          <p:cNvSpPr>
            <a:spLocks noGrp="1"/>
          </p:cNvSpPr>
          <p:nvPr>
            <p:ph type="body" sz="quarter" idx="20"/>
          </p:nvPr>
        </p:nvSpPr>
        <p:spPr>
          <a:xfrm>
            <a:off x="9253088" y="4843360"/>
            <a:ext cx="2180657" cy="1339850"/>
          </a:xfrm>
        </p:spPr>
        <p:txBody>
          <a:bodyPr/>
          <a:lstStyle>
            <a:lvl1pPr marL="0" indent="0" algn="ctr">
              <a:buFontTx/>
              <a:buNone/>
              <a:defRPr/>
            </a:lvl1pPr>
          </a:lstStyle>
          <a:p>
            <a:pPr lvl="0"/>
            <a:r>
              <a:rPr lang="en-GB"/>
              <a:t>Click to edit Master text styles</a:t>
            </a:r>
          </a:p>
        </p:txBody>
      </p:sp>
    </p:spTree>
    <p:extLst>
      <p:ext uri="{BB962C8B-B14F-4D97-AF65-F5344CB8AC3E}">
        <p14:creationId xmlns:p14="http://schemas.microsoft.com/office/powerpoint/2010/main" val="25443221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3 pictures with tex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F2F6157-305B-5CE7-970F-5456C5CDBF28}"/>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2" name="Title 1">
            <a:extLst>
              <a:ext uri="{FF2B5EF4-FFF2-40B4-BE49-F238E27FC236}">
                <a16:creationId xmlns:a16="http://schemas.microsoft.com/office/drawing/2014/main" id="{6369C7AD-D1B9-A645-5093-206E2264E1A6}"/>
              </a:ext>
            </a:extLst>
          </p:cNvPr>
          <p:cNvSpPr>
            <a:spLocks noGrp="1"/>
          </p:cNvSpPr>
          <p:nvPr>
            <p:ph type="title"/>
          </p:nvPr>
        </p:nvSpPr>
        <p:spPr>
          <a:xfrm>
            <a:off x="349532" y="1464590"/>
            <a:ext cx="4071191" cy="897571"/>
          </a:xfrm>
        </p:spPr>
        <p:txBody>
          <a:bodyPr anchor="t" anchorCtr="0"/>
          <a:lstStyle/>
          <a:p>
            <a:r>
              <a:rPr lang="en-GB"/>
              <a:t>Click to edit Master title style</a:t>
            </a:r>
            <a:endParaRPr lang="en-IE"/>
          </a:p>
        </p:txBody>
      </p:sp>
      <p:sp>
        <p:nvSpPr>
          <p:cNvPr id="7" name="Picture Placeholder 6">
            <a:extLst>
              <a:ext uri="{FF2B5EF4-FFF2-40B4-BE49-F238E27FC236}">
                <a16:creationId xmlns:a16="http://schemas.microsoft.com/office/drawing/2014/main" id="{CED70101-1255-FD45-07D1-30FF57626795}"/>
              </a:ext>
            </a:extLst>
          </p:cNvPr>
          <p:cNvSpPr>
            <a:spLocks noGrp="1"/>
          </p:cNvSpPr>
          <p:nvPr>
            <p:ph type="pic" sz="quarter" idx="13"/>
          </p:nvPr>
        </p:nvSpPr>
        <p:spPr>
          <a:xfrm>
            <a:off x="4916740" y="1697099"/>
            <a:ext cx="1799531" cy="1800000"/>
          </a:xfrm>
          <a:prstGeom prst="ellipse">
            <a:avLst/>
          </a:prstGeom>
          <a:solidFill>
            <a:schemeClr val="bg2"/>
          </a:solidFill>
        </p:spPr>
        <p:txBody>
          <a:bodyPr/>
          <a:lstStyle/>
          <a:p>
            <a:r>
              <a:rPr lang="en-GB"/>
              <a:t>Click icon to add picture</a:t>
            </a:r>
            <a:endParaRPr lang="en-IE"/>
          </a:p>
        </p:txBody>
      </p:sp>
      <p:sp>
        <p:nvSpPr>
          <p:cNvPr id="26" name="Text Placeholder 25">
            <a:extLst>
              <a:ext uri="{FF2B5EF4-FFF2-40B4-BE49-F238E27FC236}">
                <a16:creationId xmlns:a16="http://schemas.microsoft.com/office/drawing/2014/main" id="{9615427E-B9C0-DD27-A4C2-752AFC6E436A}"/>
              </a:ext>
            </a:extLst>
          </p:cNvPr>
          <p:cNvSpPr>
            <a:spLocks noGrp="1"/>
          </p:cNvSpPr>
          <p:nvPr>
            <p:ph type="body" sz="quarter" idx="17"/>
          </p:nvPr>
        </p:nvSpPr>
        <p:spPr>
          <a:xfrm>
            <a:off x="7063741" y="1697099"/>
            <a:ext cx="1799531" cy="1800000"/>
          </a:xfrm>
          <a:prstGeom prst="ellipse">
            <a:avLst/>
          </a:prstGeom>
          <a:solidFill>
            <a:schemeClr val="accent2"/>
          </a:solidFill>
        </p:spPr>
        <p:txBody>
          <a:bodyPr anchor="ctr" anchorCtr="0">
            <a:normAutofit/>
          </a:bodyPr>
          <a:lstStyle>
            <a:lvl1pPr marL="0" indent="0" algn="ctr">
              <a:buFontTx/>
              <a:buNone/>
              <a:defRPr sz="1600">
                <a:solidFill>
                  <a:schemeClr val="bg1"/>
                </a:solidFill>
              </a:defRPr>
            </a:lvl1pPr>
          </a:lstStyle>
          <a:p>
            <a:pPr lvl="0"/>
            <a:r>
              <a:rPr lang="en-GB"/>
              <a:t>Click to edit Master text styles</a:t>
            </a:r>
          </a:p>
        </p:txBody>
      </p:sp>
      <p:sp>
        <p:nvSpPr>
          <p:cNvPr id="28" name="Text Placeholder 25">
            <a:extLst>
              <a:ext uri="{FF2B5EF4-FFF2-40B4-BE49-F238E27FC236}">
                <a16:creationId xmlns:a16="http://schemas.microsoft.com/office/drawing/2014/main" id="{F76251E3-BE1B-3B5B-0729-D1CFF7BD2B0D}"/>
              </a:ext>
            </a:extLst>
          </p:cNvPr>
          <p:cNvSpPr>
            <a:spLocks noGrp="1"/>
          </p:cNvSpPr>
          <p:nvPr>
            <p:ph type="body" sz="quarter" idx="19"/>
          </p:nvPr>
        </p:nvSpPr>
        <p:spPr>
          <a:xfrm>
            <a:off x="349532" y="2597099"/>
            <a:ext cx="4071191" cy="3653576"/>
          </a:xfrm>
        </p:spPr>
        <p:txBody>
          <a:bodyPr/>
          <a:lstStyle>
            <a:lvl1pPr marL="0" indent="0" algn="l">
              <a:buFontTx/>
              <a:buNone/>
              <a:defRPr/>
            </a:lvl1pPr>
          </a:lstStyle>
          <a:p>
            <a:pPr lvl="0"/>
            <a:r>
              <a:rPr lang="en-GB"/>
              <a:t>Click to edit Master text styles</a:t>
            </a:r>
          </a:p>
        </p:txBody>
      </p:sp>
      <p:sp>
        <p:nvSpPr>
          <p:cNvPr id="3" name="Picture Placeholder 6">
            <a:extLst>
              <a:ext uri="{FF2B5EF4-FFF2-40B4-BE49-F238E27FC236}">
                <a16:creationId xmlns:a16="http://schemas.microsoft.com/office/drawing/2014/main" id="{1266C574-4997-77F9-D5D7-D8FBD3B7E2DA}"/>
              </a:ext>
            </a:extLst>
          </p:cNvPr>
          <p:cNvSpPr>
            <a:spLocks noGrp="1"/>
          </p:cNvSpPr>
          <p:nvPr>
            <p:ph type="pic" sz="quarter" idx="20"/>
          </p:nvPr>
        </p:nvSpPr>
        <p:spPr>
          <a:xfrm>
            <a:off x="9210742" y="1697099"/>
            <a:ext cx="1799531" cy="1800000"/>
          </a:xfrm>
          <a:prstGeom prst="ellipse">
            <a:avLst/>
          </a:prstGeom>
          <a:solidFill>
            <a:schemeClr val="bg2"/>
          </a:solidFill>
        </p:spPr>
        <p:txBody>
          <a:bodyPr/>
          <a:lstStyle/>
          <a:p>
            <a:r>
              <a:rPr lang="en-GB"/>
              <a:t>Click icon to add picture</a:t>
            </a:r>
            <a:endParaRPr lang="en-IE"/>
          </a:p>
        </p:txBody>
      </p:sp>
      <p:sp>
        <p:nvSpPr>
          <p:cNvPr id="4" name="Text Placeholder 25">
            <a:extLst>
              <a:ext uri="{FF2B5EF4-FFF2-40B4-BE49-F238E27FC236}">
                <a16:creationId xmlns:a16="http://schemas.microsoft.com/office/drawing/2014/main" id="{2041ADEF-773D-3E32-B89D-C098E6F1A3B3}"/>
              </a:ext>
            </a:extLst>
          </p:cNvPr>
          <p:cNvSpPr>
            <a:spLocks noGrp="1"/>
          </p:cNvSpPr>
          <p:nvPr>
            <p:ph type="body" sz="quarter" idx="21"/>
          </p:nvPr>
        </p:nvSpPr>
        <p:spPr>
          <a:xfrm>
            <a:off x="4979661" y="3753962"/>
            <a:ext cx="1799531" cy="1800000"/>
          </a:xfrm>
          <a:prstGeom prst="ellipse">
            <a:avLst/>
          </a:prstGeom>
          <a:solidFill>
            <a:schemeClr val="accent2"/>
          </a:solidFill>
        </p:spPr>
        <p:txBody>
          <a:bodyPr anchor="ctr" anchorCtr="0">
            <a:normAutofit/>
          </a:bodyPr>
          <a:lstStyle>
            <a:lvl1pPr marL="0" indent="0" algn="ctr">
              <a:buFontTx/>
              <a:buNone/>
              <a:defRPr sz="1600">
                <a:solidFill>
                  <a:schemeClr val="bg1"/>
                </a:solidFill>
              </a:defRPr>
            </a:lvl1pPr>
          </a:lstStyle>
          <a:p>
            <a:pPr lvl="0"/>
            <a:r>
              <a:rPr lang="en-GB"/>
              <a:t>Click to edit Master text styles</a:t>
            </a:r>
          </a:p>
        </p:txBody>
      </p:sp>
      <p:sp>
        <p:nvSpPr>
          <p:cNvPr id="6" name="Picture Placeholder 6">
            <a:extLst>
              <a:ext uri="{FF2B5EF4-FFF2-40B4-BE49-F238E27FC236}">
                <a16:creationId xmlns:a16="http://schemas.microsoft.com/office/drawing/2014/main" id="{6B0F922C-89F8-172E-CF57-474AA46BAC20}"/>
              </a:ext>
            </a:extLst>
          </p:cNvPr>
          <p:cNvSpPr>
            <a:spLocks noGrp="1"/>
          </p:cNvSpPr>
          <p:nvPr>
            <p:ph type="pic" sz="quarter" idx="22"/>
          </p:nvPr>
        </p:nvSpPr>
        <p:spPr>
          <a:xfrm>
            <a:off x="7126661" y="3753962"/>
            <a:ext cx="1799531" cy="1800000"/>
          </a:xfrm>
          <a:prstGeom prst="ellipse">
            <a:avLst/>
          </a:prstGeom>
          <a:solidFill>
            <a:schemeClr val="bg2"/>
          </a:solidFill>
        </p:spPr>
        <p:txBody>
          <a:bodyPr/>
          <a:lstStyle/>
          <a:p>
            <a:r>
              <a:rPr lang="en-GB"/>
              <a:t>Click icon to add picture</a:t>
            </a:r>
            <a:endParaRPr lang="en-IE"/>
          </a:p>
        </p:txBody>
      </p:sp>
      <p:sp>
        <p:nvSpPr>
          <p:cNvPr id="8" name="Text Placeholder 25">
            <a:extLst>
              <a:ext uri="{FF2B5EF4-FFF2-40B4-BE49-F238E27FC236}">
                <a16:creationId xmlns:a16="http://schemas.microsoft.com/office/drawing/2014/main" id="{3C8A5078-88D1-A603-A170-B884BA1137DB}"/>
              </a:ext>
            </a:extLst>
          </p:cNvPr>
          <p:cNvSpPr>
            <a:spLocks noGrp="1"/>
          </p:cNvSpPr>
          <p:nvPr>
            <p:ph type="body" sz="quarter" idx="23"/>
          </p:nvPr>
        </p:nvSpPr>
        <p:spPr>
          <a:xfrm>
            <a:off x="9210742" y="3753962"/>
            <a:ext cx="1799531" cy="1800000"/>
          </a:xfrm>
          <a:prstGeom prst="ellipse">
            <a:avLst/>
          </a:prstGeom>
          <a:solidFill>
            <a:schemeClr val="accent2"/>
          </a:solidFill>
        </p:spPr>
        <p:txBody>
          <a:bodyPr anchor="ctr" anchorCtr="0">
            <a:normAutofit/>
          </a:bodyPr>
          <a:lstStyle>
            <a:lvl1pPr marL="0" indent="0" algn="ctr">
              <a:buFontTx/>
              <a:buNone/>
              <a:defRPr sz="1600">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307102985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Big picture with 4 circles with text">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428245F3-4889-EA87-BFCB-316110355A34}"/>
              </a:ext>
            </a:extLst>
          </p:cNvPr>
          <p:cNvSpPr>
            <a:spLocks noGrp="1"/>
          </p:cNvSpPr>
          <p:nvPr>
            <p:ph type="pic" sz="quarter" idx="13"/>
          </p:nvPr>
        </p:nvSpPr>
        <p:spPr>
          <a:xfrm>
            <a:off x="4030237" y="1364545"/>
            <a:ext cx="4128351" cy="4128910"/>
          </a:xfrm>
          <a:prstGeom prst="ellipse">
            <a:avLst/>
          </a:prstGeom>
          <a:solidFill>
            <a:schemeClr val="bg2"/>
          </a:solidFill>
        </p:spPr>
        <p:txBody>
          <a:bodyPr/>
          <a:lstStyle/>
          <a:p>
            <a:r>
              <a:rPr lang="en-GB"/>
              <a:t>Click icon to add picture</a:t>
            </a:r>
            <a:endParaRPr lang="en-IE"/>
          </a:p>
        </p:txBody>
      </p:sp>
      <p:sp>
        <p:nvSpPr>
          <p:cNvPr id="4" name="Slide Number Placeholder 3">
            <a:extLst>
              <a:ext uri="{FF2B5EF4-FFF2-40B4-BE49-F238E27FC236}">
                <a16:creationId xmlns:a16="http://schemas.microsoft.com/office/drawing/2014/main" id="{080EEE3A-154E-60CE-B70F-B05A9653D1B6}"/>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2" name="Text Placeholder 25">
            <a:extLst>
              <a:ext uri="{FF2B5EF4-FFF2-40B4-BE49-F238E27FC236}">
                <a16:creationId xmlns:a16="http://schemas.microsoft.com/office/drawing/2014/main" id="{A46A8D10-4224-5145-9F6B-CCD4345B4CCF}"/>
              </a:ext>
            </a:extLst>
          </p:cNvPr>
          <p:cNvSpPr>
            <a:spLocks noGrp="1"/>
          </p:cNvSpPr>
          <p:nvPr>
            <p:ph type="body" sz="quarter" idx="17"/>
          </p:nvPr>
        </p:nvSpPr>
        <p:spPr>
          <a:xfrm>
            <a:off x="7079659" y="4126400"/>
            <a:ext cx="1799531" cy="1800000"/>
          </a:xfrm>
          <a:prstGeom prst="ellipse">
            <a:avLst/>
          </a:prstGeom>
          <a:solidFill>
            <a:schemeClr val="accent2"/>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en-GB"/>
              <a:t>Click to edit Master text styles</a:t>
            </a:r>
          </a:p>
        </p:txBody>
      </p:sp>
      <p:sp>
        <p:nvSpPr>
          <p:cNvPr id="6" name="Text Placeholder 25">
            <a:extLst>
              <a:ext uri="{FF2B5EF4-FFF2-40B4-BE49-F238E27FC236}">
                <a16:creationId xmlns:a16="http://schemas.microsoft.com/office/drawing/2014/main" id="{77217D97-F321-F164-CAD4-EAD271EDB6E3}"/>
              </a:ext>
            </a:extLst>
          </p:cNvPr>
          <p:cNvSpPr>
            <a:spLocks noGrp="1"/>
          </p:cNvSpPr>
          <p:nvPr>
            <p:ph type="body" sz="quarter" idx="18"/>
          </p:nvPr>
        </p:nvSpPr>
        <p:spPr>
          <a:xfrm>
            <a:off x="7079659" y="1006888"/>
            <a:ext cx="1799531" cy="1800000"/>
          </a:xfrm>
          <a:prstGeom prst="ellipse">
            <a:avLst/>
          </a:prstGeom>
          <a:solidFill>
            <a:schemeClr val="accent2"/>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en-GB"/>
              <a:t>Click to edit Master text styles</a:t>
            </a:r>
          </a:p>
        </p:txBody>
      </p:sp>
      <p:sp>
        <p:nvSpPr>
          <p:cNvPr id="7" name="Text Placeholder 25">
            <a:extLst>
              <a:ext uri="{FF2B5EF4-FFF2-40B4-BE49-F238E27FC236}">
                <a16:creationId xmlns:a16="http://schemas.microsoft.com/office/drawing/2014/main" id="{FCDC42C5-E0C7-74F2-62C2-E971BA78890F}"/>
              </a:ext>
            </a:extLst>
          </p:cNvPr>
          <p:cNvSpPr>
            <a:spLocks noGrp="1"/>
          </p:cNvSpPr>
          <p:nvPr>
            <p:ph type="body" sz="quarter" idx="19"/>
          </p:nvPr>
        </p:nvSpPr>
        <p:spPr>
          <a:xfrm>
            <a:off x="3130472" y="1006888"/>
            <a:ext cx="1799531" cy="1800000"/>
          </a:xfrm>
          <a:prstGeom prst="ellipse">
            <a:avLst/>
          </a:prstGeom>
          <a:solidFill>
            <a:schemeClr val="accent2"/>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en-GB"/>
              <a:t>Click to edit Master text styles</a:t>
            </a:r>
          </a:p>
        </p:txBody>
      </p:sp>
      <p:sp>
        <p:nvSpPr>
          <p:cNvPr id="8" name="Text Placeholder 25">
            <a:extLst>
              <a:ext uri="{FF2B5EF4-FFF2-40B4-BE49-F238E27FC236}">
                <a16:creationId xmlns:a16="http://schemas.microsoft.com/office/drawing/2014/main" id="{BB736237-0B0D-37E0-1A64-E688F9EE430C}"/>
              </a:ext>
            </a:extLst>
          </p:cNvPr>
          <p:cNvSpPr>
            <a:spLocks noGrp="1"/>
          </p:cNvSpPr>
          <p:nvPr>
            <p:ph type="body" sz="quarter" idx="20"/>
          </p:nvPr>
        </p:nvSpPr>
        <p:spPr>
          <a:xfrm>
            <a:off x="3130472" y="4126400"/>
            <a:ext cx="1799531" cy="1800000"/>
          </a:xfrm>
          <a:prstGeom prst="ellipse">
            <a:avLst/>
          </a:prstGeom>
          <a:solidFill>
            <a:schemeClr val="accent2"/>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en-GB"/>
              <a:t>Click to edit Master text styles</a:t>
            </a:r>
          </a:p>
        </p:txBody>
      </p:sp>
      <p:sp>
        <p:nvSpPr>
          <p:cNvPr id="10" name="Oval 9">
            <a:extLst>
              <a:ext uri="{FF2B5EF4-FFF2-40B4-BE49-F238E27FC236}">
                <a16:creationId xmlns:a16="http://schemas.microsoft.com/office/drawing/2014/main" id="{DD627931-5827-A3E4-159F-17BDDCF05672}"/>
              </a:ext>
            </a:extLst>
          </p:cNvPr>
          <p:cNvSpPr/>
          <p:nvPr userDrawn="1"/>
        </p:nvSpPr>
        <p:spPr>
          <a:xfrm>
            <a:off x="1087689" y="2218197"/>
            <a:ext cx="377140" cy="37723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799"/>
          </a:p>
        </p:txBody>
      </p:sp>
      <p:sp>
        <p:nvSpPr>
          <p:cNvPr id="11" name="Oval 10">
            <a:extLst>
              <a:ext uri="{FF2B5EF4-FFF2-40B4-BE49-F238E27FC236}">
                <a16:creationId xmlns:a16="http://schemas.microsoft.com/office/drawing/2014/main" id="{3A735906-2A81-D1BA-2542-5F2A14A2BB9C}"/>
              </a:ext>
            </a:extLst>
          </p:cNvPr>
          <p:cNvSpPr/>
          <p:nvPr userDrawn="1"/>
        </p:nvSpPr>
        <p:spPr>
          <a:xfrm>
            <a:off x="1470295" y="2703174"/>
            <a:ext cx="207374" cy="20742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799"/>
          </a:p>
        </p:txBody>
      </p:sp>
      <p:sp>
        <p:nvSpPr>
          <p:cNvPr id="12" name="Oval 11">
            <a:extLst>
              <a:ext uri="{FF2B5EF4-FFF2-40B4-BE49-F238E27FC236}">
                <a16:creationId xmlns:a16="http://schemas.microsoft.com/office/drawing/2014/main" id="{C6D68BA7-34BE-F5AD-7408-C32AB0517682}"/>
              </a:ext>
            </a:extLst>
          </p:cNvPr>
          <p:cNvSpPr/>
          <p:nvPr userDrawn="1"/>
        </p:nvSpPr>
        <p:spPr>
          <a:xfrm>
            <a:off x="11010273" y="4349522"/>
            <a:ext cx="377140" cy="3772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799"/>
          </a:p>
        </p:txBody>
      </p:sp>
    </p:spTree>
    <p:extLst>
      <p:ext uri="{BB962C8B-B14F-4D97-AF65-F5344CB8AC3E}">
        <p14:creationId xmlns:p14="http://schemas.microsoft.com/office/powerpoint/2010/main" val="348367440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3B4BC-20C3-3683-B1F8-67514F4DEFCA}"/>
              </a:ext>
            </a:extLst>
          </p:cNvPr>
          <p:cNvSpPr>
            <a:spLocks noGrp="1"/>
          </p:cNvSpPr>
          <p:nvPr>
            <p:ph type="title"/>
          </p:nvPr>
        </p:nvSpPr>
        <p:spPr>
          <a:xfrm>
            <a:off x="433841" y="987426"/>
            <a:ext cx="4336942" cy="988609"/>
          </a:xfrm>
        </p:spPr>
        <p:txBody>
          <a:bodyPr anchor="t" anchorCtr="0"/>
          <a:lstStyle>
            <a:lvl1pPr>
              <a:defRPr sz="3199"/>
            </a:lvl1pPr>
          </a:lstStyle>
          <a:p>
            <a:r>
              <a:rPr lang="en-GB"/>
              <a:t>Click to edit Master title style</a:t>
            </a:r>
            <a:endParaRPr lang="en-IE"/>
          </a:p>
        </p:txBody>
      </p:sp>
      <p:sp>
        <p:nvSpPr>
          <p:cNvPr id="3" name="Content Placeholder 2">
            <a:extLst>
              <a:ext uri="{FF2B5EF4-FFF2-40B4-BE49-F238E27FC236}">
                <a16:creationId xmlns:a16="http://schemas.microsoft.com/office/drawing/2014/main" id="{9B4B288A-CD6B-4DB5-C509-30854AFB9118}"/>
              </a:ext>
            </a:extLst>
          </p:cNvPr>
          <p:cNvSpPr>
            <a:spLocks noGrp="1"/>
          </p:cNvSpPr>
          <p:nvPr>
            <p:ph idx="1"/>
          </p:nvPr>
        </p:nvSpPr>
        <p:spPr>
          <a:xfrm>
            <a:off x="5181838" y="987426"/>
            <a:ext cx="6170593" cy="4873625"/>
          </a:xfrm>
        </p:spPr>
        <p:txBody>
          <a:bodyPr>
            <a:normAutofit/>
          </a:bodyPr>
          <a:lstStyle>
            <a:lvl1pPr>
              <a:defRPr sz="19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GB"/>
              <a:t>Click to edit Master text styles</a:t>
            </a:r>
          </a:p>
        </p:txBody>
      </p:sp>
      <p:sp>
        <p:nvSpPr>
          <p:cNvPr id="4" name="Text Placeholder 3">
            <a:extLst>
              <a:ext uri="{FF2B5EF4-FFF2-40B4-BE49-F238E27FC236}">
                <a16:creationId xmlns:a16="http://schemas.microsoft.com/office/drawing/2014/main" id="{82482427-96BA-BEAF-EC7E-79BF8D7A5C05}"/>
              </a:ext>
            </a:extLst>
          </p:cNvPr>
          <p:cNvSpPr>
            <a:spLocks noGrp="1"/>
          </p:cNvSpPr>
          <p:nvPr>
            <p:ph type="body" sz="half" idx="2"/>
          </p:nvPr>
        </p:nvSpPr>
        <p:spPr>
          <a:xfrm>
            <a:off x="433841" y="2115520"/>
            <a:ext cx="4336942" cy="3753469"/>
          </a:xfrm>
        </p:spPr>
        <p:txBody>
          <a:bodyPr>
            <a:normAutofit/>
          </a:bodyPr>
          <a:lstStyle>
            <a:lvl1pPr marL="0" indent="0">
              <a:buNone/>
              <a:defRPr sz="19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13B2D8F1-0954-866B-2DCD-545BA668FEE8}"/>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299887939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Picture with Ca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2B272-CB41-81DD-3CF7-0FD98BA9A97D}"/>
              </a:ext>
            </a:extLst>
          </p:cNvPr>
          <p:cNvSpPr>
            <a:spLocks noGrp="1"/>
          </p:cNvSpPr>
          <p:nvPr>
            <p:ph type="title"/>
          </p:nvPr>
        </p:nvSpPr>
        <p:spPr>
          <a:xfrm>
            <a:off x="341989" y="781970"/>
            <a:ext cx="7891772" cy="665282"/>
          </a:xfrm>
        </p:spPr>
        <p:txBody>
          <a:bodyPr anchor="t" anchorCtr="0"/>
          <a:lstStyle>
            <a:lvl1pPr>
              <a:defRPr sz="3199"/>
            </a:lvl1pPr>
          </a:lstStyle>
          <a:p>
            <a:r>
              <a:rPr lang="en-GB"/>
              <a:t>Click to edit Master title style</a:t>
            </a:r>
            <a:endParaRPr lang="en-IE"/>
          </a:p>
        </p:txBody>
      </p:sp>
      <p:sp>
        <p:nvSpPr>
          <p:cNvPr id="4" name="Text Placeholder 3">
            <a:extLst>
              <a:ext uri="{FF2B5EF4-FFF2-40B4-BE49-F238E27FC236}">
                <a16:creationId xmlns:a16="http://schemas.microsoft.com/office/drawing/2014/main" id="{46CD3730-9559-7093-5D78-804AB14B60CB}"/>
              </a:ext>
            </a:extLst>
          </p:cNvPr>
          <p:cNvSpPr>
            <a:spLocks noGrp="1"/>
          </p:cNvSpPr>
          <p:nvPr>
            <p:ph type="body" sz="half" idx="2"/>
          </p:nvPr>
        </p:nvSpPr>
        <p:spPr>
          <a:xfrm>
            <a:off x="341989" y="1559086"/>
            <a:ext cx="7891772" cy="4309903"/>
          </a:xfrm>
        </p:spPr>
        <p:txBody>
          <a:bodyPr>
            <a:normAutofit/>
          </a:bodyPr>
          <a:lstStyle>
            <a:lvl1pPr marL="0" indent="0">
              <a:buNone/>
              <a:defRPr sz="19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68904A18-D652-5A9D-DBF6-963F00DBBDA6}"/>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9" name="Picture Placeholder 6">
            <a:extLst>
              <a:ext uri="{FF2B5EF4-FFF2-40B4-BE49-F238E27FC236}">
                <a16:creationId xmlns:a16="http://schemas.microsoft.com/office/drawing/2014/main" id="{840AEFB0-E4BC-1637-F071-91A2029400A7}"/>
              </a:ext>
            </a:extLst>
          </p:cNvPr>
          <p:cNvSpPr>
            <a:spLocks noGrp="1"/>
          </p:cNvSpPr>
          <p:nvPr>
            <p:ph type="pic" sz="quarter" idx="13"/>
          </p:nvPr>
        </p:nvSpPr>
        <p:spPr>
          <a:xfrm>
            <a:off x="9172695" y="3429000"/>
            <a:ext cx="4079500" cy="4080052"/>
          </a:xfrm>
          <a:prstGeom prst="ellipse">
            <a:avLst/>
          </a:prstGeom>
          <a:solidFill>
            <a:schemeClr val="bg2"/>
          </a:solidFill>
        </p:spPr>
        <p:txBody>
          <a:bodyPr/>
          <a:lstStyle/>
          <a:p>
            <a:r>
              <a:rPr lang="en-GB"/>
              <a:t>Click icon to add picture</a:t>
            </a:r>
            <a:endParaRPr lang="en-IE"/>
          </a:p>
        </p:txBody>
      </p:sp>
      <p:pic>
        <p:nvPicPr>
          <p:cNvPr id="10" name="Picture 9" descr="A circular object with different colored lines&#10;&#10;Description automatically generated">
            <a:extLst>
              <a:ext uri="{FF2B5EF4-FFF2-40B4-BE49-F238E27FC236}">
                <a16:creationId xmlns:a16="http://schemas.microsoft.com/office/drawing/2014/main" id="{D9C1F4CB-43F4-00CA-F82E-B141F9EBD3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55225" y="2897579"/>
            <a:ext cx="5050833" cy="4706476"/>
          </a:xfrm>
          <a:prstGeom prst="rect">
            <a:avLst/>
          </a:prstGeom>
        </p:spPr>
      </p:pic>
    </p:spTree>
    <p:extLst>
      <p:ext uri="{BB962C8B-B14F-4D97-AF65-F5344CB8AC3E}">
        <p14:creationId xmlns:p14="http://schemas.microsoft.com/office/powerpoint/2010/main" val="365745253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Picture with Caption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2B272-CB41-81DD-3CF7-0FD98BA9A97D}"/>
              </a:ext>
            </a:extLst>
          </p:cNvPr>
          <p:cNvSpPr>
            <a:spLocks noGrp="1"/>
          </p:cNvSpPr>
          <p:nvPr>
            <p:ph type="title"/>
          </p:nvPr>
        </p:nvSpPr>
        <p:spPr>
          <a:xfrm>
            <a:off x="4983399" y="1375334"/>
            <a:ext cx="6873818" cy="665282"/>
          </a:xfrm>
        </p:spPr>
        <p:txBody>
          <a:bodyPr anchor="t" anchorCtr="0"/>
          <a:lstStyle>
            <a:lvl1pPr>
              <a:defRPr sz="3199"/>
            </a:lvl1pPr>
          </a:lstStyle>
          <a:p>
            <a:r>
              <a:rPr lang="en-GB"/>
              <a:t>Click to edit Master title style</a:t>
            </a:r>
            <a:endParaRPr lang="en-IE"/>
          </a:p>
        </p:txBody>
      </p:sp>
      <p:sp>
        <p:nvSpPr>
          <p:cNvPr id="4" name="Text Placeholder 3">
            <a:extLst>
              <a:ext uri="{FF2B5EF4-FFF2-40B4-BE49-F238E27FC236}">
                <a16:creationId xmlns:a16="http://schemas.microsoft.com/office/drawing/2014/main" id="{46CD3730-9559-7093-5D78-804AB14B60CB}"/>
              </a:ext>
            </a:extLst>
          </p:cNvPr>
          <p:cNvSpPr>
            <a:spLocks noGrp="1"/>
          </p:cNvSpPr>
          <p:nvPr>
            <p:ph type="body" sz="half" idx="2"/>
          </p:nvPr>
        </p:nvSpPr>
        <p:spPr>
          <a:xfrm>
            <a:off x="4983399" y="2152449"/>
            <a:ext cx="6873818" cy="3636558"/>
          </a:xfrm>
        </p:spPr>
        <p:txBody>
          <a:bodyPr>
            <a:normAutofit/>
          </a:bodyPr>
          <a:lstStyle>
            <a:lvl1pPr marL="0" indent="0">
              <a:buNone/>
              <a:defRPr sz="19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68904A18-D652-5A9D-DBF6-963F00DBBDA6}"/>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9" name="Picture Placeholder 6">
            <a:extLst>
              <a:ext uri="{FF2B5EF4-FFF2-40B4-BE49-F238E27FC236}">
                <a16:creationId xmlns:a16="http://schemas.microsoft.com/office/drawing/2014/main" id="{840AEFB0-E4BC-1637-F071-91A2029400A7}"/>
              </a:ext>
            </a:extLst>
          </p:cNvPr>
          <p:cNvSpPr>
            <a:spLocks noGrp="1"/>
          </p:cNvSpPr>
          <p:nvPr>
            <p:ph type="pic" sz="quarter" idx="13"/>
          </p:nvPr>
        </p:nvSpPr>
        <p:spPr>
          <a:xfrm>
            <a:off x="-225415" y="2330405"/>
            <a:ext cx="4079500" cy="4080052"/>
          </a:xfrm>
          <a:prstGeom prst="ellipse">
            <a:avLst/>
          </a:prstGeom>
          <a:solidFill>
            <a:schemeClr val="bg2"/>
          </a:solidFill>
        </p:spPr>
        <p:txBody>
          <a:bodyPr/>
          <a:lstStyle/>
          <a:p>
            <a:r>
              <a:rPr lang="en-GB"/>
              <a:t>Click icon to add picture</a:t>
            </a:r>
            <a:endParaRPr lang="en-IE"/>
          </a:p>
        </p:txBody>
      </p:sp>
      <p:pic>
        <p:nvPicPr>
          <p:cNvPr id="3" name="Picture 2" descr="A circular object with different colored lines&#10;&#10;Description automatically generated">
            <a:extLst>
              <a:ext uri="{FF2B5EF4-FFF2-40B4-BE49-F238E27FC236}">
                <a16:creationId xmlns:a16="http://schemas.microsoft.com/office/drawing/2014/main" id="{4FEB627D-AE9F-E669-E17D-ACE310ACEB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87" y="1864427"/>
            <a:ext cx="4978271" cy="4638861"/>
          </a:xfrm>
          <a:prstGeom prst="rect">
            <a:avLst/>
          </a:prstGeom>
        </p:spPr>
      </p:pic>
    </p:spTree>
    <p:extLst>
      <p:ext uri="{BB962C8B-B14F-4D97-AF65-F5344CB8AC3E}">
        <p14:creationId xmlns:p14="http://schemas.microsoft.com/office/powerpoint/2010/main" val="278022712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A484E49-DCF7-CA42-901C-249D26685729}"/>
              </a:ext>
            </a:extLst>
          </p:cNvPr>
          <p:cNvSpPr/>
          <p:nvPr userDrawn="1"/>
        </p:nvSpPr>
        <p:spPr>
          <a:xfrm>
            <a:off x="-1066712" y="1098026"/>
            <a:ext cx="5273145" cy="527451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799"/>
          </a:p>
        </p:txBody>
      </p:sp>
      <p:sp>
        <p:nvSpPr>
          <p:cNvPr id="4" name="Text Placeholder 3">
            <a:extLst>
              <a:ext uri="{FF2B5EF4-FFF2-40B4-BE49-F238E27FC236}">
                <a16:creationId xmlns:a16="http://schemas.microsoft.com/office/drawing/2014/main" id="{46CD3730-9559-7093-5D78-804AB14B60CB}"/>
              </a:ext>
            </a:extLst>
          </p:cNvPr>
          <p:cNvSpPr>
            <a:spLocks noGrp="1"/>
          </p:cNvSpPr>
          <p:nvPr>
            <p:ph type="body" sz="half" idx="2"/>
          </p:nvPr>
        </p:nvSpPr>
        <p:spPr>
          <a:xfrm>
            <a:off x="4983399" y="2152450"/>
            <a:ext cx="6873818" cy="3465687"/>
          </a:xfrm>
        </p:spPr>
        <p:txBody>
          <a:bodyPr>
            <a:normAutofit/>
          </a:bodyPr>
          <a:lstStyle>
            <a:lvl1pPr marL="0" indent="0">
              <a:buNone/>
              <a:defRPr sz="2399" i="1"/>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68904A18-D652-5A9D-DBF6-963F00DBBDA6}"/>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9" name="Picture Placeholder 6">
            <a:extLst>
              <a:ext uri="{FF2B5EF4-FFF2-40B4-BE49-F238E27FC236}">
                <a16:creationId xmlns:a16="http://schemas.microsoft.com/office/drawing/2014/main" id="{840AEFB0-E4BC-1637-F071-91A2029400A7}"/>
              </a:ext>
            </a:extLst>
          </p:cNvPr>
          <p:cNvSpPr>
            <a:spLocks noGrp="1"/>
          </p:cNvSpPr>
          <p:nvPr>
            <p:ph type="pic" sz="quarter" idx="13"/>
          </p:nvPr>
        </p:nvSpPr>
        <p:spPr>
          <a:xfrm>
            <a:off x="-1141656" y="1052630"/>
            <a:ext cx="5168588" cy="5169287"/>
          </a:xfrm>
          <a:prstGeom prst="ellipse">
            <a:avLst/>
          </a:prstGeom>
          <a:solidFill>
            <a:schemeClr val="bg2"/>
          </a:solidFill>
        </p:spPr>
        <p:txBody>
          <a:bodyPr/>
          <a:lstStyle/>
          <a:p>
            <a:r>
              <a:rPr lang="en-GB"/>
              <a:t>Click icon to add picture</a:t>
            </a:r>
            <a:endParaRPr lang="en-IE"/>
          </a:p>
        </p:txBody>
      </p:sp>
      <p:sp>
        <p:nvSpPr>
          <p:cNvPr id="5" name="Text Placeholder 3">
            <a:extLst>
              <a:ext uri="{FF2B5EF4-FFF2-40B4-BE49-F238E27FC236}">
                <a16:creationId xmlns:a16="http://schemas.microsoft.com/office/drawing/2014/main" id="{69E081B0-D0BE-B81F-9447-231F4738A15D}"/>
              </a:ext>
            </a:extLst>
          </p:cNvPr>
          <p:cNvSpPr>
            <a:spLocks noGrp="1"/>
          </p:cNvSpPr>
          <p:nvPr>
            <p:ph type="body" sz="half" idx="14"/>
          </p:nvPr>
        </p:nvSpPr>
        <p:spPr>
          <a:xfrm>
            <a:off x="4983398" y="5752570"/>
            <a:ext cx="6873817" cy="469347"/>
          </a:xfrm>
        </p:spPr>
        <p:txBody>
          <a:bodyPr>
            <a:normAutofit/>
          </a:bodyPr>
          <a:lstStyle>
            <a:lvl1pPr marL="0" indent="0">
              <a:buNone/>
              <a:defRPr sz="1799" b="1"/>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6" name="Text Placeholder 3">
            <a:extLst>
              <a:ext uri="{FF2B5EF4-FFF2-40B4-BE49-F238E27FC236}">
                <a16:creationId xmlns:a16="http://schemas.microsoft.com/office/drawing/2014/main" id="{91D67F16-8EE0-B0FC-983D-6C58B72AF712}"/>
              </a:ext>
            </a:extLst>
          </p:cNvPr>
          <p:cNvSpPr>
            <a:spLocks noGrp="1"/>
          </p:cNvSpPr>
          <p:nvPr>
            <p:ph type="body" sz="half" idx="15" hasCustomPrompt="1"/>
          </p:nvPr>
        </p:nvSpPr>
        <p:spPr>
          <a:xfrm>
            <a:off x="4206432" y="1263822"/>
            <a:ext cx="776966" cy="805912"/>
          </a:xfrm>
        </p:spPr>
        <p:txBody>
          <a:bodyPr>
            <a:noAutofit/>
          </a:bodyPr>
          <a:lstStyle>
            <a:lvl1pPr marL="0" indent="0">
              <a:buNone/>
              <a:defRPr sz="14996">
                <a:solidFill>
                  <a:schemeClr val="accent3"/>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a:t>
            </a:r>
          </a:p>
        </p:txBody>
      </p:sp>
    </p:spTree>
    <p:extLst>
      <p:ext uri="{BB962C8B-B14F-4D97-AF65-F5344CB8AC3E}">
        <p14:creationId xmlns:p14="http://schemas.microsoft.com/office/powerpoint/2010/main" val="422152554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55F5C-0B76-FCE0-4227-31E421DF8A54}"/>
              </a:ext>
            </a:extLst>
          </p:cNvPr>
          <p:cNvSpPr>
            <a:spLocks noGrp="1"/>
          </p:cNvSpPr>
          <p:nvPr>
            <p:ph type="title"/>
          </p:nvPr>
        </p:nvSpPr>
        <p:spPr/>
        <p:txBody>
          <a:bodyPr/>
          <a:lstStyle/>
          <a:p>
            <a:r>
              <a:rPr lang="en-GB"/>
              <a:t>Click to edit Master title style</a:t>
            </a:r>
            <a:endParaRPr lang="en-IE"/>
          </a:p>
        </p:txBody>
      </p:sp>
      <p:sp>
        <p:nvSpPr>
          <p:cNvPr id="6" name="Slide Number Placeholder 5">
            <a:extLst>
              <a:ext uri="{FF2B5EF4-FFF2-40B4-BE49-F238E27FC236}">
                <a16:creationId xmlns:a16="http://schemas.microsoft.com/office/drawing/2014/main" id="{44EA0656-C6FF-906C-4AD0-1CC9832E7C74}"/>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4" name="Chart Placeholder 3">
            <a:extLst>
              <a:ext uri="{FF2B5EF4-FFF2-40B4-BE49-F238E27FC236}">
                <a16:creationId xmlns:a16="http://schemas.microsoft.com/office/drawing/2014/main" id="{EEE6F0C8-8659-7BA3-1626-833A0387FC32}"/>
              </a:ext>
            </a:extLst>
          </p:cNvPr>
          <p:cNvSpPr>
            <a:spLocks noGrp="1"/>
          </p:cNvSpPr>
          <p:nvPr>
            <p:ph type="chart" sz="quarter" idx="13"/>
          </p:nvPr>
        </p:nvSpPr>
        <p:spPr>
          <a:xfrm>
            <a:off x="914805" y="2360613"/>
            <a:ext cx="4442256" cy="2974975"/>
          </a:xfrm>
        </p:spPr>
        <p:txBody>
          <a:bodyPr/>
          <a:lstStyle/>
          <a:p>
            <a:r>
              <a:rPr lang="en-GB"/>
              <a:t>Click icon to add chart</a:t>
            </a:r>
            <a:endParaRPr lang="en-IE"/>
          </a:p>
        </p:txBody>
      </p:sp>
      <p:sp>
        <p:nvSpPr>
          <p:cNvPr id="5" name="Chart Placeholder 3">
            <a:extLst>
              <a:ext uri="{FF2B5EF4-FFF2-40B4-BE49-F238E27FC236}">
                <a16:creationId xmlns:a16="http://schemas.microsoft.com/office/drawing/2014/main" id="{5489C37A-4A4C-6EB7-6A58-FEC4B9C5AE7C}"/>
              </a:ext>
            </a:extLst>
          </p:cNvPr>
          <p:cNvSpPr>
            <a:spLocks noGrp="1"/>
          </p:cNvSpPr>
          <p:nvPr>
            <p:ph type="chart" sz="quarter" idx="14"/>
          </p:nvPr>
        </p:nvSpPr>
        <p:spPr>
          <a:xfrm>
            <a:off x="6831767" y="2360612"/>
            <a:ext cx="4442256" cy="2974975"/>
          </a:xfrm>
        </p:spPr>
        <p:txBody>
          <a:bodyPr/>
          <a:lstStyle/>
          <a:p>
            <a:r>
              <a:rPr lang="en-GB"/>
              <a:t>Click icon to add chart</a:t>
            </a:r>
            <a:endParaRPr lang="en-IE"/>
          </a:p>
        </p:txBody>
      </p:sp>
    </p:spTree>
    <p:extLst>
      <p:ext uri="{BB962C8B-B14F-4D97-AF65-F5344CB8AC3E}">
        <p14:creationId xmlns:p14="http://schemas.microsoft.com/office/powerpoint/2010/main" val="2267961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p:nvPr userDrawn="1"/>
        </p:nvSpPr>
        <p:spPr>
          <a:xfrm>
            <a:off x="0" y="0"/>
            <a:ext cx="12188825" cy="6858000"/>
          </a:xfrm>
          <a:prstGeom prst="rect">
            <a:avLst/>
          </a:prstGeom>
          <a:solidFill>
            <a:srgbClr val="941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4" name="Date Placeholder 3"/>
          <p:cNvSpPr>
            <a:spLocks noGrp="1"/>
          </p:cNvSpPr>
          <p:nvPr>
            <p:ph type="dt" sz="half" idx="10"/>
          </p:nvPr>
        </p:nvSpPr>
        <p:spPr>
          <a:xfrm>
            <a:off x="479875" y="6577568"/>
            <a:ext cx="2844059" cy="365125"/>
          </a:xfrm>
        </p:spPr>
        <p:txBody>
          <a:bodyPr/>
          <a:lstStyle/>
          <a:p>
            <a:fld id="{30E17047-C597-4B34-8FEE-7A0D1EA692A4}" type="datetimeFigureOut">
              <a:rPr lang="en-US" smtClean="0"/>
              <a:t>2/10/26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877688" y="6577568"/>
            <a:ext cx="2844059" cy="365125"/>
          </a:xfrm>
        </p:spPr>
        <p:txBody>
          <a:bodyPr/>
          <a:lstStyle/>
          <a:p>
            <a:fld id="{58768E1A-8455-4611-8763-3FA1B747F6B6}" type="slidenum">
              <a:rPr lang="en-US" smtClean="0"/>
              <a:t>‹#›</a:t>
            </a:fld>
            <a:endParaRPr lang="en-US"/>
          </a:p>
        </p:txBody>
      </p:sp>
      <p:pic>
        <p:nvPicPr>
          <p:cNvPr id="10242" name="Picture 2" descr="S:\F15015_Copernicus\3_Work\330_Work-in-process\SC4_BackgroundMat\PPT\item Copernicus\Icon-01.png"/>
          <p:cNvPicPr>
            <a:picLocks noChangeAspect="1" noChangeArrowheads="1"/>
          </p:cNvPicPr>
          <p:nvPr userDrawn="1"/>
        </p:nvPicPr>
        <p:blipFill rotWithShape="1">
          <a:blip r:embed="rId2" cstate="print">
            <a:lum bright="70000" contrast="-70000"/>
            <a:extLst>
              <a:ext uri="{28A0092B-C50C-407E-A947-70E740481C1C}">
                <a14:useLocalDpi xmlns:a14="http://schemas.microsoft.com/office/drawing/2010/main" val="0"/>
              </a:ext>
            </a:extLst>
          </a:blip>
          <a:srcRect/>
          <a:stretch/>
        </p:blipFill>
        <p:spPr bwMode="auto">
          <a:xfrm>
            <a:off x="-479875" y="1440000"/>
            <a:ext cx="4319355" cy="362225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75850" y="6240801"/>
            <a:ext cx="1025370" cy="374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813930" y="6200014"/>
            <a:ext cx="1527043" cy="400591"/>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218"/>
          <a:stretch/>
        </p:blipFill>
        <p:spPr bwMode="auto">
          <a:xfrm>
            <a:off x="9719320" y="-15022"/>
            <a:ext cx="2469508" cy="6882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userDrawn="1"/>
        </p:nvSpPr>
        <p:spPr>
          <a:xfrm>
            <a:off x="828925" y="4715239"/>
            <a:ext cx="1919713" cy="318100"/>
          </a:xfrm>
          <a:prstGeom prst="rect">
            <a:avLst/>
          </a:prstGeom>
          <a:noFill/>
        </p:spPr>
        <p:txBody>
          <a:bodyPr wrap="square" rtlCol="0">
            <a:spAutoFit/>
          </a:bodyPr>
          <a:lstStyle/>
          <a:p>
            <a:pPr algn="ctr"/>
            <a:r>
              <a:rPr lang="es-ES" sz="1467" b="0" err="1">
                <a:solidFill>
                  <a:schemeClr val="bg1"/>
                </a:solidFill>
              </a:rPr>
              <a:t>Climate</a:t>
            </a:r>
            <a:r>
              <a:rPr lang="es-ES" sz="1467" b="0" baseline="0">
                <a:solidFill>
                  <a:schemeClr val="bg1"/>
                </a:solidFill>
              </a:rPr>
              <a:t> </a:t>
            </a:r>
            <a:r>
              <a:rPr lang="es-ES" sz="1467" b="0" err="1">
                <a:solidFill>
                  <a:schemeClr val="bg1"/>
                </a:solidFill>
              </a:rPr>
              <a:t>Change</a:t>
            </a:r>
            <a:endParaRPr lang="en-US" sz="1467" b="0">
              <a:solidFill>
                <a:schemeClr val="bg1"/>
              </a:solidFill>
            </a:endParaRPr>
          </a:p>
        </p:txBody>
      </p:sp>
      <p:pic>
        <p:nvPicPr>
          <p:cNvPr id="14" name="Picture 13"/>
          <p:cNvPicPr>
            <a:picLocks noChangeAspect="1"/>
          </p:cNvPicPr>
          <p:nvPr userDrawn="1"/>
        </p:nvPicPr>
        <p:blipFill>
          <a:blip r:embed="rId6">
            <a:biLevel thresh="25000"/>
          </a:blip>
          <a:stretch>
            <a:fillRect/>
          </a:stretch>
        </p:blipFill>
        <p:spPr>
          <a:xfrm>
            <a:off x="3551075" y="6415781"/>
            <a:ext cx="1097714" cy="188667"/>
          </a:xfrm>
          <a:prstGeom prst="rect">
            <a:avLst/>
          </a:prstGeom>
        </p:spPr>
      </p:pic>
    </p:spTree>
    <p:extLst>
      <p:ext uri="{BB962C8B-B14F-4D97-AF65-F5344CB8AC3E}">
        <p14:creationId xmlns:p14="http://schemas.microsoft.com/office/powerpoint/2010/main" val="259259920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55F5C-0B76-FCE0-4227-31E421DF8A54}"/>
              </a:ext>
            </a:extLst>
          </p:cNvPr>
          <p:cNvSpPr>
            <a:spLocks noGrp="1"/>
          </p:cNvSpPr>
          <p:nvPr>
            <p:ph type="title"/>
          </p:nvPr>
        </p:nvSpPr>
        <p:spPr/>
        <p:txBody>
          <a:bodyPr/>
          <a:lstStyle/>
          <a:p>
            <a:r>
              <a:rPr lang="en-GB"/>
              <a:t>Click to edit Master title style</a:t>
            </a:r>
            <a:endParaRPr lang="en-IE"/>
          </a:p>
        </p:txBody>
      </p:sp>
      <p:sp>
        <p:nvSpPr>
          <p:cNvPr id="6" name="Slide Number Placeholder 5">
            <a:extLst>
              <a:ext uri="{FF2B5EF4-FFF2-40B4-BE49-F238E27FC236}">
                <a16:creationId xmlns:a16="http://schemas.microsoft.com/office/drawing/2014/main" id="{44EA0656-C6FF-906C-4AD0-1CC9832E7C74}"/>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378092093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6EDFB9-AB79-2888-19AC-B58834E4A9D5}"/>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73058895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pic>
        <p:nvPicPr>
          <p:cNvPr id="5" name="Picture 4" descr="A circular object with lights&#10;&#10;Description automatically generated with medium confidence">
            <a:extLst>
              <a:ext uri="{FF2B5EF4-FFF2-40B4-BE49-F238E27FC236}">
                <a16:creationId xmlns:a16="http://schemas.microsoft.com/office/drawing/2014/main" id="{DBFB1BAC-D121-AD41-FBC7-88AC8076C5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8825" cy="6858000"/>
          </a:xfrm>
          <a:prstGeom prst="rect">
            <a:avLst/>
          </a:prstGeom>
        </p:spPr>
      </p:pic>
      <p:sp>
        <p:nvSpPr>
          <p:cNvPr id="2" name="Title 1">
            <a:extLst>
              <a:ext uri="{FF2B5EF4-FFF2-40B4-BE49-F238E27FC236}">
                <a16:creationId xmlns:a16="http://schemas.microsoft.com/office/drawing/2014/main" id="{7DC2867B-503F-D75A-E02B-6149F2C41927}"/>
              </a:ext>
            </a:extLst>
          </p:cNvPr>
          <p:cNvSpPr>
            <a:spLocks noGrp="1"/>
          </p:cNvSpPr>
          <p:nvPr>
            <p:ph type="title"/>
          </p:nvPr>
        </p:nvSpPr>
        <p:spPr>
          <a:xfrm>
            <a:off x="6651286" y="2892055"/>
            <a:ext cx="4189301" cy="1382765"/>
          </a:xfrm>
        </p:spPr>
        <p:txBody>
          <a:bodyPr anchor="t" anchorCtr="0">
            <a:normAutofit/>
          </a:bodyPr>
          <a:lstStyle>
            <a:lvl1pPr>
              <a:defRPr sz="4399">
                <a:solidFill>
                  <a:schemeClr val="bg1"/>
                </a:solidFill>
              </a:defRPr>
            </a:lvl1pPr>
          </a:lstStyle>
          <a:p>
            <a:r>
              <a:rPr lang="en-GB"/>
              <a:t>Click to edit Master title style</a:t>
            </a:r>
            <a:endParaRPr lang="en-IE"/>
          </a:p>
        </p:txBody>
      </p:sp>
      <p:pic>
        <p:nvPicPr>
          <p:cNvPr id="3" name="Immagine 2">
            <a:extLst>
              <a:ext uri="{FF2B5EF4-FFF2-40B4-BE49-F238E27FC236}">
                <a16:creationId xmlns:a16="http://schemas.microsoft.com/office/drawing/2014/main" id="{B0D1687E-A592-6664-14B9-01F6844ED8D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823" y="194672"/>
            <a:ext cx="6480194" cy="361733"/>
          </a:xfrm>
          <a:prstGeom prst="rect">
            <a:avLst/>
          </a:prstGeom>
        </p:spPr>
      </p:pic>
      <p:sp>
        <p:nvSpPr>
          <p:cNvPr id="4" name="TextBox 21">
            <a:extLst>
              <a:ext uri="{FF2B5EF4-FFF2-40B4-BE49-F238E27FC236}">
                <a16:creationId xmlns:a16="http://schemas.microsoft.com/office/drawing/2014/main" id="{3F64C215-9783-24CC-DF1F-3B5807679256}"/>
              </a:ext>
            </a:extLst>
          </p:cNvPr>
          <p:cNvSpPr txBox="1"/>
          <p:nvPr userDrawn="1"/>
        </p:nvSpPr>
        <p:spPr>
          <a:xfrm>
            <a:off x="10817033" y="216165"/>
            <a:ext cx="1197668" cy="276999"/>
          </a:xfrm>
          <a:prstGeom prst="rect">
            <a:avLst/>
          </a:prstGeom>
          <a:noFill/>
        </p:spPr>
        <p:txBody>
          <a:bodyPr wrap="square" rtlCol="0">
            <a:spAutoFit/>
          </a:bodyPr>
          <a:lstStyle/>
          <a:p>
            <a:r>
              <a:rPr lang="en-IE" sz="1200" b="1">
                <a:solidFill>
                  <a:schemeClr val="bg1"/>
                </a:solidFill>
                <a:latin typeface="Arial" panose="020B0604020202020204" pitchFamily="34" charset="0"/>
                <a:cs typeface="Arial" panose="020B0604020202020204" pitchFamily="34" charset="0"/>
              </a:rPr>
              <a:t>#EUSpace</a:t>
            </a:r>
          </a:p>
        </p:txBody>
      </p:sp>
    </p:spTree>
    <p:extLst>
      <p:ext uri="{BB962C8B-B14F-4D97-AF65-F5344CB8AC3E}">
        <p14:creationId xmlns:p14="http://schemas.microsoft.com/office/powerpoint/2010/main" val="382688459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8" name="Rectangle 7"/>
          <p:cNvSpPr/>
          <p:nvPr userDrawn="1"/>
        </p:nvSpPr>
        <p:spPr>
          <a:xfrm>
            <a:off x="0" y="0"/>
            <a:ext cx="12188825" cy="6858000"/>
          </a:xfrm>
          <a:prstGeom prst="rect">
            <a:avLst/>
          </a:prstGeom>
          <a:solidFill>
            <a:srgbClr val="941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4" name="Date Placeholder 3"/>
          <p:cNvSpPr>
            <a:spLocks noGrp="1"/>
          </p:cNvSpPr>
          <p:nvPr>
            <p:ph type="dt" sz="half" idx="10"/>
          </p:nvPr>
        </p:nvSpPr>
        <p:spPr/>
        <p:txBody>
          <a:bodyPr/>
          <a:lstStyle/>
          <a:p>
            <a:fld id="{30E17047-C597-4B34-8FEE-7A0D1EA692A4}" type="datetimeFigureOut">
              <a:rPr lang="en-US" smtClean="0"/>
              <a:t>2/10/26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10" name="Title 1"/>
          <p:cNvSpPr txBox="1">
            <a:spLocks/>
          </p:cNvSpPr>
          <p:nvPr userDrawn="1"/>
        </p:nvSpPr>
        <p:spPr>
          <a:xfrm>
            <a:off x="3468943" y="2905088"/>
            <a:ext cx="6236093" cy="747515"/>
          </a:xfrm>
          <a:prstGeom prst="rect">
            <a:avLst/>
          </a:prstGeom>
        </p:spPr>
        <p:txBody>
          <a:bodyPr vert="horz" lIns="121888" tIns="60944" rIns="121888" bIns="60944"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sz="3732"/>
              <a:t>C3S activities </a:t>
            </a:r>
            <a:br>
              <a:rPr lang="en-US" sz="3732"/>
            </a:br>
            <a:r>
              <a:rPr lang="en-US" sz="3732"/>
              <a:t>on in-situ observations</a:t>
            </a:r>
          </a:p>
        </p:txBody>
      </p:sp>
      <p:sp>
        <p:nvSpPr>
          <p:cNvPr id="11" name="Subtitle 2"/>
          <p:cNvSpPr>
            <a:spLocks noGrp="1"/>
          </p:cNvSpPr>
          <p:nvPr>
            <p:ph type="subTitle" idx="13"/>
          </p:nvPr>
        </p:nvSpPr>
        <p:spPr>
          <a:xfrm>
            <a:off x="3468943" y="4197086"/>
            <a:ext cx="6239068" cy="1536171"/>
          </a:xfrm>
        </p:spPr>
        <p:txBody>
          <a:bodyPr>
            <a:normAutofit/>
          </a:bodyPr>
          <a:lstStyle>
            <a:lvl1pPr marL="0" indent="0" algn="l">
              <a:buNone/>
              <a:defRPr sz="2399">
                <a:solidFill>
                  <a:schemeClr val="bg1"/>
                </a:solidFill>
              </a:defRPr>
            </a:lvl1pPr>
            <a:lvl2pPr marL="609402" indent="0" algn="ctr">
              <a:buNone/>
              <a:defRPr>
                <a:solidFill>
                  <a:schemeClr val="tx1">
                    <a:tint val="75000"/>
                  </a:schemeClr>
                </a:solidFill>
              </a:defRPr>
            </a:lvl2pPr>
            <a:lvl3pPr marL="1218804" indent="0" algn="ctr">
              <a:buNone/>
              <a:defRPr>
                <a:solidFill>
                  <a:schemeClr val="tx1">
                    <a:tint val="75000"/>
                  </a:schemeClr>
                </a:solidFill>
              </a:defRPr>
            </a:lvl3pPr>
            <a:lvl4pPr marL="1828205" indent="0" algn="ctr">
              <a:buNone/>
              <a:defRPr>
                <a:solidFill>
                  <a:schemeClr val="tx1">
                    <a:tint val="75000"/>
                  </a:schemeClr>
                </a:solidFill>
              </a:defRPr>
            </a:lvl4pPr>
            <a:lvl5pPr marL="2437607" indent="0" algn="ctr">
              <a:buNone/>
              <a:defRPr>
                <a:solidFill>
                  <a:schemeClr val="tx1">
                    <a:tint val="75000"/>
                  </a:schemeClr>
                </a:solidFill>
              </a:defRPr>
            </a:lvl5pPr>
            <a:lvl6pPr marL="3047010" indent="0" algn="ctr">
              <a:buNone/>
              <a:defRPr>
                <a:solidFill>
                  <a:schemeClr val="tx1">
                    <a:tint val="75000"/>
                  </a:schemeClr>
                </a:solidFill>
              </a:defRPr>
            </a:lvl6pPr>
            <a:lvl7pPr marL="3656412" indent="0" algn="ctr">
              <a:buNone/>
              <a:defRPr>
                <a:solidFill>
                  <a:schemeClr val="tx1">
                    <a:tint val="75000"/>
                  </a:schemeClr>
                </a:solidFill>
              </a:defRPr>
            </a:lvl7pPr>
            <a:lvl8pPr marL="4265813" indent="0" algn="ctr">
              <a:buNone/>
              <a:defRPr>
                <a:solidFill>
                  <a:schemeClr val="tx1">
                    <a:tint val="75000"/>
                  </a:schemeClr>
                </a:solidFill>
              </a:defRPr>
            </a:lvl8pPr>
            <a:lvl9pPr marL="4875215" indent="0" algn="ctr">
              <a:buNone/>
              <a:defRPr>
                <a:solidFill>
                  <a:schemeClr val="tx1">
                    <a:tint val="75000"/>
                  </a:schemeClr>
                </a:solidFill>
              </a:defRPr>
            </a:lvl9pPr>
          </a:lstStyle>
          <a:p>
            <a:r>
              <a:rPr lang="en-GB"/>
              <a:t>Click to edit Master subtitle style</a:t>
            </a:r>
            <a:endParaRPr lang="en-US"/>
          </a:p>
        </p:txBody>
      </p:sp>
      <p:pic>
        <p:nvPicPr>
          <p:cNvPr id="10242" name="Picture 2" descr="S:\F15015_Copernicus\3_Work\330_Work-in-process\SC4_BackgroundMat\PPT\item Copernicus\Icon-01.png"/>
          <p:cNvPicPr>
            <a:picLocks noChangeAspect="1" noChangeArrowheads="1"/>
          </p:cNvPicPr>
          <p:nvPr userDrawn="1"/>
        </p:nvPicPr>
        <p:blipFill rotWithShape="1">
          <a:blip r:embed="rId2" cstate="print">
            <a:lum bright="70000" contrast="-70000"/>
            <a:extLst>
              <a:ext uri="{28A0092B-C50C-407E-A947-70E740481C1C}">
                <a14:useLocalDpi xmlns:a14="http://schemas.microsoft.com/office/drawing/2010/main" val="0"/>
              </a:ext>
            </a:extLst>
          </a:blip>
          <a:srcRect/>
          <a:stretch/>
        </p:blipFill>
        <p:spPr bwMode="auto">
          <a:xfrm>
            <a:off x="-336627" y="1600939"/>
            <a:ext cx="4319355" cy="362225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9216" y="6240801"/>
            <a:ext cx="1025370" cy="374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56873" y="6200012"/>
            <a:ext cx="1527043" cy="400591"/>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218"/>
          <a:stretch/>
        </p:blipFill>
        <p:spPr bwMode="auto">
          <a:xfrm>
            <a:off x="9719319" y="-15023"/>
            <a:ext cx="2469508" cy="6882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userDrawn="1"/>
        </p:nvSpPr>
        <p:spPr>
          <a:xfrm>
            <a:off x="828924" y="4715239"/>
            <a:ext cx="1919713" cy="318100"/>
          </a:xfrm>
          <a:prstGeom prst="rect">
            <a:avLst/>
          </a:prstGeom>
          <a:noFill/>
        </p:spPr>
        <p:txBody>
          <a:bodyPr wrap="square" rtlCol="0">
            <a:spAutoFit/>
          </a:bodyPr>
          <a:lstStyle/>
          <a:p>
            <a:pPr algn="ctr"/>
            <a:r>
              <a:rPr lang="es-ES" sz="1467" b="0" err="1">
                <a:solidFill>
                  <a:schemeClr val="bg1"/>
                </a:solidFill>
              </a:rPr>
              <a:t>Climate</a:t>
            </a:r>
            <a:r>
              <a:rPr lang="es-ES" sz="1467" b="0" baseline="0">
                <a:solidFill>
                  <a:schemeClr val="bg1"/>
                </a:solidFill>
              </a:rPr>
              <a:t> </a:t>
            </a:r>
            <a:r>
              <a:rPr lang="es-ES" sz="1467" b="0" err="1">
                <a:solidFill>
                  <a:schemeClr val="bg1"/>
                </a:solidFill>
              </a:rPr>
              <a:t>Change</a:t>
            </a:r>
            <a:endParaRPr lang="en-US" sz="1467" b="0">
              <a:solidFill>
                <a:schemeClr val="bg1"/>
              </a:solidFill>
            </a:endParaRPr>
          </a:p>
        </p:txBody>
      </p:sp>
    </p:spTree>
    <p:extLst>
      <p:ext uri="{BB962C8B-B14F-4D97-AF65-F5344CB8AC3E}">
        <p14:creationId xmlns:p14="http://schemas.microsoft.com/office/powerpoint/2010/main" val="128264253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1256973" y="932723"/>
            <a:ext cx="10322412" cy="509743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userDrawn="1">
            <p:ph type="dt" sz="half" idx="10"/>
          </p:nvPr>
        </p:nvSpPr>
        <p:spPr>
          <a:xfrm>
            <a:off x="609441" y="6571687"/>
            <a:ext cx="2844059" cy="365125"/>
          </a:xfrm>
        </p:spPr>
        <p:txBody>
          <a:bodyPr/>
          <a:lstStyle/>
          <a:p>
            <a:fld id="{30E17047-C597-4B34-8FEE-7A0D1EA692A4}" type="datetimeFigureOut">
              <a:rPr lang="en-US" smtClean="0"/>
              <a:t>2/10/26</a:t>
            </a:fld>
            <a:endParaRPr lang="en-US"/>
          </a:p>
        </p:txBody>
      </p:sp>
      <p:sp>
        <p:nvSpPr>
          <p:cNvPr id="5" name="Footer Placeholder 4"/>
          <p:cNvSpPr>
            <a:spLocks noGrp="1"/>
          </p:cNvSpPr>
          <p:nvPr userDrawn="1">
            <p:ph type="ftr" sz="quarter" idx="11"/>
          </p:nvPr>
        </p:nvSpPr>
        <p:spPr>
          <a:xfrm>
            <a:off x="4164515" y="6571687"/>
            <a:ext cx="3859795" cy="365125"/>
          </a:xfrm>
        </p:spPr>
        <p:txBody>
          <a:bodyPr/>
          <a:lstStyle/>
          <a:p>
            <a:endParaRPr lang="en-US"/>
          </a:p>
        </p:txBody>
      </p:sp>
      <p:sp>
        <p:nvSpPr>
          <p:cNvPr id="6" name="Slide Number Placeholder 5"/>
          <p:cNvSpPr>
            <a:spLocks noGrp="1"/>
          </p:cNvSpPr>
          <p:nvPr userDrawn="1">
            <p:ph type="sldNum" sz="quarter" idx="12"/>
          </p:nvPr>
        </p:nvSpPr>
        <p:spPr>
          <a:xfrm>
            <a:off x="8735325" y="6571687"/>
            <a:ext cx="2844059" cy="365125"/>
          </a:xfrm>
        </p:spPr>
        <p:txBody>
          <a:bodyPr/>
          <a:lstStyle/>
          <a:p>
            <a:fld id="{58768E1A-8455-4611-8763-3FA1B747F6B6}" type="slidenum">
              <a:rPr lang="en-US" smtClean="0"/>
              <a:t>‹#›</a:t>
            </a:fld>
            <a:endParaRPr lang="en-US"/>
          </a:p>
        </p:txBody>
      </p:sp>
      <p:sp>
        <p:nvSpPr>
          <p:cNvPr id="11" name="Title 1"/>
          <p:cNvSpPr>
            <a:spLocks noGrp="1"/>
          </p:cNvSpPr>
          <p:nvPr>
            <p:ph type="title" hasCustomPrompt="1"/>
          </p:nvPr>
        </p:nvSpPr>
        <p:spPr>
          <a:xfrm>
            <a:off x="1156638"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2" name="Group 11"/>
          <p:cNvGrpSpPr/>
          <p:nvPr userDrawn="1"/>
        </p:nvGrpSpPr>
        <p:grpSpPr>
          <a:xfrm>
            <a:off x="143302" y="27780"/>
            <a:ext cx="1171206" cy="6572823"/>
            <a:chOff x="164975" y="20834"/>
            <a:chExt cx="878633" cy="4929617"/>
          </a:xfrm>
        </p:grpSpPr>
        <p:cxnSp>
          <p:nvCxnSpPr>
            <p:cNvPr id="13" name="Straight Connector 1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64975" y="614834"/>
              <a:ext cx="878633" cy="407900"/>
            </a:xfrm>
            <a:prstGeom prst="rect">
              <a:avLst/>
            </a:prstGeom>
            <a:noFill/>
          </p:spPr>
          <p:txBody>
            <a:bodyPr wrap="square" rtlCol="0">
              <a:spAutoFit/>
            </a:bodyPr>
            <a:lstStyle/>
            <a:p>
              <a:r>
                <a:rPr lang="es-ES" sz="1467" b="0" err="1">
                  <a:solidFill>
                    <a:srgbClr val="941333"/>
                  </a:solidFill>
                </a:rPr>
                <a:t>Climate</a:t>
              </a:r>
              <a:endParaRPr lang="es-ES" sz="1467" b="0">
                <a:solidFill>
                  <a:srgbClr val="941333"/>
                </a:solidFill>
              </a:endParaRPr>
            </a:p>
            <a:p>
              <a:r>
                <a:rPr lang="es-ES" sz="1467" b="0" err="1">
                  <a:solidFill>
                    <a:srgbClr val="941333"/>
                  </a:solidFill>
                </a:rPr>
                <a:t>Change</a:t>
              </a:r>
              <a:endParaRPr lang="en-US" sz="1467" b="0">
                <a:solidFill>
                  <a:srgbClr val="941333"/>
                </a:solidFill>
              </a:endParaRPr>
            </a:p>
          </p:txBody>
        </p:sp>
        <p:pic>
          <p:nvPicPr>
            <p:cNvPr id="17"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690768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87624" y="932725"/>
            <a:ext cx="5383398" cy="5088565"/>
          </a:xfrm>
        </p:spPr>
        <p:txBody>
          <a:bodyPr/>
          <a:lstStyle>
            <a:lvl1pPr>
              <a:defRPr sz="3732"/>
            </a:lvl1pPr>
            <a:lvl2pPr>
              <a:defRPr sz="3199"/>
            </a:lvl2pPr>
            <a:lvl3pPr>
              <a:defRPr sz="2666"/>
            </a:lvl3pPr>
            <a:lvl4pPr>
              <a:defRPr sz="2399"/>
            </a:lvl4pPr>
            <a:lvl5pPr>
              <a:defRPr sz="2399"/>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4168" y="932725"/>
            <a:ext cx="5383398" cy="5088565"/>
          </a:xfrm>
        </p:spPr>
        <p:txBody>
          <a:bodyPr/>
          <a:lstStyle>
            <a:lvl1pPr>
              <a:defRPr sz="3732"/>
            </a:lvl1pPr>
            <a:lvl2pPr>
              <a:defRPr sz="3199"/>
            </a:lvl2pPr>
            <a:lvl3pPr>
              <a:defRPr sz="2666"/>
            </a:lvl3pPr>
            <a:lvl4pPr>
              <a:defRPr sz="2399"/>
            </a:lvl4pPr>
            <a:lvl5pPr>
              <a:defRPr sz="2399"/>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2/10/26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6" name="Title 1"/>
          <p:cNvSpPr>
            <a:spLocks noGrp="1"/>
          </p:cNvSpPr>
          <p:nvPr>
            <p:ph type="title" hasCustomPrompt="1"/>
          </p:nvPr>
        </p:nvSpPr>
        <p:spPr>
          <a:xfrm>
            <a:off x="1156639"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7" name="Group 16"/>
          <p:cNvGrpSpPr/>
          <p:nvPr userDrawn="1"/>
        </p:nvGrpSpPr>
        <p:grpSpPr>
          <a:xfrm>
            <a:off x="143304" y="27782"/>
            <a:ext cx="1171206" cy="6572823"/>
            <a:chOff x="164975" y="20834"/>
            <a:chExt cx="878633" cy="4929617"/>
          </a:xfrm>
        </p:grpSpPr>
        <p:cxnSp>
          <p:nvCxnSpPr>
            <p:cNvPr id="18" name="Straight Connector 17"/>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164975" y="614834"/>
              <a:ext cx="878633" cy="407900"/>
            </a:xfrm>
            <a:prstGeom prst="rect">
              <a:avLst/>
            </a:prstGeom>
            <a:noFill/>
          </p:spPr>
          <p:txBody>
            <a:bodyPr wrap="square" rtlCol="0">
              <a:spAutoFit/>
            </a:bodyPr>
            <a:lstStyle/>
            <a:p>
              <a:r>
                <a:rPr lang="es-ES" sz="1467" b="0" err="1">
                  <a:solidFill>
                    <a:srgbClr val="941333"/>
                  </a:solidFill>
                </a:rPr>
                <a:t>Climate</a:t>
              </a:r>
              <a:endParaRPr lang="es-ES" sz="1467" b="0">
                <a:solidFill>
                  <a:srgbClr val="941333"/>
                </a:solidFill>
              </a:endParaRPr>
            </a:p>
            <a:p>
              <a:r>
                <a:rPr lang="es-ES" sz="1467" b="0" err="1">
                  <a:solidFill>
                    <a:srgbClr val="941333"/>
                  </a:solidFill>
                </a:rPr>
                <a:t>Change</a:t>
              </a:r>
              <a:endParaRPr lang="en-US" sz="1467" b="0">
                <a:solidFill>
                  <a:srgbClr val="941333"/>
                </a:solidFill>
              </a:endParaRPr>
            </a:p>
          </p:txBody>
        </p:sp>
        <p:pic>
          <p:nvPicPr>
            <p:cNvPr id="20"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203880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99895" y="836714"/>
            <a:ext cx="5385514" cy="639763"/>
          </a:xfrm>
        </p:spPr>
        <p:txBody>
          <a:bodyPr anchor="b"/>
          <a:lstStyle>
            <a:lvl1pPr marL="0" indent="0">
              <a:buNone/>
              <a:defRPr sz="3199" b="1"/>
            </a:lvl1pPr>
            <a:lvl2pPr marL="609387" indent="0">
              <a:buNone/>
              <a:defRPr sz="2666" b="1"/>
            </a:lvl2pPr>
            <a:lvl3pPr marL="1218774" indent="0">
              <a:buNone/>
              <a:defRPr sz="2399" b="1"/>
            </a:lvl3pPr>
            <a:lvl4pPr marL="1828160" indent="0">
              <a:buNone/>
              <a:defRPr sz="2132" b="1"/>
            </a:lvl4pPr>
            <a:lvl5pPr marL="2437547" indent="0">
              <a:buNone/>
              <a:defRPr sz="2132" b="1"/>
            </a:lvl5pPr>
            <a:lvl6pPr marL="3046934" indent="0">
              <a:buNone/>
              <a:defRPr sz="2132" b="1"/>
            </a:lvl6pPr>
            <a:lvl7pPr marL="3656321" indent="0">
              <a:buNone/>
              <a:defRPr sz="2132" b="1"/>
            </a:lvl7pPr>
            <a:lvl8pPr marL="4265707" indent="0">
              <a:buNone/>
              <a:defRPr sz="2132" b="1"/>
            </a:lvl8pPr>
            <a:lvl9pPr marL="4875094" indent="0">
              <a:buNone/>
              <a:defRPr sz="2132" b="1"/>
            </a:lvl9pPr>
          </a:lstStyle>
          <a:p>
            <a:pPr lvl="0"/>
            <a:r>
              <a:rPr lang="en-US"/>
              <a:t>Click to edit Master text styles</a:t>
            </a:r>
          </a:p>
        </p:txBody>
      </p:sp>
      <p:sp>
        <p:nvSpPr>
          <p:cNvPr id="4" name="Content Placeholder 3"/>
          <p:cNvSpPr>
            <a:spLocks noGrp="1"/>
          </p:cNvSpPr>
          <p:nvPr>
            <p:ph sz="half" idx="2"/>
          </p:nvPr>
        </p:nvSpPr>
        <p:spPr>
          <a:xfrm>
            <a:off x="1199144" y="1604797"/>
            <a:ext cx="5385514" cy="4521365"/>
          </a:xfrm>
        </p:spPr>
        <p:txBody>
          <a:bodyPr/>
          <a:lstStyle>
            <a:lvl1pPr>
              <a:defRPr sz="3199"/>
            </a:lvl1pPr>
            <a:lvl2pPr>
              <a:defRPr sz="2666"/>
            </a:lvl2pPr>
            <a:lvl3pPr>
              <a:defRPr sz="2399"/>
            </a:lvl3pPr>
            <a:lvl4pPr>
              <a:defRPr sz="2132"/>
            </a:lvl4pPr>
            <a:lvl5pPr>
              <a:defRPr sz="2132"/>
            </a:lvl5pPr>
            <a:lvl6pPr>
              <a:defRPr sz="2132"/>
            </a:lvl6pPr>
            <a:lvl7pPr>
              <a:defRPr sz="2132"/>
            </a:lvl7pPr>
            <a:lvl8pPr>
              <a:defRPr sz="2132"/>
            </a:lvl8pPr>
            <a:lvl9pPr>
              <a:defRPr sz="21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782210" y="836714"/>
            <a:ext cx="5387630" cy="639763"/>
          </a:xfrm>
        </p:spPr>
        <p:txBody>
          <a:bodyPr anchor="b"/>
          <a:lstStyle>
            <a:lvl1pPr marL="0" indent="0">
              <a:buNone/>
              <a:defRPr sz="3199" b="1"/>
            </a:lvl1pPr>
            <a:lvl2pPr marL="609387" indent="0">
              <a:buNone/>
              <a:defRPr sz="2666" b="1"/>
            </a:lvl2pPr>
            <a:lvl3pPr marL="1218774" indent="0">
              <a:buNone/>
              <a:defRPr sz="2399" b="1"/>
            </a:lvl3pPr>
            <a:lvl4pPr marL="1828160" indent="0">
              <a:buNone/>
              <a:defRPr sz="2132" b="1"/>
            </a:lvl4pPr>
            <a:lvl5pPr marL="2437547" indent="0">
              <a:buNone/>
              <a:defRPr sz="2132" b="1"/>
            </a:lvl5pPr>
            <a:lvl6pPr marL="3046934" indent="0">
              <a:buNone/>
              <a:defRPr sz="2132" b="1"/>
            </a:lvl6pPr>
            <a:lvl7pPr marL="3656321" indent="0">
              <a:buNone/>
              <a:defRPr sz="2132" b="1"/>
            </a:lvl7pPr>
            <a:lvl8pPr marL="4265707" indent="0">
              <a:buNone/>
              <a:defRPr sz="2132" b="1"/>
            </a:lvl8pPr>
            <a:lvl9pPr marL="4875094" indent="0">
              <a:buNone/>
              <a:defRPr sz="2132" b="1"/>
            </a:lvl9pPr>
          </a:lstStyle>
          <a:p>
            <a:pPr lvl="0"/>
            <a:r>
              <a:rPr lang="en-US"/>
              <a:t>Click to edit Master text styles</a:t>
            </a:r>
          </a:p>
        </p:txBody>
      </p:sp>
      <p:sp>
        <p:nvSpPr>
          <p:cNvPr id="6" name="Content Placeholder 5"/>
          <p:cNvSpPr>
            <a:spLocks noGrp="1"/>
          </p:cNvSpPr>
          <p:nvPr>
            <p:ph sz="quarter" idx="4"/>
          </p:nvPr>
        </p:nvSpPr>
        <p:spPr>
          <a:xfrm>
            <a:off x="6781460" y="1604797"/>
            <a:ext cx="5387630" cy="4521365"/>
          </a:xfrm>
        </p:spPr>
        <p:txBody>
          <a:bodyPr/>
          <a:lstStyle>
            <a:lvl1pPr>
              <a:defRPr sz="3199"/>
            </a:lvl1pPr>
            <a:lvl2pPr>
              <a:defRPr sz="2666"/>
            </a:lvl2pPr>
            <a:lvl3pPr>
              <a:defRPr sz="2399"/>
            </a:lvl3pPr>
            <a:lvl4pPr>
              <a:defRPr sz="2132"/>
            </a:lvl4pPr>
            <a:lvl5pPr>
              <a:defRPr sz="2132"/>
            </a:lvl5pPr>
            <a:lvl6pPr>
              <a:defRPr sz="2132"/>
            </a:lvl6pPr>
            <a:lvl7pPr>
              <a:defRPr sz="2132"/>
            </a:lvl7pPr>
            <a:lvl8pPr>
              <a:defRPr sz="2132"/>
            </a:lvl8pPr>
            <a:lvl9pPr>
              <a:defRPr sz="21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2/10/26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7" name="Title 1"/>
          <p:cNvSpPr>
            <a:spLocks noGrp="1"/>
          </p:cNvSpPr>
          <p:nvPr>
            <p:ph type="title" hasCustomPrompt="1"/>
          </p:nvPr>
        </p:nvSpPr>
        <p:spPr>
          <a:xfrm>
            <a:off x="1156639"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9" name="Group 18"/>
          <p:cNvGrpSpPr/>
          <p:nvPr userDrawn="1"/>
        </p:nvGrpSpPr>
        <p:grpSpPr>
          <a:xfrm>
            <a:off x="143304" y="27782"/>
            <a:ext cx="1171206" cy="6572823"/>
            <a:chOff x="164975" y="20834"/>
            <a:chExt cx="878633" cy="4929617"/>
          </a:xfrm>
        </p:grpSpPr>
        <p:cxnSp>
          <p:nvCxnSpPr>
            <p:cNvPr id="20" name="Straight Connector 19"/>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userDrawn="1"/>
          </p:nvSpPr>
          <p:spPr>
            <a:xfrm>
              <a:off x="164975" y="614834"/>
              <a:ext cx="878633" cy="407900"/>
            </a:xfrm>
            <a:prstGeom prst="rect">
              <a:avLst/>
            </a:prstGeom>
            <a:noFill/>
          </p:spPr>
          <p:txBody>
            <a:bodyPr wrap="square" rtlCol="0">
              <a:spAutoFit/>
            </a:bodyPr>
            <a:lstStyle/>
            <a:p>
              <a:r>
                <a:rPr lang="es-ES" sz="1467" b="0" err="1">
                  <a:solidFill>
                    <a:srgbClr val="941333"/>
                  </a:solidFill>
                </a:rPr>
                <a:t>Climate</a:t>
              </a:r>
              <a:endParaRPr lang="es-ES" sz="1467" b="0">
                <a:solidFill>
                  <a:srgbClr val="941333"/>
                </a:solidFill>
              </a:endParaRPr>
            </a:p>
            <a:p>
              <a:r>
                <a:rPr lang="es-ES" sz="1467" b="0" err="1">
                  <a:solidFill>
                    <a:srgbClr val="941333"/>
                  </a:solidFill>
                </a:rPr>
                <a:t>Change</a:t>
              </a:r>
              <a:endParaRPr lang="en-US" sz="1467" b="0">
                <a:solidFill>
                  <a:srgbClr val="941333"/>
                </a:solidFill>
              </a:endParaRPr>
            </a:p>
          </p:txBody>
        </p:sp>
        <p:pic>
          <p:nvPicPr>
            <p:cNvPr id="22"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988782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8" name="Group 17"/>
          <p:cNvGrpSpPr/>
          <p:nvPr userDrawn="1"/>
        </p:nvGrpSpPr>
        <p:grpSpPr>
          <a:xfrm>
            <a:off x="3" y="-10925"/>
            <a:ext cx="3097298" cy="6926696"/>
            <a:chOff x="-2988840" y="-681190"/>
            <a:chExt cx="2323579" cy="5195022"/>
          </a:xfrm>
        </p:grpSpPr>
        <p:pic>
          <p:nvPicPr>
            <p:cNvPr id="19"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1" name="Rectangle 20"/>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sp>
        <p:nvSpPr>
          <p:cNvPr id="3" name="Date Placeholder 2"/>
          <p:cNvSpPr>
            <a:spLocks noGrp="1"/>
          </p:cNvSpPr>
          <p:nvPr>
            <p:ph type="dt" sz="half" idx="10"/>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22" name="Title 1"/>
          <p:cNvSpPr>
            <a:spLocks noGrp="1"/>
          </p:cNvSpPr>
          <p:nvPr>
            <p:ph type="title" hasCustomPrompt="1"/>
          </p:nvPr>
        </p:nvSpPr>
        <p:spPr>
          <a:xfrm>
            <a:off x="1156639"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23" name="Group 22"/>
          <p:cNvGrpSpPr/>
          <p:nvPr userDrawn="1"/>
        </p:nvGrpSpPr>
        <p:grpSpPr>
          <a:xfrm>
            <a:off x="143304" y="27782"/>
            <a:ext cx="1171206" cy="6572823"/>
            <a:chOff x="164975" y="20834"/>
            <a:chExt cx="878633" cy="4929617"/>
          </a:xfrm>
        </p:grpSpPr>
        <p:cxnSp>
          <p:nvCxnSpPr>
            <p:cNvPr id="24" name="Straight Connector 23"/>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164975" y="614834"/>
              <a:ext cx="878633" cy="407900"/>
            </a:xfrm>
            <a:prstGeom prst="rect">
              <a:avLst/>
            </a:prstGeom>
            <a:noFill/>
          </p:spPr>
          <p:txBody>
            <a:bodyPr wrap="square" rtlCol="0">
              <a:spAutoFit/>
            </a:bodyPr>
            <a:lstStyle/>
            <a:p>
              <a:r>
                <a:rPr lang="es-ES" sz="1467" b="0" err="1">
                  <a:solidFill>
                    <a:srgbClr val="941333"/>
                  </a:solidFill>
                </a:rPr>
                <a:t>Climate</a:t>
              </a:r>
              <a:endParaRPr lang="es-ES" sz="1467" b="0">
                <a:solidFill>
                  <a:srgbClr val="941333"/>
                </a:solidFill>
              </a:endParaRPr>
            </a:p>
            <a:p>
              <a:r>
                <a:rPr lang="es-ES" sz="1467" b="0" err="1">
                  <a:solidFill>
                    <a:srgbClr val="941333"/>
                  </a:solidFill>
                </a:rPr>
                <a:t>Change</a:t>
              </a:r>
              <a:endParaRPr lang="en-US" sz="1467" b="0">
                <a:solidFill>
                  <a:srgbClr val="941333"/>
                </a:solidFill>
              </a:endParaRPr>
            </a:p>
          </p:txBody>
        </p:sp>
        <p:pic>
          <p:nvPicPr>
            <p:cNvPr id="26"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Rectangle 28">
            <a:extLst>
              <a:ext uri="{FF2B5EF4-FFF2-40B4-BE49-F238E27FC236}">
                <a16:creationId xmlns:a16="http://schemas.microsoft.com/office/drawing/2014/main" id="{D43A8E8C-D148-48B8-AF81-7C82CEB72A13}"/>
              </a:ext>
            </a:extLst>
          </p:cNvPr>
          <p:cNvSpPr/>
          <p:nvPr userDrawn="1"/>
        </p:nvSpPr>
        <p:spPr>
          <a:xfrm>
            <a:off x="7918140" y="6028802"/>
            <a:ext cx="4031398" cy="672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99"/>
          </a:p>
        </p:txBody>
      </p:sp>
      <p:pic>
        <p:nvPicPr>
          <p:cNvPr id="6" name="Picture 5">
            <a:extLst>
              <a:ext uri="{FF2B5EF4-FFF2-40B4-BE49-F238E27FC236}">
                <a16:creationId xmlns:a16="http://schemas.microsoft.com/office/drawing/2014/main" id="{637629F0-3CE0-444F-8D42-09010ABBBD2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09114" y="6403203"/>
            <a:ext cx="1089316" cy="208145"/>
          </a:xfrm>
          <a:prstGeom prst="rect">
            <a:avLst/>
          </a:prstGeom>
        </p:spPr>
      </p:pic>
      <p:pic>
        <p:nvPicPr>
          <p:cNvPr id="8" name="Picture 7">
            <a:extLst>
              <a:ext uri="{FF2B5EF4-FFF2-40B4-BE49-F238E27FC236}">
                <a16:creationId xmlns:a16="http://schemas.microsoft.com/office/drawing/2014/main" id="{FFC5AA8E-AF22-4911-A356-B6A73688C19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232795" y="6273601"/>
            <a:ext cx="1046128" cy="384277"/>
          </a:xfrm>
          <a:prstGeom prst="rect">
            <a:avLst/>
          </a:prstGeom>
        </p:spPr>
      </p:pic>
      <p:pic>
        <p:nvPicPr>
          <p:cNvPr id="28" name="Picture 27">
            <a:extLst>
              <a:ext uri="{FF2B5EF4-FFF2-40B4-BE49-F238E27FC236}">
                <a16:creationId xmlns:a16="http://schemas.microsoft.com/office/drawing/2014/main" id="{DE240566-52FD-41B4-AA0A-D3ACE416FAC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90068" y="6259200"/>
            <a:ext cx="1242876" cy="326184"/>
          </a:xfrm>
          <a:prstGeom prst="rect">
            <a:avLst/>
          </a:prstGeom>
        </p:spPr>
      </p:pic>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3984533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20" name="Group 19"/>
          <p:cNvGrpSpPr/>
          <p:nvPr userDrawn="1"/>
        </p:nvGrpSpPr>
        <p:grpSpPr>
          <a:xfrm>
            <a:off x="3" y="-10925"/>
            <a:ext cx="3097298" cy="6926696"/>
            <a:chOff x="-2988840" y="-681190"/>
            <a:chExt cx="2323579" cy="5195022"/>
          </a:xfrm>
        </p:grpSpPr>
        <p:pic>
          <p:nvPicPr>
            <p:cNvPr id="21"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7" name="Rectangle 26"/>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sp>
        <p:nvSpPr>
          <p:cNvPr id="2" name="Title 1"/>
          <p:cNvSpPr>
            <a:spLocks noGrp="1"/>
          </p:cNvSpPr>
          <p:nvPr>
            <p:ph type="title"/>
          </p:nvPr>
        </p:nvSpPr>
        <p:spPr>
          <a:xfrm>
            <a:off x="1171570" y="273050"/>
            <a:ext cx="4010039" cy="1162051"/>
          </a:xfrm>
        </p:spPr>
        <p:txBody>
          <a:bodyPr anchor="b"/>
          <a:lstStyle>
            <a:lvl1pPr algn="l">
              <a:defRPr sz="2666" b="1"/>
            </a:lvl1pPr>
          </a:lstStyle>
          <a:p>
            <a:r>
              <a:rPr lang="en-US"/>
              <a:t>Click to edit Master title style</a:t>
            </a:r>
          </a:p>
        </p:txBody>
      </p:sp>
      <p:sp>
        <p:nvSpPr>
          <p:cNvPr id="3" name="Content Placeholder 2"/>
          <p:cNvSpPr>
            <a:spLocks noGrp="1"/>
          </p:cNvSpPr>
          <p:nvPr>
            <p:ph idx="1"/>
          </p:nvPr>
        </p:nvSpPr>
        <p:spPr>
          <a:xfrm>
            <a:off x="5327618" y="273054"/>
            <a:ext cx="6813892" cy="5853113"/>
          </a:xfrm>
        </p:spPr>
        <p:txBody>
          <a:bodyPr/>
          <a:lstStyle>
            <a:lvl1pPr>
              <a:defRPr sz="4266"/>
            </a:lvl1pPr>
            <a:lvl2pPr>
              <a:defRPr sz="3732"/>
            </a:lvl2pPr>
            <a:lvl3pPr>
              <a:defRPr sz="3199"/>
            </a:lvl3pPr>
            <a:lvl4pPr>
              <a:defRPr sz="2666"/>
            </a:lvl4pPr>
            <a:lvl5pPr>
              <a:defRPr sz="2666"/>
            </a:lvl5pPr>
            <a:lvl6pPr>
              <a:defRPr sz="2666"/>
            </a:lvl6pPr>
            <a:lvl7pPr>
              <a:defRPr sz="2666"/>
            </a:lvl7pPr>
            <a:lvl8pPr>
              <a:defRPr sz="2666"/>
            </a:lvl8pPr>
            <a:lvl9pPr>
              <a:defRPr sz="26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71570" y="1435103"/>
            <a:ext cx="4010039" cy="4691063"/>
          </a:xfrm>
        </p:spPr>
        <p:txBody>
          <a:bodyPr/>
          <a:lstStyle>
            <a:lvl1pPr marL="0" indent="0">
              <a:buNone/>
              <a:defRPr sz="1866"/>
            </a:lvl1pPr>
            <a:lvl2pPr marL="609387" indent="0">
              <a:buNone/>
              <a:defRPr sz="1600"/>
            </a:lvl2pPr>
            <a:lvl3pPr marL="1218774" indent="0">
              <a:buNone/>
              <a:defRPr sz="1333"/>
            </a:lvl3pPr>
            <a:lvl4pPr marL="1828160" indent="0">
              <a:buNone/>
              <a:defRPr sz="1200"/>
            </a:lvl4pPr>
            <a:lvl5pPr marL="2437547" indent="0">
              <a:buNone/>
              <a:defRPr sz="1200"/>
            </a:lvl5pPr>
            <a:lvl6pPr marL="3046934" indent="0">
              <a:buNone/>
              <a:defRPr sz="1200"/>
            </a:lvl6pPr>
            <a:lvl7pPr marL="3656321" indent="0">
              <a:buNone/>
              <a:defRPr sz="1200"/>
            </a:lvl7pPr>
            <a:lvl8pPr marL="4265707" indent="0">
              <a:buNone/>
              <a:defRPr sz="1200"/>
            </a:lvl8pPr>
            <a:lvl9pPr marL="4875094"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2/10/26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grpSp>
        <p:nvGrpSpPr>
          <p:cNvPr id="22" name="Group 21"/>
          <p:cNvGrpSpPr/>
          <p:nvPr userDrawn="1"/>
        </p:nvGrpSpPr>
        <p:grpSpPr>
          <a:xfrm>
            <a:off x="143304" y="27782"/>
            <a:ext cx="1171206" cy="6572823"/>
            <a:chOff x="164975" y="20834"/>
            <a:chExt cx="878633" cy="4929617"/>
          </a:xfrm>
        </p:grpSpPr>
        <p:cxnSp>
          <p:nvCxnSpPr>
            <p:cNvPr id="23" name="Straight Connector 2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164975" y="614834"/>
              <a:ext cx="878633" cy="407900"/>
            </a:xfrm>
            <a:prstGeom prst="rect">
              <a:avLst/>
            </a:prstGeom>
            <a:noFill/>
          </p:spPr>
          <p:txBody>
            <a:bodyPr wrap="square" rtlCol="0">
              <a:spAutoFit/>
            </a:bodyPr>
            <a:lstStyle/>
            <a:p>
              <a:r>
                <a:rPr lang="es-ES" sz="1467" b="0" err="1">
                  <a:solidFill>
                    <a:srgbClr val="941333"/>
                  </a:solidFill>
                </a:rPr>
                <a:t>Climate</a:t>
              </a:r>
              <a:endParaRPr lang="es-ES" sz="1467" b="0">
                <a:solidFill>
                  <a:srgbClr val="941333"/>
                </a:solidFill>
              </a:endParaRPr>
            </a:p>
            <a:p>
              <a:r>
                <a:rPr lang="es-ES" sz="1467" b="0" err="1">
                  <a:solidFill>
                    <a:srgbClr val="941333"/>
                  </a:solidFill>
                </a:rPr>
                <a:t>Change</a:t>
              </a:r>
              <a:endParaRPr lang="en-US" sz="1467" b="0">
                <a:solidFill>
                  <a:srgbClr val="941333"/>
                </a:solidFill>
              </a:endParaRPr>
            </a:p>
          </p:txBody>
        </p:sp>
        <p:pic>
          <p:nvPicPr>
            <p:cNvPr id="25"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8331415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2" name="Rectangle 21"/>
          <p:cNvSpPr/>
          <p:nvPr userDrawn="1"/>
        </p:nvSpPr>
        <p:spPr>
          <a:xfrm>
            <a:off x="0" y="0"/>
            <a:ext cx="12188825" cy="6912000"/>
          </a:xfrm>
          <a:prstGeom prst="rect">
            <a:avLst/>
          </a:prstGeom>
          <a:solidFill>
            <a:srgbClr val="941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8194"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18"/>
          <a:stretch/>
        </p:blipFill>
        <p:spPr bwMode="auto">
          <a:xfrm>
            <a:off x="9719318" y="-15025"/>
            <a:ext cx="2497441" cy="696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a:xfrm>
            <a:off x="609441" y="6503327"/>
            <a:ext cx="2844059" cy="365125"/>
          </a:xfrm>
        </p:spPr>
        <p:txBody>
          <a:bodyPr/>
          <a:lstStyle>
            <a:lvl1pPr>
              <a:defRPr>
                <a:solidFill>
                  <a:schemeClr val="bg1">
                    <a:lumMod val="95000"/>
                  </a:schemeClr>
                </a:solidFill>
              </a:defRPr>
            </a:lvl1pPr>
          </a:lstStyle>
          <a:p>
            <a:fld id="{30E17047-C597-4B34-8FEE-7A0D1EA692A4}" type="datetimeFigureOut">
              <a:rPr lang="en-US" smtClean="0"/>
              <a:pPr/>
              <a:t>2/10/26</a:t>
            </a:fld>
            <a:endParaRPr lang="en-US"/>
          </a:p>
        </p:txBody>
      </p:sp>
      <p:sp>
        <p:nvSpPr>
          <p:cNvPr id="5" name="Footer Placeholder 4"/>
          <p:cNvSpPr>
            <a:spLocks noGrp="1"/>
          </p:cNvSpPr>
          <p:nvPr>
            <p:ph type="ftr" sz="quarter" idx="11"/>
          </p:nvPr>
        </p:nvSpPr>
        <p:spPr>
          <a:xfrm>
            <a:off x="4164515" y="6503327"/>
            <a:ext cx="3859795" cy="365125"/>
          </a:xfrm>
        </p:spPr>
        <p:txBody>
          <a:bodyPr/>
          <a:lstStyle>
            <a:lvl1pPr>
              <a:defRPr>
                <a:solidFill>
                  <a:schemeClr val="bg1">
                    <a:lumMod val="95000"/>
                  </a:schemeClr>
                </a:solidFill>
              </a:defRPr>
            </a:lvl1pPr>
          </a:lstStyle>
          <a:p>
            <a:endParaRPr lang="en-US"/>
          </a:p>
        </p:txBody>
      </p:sp>
      <p:sp>
        <p:nvSpPr>
          <p:cNvPr id="6" name="Slide Number Placeholder 5"/>
          <p:cNvSpPr>
            <a:spLocks noGrp="1"/>
          </p:cNvSpPr>
          <p:nvPr>
            <p:ph type="sldNum" sz="quarter" idx="12"/>
          </p:nvPr>
        </p:nvSpPr>
        <p:spPr>
          <a:xfrm>
            <a:off x="8735325" y="6503327"/>
            <a:ext cx="2844059" cy="365125"/>
          </a:xfrm>
        </p:spPr>
        <p:txBody>
          <a:bodyPr/>
          <a:lstStyle>
            <a:lvl1pPr>
              <a:defRPr>
                <a:solidFill>
                  <a:schemeClr val="bg1">
                    <a:lumMod val="95000"/>
                  </a:schemeClr>
                </a:solidFill>
              </a:defRPr>
            </a:lvl1pPr>
          </a:lstStyle>
          <a:p>
            <a:fld id="{58768E1A-8455-4611-8763-3FA1B747F6B6}" type="slidenum">
              <a:rPr lang="en-US" smtClean="0"/>
              <a:pPr/>
              <a:t>‹#›</a:t>
            </a:fld>
            <a:endParaRPr lang="en-US"/>
          </a:p>
        </p:txBody>
      </p:sp>
      <p:sp>
        <p:nvSpPr>
          <p:cNvPr id="17" name="TextBox 16"/>
          <p:cNvSpPr txBox="1"/>
          <p:nvPr userDrawn="1"/>
        </p:nvSpPr>
        <p:spPr>
          <a:xfrm>
            <a:off x="828924" y="4715239"/>
            <a:ext cx="1919713" cy="318100"/>
          </a:xfrm>
          <a:prstGeom prst="rect">
            <a:avLst/>
          </a:prstGeom>
          <a:noFill/>
        </p:spPr>
        <p:txBody>
          <a:bodyPr wrap="square" rtlCol="0">
            <a:spAutoFit/>
          </a:bodyPr>
          <a:lstStyle/>
          <a:p>
            <a:pPr algn="ctr"/>
            <a:r>
              <a:rPr lang="es-ES" sz="1467" b="0" err="1">
                <a:solidFill>
                  <a:schemeClr val="bg1"/>
                </a:solidFill>
              </a:rPr>
              <a:t>Climate</a:t>
            </a:r>
            <a:r>
              <a:rPr lang="es-ES" sz="1467" b="0" baseline="0">
                <a:solidFill>
                  <a:schemeClr val="bg1"/>
                </a:solidFill>
              </a:rPr>
              <a:t> </a:t>
            </a:r>
            <a:r>
              <a:rPr lang="es-ES" sz="1467" b="0" err="1">
                <a:solidFill>
                  <a:schemeClr val="bg1"/>
                </a:solidFill>
              </a:rPr>
              <a:t>Change</a:t>
            </a:r>
            <a:endParaRPr lang="en-US" sz="1467" b="0">
              <a:solidFill>
                <a:schemeClr val="bg1"/>
              </a:solidFill>
            </a:endParaRPr>
          </a:p>
        </p:txBody>
      </p:sp>
      <p:pic>
        <p:nvPicPr>
          <p:cNvPr id="3" name="Picture 2" descr="C3Siconwhite copy.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5201" y="2660915"/>
            <a:ext cx="1832759" cy="1919996"/>
          </a:xfrm>
          <a:prstGeom prst="rect">
            <a:avLst/>
          </a:prstGeom>
        </p:spPr>
      </p:pic>
      <p:pic>
        <p:nvPicPr>
          <p:cNvPr id="18" name="Picture 17" descr="Copernicus white.eps"/>
          <p:cNvPicPr>
            <a:picLocks noChangeAspect="1"/>
          </p:cNvPicPr>
          <p:nvPr userDrawn="1"/>
        </p:nvPicPr>
        <p:blipFill rotWithShape="1">
          <a:blip r:embed="rId4" cstate="print">
            <a:extLst>
              <a:ext uri="{28A0092B-C50C-407E-A947-70E740481C1C}">
                <a14:useLocalDpi xmlns:a14="http://schemas.microsoft.com/office/drawing/2010/main" val="0"/>
              </a:ext>
            </a:extLst>
          </a:blip>
          <a:srcRect l="11528" t="29476" r="8802" b="28526"/>
          <a:stretch/>
        </p:blipFill>
        <p:spPr>
          <a:xfrm>
            <a:off x="2063015" y="6029751"/>
            <a:ext cx="1157479" cy="432000"/>
          </a:xfrm>
          <a:prstGeom prst="rect">
            <a:avLst/>
          </a:prstGeom>
        </p:spPr>
      </p:pic>
      <p:pic>
        <p:nvPicPr>
          <p:cNvPr id="19" name="Picture 18" descr="logo-ce-horizontal-en-neg-yellow.eps"/>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23229" y="6021290"/>
            <a:ext cx="1272341" cy="335985"/>
          </a:xfrm>
          <a:prstGeom prst="rect">
            <a:avLst/>
          </a:prstGeom>
        </p:spPr>
      </p:pic>
      <p:pic>
        <p:nvPicPr>
          <p:cNvPr id="20" name="Picture 19" descr="ECMWF_Master_Logo_CMYK_nostrapNEG.eps"/>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06814" y="6125746"/>
            <a:ext cx="1390449" cy="239995"/>
          </a:xfrm>
          <a:prstGeom prst="rect">
            <a:avLst/>
          </a:prstGeom>
        </p:spPr>
      </p:pic>
      <p:sp>
        <p:nvSpPr>
          <p:cNvPr id="21" name="Subtitle 2"/>
          <p:cNvSpPr>
            <a:spLocks noGrp="1"/>
          </p:cNvSpPr>
          <p:nvPr>
            <p:ph type="subTitle" idx="13"/>
          </p:nvPr>
        </p:nvSpPr>
        <p:spPr>
          <a:xfrm>
            <a:off x="3406813" y="4197086"/>
            <a:ext cx="6335054" cy="1536171"/>
          </a:xfrm>
        </p:spPr>
        <p:txBody>
          <a:bodyPr>
            <a:normAutofit/>
          </a:bodyPr>
          <a:lstStyle>
            <a:lvl1pPr marL="0" indent="0" algn="l">
              <a:buNone/>
              <a:defRPr sz="2399">
                <a:solidFill>
                  <a:schemeClr val="bg1"/>
                </a:solidFill>
              </a:defRPr>
            </a:lvl1pPr>
            <a:lvl2pPr marL="609402" indent="0" algn="ctr">
              <a:buNone/>
              <a:defRPr>
                <a:solidFill>
                  <a:schemeClr val="tx1">
                    <a:tint val="75000"/>
                  </a:schemeClr>
                </a:solidFill>
              </a:defRPr>
            </a:lvl2pPr>
            <a:lvl3pPr marL="1218804" indent="0" algn="ctr">
              <a:buNone/>
              <a:defRPr>
                <a:solidFill>
                  <a:schemeClr val="tx1">
                    <a:tint val="75000"/>
                  </a:schemeClr>
                </a:solidFill>
              </a:defRPr>
            </a:lvl3pPr>
            <a:lvl4pPr marL="1828205" indent="0" algn="ctr">
              <a:buNone/>
              <a:defRPr>
                <a:solidFill>
                  <a:schemeClr val="tx1">
                    <a:tint val="75000"/>
                  </a:schemeClr>
                </a:solidFill>
              </a:defRPr>
            </a:lvl4pPr>
            <a:lvl5pPr marL="2437607" indent="0" algn="ctr">
              <a:buNone/>
              <a:defRPr>
                <a:solidFill>
                  <a:schemeClr val="tx1">
                    <a:tint val="75000"/>
                  </a:schemeClr>
                </a:solidFill>
              </a:defRPr>
            </a:lvl5pPr>
            <a:lvl6pPr marL="3047010" indent="0" algn="ctr">
              <a:buNone/>
              <a:defRPr>
                <a:solidFill>
                  <a:schemeClr val="tx1">
                    <a:tint val="75000"/>
                  </a:schemeClr>
                </a:solidFill>
              </a:defRPr>
            </a:lvl6pPr>
            <a:lvl7pPr marL="3656412" indent="0" algn="ctr">
              <a:buNone/>
              <a:defRPr>
                <a:solidFill>
                  <a:schemeClr val="tx1">
                    <a:tint val="75000"/>
                  </a:schemeClr>
                </a:solidFill>
              </a:defRPr>
            </a:lvl7pPr>
            <a:lvl8pPr marL="4265813" indent="0" algn="ctr">
              <a:buNone/>
              <a:defRPr>
                <a:solidFill>
                  <a:schemeClr val="tx1">
                    <a:tint val="75000"/>
                  </a:schemeClr>
                </a:solidFill>
              </a:defRPr>
            </a:lvl8pPr>
            <a:lvl9pPr marL="4875215" indent="0" algn="ctr">
              <a:buNone/>
              <a:defRPr>
                <a:solidFill>
                  <a:schemeClr val="tx1">
                    <a:tint val="75000"/>
                  </a:schemeClr>
                </a:solidFill>
              </a:defRPr>
            </a:lvl9pPr>
          </a:lstStyle>
          <a:p>
            <a:r>
              <a:rPr lang="en-US"/>
              <a:t>Click to edit Master subtitle style</a:t>
            </a:r>
          </a:p>
        </p:txBody>
      </p:sp>
      <p:sp>
        <p:nvSpPr>
          <p:cNvPr id="27" name="Content Placeholder 2"/>
          <p:cNvSpPr>
            <a:spLocks noGrp="1"/>
          </p:cNvSpPr>
          <p:nvPr>
            <p:ph idx="1" hasCustomPrompt="1"/>
          </p:nvPr>
        </p:nvSpPr>
        <p:spPr>
          <a:xfrm>
            <a:off x="3406813" y="3236980"/>
            <a:ext cx="6335054" cy="960107"/>
          </a:xfrm>
        </p:spPr>
        <p:txBody>
          <a:bodyPr>
            <a:normAutofit/>
          </a:bodyPr>
          <a:lstStyle>
            <a:lvl1pPr marL="0" indent="0">
              <a:buNone/>
              <a:defRPr sz="3732">
                <a:solidFill>
                  <a:schemeClr val="bg1"/>
                </a:solidFill>
              </a:defRPr>
            </a:lvl1pPr>
          </a:lstStyle>
          <a:p>
            <a:pPr lvl="0"/>
            <a:r>
              <a:rPr lang="en-US"/>
              <a:t>Title</a:t>
            </a:r>
          </a:p>
        </p:txBody>
      </p:sp>
    </p:spTree>
    <p:extLst>
      <p:ext uri="{BB962C8B-B14F-4D97-AF65-F5344CB8AC3E}">
        <p14:creationId xmlns:p14="http://schemas.microsoft.com/office/powerpoint/2010/main" val="333136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2160000" y="360000"/>
            <a:ext cx="7869600" cy="369332"/>
          </a:xfrm>
          <a:prstGeom prst="rect">
            <a:avLst/>
          </a:prstGeom>
        </p:spPr>
        <p:txBody>
          <a:bodyPr lIns="0" tIns="0" rIns="0" bIns="0"/>
          <a:lstStyle>
            <a:lvl1pPr>
              <a:defRPr sz="2400">
                <a:solidFill>
                  <a:srgbClr val="839DB2"/>
                </a:solidFill>
              </a:defRPr>
            </a:lvl1pPr>
          </a:lstStyle>
          <a:p>
            <a:r>
              <a:rPr lang="en-US"/>
              <a:t>Click to edit Master title style</a:t>
            </a:r>
          </a:p>
        </p:txBody>
      </p:sp>
      <p:sp>
        <p:nvSpPr>
          <p:cNvPr id="11" name="Content Placeholder 10"/>
          <p:cNvSpPr>
            <a:spLocks noGrp="1"/>
          </p:cNvSpPr>
          <p:nvPr>
            <p:ph sz="quarter" idx="14" hasCustomPrompt="1"/>
          </p:nvPr>
        </p:nvSpPr>
        <p:spPr>
          <a:xfrm>
            <a:off x="2159999" y="936000"/>
            <a:ext cx="7869601" cy="4986000"/>
          </a:xfrm>
          <a:prstGeom prst="rect">
            <a:avLst/>
          </a:prstGeom>
        </p:spPr>
        <p:txBody>
          <a:bodyPr lIns="0" tIns="0" rIns="0" bIns="0"/>
          <a:lstStyle>
            <a:lvl1pPr marL="0" indent="-180000">
              <a:lnSpc>
                <a:spcPts val="2200"/>
              </a:lnSpc>
              <a:spcBef>
                <a:spcPts val="1100"/>
              </a:spcBef>
              <a:buClr>
                <a:schemeClr val="bg1"/>
              </a:buClr>
              <a:defRPr sz="1800"/>
            </a:lvl1pPr>
            <a:lvl2pPr marL="630000" indent="-270000">
              <a:lnSpc>
                <a:spcPts val="2000"/>
              </a:lnSpc>
              <a:spcBef>
                <a:spcPts val="1000"/>
              </a:spcBef>
              <a:defRPr sz="1600"/>
            </a:lvl2pPr>
            <a:lvl3pPr marL="990000" indent="-270000">
              <a:lnSpc>
                <a:spcPts val="1800"/>
              </a:lnSpc>
              <a:spcBef>
                <a:spcPts val="900"/>
              </a:spcBef>
              <a:defRPr sz="1400"/>
            </a:lvl3pPr>
            <a:lvl4pPr marL="1350000" indent="-270000">
              <a:lnSpc>
                <a:spcPts val="1600"/>
              </a:lnSpc>
              <a:spcBef>
                <a:spcPts val="800"/>
              </a:spcBef>
              <a:defRPr sz="1200"/>
            </a:lvl4pPr>
            <a:lvl5pPr marL="1710000" indent="-270000">
              <a:lnSpc>
                <a:spcPts val="1400"/>
              </a:lnSpc>
              <a:spcBef>
                <a:spcPts val="700"/>
              </a:spcBef>
              <a:defRPr sz="1000"/>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
        <p:nvSpPr>
          <p:cNvPr id="12" name="Slide Number Placeholder 2"/>
          <p:cNvSpPr>
            <a:spLocks noGrp="1"/>
          </p:cNvSpPr>
          <p:nvPr>
            <p:ph type="sldNum" sz="quarter" idx="10"/>
          </p:nvPr>
        </p:nvSpPr>
        <p:spPr>
          <a:xfrm>
            <a:off x="10029600" y="6308255"/>
            <a:ext cx="2159224" cy="216000"/>
          </a:xfrm>
          <a:prstGeom prst="rect">
            <a:avLst/>
          </a:prstGeom>
        </p:spPr>
        <p:txBody>
          <a:bodyPr lIns="0" tIns="0" rIns="0" bIns="0" anchor="b" anchorCtr="0"/>
          <a:lstStyle>
            <a:lvl1pPr algn="ctr">
              <a:defRPr sz="900" b="1">
                <a:solidFill>
                  <a:schemeClr val="bg1"/>
                </a:solidFill>
              </a:defRPr>
            </a:lvl1pPr>
          </a:lstStyle>
          <a:p>
            <a:fld id="{6B3B0B0F-E794-1244-9699-107C60B9C23A}" type="slidenum">
              <a:rPr lang="en-US" smtClean="0"/>
              <a:pPr/>
              <a:t>‹#›</a:t>
            </a:fld>
            <a:endParaRPr lang="en-US"/>
          </a:p>
        </p:txBody>
      </p:sp>
      <p:pic>
        <p:nvPicPr>
          <p:cNvPr id="14" name="Picture 13" descr="ECMWF_Master_Logo_WHITE_nostrap.png"/>
          <p:cNvPicPr>
            <a:picLocks noChangeAspect="1"/>
          </p:cNvPicPr>
          <p:nvPr userDrawn="1"/>
        </p:nvPicPr>
        <p:blipFill>
          <a:blip r:embed="rId2"/>
          <a:stretch>
            <a:fillRect/>
          </a:stretch>
        </p:blipFill>
        <p:spPr>
          <a:xfrm>
            <a:off x="2159999" y="6308255"/>
            <a:ext cx="1342372" cy="230657"/>
          </a:xfrm>
          <a:prstGeom prst="rect">
            <a:avLst/>
          </a:prstGeom>
        </p:spPr>
      </p:pic>
      <p:sp>
        <p:nvSpPr>
          <p:cNvPr id="16" name="Footer Placeholder 11"/>
          <p:cNvSpPr>
            <a:spLocks noGrp="1"/>
          </p:cNvSpPr>
          <p:nvPr>
            <p:ph type="ftr" sz="quarter" idx="3"/>
          </p:nvPr>
        </p:nvSpPr>
        <p:spPr>
          <a:xfrm>
            <a:off x="3502372" y="6308255"/>
            <a:ext cx="4053639" cy="230657"/>
          </a:xfrm>
          <a:prstGeom prst="rect">
            <a:avLst/>
          </a:prstGeom>
        </p:spPr>
        <p:txBody>
          <a:bodyPr vert="horz" lIns="0" tIns="0" rIns="0" bIns="0" rtlCol="0" anchor="b" anchorCtr="0">
            <a:noAutofit/>
          </a:bodyPr>
          <a:lstStyle>
            <a:lvl1pPr algn="l">
              <a:defRPr sz="900" b="1" cap="all" baseline="0">
                <a:solidFill>
                  <a:schemeClr val="bg1"/>
                </a:solidFill>
              </a:defRPr>
            </a:lvl1pPr>
          </a:lstStyle>
          <a:p>
            <a:pPr algn="ctr"/>
            <a:r>
              <a:rPr lang="en-US"/>
              <a:t>European Centre for Medium-Range Weather Forecasts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F25B1C-0ACE-4CCB-A309-211AFE49DC1A}"/>
              </a:ext>
            </a:extLst>
          </p:cNvPr>
          <p:cNvSpPr>
            <a:spLocks noGrp="1"/>
          </p:cNvSpPr>
          <p:nvPr>
            <p:ph type="dt" sz="half" idx="10"/>
          </p:nvPr>
        </p:nvSpPr>
        <p:spPr/>
        <p:txBody>
          <a:bodyPr/>
          <a:lstStyle/>
          <a:p>
            <a:fld id="{0B85E30E-0922-4E8E-83C9-A565AD9D7E74}" type="datetimeFigureOut">
              <a:rPr lang="en-GB" smtClean="0"/>
              <a:t>10/02/2026</a:t>
            </a:fld>
            <a:endParaRPr lang="en-GB"/>
          </a:p>
        </p:txBody>
      </p:sp>
      <p:sp>
        <p:nvSpPr>
          <p:cNvPr id="3" name="Footer Placeholder 2">
            <a:extLst>
              <a:ext uri="{FF2B5EF4-FFF2-40B4-BE49-F238E27FC236}">
                <a16:creationId xmlns:a16="http://schemas.microsoft.com/office/drawing/2014/main" id="{CD8666F9-3813-486A-8975-6F72A11164B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CE8221E-9F31-45C4-94B8-0707F7CB9965}"/>
              </a:ext>
            </a:extLst>
          </p:cNvPr>
          <p:cNvSpPr>
            <a:spLocks noGrp="1"/>
          </p:cNvSpPr>
          <p:nvPr>
            <p:ph type="sldNum" sz="quarter" idx="12"/>
          </p:nvPr>
        </p:nvSpPr>
        <p:spPr/>
        <p:txBody>
          <a:bodyPr/>
          <a:lstStyle/>
          <a:p>
            <a:fld id="{35135712-7652-441D-9276-6442CF6D0324}" type="slidenum">
              <a:rPr lang="en-GB" smtClean="0"/>
              <a:t>‹#›</a:t>
            </a:fld>
            <a:endParaRPr lang="en-GB"/>
          </a:p>
        </p:txBody>
      </p:sp>
    </p:spTree>
    <p:extLst>
      <p:ext uri="{BB962C8B-B14F-4D97-AF65-F5344CB8AC3E}">
        <p14:creationId xmlns:p14="http://schemas.microsoft.com/office/powerpoint/2010/main" val="10876370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4449-D3B6-5F87-2E38-49833355614C}"/>
              </a:ext>
            </a:extLst>
          </p:cNvPr>
          <p:cNvSpPr>
            <a:spLocks noGrp="1"/>
          </p:cNvSpPr>
          <p:nvPr>
            <p:ph type="ctrTitle"/>
          </p:nvPr>
        </p:nvSpPr>
        <p:spPr>
          <a:xfrm>
            <a:off x="1523603" y="1122363"/>
            <a:ext cx="9141619" cy="2387600"/>
          </a:xfrm>
        </p:spPr>
        <p:txBody>
          <a:bodyPr anchor="b"/>
          <a:lstStyle>
            <a:lvl1pPr algn="ctr">
              <a:defRPr sz="5998"/>
            </a:lvl1pPr>
          </a:lstStyle>
          <a:p>
            <a:r>
              <a:rPr lang="en-GB"/>
              <a:t>Click to edit Master title style</a:t>
            </a:r>
          </a:p>
        </p:txBody>
      </p:sp>
      <p:sp>
        <p:nvSpPr>
          <p:cNvPr id="3" name="Subtitle 2">
            <a:extLst>
              <a:ext uri="{FF2B5EF4-FFF2-40B4-BE49-F238E27FC236}">
                <a16:creationId xmlns:a16="http://schemas.microsoft.com/office/drawing/2014/main" id="{76376B94-F04B-B931-3255-F19C1F026FD6}"/>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8B7CC9B-AF67-EC23-081B-8F2F08D3BD0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775CBE4-683A-46C3-EFD4-21A4A5010A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3495E7-FB05-26A6-9229-27184036C30A}"/>
              </a:ext>
            </a:extLst>
          </p:cNvPr>
          <p:cNvSpPr>
            <a:spLocks noGrp="1"/>
          </p:cNvSpPr>
          <p:nvPr>
            <p:ph type="sldNum" sz="quarter" idx="12"/>
          </p:nvPr>
        </p:nvSpPr>
        <p:spPr/>
        <p:txBody>
          <a:bodyPr/>
          <a:lstStyle/>
          <a:p>
            <a:fld id="{E871F8B7-7F14-6B4E-9AB1-16FD2A02CB10}" type="slidenum">
              <a:rPr lang="en-GB" smtClean="0"/>
              <a:t>‹#›</a:t>
            </a:fld>
            <a:endParaRPr lang="en-GB"/>
          </a:p>
        </p:txBody>
      </p:sp>
    </p:spTree>
    <p:extLst>
      <p:ext uri="{BB962C8B-B14F-4D97-AF65-F5344CB8AC3E}">
        <p14:creationId xmlns:p14="http://schemas.microsoft.com/office/powerpoint/2010/main" val="7231663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3E1FF-8736-CDE7-AEA7-DCEECDCABB9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534AB8F-BBA2-4372-AD07-BE851820D3E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D410CA7-C364-6E60-2663-1704D0424479}"/>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53CBE6FA-A34E-CB76-6BF3-F5584C5C65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E0D5B7-4A58-D21F-9D7F-D301E7323DE3}"/>
              </a:ext>
            </a:extLst>
          </p:cNvPr>
          <p:cNvSpPr>
            <a:spLocks noGrp="1"/>
          </p:cNvSpPr>
          <p:nvPr>
            <p:ph type="sldNum" sz="quarter" idx="12"/>
          </p:nvPr>
        </p:nvSpPr>
        <p:spPr/>
        <p:txBody>
          <a:bodyPr/>
          <a:lstStyle/>
          <a:p>
            <a:fld id="{E871F8B7-7F14-6B4E-9AB1-16FD2A02CB10}" type="slidenum">
              <a:rPr lang="en-GB" smtClean="0"/>
              <a:t>‹#›</a:t>
            </a:fld>
            <a:endParaRPr lang="en-GB"/>
          </a:p>
        </p:txBody>
      </p:sp>
    </p:spTree>
    <p:extLst>
      <p:ext uri="{BB962C8B-B14F-4D97-AF65-F5344CB8AC3E}">
        <p14:creationId xmlns:p14="http://schemas.microsoft.com/office/powerpoint/2010/main" val="3678076337"/>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07B8-A658-9819-4EFD-0097378522C0}"/>
              </a:ext>
            </a:extLst>
          </p:cNvPr>
          <p:cNvSpPr>
            <a:spLocks noGrp="1"/>
          </p:cNvSpPr>
          <p:nvPr>
            <p:ph type="title"/>
          </p:nvPr>
        </p:nvSpPr>
        <p:spPr>
          <a:xfrm>
            <a:off x="831633" y="1709739"/>
            <a:ext cx="10512862" cy="2852737"/>
          </a:xfrm>
        </p:spPr>
        <p:txBody>
          <a:bodyPr anchor="b"/>
          <a:lstStyle>
            <a:lvl1pPr>
              <a:defRPr sz="5998"/>
            </a:lvl1pPr>
          </a:lstStyle>
          <a:p>
            <a:r>
              <a:rPr lang="en-GB"/>
              <a:t>Click to edit Master title style</a:t>
            </a:r>
          </a:p>
        </p:txBody>
      </p:sp>
      <p:sp>
        <p:nvSpPr>
          <p:cNvPr id="3" name="Text Placeholder 2">
            <a:extLst>
              <a:ext uri="{FF2B5EF4-FFF2-40B4-BE49-F238E27FC236}">
                <a16:creationId xmlns:a16="http://schemas.microsoft.com/office/drawing/2014/main" id="{E0FFE726-C93C-1DCE-0748-9F00FE2D5770}"/>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F01770-D0C0-92FA-CAE7-A95E184D7959}"/>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A6A9CF29-E6F7-2CCC-A774-76D8662552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C4BE42-912D-9F66-3DBC-5E335D777673}"/>
              </a:ext>
            </a:extLst>
          </p:cNvPr>
          <p:cNvSpPr>
            <a:spLocks noGrp="1"/>
          </p:cNvSpPr>
          <p:nvPr>
            <p:ph type="sldNum" sz="quarter" idx="12"/>
          </p:nvPr>
        </p:nvSpPr>
        <p:spPr/>
        <p:txBody>
          <a:bodyPr/>
          <a:lstStyle/>
          <a:p>
            <a:fld id="{E871F8B7-7F14-6B4E-9AB1-16FD2A02CB10}" type="slidenum">
              <a:rPr lang="en-GB" smtClean="0"/>
              <a:t>‹#›</a:t>
            </a:fld>
            <a:endParaRPr lang="en-GB"/>
          </a:p>
        </p:txBody>
      </p:sp>
    </p:spTree>
    <p:extLst>
      <p:ext uri="{BB962C8B-B14F-4D97-AF65-F5344CB8AC3E}">
        <p14:creationId xmlns:p14="http://schemas.microsoft.com/office/powerpoint/2010/main" val="40655657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5CE79-CCC5-4251-34A3-B24E1AFD1D7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E4F923D-66F9-D1DF-D167-55641E9DC313}"/>
              </a:ext>
            </a:extLst>
          </p:cNvPr>
          <p:cNvSpPr>
            <a:spLocks noGrp="1"/>
          </p:cNvSpPr>
          <p:nvPr>
            <p:ph sz="half" idx="1"/>
          </p:nvPr>
        </p:nvSpPr>
        <p:spPr>
          <a:xfrm>
            <a:off x="837982" y="1825625"/>
            <a:ext cx="518025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FF7DA54-E798-A494-8181-246F67A94D6A}"/>
              </a:ext>
            </a:extLst>
          </p:cNvPr>
          <p:cNvSpPr>
            <a:spLocks noGrp="1"/>
          </p:cNvSpPr>
          <p:nvPr>
            <p:ph sz="half" idx="2"/>
          </p:nvPr>
        </p:nvSpPr>
        <p:spPr>
          <a:xfrm>
            <a:off x="6170592" y="1825625"/>
            <a:ext cx="518025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D3CB54AB-B185-45BA-2D04-1D690DDCA60E}"/>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D1D9E74-C9B1-317D-90ED-591FF29C91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919D66-E9DA-0811-55CF-676783613910}"/>
              </a:ext>
            </a:extLst>
          </p:cNvPr>
          <p:cNvSpPr>
            <a:spLocks noGrp="1"/>
          </p:cNvSpPr>
          <p:nvPr>
            <p:ph type="sldNum" sz="quarter" idx="12"/>
          </p:nvPr>
        </p:nvSpPr>
        <p:spPr/>
        <p:txBody>
          <a:bodyPr/>
          <a:lstStyle/>
          <a:p>
            <a:fld id="{E871F8B7-7F14-6B4E-9AB1-16FD2A02CB10}" type="slidenum">
              <a:rPr lang="en-GB" smtClean="0"/>
              <a:t>‹#›</a:t>
            </a:fld>
            <a:endParaRPr lang="en-GB"/>
          </a:p>
        </p:txBody>
      </p:sp>
    </p:spTree>
    <p:extLst>
      <p:ext uri="{BB962C8B-B14F-4D97-AF65-F5344CB8AC3E}">
        <p14:creationId xmlns:p14="http://schemas.microsoft.com/office/powerpoint/2010/main" val="33370309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990FE-11B9-A0B4-5DB6-E892737366BB}"/>
              </a:ext>
            </a:extLst>
          </p:cNvPr>
          <p:cNvSpPr>
            <a:spLocks noGrp="1"/>
          </p:cNvSpPr>
          <p:nvPr>
            <p:ph type="title"/>
          </p:nvPr>
        </p:nvSpPr>
        <p:spPr>
          <a:xfrm>
            <a:off x="839569" y="365126"/>
            <a:ext cx="10512862"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57EB241-41F2-C47C-DBDB-220D4994B5F2}"/>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B412B38-30D2-7EE9-2366-D5D1EA66DAE5}"/>
              </a:ext>
            </a:extLst>
          </p:cNvPr>
          <p:cNvSpPr>
            <a:spLocks noGrp="1"/>
          </p:cNvSpPr>
          <p:nvPr>
            <p:ph sz="half" idx="2"/>
          </p:nvPr>
        </p:nvSpPr>
        <p:spPr>
          <a:xfrm>
            <a:off x="839570" y="2505075"/>
            <a:ext cx="5156444"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4C051FE-E788-2201-7415-3C2D43296AE7}"/>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EA6AD1F-8DE5-3912-F239-272C189BD38B}"/>
              </a:ext>
            </a:extLst>
          </p:cNvPr>
          <p:cNvSpPr>
            <a:spLocks noGrp="1"/>
          </p:cNvSpPr>
          <p:nvPr>
            <p:ph sz="quarter" idx="4"/>
          </p:nvPr>
        </p:nvSpPr>
        <p:spPr>
          <a:xfrm>
            <a:off x="6170593" y="2505075"/>
            <a:ext cx="518183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7AAA60C9-2506-C69D-74EB-7947D52F470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93872480-DBE2-7D67-A5DE-E152896E0FD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93D2B3-74B6-0FF4-ED84-6B3CE04E4833}"/>
              </a:ext>
            </a:extLst>
          </p:cNvPr>
          <p:cNvSpPr>
            <a:spLocks noGrp="1"/>
          </p:cNvSpPr>
          <p:nvPr>
            <p:ph type="sldNum" sz="quarter" idx="12"/>
          </p:nvPr>
        </p:nvSpPr>
        <p:spPr/>
        <p:txBody>
          <a:bodyPr/>
          <a:lstStyle/>
          <a:p>
            <a:fld id="{E871F8B7-7F14-6B4E-9AB1-16FD2A02CB10}" type="slidenum">
              <a:rPr lang="en-GB" smtClean="0"/>
              <a:t>‹#›</a:t>
            </a:fld>
            <a:endParaRPr lang="en-GB"/>
          </a:p>
        </p:txBody>
      </p:sp>
    </p:spTree>
    <p:extLst>
      <p:ext uri="{BB962C8B-B14F-4D97-AF65-F5344CB8AC3E}">
        <p14:creationId xmlns:p14="http://schemas.microsoft.com/office/powerpoint/2010/main" val="39081087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FBAF2-7087-3682-D91E-03B833A005C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0E59E02-7D0C-351A-8D57-386AF6D28CF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0782D913-4568-BBB9-D4F7-E39323D332D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BED9803-0F10-4D32-0380-75759E11E606}"/>
              </a:ext>
            </a:extLst>
          </p:cNvPr>
          <p:cNvSpPr>
            <a:spLocks noGrp="1"/>
          </p:cNvSpPr>
          <p:nvPr>
            <p:ph type="sldNum" sz="quarter" idx="12"/>
          </p:nvPr>
        </p:nvSpPr>
        <p:spPr/>
        <p:txBody>
          <a:bodyPr/>
          <a:lstStyle/>
          <a:p>
            <a:fld id="{E871F8B7-7F14-6B4E-9AB1-16FD2A02CB10}" type="slidenum">
              <a:rPr lang="en-GB" smtClean="0"/>
              <a:t>‹#›</a:t>
            </a:fld>
            <a:endParaRPr lang="en-GB"/>
          </a:p>
        </p:txBody>
      </p:sp>
    </p:spTree>
    <p:extLst>
      <p:ext uri="{BB962C8B-B14F-4D97-AF65-F5344CB8AC3E}">
        <p14:creationId xmlns:p14="http://schemas.microsoft.com/office/powerpoint/2010/main" val="2641359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EB11DF-1422-D6C0-2497-0CEF0D41CC26}"/>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FE54F330-9DB6-5973-F27A-D67FCDB322C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A76D92E-256E-629D-4565-4D6A9F5B0CF3}"/>
              </a:ext>
            </a:extLst>
          </p:cNvPr>
          <p:cNvSpPr>
            <a:spLocks noGrp="1"/>
          </p:cNvSpPr>
          <p:nvPr>
            <p:ph type="sldNum" sz="quarter" idx="12"/>
          </p:nvPr>
        </p:nvSpPr>
        <p:spPr/>
        <p:txBody>
          <a:bodyPr/>
          <a:lstStyle/>
          <a:p>
            <a:fld id="{E871F8B7-7F14-6B4E-9AB1-16FD2A02CB10}" type="slidenum">
              <a:rPr lang="en-GB" smtClean="0"/>
              <a:t>‹#›</a:t>
            </a:fld>
            <a:endParaRPr lang="en-GB"/>
          </a:p>
        </p:txBody>
      </p:sp>
    </p:spTree>
    <p:extLst>
      <p:ext uri="{BB962C8B-B14F-4D97-AF65-F5344CB8AC3E}">
        <p14:creationId xmlns:p14="http://schemas.microsoft.com/office/powerpoint/2010/main" val="2028066085"/>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A31E2-DB01-13D0-3B23-66C261414CB0}"/>
              </a:ext>
            </a:extLst>
          </p:cNvPr>
          <p:cNvSpPr>
            <a:spLocks noGrp="1"/>
          </p:cNvSpPr>
          <p:nvPr>
            <p:ph type="title"/>
          </p:nvPr>
        </p:nvSpPr>
        <p:spPr>
          <a:xfrm>
            <a:off x="839570" y="457200"/>
            <a:ext cx="3931213" cy="1600200"/>
          </a:xfrm>
        </p:spPr>
        <p:txBody>
          <a:bodyPr anchor="b"/>
          <a:lstStyle>
            <a:lvl1pPr>
              <a:defRPr sz="3199"/>
            </a:lvl1pPr>
          </a:lstStyle>
          <a:p>
            <a:r>
              <a:rPr lang="en-GB"/>
              <a:t>Click to edit Master title style</a:t>
            </a:r>
          </a:p>
        </p:txBody>
      </p:sp>
      <p:sp>
        <p:nvSpPr>
          <p:cNvPr id="3" name="Content Placeholder 2">
            <a:extLst>
              <a:ext uri="{FF2B5EF4-FFF2-40B4-BE49-F238E27FC236}">
                <a16:creationId xmlns:a16="http://schemas.microsoft.com/office/drawing/2014/main" id="{ABEDD8E7-3F72-5FA4-6741-7235AD346340}"/>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26D1263-6987-80CC-44BC-DA39FC7D4E4E}"/>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99C59D0-6AE9-1931-A18C-DF1FBADB326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4E0A4FBB-799D-49DE-F208-71BE4B102C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D355A0-7B31-7E1F-5EFF-310934C77036}"/>
              </a:ext>
            </a:extLst>
          </p:cNvPr>
          <p:cNvSpPr>
            <a:spLocks noGrp="1"/>
          </p:cNvSpPr>
          <p:nvPr>
            <p:ph type="sldNum" sz="quarter" idx="12"/>
          </p:nvPr>
        </p:nvSpPr>
        <p:spPr/>
        <p:txBody>
          <a:bodyPr/>
          <a:lstStyle/>
          <a:p>
            <a:fld id="{E871F8B7-7F14-6B4E-9AB1-16FD2A02CB10}" type="slidenum">
              <a:rPr lang="en-GB" smtClean="0"/>
              <a:t>‹#›</a:t>
            </a:fld>
            <a:endParaRPr lang="en-GB"/>
          </a:p>
        </p:txBody>
      </p:sp>
    </p:spTree>
    <p:extLst>
      <p:ext uri="{BB962C8B-B14F-4D97-AF65-F5344CB8AC3E}">
        <p14:creationId xmlns:p14="http://schemas.microsoft.com/office/powerpoint/2010/main" val="28576943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9BA5-2E42-FDA4-A9EF-AE57EAEC2BF3}"/>
              </a:ext>
            </a:extLst>
          </p:cNvPr>
          <p:cNvSpPr>
            <a:spLocks noGrp="1"/>
          </p:cNvSpPr>
          <p:nvPr>
            <p:ph type="title"/>
          </p:nvPr>
        </p:nvSpPr>
        <p:spPr>
          <a:xfrm>
            <a:off x="839570" y="457200"/>
            <a:ext cx="3931213" cy="1600200"/>
          </a:xfrm>
        </p:spPr>
        <p:txBody>
          <a:bodyPr anchor="b"/>
          <a:lstStyle>
            <a:lvl1pPr>
              <a:defRPr sz="3199"/>
            </a:lvl1pPr>
          </a:lstStyle>
          <a:p>
            <a:r>
              <a:rPr lang="en-GB"/>
              <a:t>Click to edit Master title style</a:t>
            </a:r>
          </a:p>
        </p:txBody>
      </p:sp>
      <p:sp>
        <p:nvSpPr>
          <p:cNvPr id="3" name="Picture Placeholder 2">
            <a:extLst>
              <a:ext uri="{FF2B5EF4-FFF2-40B4-BE49-F238E27FC236}">
                <a16:creationId xmlns:a16="http://schemas.microsoft.com/office/drawing/2014/main" id="{01467938-CA8E-41C5-E32A-C73F310E0AD5}"/>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GB"/>
          </a:p>
        </p:txBody>
      </p:sp>
      <p:sp>
        <p:nvSpPr>
          <p:cNvPr id="4" name="Text Placeholder 3">
            <a:extLst>
              <a:ext uri="{FF2B5EF4-FFF2-40B4-BE49-F238E27FC236}">
                <a16:creationId xmlns:a16="http://schemas.microsoft.com/office/drawing/2014/main" id="{E339DE23-468B-4A11-5354-53946A66A223}"/>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7D423EB-258A-0839-247A-43F7947DA8A7}"/>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E19494B5-E79B-BA9F-EC70-6D1CE84698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45528B-28F0-9A5D-ED72-DC02BB550371}"/>
              </a:ext>
            </a:extLst>
          </p:cNvPr>
          <p:cNvSpPr>
            <a:spLocks noGrp="1"/>
          </p:cNvSpPr>
          <p:nvPr>
            <p:ph type="sldNum" sz="quarter" idx="12"/>
          </p:nvPr>
        </p:nvSpPr>
        <p:spPr/>
        <p:txBody>
          <a:bodyPr/>
          <a:lstStyle/>
          <a:p>
            <a:fld id="{E871F8B7-7F14-6B4E-9AB1-16FD2A02CB10}" type="slidenum">
              <a:rPr lang="en-GB" smtClean="0"/>
              <a:t>‹#›</a:t>
            </a:fld>
            <a:endParaRPr lang="en-GB"/>
          </a:p>
        </p:txBody>
      </p:sp>
    </p:spTree>
    <p:extLst>
      <p:ext uri="{BB962C8B-B14F-4D97-AF65-F5344CB8AC3E}">
        <p14:creationId xmlns:p14="http://schemas.microsoft.com/office/powerpoint/2010/main" val="860949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wide margins">
    <p:bg>
      <p:bgPr>
        <a:solidFill>
          <a:schemeClr val="bg1"/>
        </a:soli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3240000" y="360000"/>
            <a:ext cx="5709600" cy="369332"/>
          </a:xfrm>
          <a:prstGeom prst="rect">
            <a:avLst/>
          </a:prstGeom>
        </p:spPr>
        <p:txBody>
          <a:bodyPr lIns="0" tIns="0" rIns="0" bIns="0"/>
          <a:lstStyle>
            <a:lvl1pPr>
              <a:defRPr>
                <a:solidFill>
                  <a:srgbClr val="839DB2"/>
                </a:solidFill>
              </a:defRPr>
            </a:lvl1pPr>
          </a:lstStyle>
          <a:p>
            <a:r>
              <a:rPr lang="en-US"/>
              <a:t>Click to edit Master title style</a:t>
            </a:r>
          </a:p>
        </p:txBody>
      </p:sp>
      <p:sp>
        <p:nvSpPr>
          <p:cNvPr id="11" name="Content Placeholder 10"/>
          <p:cNvSpPr>
            <a:spLocks noGrp="1"/>
          </p:cNvSpPr>
          <p:nvPr>
            <p:ph sz="quarter" idx="14" hasCustomPrompt="1"/>
          </p:nvPr>
        </p:nvSpPr>
        <p:spPr>
          <a:xfrm>
            <a:off x="3240000" y="936000"/>
            <a:ext cx="5709600" cy="4986000"/>
          </a:xfrm>
          <a:prstGeom prst="rect">
            <a:avLst/>
          </a:prstGeom>
        </p:spPr>
        <p:txBody>
          <a:bodyPr lIns="0" tIns="0" rIns="0" bIns="0"/>
          <a:lstStyle>
            <a:lvl1pPr marL="0" indent="-180000">
              <a:lnSpc>
                <a:spcPts val="2200"/>
              </a:lnSpc>
              <a:spcBef>
                <a:spcPts val="1100"/>
              </a:spcBef>
              <a:buClr>
                <a:schemeClr val="bg1"/>
              </a:buClr>
              <a:defRPr sz="1800"/>
            </a:lvl1pPr>
            <a:lvl2pPr marL="630000" indent="-270000">
              <a:lnSpc>
                <a:spcPts val="2000"/>
              </a:lnSpc>
              <a:spcBef>
                <a:spcPts val="1000"/>
              </a:spcBef>
              <a:defRPr sz="1600"/>
            </a:lvl2pPr>
            <a:lvl3pPr marL="990000" indent="-270000">
              <a:lnSpc>
                <a:spcPts val="1800"/>
              </a:lnSpc>
              <a:spcBef>
                <a:spcPts val="900"/>
              </a:spcBef>
              <a:defRPr sz="1400"/>
            </a:lvl3pPr>
            <a:lvl4pPr marL="1350000" indent="-270000">
              <a:lnSpc>
                <a:spcPts val="1600"/>
              </a:lnSpc>
              <a:spcBef>
                <a:spcPts val="800"/>
              </a:spcBef>
              <a:defRPr sz="1200"/>
            </a:lvl4pPr>
            <a:lvl5pPr marL="1710000" indent="-270000">
              <a:lnSpc>
                <a:spcPts val="1400"/>
              </a:lnSpc>
              <a:spcBef>
                <a:spcPts val="700"/>
              </a:spcBef>
              <a:defRPr sz="1000"/>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
        <p:nvSpPr>
          <p:cNvPr id="12" name="Slide Number Placeholder 2"/>
          <p:cNvSpPr>
            <a:spLocks noGrp="1"/>
          </p:cNvSpPr>
          <p:nvPr>
            <p:ph type="sldNum" sz="quarter" idx="10"/>
          </p:nvPr>
        </p:nvSpPr>
        <p:spPr>
          <a:xfrm>
            <a:off x="10029600" y="6308255"/>
            <a:ext cx="2159224" cy="216000"/>
          </a:xfrm>
          <a:prstGeom prst="rect">
            <a:avLst/>
          </a:prstGeom>
        </p:spPr>
        <p:txBody>
          <a:bodyPr lIns="0" tIns="0" rIns="0" bIns="0" anchor="b" anchorCtr="0"/>
          <a:lstStyle>
            <a:lvl1pPr algn="ctr">
              <a:defRPr sz="900" b="1">
                <a:solidFill>
                  <a:schemeClr val="bg1"/>
                </a:solidFill>
              </a:defRPr>
            </a:lvl1pPr>
          </a:lstStyle>
          <a:p>
            <a:fld id="{05F19C50-BC3B-5841-9AFF-3A0443B66067}" type="slidenum">
              <a:rPr lang="en-US" smtClean="0"/>
              <a:pPr/>
              <a:t>‹#›</a:t>
            </a:fld>
            <a:endParaRPr lang="en-US"/>
          </a:p>
        </p:txBody>
      </p:sp>
      <p:pic>
        <p:nvPicPr>
          <p:cNvPr id="14" name="Picture 13" descr="ECMWF_Master_Logo_WHITE_nostrap.png"/>
          <p:cNvPicPr>
            <a:picLocks noChangeAspect="1"/>
          </p:cNvPicPr>
          <p:nvPr userDrawn="1"/>
        </p:nvPicPr>
        <p:blipFill>
          <a:blip r:embed="rId2"/>
          <a:stretch>
            <a:fillRect/>
          </a:stretch>
        </p:blipFill>
        <p:spPr>
          <a:xfrm>
            <a:off x="3240000" y="6308255"/>
            <a:ext cx="1342372" cy="230657"/>
          </a:xfrm>
          <a:prstGeom prst="rect">
            <a:avLst/>
          </a:prstGeom>
        </p:spPr>
      </p:pic>
      <p:sp>
        <p:nvSpPr>
          <p:cNvPr id="16" name="Footer Placeholder 11"/>
          <p:cNvSpPr>
            <a:spLocks noGrp="1"/>
          </p:cNvSpPr>
          <p:nvPr>
            <p:ph type="ftr" sz="quarter" idx="3"/>
          </p:nvPr>
        </p:nvSpPr>
        <p:spPr>
          <a:xfrm>
            <a:off x="4582373" y="6308255"/>
            <a:ext cx="4053639" cy="230657"/>
          </a:xfrm>
          <a:prstGeom prst="rect">
            <a:avLst/>
          </a:prstGeom>
        </p:spPr>
        <p:txBody>
          <a:bodyPr vert="horz" lIns="0" tIns="0" rIns="0" bIns="0" rtlCol="0" anchor="b" anchorCtr="0">
            <a:noAutofit/>
          </a:bodyPr>
          <a:lstStyle>
            <a:lvl1pPr algn="l">
              <a:defRPr sz="900" b="1" cap="all" baseline="0">
                <a:solidFill>
                  <a:schemeClr val="bg1"/>
                </a:solidFill>
              </a:defRPr>
            </a:lvl1pPr>
          </a:lstStyle>
          <a:p>
            <a:pPr algn="ctr"/>
            <a:r>
              <a:rPr lang="en-US"/>
              <a:t>European Centre for Medium-Range Weather Forecasts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29152-3D78-4773-8D31-074B409F3BC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AADCE12-05E2-5233-6295-6B924A9C744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E243168-7839-762E-D8F9-483EAB107DA2}"/>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74BAE90-CC54-9816-A739-8885DB07F9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0E6E71-2E6B-6034-BABF-9C455B3C8D43}"/>
              </a:ext>
            </a:extLst>
          </p:cNvPr>
          <p:cNvSpPr>
            <a:spLocks noGrp="1"/>
          </p:cNvSpPr>
          <p:nvPr>
            <p:ph type="sldNum" sz="quarter" idx="12"/>
          </p:nvPr>
        </p:nvSpPr>
        <p:spPr/>
        <p:txBody>
          <a:bodyPr/>
          <a:lstStyle/>
          <a:p>
            <a:fld id="{E871F8B7-7F14-6B4E-9AB1-16FD2A02CB10}" type="slidenum">
              <a:rPr lang="en-GB" smtClean="0"/>
              <a:t>‹#›</a:t>
            </a:fld>
            <a:endParaRPr lang="en-GB"/>
          </a:p>
        </p:txBody>
      </p:sp>
    </p:spTree>
    <p:extLst>
      <p:ext uri="{BB962C8B-B14F-4D97-AF65-F5344CB8AC3E}">
        <p14:creationId xmlns:p14="http://schemas.microsoft.com/office/powerpoint/2010/main" val="23194180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B28E48-2CD5-77DA-D8B7-B232FD4937BD}"/>
              </a:ext>
            </a:extLst>
          </p:cNvPr>
          <p:cNvSpPr>
            <a:spLocks noGrp="1"/>
          </p:cNvSpPr>
          <p:nvPr>
            <p:ph type="title" orient="vert"/>
          </p:nvPr>
        </p:nvSpPr>
        <p:spPr>
          <a:xfrm>
            <a:off x="8722628" y="365125"/>
            <a:ext cx="2628215"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667840B6-F6BB-5481-3D56-F54C39191B4D}"/>
              </a:ext>
            </a:extLst>
          </p:cNvPr>
          <p:cNvSpPr>
            <a:spLocks noGrp="1"/>
          </p:cNvSpPr>
          <p:nvPr>
            <p:ph type="body" orient="vert" idx="1"/>
          </p:nvPr>
        </p:nvSpPr>
        <p:spPr>
          <a:xfrm>
            <a:off x="837982" y="365125"/>
            <a:ext cx="7732286"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ECD5707-4D9B-D203-BA9F-585401DC8C89}"/>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9615F88-2500-D0B5-377C-1305CB9683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333192-17B6-33B7-4C5B-E8A9AF346255}"/>
              </a:ext>
            </a:extLst>
          </p:cNvPr>
          <p:cNvSpPr>
            <a:spLocks noGrp="1"/>
          </p:cNvSpPr>
          <p:nvPr>
            <p:ph type="sldNum" sz="quarter" idx="12"/>
          </p:nvPr>
        </p:nvSpPr>
        <p:spPr/>
        <p:txBody>
          <a:bodyPr/>
          <a:lstStyle/>
          <a:p>
            <a:fld id="{E871F8B7-7F14-6B4E-9AB1-16FD2A02CB10}" type="slidenum">
              <a:rPr lang="en-GB" smtClean="0"/>
              <a:t>‹#›</a:t>
            </a:fld>
            <a:endParaRPr lang="en-GB"/>
          </a:p>
        </p:txBody>
      </p:sp>
    </p:spTree>
    <p:extLst>
      <p:ext uri="{BB962C8B-B14F-4D97-AF65-F5344CB8AC3E}">
        <p14:creationId xmlns:p14="http://schemas.microsoft.com/office/powerpoint/2010/main" val="30999738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a:xfrm>
            <a:off x="4473467" y="3009467"/>
            <a:ext cx="7458188" cy="1803684"/>
          </a:xfrm>
        </p:spPr>
        <p:txBody>
          <a:bodyPr tIns="90000"/>
          <a:lstStyle>
            <a:lvl2pPr marL="719766" indent="-239922">
              <a:buClr>
                <a:srgbClr val="6AB4D8"/>
              </a:buClr>
              <a:buFont typeface="Arial"/>
              <a:buChar char="•"/>
              <a:defRPr sz="1866" i="0">
                <a:solidFill>
                  <a:srgbClr val="6AB4D8"/>
                </a:solidFill>
              </a:defRPr>
            </a:lvl2pPr>
            <a:lvl3pPr marL="719766" indent="0">
              <a:spcAft>
                <a:spcPts val="800"/>
              </a:spcAft>
              <a:buClr>
                <a:srgbClr val="800000"/>
              </a:buClr>
              <a:buFontTx/>
              <a:buNone/>
              <a:defRPr i="1"/>
            </a:lvl3pPr>
            <a:lvl4pPr marL="719766" indent="0">
              <a:buFontTx/>
              <a:buNone/>
              <a:defRPr sz="1333"/>
            </a:lvl4pPr>
            <a:lvl5pPr marL="959688" indent="-239922">
              <a:buClr>
                <a:schemeClr val="tx1"/>
              </a:buClr>
              <a:buFont typeface="Lucida Grande"/>
              <a:buChar char="-"/>
              <a:defRPr sz="1333" i="1"/>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Picture Placeholder 7"/>
          <p:cNvSpPr>
            <a:spLocks noGrp="1"/>
          </p:cNvSpPr>
          <p:nvPr>
            <p:ph type="pic" sz="quarter" idx="13"/>
          </p:nvPr>
        </p:nvSpPr>
        <p:spPr>
          <a:xfrm>
            <a:off x="1" y="1301523"/>
            <a:ext cx="3588932" cy="287323"/>
          </a:xfrm>
        </p:spPr>
        <p:txBody>
          <a:bodyPr rtlCol="0"/>
          <a:lstStyle/>
          <a:p>
            <a:pPr lvl="0"/>
            <a:endParaRPr lang="en-US" noProof="0"/>
          </a:p>
        </p:txBody>
      </p:sp>
      <p:sp>
        <p:nvSpPr>
          <p:cNvPr id="5" name="Date Placeholder 3">
            <a:extLst>
              <a:ext uri="{FF2B5EF4-FFF2-40B4-BE49-F238E27FC236}">
                <a16:creationId xmlns:a16="http://schemas.microsoft.com/office/drawing/2014/main" id="{8C889955-63EE-4674-B644-D49037696C55}"/>
              </a:ext>
            </a:extLst>
          </p:cNvPr>
          <p:cNvSpPr>
            <a:spLocks noGrp="1"/>
          </p:cNvSpPr>
          <p:nvPr>
            <p:ph type="dt" sz="half" idx="14"/>
          </p:nvPr>
        </p:nvSpPr>
        <p:spPr/>
        <p:txBody>
          <a:bodyPr/>
          <a:lstStyle>
            <a:lvl1pPr>
              <a:defRPr/>
            </a:lvl1pPr>
          </a:lstStyle>
          <a:p>
            <a:fld id="{139E168E-59A9-4067-AB16-072638670845}" type="datetime1">
              <a:rPr lang="en-GB" altLang="en-US"/>
              <a:pPr/>
              <a:t>10/02/2026</a:t>
            </a:fld>
            <a:endParaRPr lang="en-US" altLang="en-US"/>
          </a:p>
        </p:txBody>
      </p:sp>
      <p:sp>
        <p:nvSpPr>
          <p:cNvPr id="6" name="Footer Placeholder 4">
            <a:extLst>
              <a:ext uri="{FF2B5EF4-FFF2-40B4-BE49-F238E27FC236}">
                <a16:creationId xmlns:a16="http://schemas.microsoft.com/office/drawing/2014/main" id="{9F35F2F6-88E4-4F1E-9E5D-4CD3ECE5B37E}"/>
              </a:ext>
            </a:extLst>
          </p:cNvPr>
          <p:cNvSpPr>
            <a:spLocks noGrp="1"/>
          </p:cNvSpPr>
          <p:nvPr>
            <p:ph type="ftr" sz="quarter" idx="15"/>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510C8B5-44C3-4FED-AAA5-8A2BF6210B6A}"/>
              </a:ext>
            </a:extLst>
          </p:cNvPr>
          <p:cNvSpPr>
            <a:spLocks noGrp="1"/>
          </p:cNvSpPr>
          <p:nvPr>
            <p:ph type="sldNum" sz="quarter" idx="16"/>
          </p:nvPr>
        </p:nvSpPr>
        <p:spPr/>
        <p:txBody>
          <a:bodyPr/>
          <a:lstStyle>
            <a:lvl1pPr>
              <a:defRPr/>
            </a:lvl1pPr>
          </a:lstStyle>
          <a:p>
            <a:fld id="{3F10E147-42C7-4BD3-AA14-53A00CEFDFE6}" type="slidenum">
              <a:rPr lang="en-US" altLang="en-US"/>
              <a:pPr/>
              <a:t>‹#›</a:t>
            </a:fld>
            <a:endParaRPr lang="en-US" altLang="en-US"/>
          </a:p>
        </p:txBody>
      </p:sp>
    </p:spTree>
    <p:extLst>
      <p:ext uri="{BB962C8B-B14F-4D97-AF65-F5344CB8AC3E}">
        <p14:creationId xmlns:p14="http://schemas.microsoft.com/office/powerpoint/2010/main" val="36245593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1256973" y="932726"/>
            <a:ext cx="10322412" cy="5097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userDrawn="1">
            <p:ph type="dt" sz="half" idx="10"/>
          </p:nvPr>
        </p:nvSpPr>
        <p:spPr>
          <a:xfrm>
            <a:off x="609441" y="6501344"/>
            <a:ext cx="2844059" cy="365125"/>
          </a:xfrm>
        </p:spPr>
        <p:txBody>
          <a:bodyPr/>
          <a:lstStyle/>
          <a:p>
            <a:fld id="{30E17047-C597-4B34-8FEE-7A0D1EA692A4}" type="datetimeFigureOut">
              <a:rPr lang="en-US" smtClean="0"/>
              <a:t>2/10/26</a:t>
            </a:fld>
            <a:endParaRPr lang="en-US"/>
          </a:p>
        </p:txBody>
      </p:sp>
      <p:sp>
        <p:nvSpPr>
          <p:cNvPr id="5" name="Footer Placeholder 4"/>
          <p:cNvSpPr>
            <a:spLocks noGrp="1"/>
          </p:cNvSpPr>
          <p:nvPr userDrawn="1">
            <p:ph type="ftr" sz="quarter" idx="11"/>
          </p:nvPr>
        </p:nvSpPr>
        <p:spPr>
          <a:xfrm>
            <a:off x="4164515" y="6501344"/>
            <a:ext cx="3859795" cy="365125"/>
          </a:xfrm>
        </p:spPr>
        <p:txBody>
          <a:bodyPr/>
          <a:lstStyle/>
          <a:p>
            <a:endParaRPr lang="en-US"/>
          </a:p>
        </p:txBody>
      </p:sp>
      <p:sp>
        <p:nvSpPr>
          <p:cNvPr id="6" name="Slide Number Placeholder 5"/>
          <p:cNvSpPr>
            <a:spLocks noGrp="1"/>
          </p:cNvSpPr>
          <p:nvPr userDrawn="1">
            <p:ph type="sldNum" sz="quarter" idx="12"/>
          </p:nvPr>
        </p:nvSpPr>
        <p:spPr>
          <a:xfrm>
            <a:off x="8735326" y="6501344"/>
            <a:ext cx="2844059" cy="365125"/>
          </a:xfrm>
        </p:spPr>
        <p:txBody>
          <a:bodyPr/>
          <a:lstStyle/>
          <a:p>
            <a:fld id="{58768E1A-8455-4611-8763-3FA1B747F6B6}" type="slidenum">
              <a:rPr lang="en-US" smtClean="0"/>
              <a:t>‹#›</a:t>
            </a:fld>
            <a:endParaRPr lang="en-US"/>
          </a:p>
        </p:txBody>
      </p:sp>
      <p:sp>
        <p:nvSpPr>
          <p:cNvPr id="11" name="Title 1"/>
          <p:cNvSpPr>
            <a:spLocks noGrp="1"/>
          </p:cNvSpPr>
          <p:nvPr>
            <p:ph type="title" hasCustomPrompt="1"/>
          </p:nvPr>
        </p:nvSpPr>
        <p:spPr>
          <a:xfrm>
            <a:off x="1156638" y="313343"/>
            <a:ext cx="10422746" cy="370052"/>
          </a:xfrm>
          <a:solidFill>
            <a:srgbClr val="941333"/>
          </a:solidFill>
        </p:spPr>
        <p:txBody>
          <a:bodyPr>
            <a:noAutofit/>
          </a:bodyPr>
          <a:lstStyle>
            <a:lvl1pPr algn="l">
              <a:defRPr sz="2398" b="0" spc="933" baseline="0">
                <a:solidFill>
                  <a:schemeClr val="bg1"/>
                </a:solidFill>
              </a:defRPr>
            </a:lvl1pPr>
          </a:lstStyle>
          <a:p>
            <a:r>
              <a:rPr lang="en-US"/>
              <a:t>CLICK TO EDIT MASTER TITLE STYLE</a:t>
            </a:r>
          </a:p>
        </p:txBody>
      </p:sp>
      <p:grpSp>
        <p:nvGrpSpPr>
          <p:cNvPr id="12" name="Group 11"/>
          <p:cNvGrpSpPr/>
          <p:nvPr userDrawn="1"/>
        </p:nvGrpSpPr>
        <p:grpSpPr>
          <a:xfrm>
            <a:off x="143304" y="27782"/>
            <a:ext cx="1171206" cy="6572823"/>
            <a:chOff x="164975" y="20834"/>
            <a:chExt cx="878633" cy="4929617"/>
          </a:xfrm>
        </p:grpSpPr>
        <p:cxnSp>
          <p:nvCxnSpPr>
            <p:cNvPr id="13" name="Straight Connector 1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64975" y="614834"/>
              <a:ext cx="878633" cy="407900"/>
            </a:xfrm>
            <a:prstGeom prst="rect">
              <a:avLst/>
            </a:prstGeom>
            <a:noFill/>
          </p:spPr>
          <p:txBody>
            <a:bodyPr wrap="square" rtlCol="0">
              <a:spAutoFit/>
            </a:bodyPr>
            <a:lstStyle/>
            <a:p>
              <a:r>
                <a:rPr lang="es-ES" sz="1467" b="0" err="1">
                  <a:solidFill>
                    <a:srgbClr val="941333"/>
                  </a:solidFill>
                </a:rPr>
                <a:t>Climate</a:t>
              </a:r>
              <a:endParaRPr lang="es-ES" sz="1467" b="0">
                <a:solidFill>
                  <a:srgbClr val="941333"/>
                </a:solidFill>
              </a:endParaRPr>
            </a:p>
            <a:p>
              <a:r>
                <a:rPr lang="es-ES" sz="1467" b="0" err="1">
                  <a:solidFill>
                    <a:srgbClr val="941333"/>
                  </a:solidFill>
                </a:rPr>
                <a:t>Change</a:t>
              </a:r>
              <a:endParaRPr lang="en-US" sz="1467" b="0">
                <a:solidFill>
                  <a:srgbClr val="941333"/>
                </a:solidFill>
              </a:endParaRPr>
            </a:p>
          </p:txBody>
        </p:sp>
        <p:pic>
          <p:nvPicPr>
            <p:cNvPr id="17"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6420535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narrow margins">
    <p:spTree>
      <p:nvGrpSpPr>
        <p:cNvPr id="1" name=""/>
        <p:cNvGrpSpPr/>
        <p:nvPr/>
      </p:nvGrpSpPr>
      <p:grpSpPr>
        <a:xfrm>
          <a:off x="0" y="0"/>
          <a:ext cx="0" cy="0"/>
          <a:chOff x="0" y="0"/>
          <a:chExt cx="0" cy="0"/>
        </a:xfrm>
      </p:grpSpPr>
      <p:sp>
        <p:nvSpPr>
          <p:cNvPr id="9" name="Title 8"/>
          <p:cNvSpPr>
            <a:spLocks noGrp="1"/>
          </p:cNvSpPr>
          <p:nvPr>
            <p:ph type="title"/>
          </p:nvPr>
        </p:nvSpPr>
        <p:spPr>
          <a:xfrm>
            <a:off x="1080001" y="360000"/>
            <a:ext cx="10029599" cy="369332"/>
          </a:xfrm>
          <a:prstGeom prst="rect">
            <a:avLst/>
          </a:prstGeom>
        </p:spPr>
        <p:txBody>
          <a:bodyPr lIns="0" tIns="0" rIns="0" bIns="0"/>
          <a:lstStyle>
            <a:lvl1pPr>
              <a:defRPr sz="2599">
                <a:solidFill>
                  <a:srgbClr val="064E83"/>
                </a:solidFill>
              </a:defRPr>
            </a:lvl1pPr>
          </a:lstStyle>
          <a:p>
            <a:r>
              <a:rPr lang="en-GB"/>
              <a:t>Click to edit Master title style</a:t>
            </a:r>
            <a:endParaRPr lang="en-US"/>
          </a:p>
        </p:txBody>
      </p:sp>
      <p:sp>
        <p:nvSpPr>
          <p:cNvPr id="11" name="Content Placeholder 10"/>
          <p:cNvSpPr>
            <a:spLocks noGrp="1"/>
          </p:cNvSpPr>
          <p:nvPr>
            <p:ph sz="quarter" idx="14" hasCustomPrompt="1"/>
          </p:nvPr>
        </p:nvSpPr>
        <p:spPr>
          <a:xfrm>
            <a:off x="1080001" y="936000"/>
            <a:ext cx="10029599" cy="4986000"/>
          </a:xfrm>
          <a:prstGeom prst="rect">
            <a:avLst/>
          </a:prstGeom>
        </p:spPr>
        <p:txBody>
          <a:bodyPr lIns="0" tIns="0" rIns="0" bIns="0"/>
          <a:lstStyle>
            <a:lvl1pPr marL="0" indent="-134995">
              <a:lnSpc>
                <a:spcPts val="1650"/>
              </a:lnSpc>
              <a:spcBef>
                <a:spcPts val="825"/>
              </a:spcBef>
              <a:buClr>
                <a:srgbClr val="064E83"/>
              </a:buClr>
              <a:defRPr sz="1350">
                <a:solidFill>
                  <a:schemeClr val="tx1"/>
                </a:solidFill>
              </a:defRPr>
            </a:lvl1pPr>
            <a:lvl2pPr marL="472484" indent="-202493">
              <a:lnSpc>
                <a:spcPts val="1500"/>
              </a:lnSpc>
              <a:spcBef>
                <a:spcPts val="750"/>
              </a:spcBef>
              <a:buClr>
                <a:srgbClr val="064E83"/>
              </a:buClr>
              <a:defRPr sz="1200">
                <a:solidFill>
                  <a:schemeClr val="tx1"/>
                </a:solidFill>
              </a:defRPr>
            </a:lvl2pPr>
            <a:lvl3pPr marL="742475" indent="-202493">
              <a:lnSpc>
                <a:spcPts val="1350"/>
              </a:lnSpc>
              <a:spcBef>
                <a:spcPts val="675"/>
              </a:spcBef>
              <a:buClr>
                <a:srgbClr val="064E83"/>
              </a:buClr>
              <a:defRPr sz="1050">
                <a:solidFill>
                  <a:schemeClr val="tx1"/>
                </a:solidFill>
              </a:defRPr>
            </a:lvl3pPr>
            <a:lvl4pPr marL="1012466" indent="-202493">
              <a:lnSpc>
                <a:spcPts val="1200"/>
              </a:lnSpc>
              <a:spcBef>
                <a:spcPts val="600"/>
              </a:spcBef>
              <a:buClr>
                <a:srgbClr val="064E83"/>
              </a:buClr>
              <a:defRPr sz="900">
                <a:solidFill>
                  <a:schemeClr val="tx1"/>
                </a:solidFill>
              </a:defRPr>
            </a:lvl4pPr>
            <a:lvl5pPr marL="1282457" indent="-202493">
              <a:lnSpc>
                <a:spcPts val="1050"/>
              </a:lnSpc>
              <a:spcBef>
                <a:spcPts val="525"/>
              </a:spcBef>
              <a:buClr>
                <a:srgbClr val="064E83"/>
              </a:buClr>
              <a:defRPr sz="750">
                <a:solidFill>
                  <a:schemeClr val="tx1"/>
                </a:solidFill>
              </a:defRPr>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
        <p:nvSpPr>
          <p:cNvPr id="12" name="Slide Number Placeholder 2"/>
          <p:cNvSpPr>
            <a:spLocks noGrp="1"/>
          </p:cNvSpPr>
          <p:nvPr>
            <p:ph type="sldNum" sz="quarter" idx="10"/>
          </p:nvPr>
        </p:nvSpPr>
        <p:spPr>
          <a:xfrm>
            <a:off x="10029600" y="6308255"/>
            <a:ext cx="2159225" cy="216000"/>
          </a:xfrm>
          <a:prstGeom prst="rect">
            <a:avLst/>
          </a:prstGeom>
        </p:spPr>
        <p:txBody>
          <a:bodyPr lIns="0" tIns="0" rIns="0" bIns="0" anchor="b" anchorCtr="0"/>
          <a:lstStyle>
            <a:lvl1pPr algn="ctr">
              <a:defRPr sz="675" b="1">
                <a:solidFill>
                  <a:srgbClr val="064E83"/>
                </a:solidFill>
              </a:defRPr>
            </a:lvl1pPr>
          </a:lstStyle>
          <a:p>
            <a:fld id="{E4AB80EA-DB86-D849-B86F-15DAF31F0474}" type="slidenum">
              <a:rPr lang="en-US" smtClean="0"/>
              <a:pPr/>
              <a:t>‹#›</a:t>
            </a:fld>
            <a:endParaRPr lang="en-US"/>
          </a:p>
        </p:txBody>
      </p:sp>
      <p:sp>
        <p:nvSpPr>
          <p:cNvPr id="15" name="Date Placeholder 10"/>
          <p:cNvSpPr txBox="1">
            <a:spLocks/>
          </p:cNvSpPr>
          <p:nvPr userDrawn="1"/>
        </p:nvSpPr>
        <p:spPr>
          <a:xfrm>
            <a:off x="8564421" y="6308258"/>
            <a:ext cx="1465181" cy="230657"/>
          </a:xfrm>
          <a:prstGeom prst="rect">
            <a:avLst/>
          </a:prstGeom>
        </p:spPr>
        <p:txBody>
          <a:bodyPr vert="horz" lIns="0" tIns="0" rIns="0" bIns="0" rtlCol="0" anchor="b" anchorCtr="0"/>
          <a:lstStyle>
            <a:lvl1pPr algn="r">
              <a:defRPr>
                <a:solidFill>
                  <a:schemeClr val="bg1"/>
                </a:solidFill>
              </a:defRPr>
            </a:lvl1pPr>
          </a:lstStyle>
          <a:p>
            <a:pPr marL="0" marR="0" lvl="0" indent="0" algn="r" defTabSz="342888"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a:ln>
                  <a:noFill/>
                </a:ln>
                <a:solidFill>
                  <a:schemeClr val="bg1"/>
                </a:solidFill>
                <a:effectLst/>
                <a:uLnTx/>
                <a:uFillTx/>
                <a:latin typeface="+mn-lt"/>
                <a:ea typeface="+mn-ea"/>
                <a:cs typeface="+mn-cs"/>
              </a:rPr>
              <a:t>October 29, 2014</a:t>
            </a:r>
          </a:p>
        </p:txBody>
      </p:sp>
      <p:sp>
        <p:nvSpPr>
          <p:cNvPr id="16" name="Footer Placeholder 11"/>
          <p:cNvSpPr>
            <a:spLocks noGrp="1"/>
          </p:cNvSpPr>
          <p:nvPr>
            <p:ph type="ftr" sz="quarter" idx="3"/>
          </p:nvPr>
        </p:nvSpPr>
        <p:spPr>
          <a:xfrm>
            <a:off x="2422375" y="6308258"/>
            <a:ext cx="4053639" cy="230657"/>
          </a:xfrm>
          <a:prstGeom prst="rect">
            <a:avLst/>
          </a:prstGeom>
        </p:spPr>
        <p:txBody>
          <a:bodyPr vert="horz" lIns="0" tIns="0" rIns="0" bIns="0" rtlCol="0" anchor="b" anchorCtr="0">
            <a:noAutofit/>
          </a:bodyPr>
          <a:lstStyle>
            <a:lvl1pPr algn="l">
              <a:defRPr sz="675" b="1" cap="all" baseline="0">
                <a:solidFill>
                  <a:srgbClr val="064E83"/>
                </a:solidFill>
              </a:defRPr>
            </a:lvl1pPr>
          </a:lstStyle>
          <a:p>
            <a:pPr algn="ctr"/>
            <a:r>
              <a:rPr lang="en-US"/>
              <a:t>European Centre for Medium-Range Weather Forecasts</a:t>
            </a:r>
          </a:p>
        </p:txBody>
      </p:sp>
      <p:pic>
        <p:nvPicPr>
          <p:cNvPr id="8" name="Picture 7" descr="ECMWF_Master_Logo_RGB_nostrap.png"/>
          <p:cNvPicPr>
            <a:picLocks noChangeAspect="1"/>
          </p:cNvPicPr>
          <p:nvPr userDrawn="1"/>
        </p:nvPicPr>
        <p:blipFill>
          <a:blip r:embed="rId2"/>
          <a:stretch>
            <a:fillRect/>
          </a:stretch>
        </p:blipFill>
        <p:spPr>
          <a:xfrm>
            <a:off x="1080001" y="6308254"/>
            <a:ext cx="1342371" cy="230658"/>
          </a:xfrm>
          <a:prstGeom prst="rect">
            <a:avLst/>
          </a:prstGeom>
        </p:spPr>
      </p:pic>
    </p:spTree>
    <p:extLst>
      <p:ext uri="{BB962C8B-B14F-4D97-AF65-F5344CB8AC3E}">
        <p14:creationId xmlns:p14="http://schemas.microsoft.com/office/powerpoint/2010/main" val="10193287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8C2B7EA0-C1A8-AE44-A2FF-CED5BE0DF78C}"/>
              </a:ext>
            </a:extLst>
          </p:cNvPr>
          <p:cNvSpPr>
            <a:spLocks noGrp="1"/>
          </p:cNvSpPr>
          <p:nvPr>
            <p:ph type="title"/>
          </p:nvPr>
        </p:nvSpPr>
        <p:spPr>
          <a:xfrm>
            <a:off x="1341123" y="202092"/>
            <a:ext cx="10465031" cy="733573"/>
          </a:xfrm>
          <a:prstGeom prst="rect">
            <a:avLst/>
          </a:prstGeom>
        </p:spPr>
        <p:txBody>
          <a:bodyPr/>
          <a:lstStyle>
            <a:lvl1pPr>
              <a:defRPr sz="3599">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6948422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1_Comparison">
    <p:spTree>
      <p:nvGrpSpPr>
        <p:cNvPr id="1" name=""/>
        <p:cNvGrpSpPr/>
        <p:nvPr/>
      </p:nvGrpSpPr>
      <p:grpSpPr>
        <a:xfrm>
          <a:off x="0" y="0"/>
          <a:ext cx="0" cy="0"/>
          <a:chOff x="0" y="0"/>
          <a:chExt cx="0" cy="0"/>
        </a:xfrm>
      </p:grpSpPr>
      <p:pic>
        <p:nvPicPr>
          <p:cNvPr id="195" name="Picture 2" descr="Picture 2"/>
          <p:cNvPicPr>
            <a:picLocks noChangeAspect="1"/>
          </p:cNvPicPr>
          <p:nvPr/>
        </p:nvPicPr>
        <p:blipFill>
          <a:blip r:embed="rId2"/>
          <a:stretch>
            <a:fillRect/>
          </a:stretch>
        </p:blipFill>
        <p:spPr>
          <a:xfrm>
            <a:off x="9113956" y="6147019"/>
            <a:ext cx="2716487" cy="546348"/>
          </a:xfrm>
          <a:prstGeom prst="rect">
            <a:avLst/>
          </a:prstGeom>
          <a:ln w="12700">
            <a:miter lim="400000"/>
          </a:ln>
        </p:spPr>
      </p:pic>
      <p:sp>
        <p:nvSpPr>
          <p:cNvPr id="196" name="Body Level One…"/>
          <p:cNvSpPr txBox="1">
            <a:spLocks noGrp="1"/>
          </p:cNvSpPr>
          <p:nvPr>
            <p:ph type="body" sz="quarter" idx="1"/>
          </p:nvPr>
        </p:nvSpPr>
        <p:spPr>
          <a:xfrm>
            <a:off x="1199896" y="836714"/>
            <a:ext cx="5385514" cy="639764"/>
          </a:xfrm>
          <a:prstGeom prst="rect">
            <a:avLst/>
          </a:prstGeom>
        </p:spPr>
        <p:txBody>
          <a:bodyPr lIns="45718" tIns="45718" rIns="45718" bIns="45718" anchor="b"/>
          <a:lstStyle>
            <a:lvl1pPr marL="0" indent="0" defTabSz="1218744">
              <a:spcBef>
                <a:spcPts val="667"/>
              </a:spcBef>
              <a:buClrTx/>
              <a:buSzTx/>
              <a:buFontTx/>
              <a:buNone/>
              <a:defRPr sz="3199" b="1"/>
            </a:lvl1pPr>
            <a:lvl2pPr marL="0" indent="0" defTabSz="1218744">
              <a:spcBef>
                <a:spcPts val="667"/>
              </a:spcBef>
              <a:buClrTx/>
              <a:buSzTx/>
              <a:buFontTx/>
              <a:buNone/>
              <a:defRPr sz="3199" b="1"/>
            </a:lvl2pPr>
            <a:lvl3pPr marL="0" indent="0" defTabSz="1218744">
              <a:spcBef>
                <a:spcPts val="667"/>
              </a:spcBef>
              <a:buClrTx/>
              <a:buSzTx/>
              <a:buFontTx/>
              <a:buNone/>
              <a:defRPr sz="3199" b="1"/>
            </a:lvl3pPr>
            <a:lvl4pPr marL="0" indent="0" defTabSz="1218744">
              <a:spcBef>
                <a:spcPts val="667"/>
              </a:spcBef>
              <a:buClrTx/>
              <a:buSzTx/>
              <a:buFontTx/>
              <a:buNone/>
              <a:defRPr sz="3199" b="1"/>
            </a:lvl4pPr>
            <a:lvl5pPr marL="0" indent="0" defTabSz="1218744">
              <a:spcBef>
                <a:spcPts val="667"/>
              </a:spcBef>
              <a:buClrTx/>
              <a:buSzTx/>
              <a:buFontTx/>
              <a:buNone/>
              <a:defRPr sz="3199" b="1"/>
            </a:lvl5pPr>
          </a:lstStyle>
          <a:p>
            <a:r>
              <a:t>Body Level One</a:t>
            </a:r>
          </a:p>
          <a:p>
            <a:pPr lvl="1"/>
            <a:r>
              <a:t>Body Level Two</a:t>
            </a:r>
          </a:p>
          <a:p>
            <a:pPr lvl="2"/>
            <a:r>
              <a:t>Body Level Three</a:t>
            </a:r>
          </a:p>
          <a:p>
            <a:pPr lvl="3"/>
            <a:r>
              <a:t>Body Level Four</a:t>
            </a:r>
          </a:p>
          <a:p>
            <a:pPr lvl="4"/>
            <a:r>
              <a:t>Body Level Five</a:t>
            </a:r>
          </a:p>
        </p:txBody>
      </p:sp>
      <p:sp>
        <p:nvSpPr>
          <p:cNvPr id="197" name="Text Placeholder 4"/>
          <p:cNvSpPr>
            <a:spLocks noGrp="1"/>
          </p:cNvSpPr>
          <p:nvPr>
            <p:ph type="body" sz="quarter" idx="13"/>
          </p:nvPr>
        </p:nvSpPr>
        <p:spPr>
          <a:xfrm>
            <a:off x="6782208" y="836714"/>
            <a:ext cx="5387633" cy="639764"/>
          </a:xfrm>
          <a:prstGeom prst="rect">
            <a:avLst/>
          </a:prstGeom>
        </p:spPr>
        <p:txBody>
          <a:bodyPr lIns="45718" tIns="45718" rIns="45718" bIns="45718" anchor="b"/>
          <a:lstStyle/>
          <a:p>
            <a:endParaRPr/>
          </a:p>
        </p:txBody>
      </p:sp>
      <p:sp>
        <p:nvSpPr>
          <p:cNvPr id="198" name="Title Text"/>
          <p:cNvSpPr txBox="1">
            <a:spLocks noGrp="1"/>
          </p:cNvSpPr>
          <p:nvPr>
            <p:ph type="title"/>
          </p:nvPr>
        </p:nvSpPr>
        <p:spPr>
          <a:xfrm>
            <a:off x="1156638" y="313343"/>
            <a:ext cx="10422749" cy="370055"/>
          </a:xfrm>
          <a:prstGeom prst="rect">
            <a:avLst/>
          </a:prstGeom>
        </p:spPr>
        <p:txBody>
          <a:bodyPr lIns="45718" tIns="45718" rIns="45718" bIns="45718"/>
          <a:lstStyle>
            <a:lvl1pPr defTabSz="1218744">
              <a:defRPr spc="933"/>
            </a:lvl1pPr>
          </a:lstStyle>
          <a:p>
            <a:r>
              <a:t>Title Text</a:t>
            </a:r>
          </a:p>
        </p:txBody>
      </p:sp>
      <p:grpSp>
        <p:nvGrpSpPr>
          <p:cNvPr id="202" name="Group 18"/>
          <p:cNvGrpSpPr/>
          <p:nvPr/>
        </p:nvGrpSpPr>
        <p:grpSpPr>
          <a:xfrm>
            <a:off x="143304" y="27778"/>
            <a:ext cx="1171210" cy="6572828"/>
            <a:chOff x="0" y="-1"/>
            <a:chExt cx="878634" cy="4929620"/>
          </a:xfrm>
        </p:grpSpPr>
        <p:sp>
          <p:nvSpPr>
            <p:cNvPr id="199" name="Straight Connector 19"/>
            <p:cNvSpPr/>
            <p:nvPr/>
          </p:nvSpPr>
          <p:spPr>
            <a:xfrm flipH="1">
              <a:off x="338634" y="1041184"/>
              <a:ext cx="2" cy="3888435"/>
            </a:xfrm>
            <a:prstGeom prst="line">
              <a:avLst/>
            </a:prstGeom>
            <a:noFill/>
            <a:ln w="31750" cap="flat">
              <a:solidFill>
                <a:srgbClr val="941333">
                  <a:alpha val="81000"/>
                </a:srgbClr>
              </a:solidFill>
              <a:prstDash val="solid"/>
              <a:round/>
            </a:ln>
            <a:effectLst/>
          </p:spPr>
          <p:txBody>
            <a:bodyPr wrap="square" lIns="45718" tIns="45718" rIns="45718" bIns="45718" numCol="1" anchor="t">
              <a:noAutofit/>
            </a:bodyPr>
            <a:lstStyle/>
            <a:p>
              <a:pPr defTabSz="1218774" hangingPunct="0"/>
              <a:endParaRPr sz="1866" kern="0">
                <a:solidFill>
                  <a:srgbClr val="000000"/>
                </a:solidFill>
                <a:latin typeface="Arial"/>
                <a:cs typeface="Arial"/>
                <a:sym typeface="Arial"/>
              </a:endParaRPr>
            </a:p>
          </p:txBody>
        </p:sp>
        <p:sp>
          <p:nvSpPr>
            <p:cNvPr id="200" name="TextBox 20"/>
            <p:cNvSpPr txBox="1"/>
            <p:nvPr/>
          </p:nvSpPr>
          <p:spPr>
            <a:xfrm>
              <a:off x="0" y="593999"/>
              <a:ext cx="878634" cy="40789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defTabSz="1218774" hangingPunct="0">
                <a:defRPr sz="1100">
                  <a:solidFill>
                    <a:srgbClr val="941333"/>
                  </a:solidFill>
                  <a:latin typeface="Calibri"/>
                  <a:ea typeface="Calibri"/>
                  <a:cs typeface="Calibri"/>
                  <a:sym typeface="Calibri"/>
                </a:defRPr>
              </a:pPr>
              <a:r>
                <a:rPr sz="1467" kern="0">
                  <a:solidFill>
                    <a:srgbClr val="941333"/>
                  </a:solidFill>
                  <a:latin typeface="Calibri"/>
                  <a:ea typeface="Calibri"/>
                  <a:cs typeface="Calibri"/>
                  <a:sym typeface="Calibri"/>
                </a:rPr>
                <a:t>Climate</a:t>
              </a:r>
            </a:p>
            <a:p>
              <a:pPr defTabSz="1218774" hangingPunct="0">
                <a:defRPr sz="1100">
                  <a:solidFill>
                    <a:srgbClr val="941333"/>
                  </a:solidFill>
                  <a:latin typeface="Calibri"/>
                  <a:ea typeface="Calibri"/>
                  <a:cs typeface="Calibri"/>
                  <a:sym typeface="Calibri"/>
                </a:defRPr>
              </a:pPr>
              <a:r>
                <a:rPr sz="1467" kern="0">
                  <a:solidFill>
                    <a:srgbClr val="941333"/>
                  </a:solidFill>
                  <a:latin typeface="Calibri"/>
                  <a:ea typeface="Calibri"/>
                  <a:cs typeface="Calibri"/>
                  <a:sym typeface="Calibri"/>
                </a:rPr>
                <a:t>Change</a:t>
              </a:r>
            </a:p>
          </p:txBody>
        </p:sp>
        <p:pic>
          <p:nvPicPr>
            <p:cNvPr id="201" name="Picture 2" descr="Picture 2"/>
            <p:cNvPicPr>
              <a:picLocks noChangeAspect="1"/>
            </p:cNvPicPr>
            <p:nvPr/>
          </p:nvPicPr>
          <p:blipFill>
            <a:blip r:embed="rId3"/>
            <a:stretch>
              <a:fillRect/>
            </a:stretch>
          </p:blipFill>
          <p:spPr>
            <a:xfrm>
              <a:off x="10271" y="-1"/>
              <a:ext cx="662955" cy="684018"/>
            </a:xfrm>
            <a:prstGeom prst="rect">
              <a:avLst/>
            </a:prstGeom>
            <a:ln w="12700" cap="flat">
              <a:noFill/>
              <a:miter lim="400000"/>
            </a:ln>
            <a:effectLst/>
          </p:spPr>
        </p:pic>
      </p:grpSp>
      <p:sp>
        <p:nvSpPr>
          <p:cNvPr id="203" name="Slide Number"/>
          <p:cNvSpPr txBox="1">
            <a:spLocks noGrp="1"/>
          </p:cNvSpPr>
          <p:nvPr>
            <p:ph type="sldNum" sz="quarter" idx="2"/>
          </p:nvPr>
        </p:nvSpPr>
        <p:spPr>
          <a:xfrm>
            <a:off x="11235475" y="6590854"/>
            <a:ext cx="34391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4223154541"/>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5" name="Body Level One…"/>
          <p:cNvSpPr txBox="1">
            <a:spLocks noGrp="1"/>
          </p:cNvSpPr>
          <p:nvPr>
            <p:ph type="body" sz="half" idx="1"/>
          </p:nvPr>
        </p:nvSpPr>
        <p:spPr>
          <a:xfrm>
            <a:off x="787625" y="932721"/>
            <a:ext cx="5383399" cy="5088568"/>
          </a:xfrm>
          <a:prstGeom prst="rect">
            <a:avLst/>
          </a:prstGeom>
        </p:spPr>
        <p:txBody>
          <a:bodyPr/>
          <a:lstStyle>
            <a:lvl1pPr indent="-220073">
              <a:spcBef>
                <a:spcPts val="667"/>
              </a:spcBef>
              <a:defRPr sz="3732"/>
            </a:lvl1pPr>
            <a:lvl2pPr marL="1019953" indent="-207376">
              <a:spcBef>
                <a:spcPts val="667"/>
              </a:spcBef>
              <a:defRPr sz="3732"/>
            </a:lvl2pPr>
            <a:lvl3pPr marL="1577751" indent="-189599">
              <a:spcBef>
                <a:spcPts val="667"/>
              </a:spcBef>
              <a:defRPr sz="3732"/>
            </a:lvl3pPr>
            <a:lvl4pPr marL="2217656" indent="-237002">
              <a:spcBef>
                <a:spcPts val="667"/>
              </a:spcBef>
              <a:defRPr sz="3732"/>
            </a:lvl4pPr>
            <a:lvl5pPr marL="2827089" indent="-237002">
              <a:spcBef>
                <a:spcPts val="667"/>
              </a:spcBef>
              <a:defRPr sz="3732"/>
            </a:lvl5pPr>
          </a:lstStyle>
          <a:p>
            <a:r>
              <a:t>Body Level One</a:t>
            </a:r>
          </a:p>
          <a:p>
            <a:pPr lvl="1"/>
            <a:r>
              <a:t>Body Level Two</a:t>
            </a:r>
          </a:p>
          <a:p>
            <a:pPr lvl="2"/>
            <a:r>
              <a:t>Body Level Three</a:t>
            </a:r>
          </a:p>
          <a:p>
            <a:pPr lvl="3"/>
            <a:r>
              <a:t>Body Level Four</a:t>
            </a:r>
          </a:p>
          <a:p>
            <a:pPr lvl="4"/>
            <a:r>
              <a:t>Body Level Five</a:t>
            </a:r>
          </a:p>
        </p:txBody>
      </p:sp>
      <p:sp>
        <p:nvSpPr>
          <p:cNvPr id="46" name="Shape 73"/>
          <p:cNvSpPr txBox="1">
            <a:spLocks noGrp="1"/>
          </p:cNvSpPr>
          <p:nvPr>
            <p:ph type="body" sz="half" idx="13"/>
          </p:nvPr>
        </p:nvSpPr>
        <p:spPr>
          <a:xfrm>
            <a:off x="6374168" y="932722"/>
            <a:ext cx="5383396" cy="5088569"/>
          </a:xfrm>
          <a:prstGeom prst="rect">
            <a:avLst/>
          </a:prstGeom>
        </p:spPr>
        <p:txBody>
          <a:bodyPr/>
          <a:lstStyle/>
          <a:p>
            <a:endParaRPr/>
          </a:p>
        </p:txBody>
      </p:sp>
      <p:sp>
        <p:nvSpPr>
          <p:cNvPr id="47" name="Title Text"/>
          <p:cNvSpPr txBox="1">
            <a:spLocks noGrp="1"/>
          </p:cNvSpPr>
          <p:nvPr>
            <p:ph type="title"/>
          </p:nvPr>
        </p:nvSpPr>
        <p:spPr>
          <a:prstGeom prst="rect">
            <a:avLst/>
          </a:prstGeom>
        </p:spPr>
        <p:txBody>
          <a:bodyPr/>
          <a:lstStyle/>
          <a:p>
            <a:r>
              <a:t>Title Text</a:t>
            </a:r>
          </a:p>
        </p:txBody>
      </p:sp>
      <p:sp>
        <p:nvSpPr>
          <p:cNvPr id="48" name="Slide Number"/>
          <p:cNvSpPr txBox="1">
            <a:spLocks noGrp="1"/>
          </p:cNvSpPr>
          <p:nvPr>
            <p:ph type="sldNum" sz="quarter" idx="2"/>
          </p:nvPr>
        </p:nvSpPr>
        <p:spPr>
          <a:xfrm>
            <a:off x="11246646" y="6590870"/>
            <a:ext cx="332741" cy="33851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069996318"/>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5" name="Body Level One…"/>
          <p:cNvSpPr txBox="1">
            <a:spLocks noGrp="1"/>
          </p:cNvSpPr>
          <p:nvPr>
            <p:ph type="body" sz="quarter" idx="1"/>
          </p:nvPr>
        </p:nvSpPr>
        <p:spPr>
          <a:xfrm>
            <a:off x="1199892" y="836711"/>
            <a:ext cx="5385517" cy="639764"/>
          </a:xfrm>
          <a:prstGeom prst="rect">
            <a:avLst/>
          </a:prstGeom>
        </p:spPr>
        <p:txBody>
          <a:bodyPr anchor="b"/>
          <a:lstStyle>
            <a:lvl1pPr marL="0" indent="0">
              <a:buClrTx/>
              <a:buSzTx/>
              <a:buFontTx/>
              <a:buNone/>
              <a:defRPr sz="3199" b="1"/>
            </a:lvl1pPr>
            <a:lvl2pPr marL="0" indent="0">
              <a:buClrTx/>
              <a:buSzTx/>
              <a:buFontTx/>
              <a:buNone/>
              <a:defRPr sz="3199" b="1"/>
            </a:lvl2pPr>
            <a:lvl3pPr marL="0" indent="0">
              <a:buClrTx/>
              <a:buSzTx/>
              <a:buFontTx/>
              <a:buNone/>
              <a:defRPr sz="3199" b="1"/>
            </a:lvl3pPr>
            <a:lvl4pPr marL="0" indent="0">
              <a:buClrTx/>
              <a:buSzTx/>
              <a:buFontTx/>
              <a:buNone/>
              <a:defRPr sz="3199" b="1"/>
            </a:lvl4pPr>
            <a:lvl5pPr marL="0" indent="0">
              <a:buClrTx/>
              <a:buSzTx/>
              <a:buFontTx/>
              <a:buNone/>
              <a:defRPr sz="3199" b="1"/>
            </a:lvl5pPr>
          </a:lstStyle>
          <a:p>
            <a:r>
              <a:t>Body Level One</a:t>
            </a:r>
          </a:p>
          <a:p>
            <a:pPr lvl="1"/>
            <a:r>
              <a:t>Body Level Two</a:t>
            </a:r>
          </a:p>
          <a:p>
            <a:pPr lvl="2"/>
            <a:r>
              <a:t>Body Level Three</a:t>
            </a:r>
          </a:p>
          <a:p>
            <a:pPr lvl="3"/>
            <a:r>
              <a:t>Body Level Four</a:t>
            </a:r>
          </a:p>
          <a:p>
            <a:pPr lvl="4"/>
            <a:r>
              <a:t>Body Level Five</a:t>
            </a:r>
          </a:p>
        </p:txBody>
      </p:sp>
      <p:sp>
        <p:nvSpPr>
          <p:cNvPr id="56" name="Shape 84"/>
          <p:cNvSpPr txBox="1">
            <a:spLocks noGrp="1"/>
          </p:cNvSpPr>
          <p:nvPr>
            <p:ph type="body" sz="half" idx="13"/>
          </p:nvPr>
        </p:nvSpPr>
        <p:spPr>
          <a:xfrm>
            <a:off x="1199140" y="1604799"/>
            <a:ext cx="5385517" cy="4521364"/>
          </a:xfrm>
          <a:prstGeom prst="rect">
            <a:avLst/>
          </a:prstGeom>
        </p:spPr>
        <p:txBody>
          <a:bodyPr/>
          <a:lstStyle/>
          <a:p>
            <a:endParaRPr/>
          </a:p>
        </p:txBody>
      </p:sp>
      <p:sp>
        <p:nvSpPr>
          <p:cNvPr id="57" name="Shape 85"/>
          <p:cNvSpPr txBox="1">
            <a:spLocks noGrp="1"/>
          </p:cNvSpPr>
          <p:nvPr>
            <p:ph type="body" sz="quarter" idx="14"/>
          </p:nvPr>
        </p:nvSpPr>
        <p:spPr>
          <a:xfrm>
            <a:off x="6782206" y="836711"/>
            <a:ext cx="5387629" cy="639764"/>
          </a:xfrm>
          <a:prstGeom prst="rect">
            <a:avLst/>
          </a:prstGeom>
        </p:spPr>
        <p:txBody>
          <a:bodyPr anchor="b"/>
          <a:lstStyle/>
          <a:p>
            <a:endParaRPr/>
          </a:p>
        </p:txBody>
      </p:sp>
      <p:sp>
        <p:nvSpPr>
          <p:cNvPr id="58" name="Shape 86"/>
          <p:cNvSpPr txBox="1">
            <a:spLocks noGrp="1"/>
          </p:cNvSpPr>
          <p:nvPr>
            <p:ph type="body" sz="half" idx="15"/>
          </p:nvPr>
        </p:nvSpPr>
        <p:spPr>
          <a:xfrm>
            <a:off x="6781455" y="1604799"/>
            <a:ext cx="5387631" cy="4521364"/>
          </a:xfrm>
          <a:prstGeom prst="rect">
            <a:avLst/>
          </a:prstGeom>
        </p:spPr>
        <p:txBody>
          <a:bodyPr/>
          <a:lstStyle/>
          <a:p>
            <a:endParaRPr/>
          </a:p>
        </p:txBody>
      </p:sp>
      <p:sp>
        <p:nvSpPr>
          <p:cNvPr id="59" name="Title Text"/>
          <p:cNvSpPr txBox="1">
            <a:spLocks noGrp="1"/>
          </p:cNvSpPr>
          <p:nvPr>
            <p:ph type="title"/>
          </p:nvPr>
        </p:nvSpPr>
        <p:spPr>
          <a:prstGeom prst="rect">
            <a:avLst/>
          </a:prstGeom>
        </p:spPr>
        <p:txBody>
          <a:bodyPr/>
          <a:lstStyle/>
          <a:p>
            <a:r>
              <a:t>Title Text</a:t>
            </a:r>
          </a:p>
        </p:txBody>
      </p:sp>
      <p:sp>
        <p:nvSpPr>
          <p:cNvPr id="60" name="Slide Number"/>
          <p:cNvSpPr txBox="1">
            <a:spLocks noGrp="1"/>
          </p:cNvSpPr>
          <p:nvPr>
            <p:ph type="sldNum" sz="quarter" idx="2"/>
          </p:nvPr>
        </p:nvSpPr>
        <p:spPr>
          <a:xfrm>
            <a:off x="11246646" y="6590870"/>
            <a:ext cx="332741" cy="33851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227075768"/>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67" name="Shape 15" descr="Shape 15"/>
          <p:cNvPicPr>
            <a:picLocks noChangeAspect="1"/>
          </p:cNvPicPr>
          <p:nvPr/>
        </p:nvPicPr>
        <p:blipFill>
          <a:blip r:embed="rId2"/>
          <a:stretch>
            <a:fillRect/>
          </a:stretch>
        </p:blipFill>
        <p:spPr>
          <a:xfrm>
            <a:off x="7638246" y="6165575"/>
            <a:ext cx="2716488" cy="546348"/>
          </a:xfrm>
          <a:prstGeom prst="rect">
            <a:avLst/>
          </a:prstGeom>
          <a:ln w="12700">
            <a:miter lim="400000"/>
          </a:ln>
        </p:spPr>
      </p:pic>
      <p:pic>
        <p:nvPicPr>
          <p:cNvPr id="68" name="Shape 16" descr="Shape 16"/>
          <p:cNvPicPr>
            <a:picLocks noChangeAspect="1"/>
          </p:cNvPicPr>
          <p:nvPr/>
        </p:nvPicPr>
        <p:blipFill>
          <a:blip r:embed="rId3"/>
          <a:stretch>
            <a:fillRect/>
          </a:stretch>
        </p:blipFill>
        <p:spPr>
          <a:xfrm>
            <a:off x="10472200" y="6395649"/>
            <a:ext cx="1187100" cy="204032"/>
          </a:xfrm>
          <a:prstGeom prst="rect">
            <a:avLst/>
          </a:prstGeom>
          <a:ln w="12700">
            <a:miter lim="400000"/>
          </a:ln>
        </p:spPr>
      </p:pic>
      <p:grpSp>
        <p:nvGrpSpPr>
          <p:cNvPr id="72" name="Shape 96"/>
          <p:cNvGrpSpPr/>
          <p:nvPr/>
        </p:nvGrpSpPr>
        <p:grpSpPr>
          <a:xfrm>
            <a:off x="2" y="-10927"/>
            <a:ext cx="3097299" cy="6926699"/>
            <a:chOff x="0" y="0"/>
            <a:chExt cx="2323578" cy="5195022"/>
          </a:xfrm>
        </p:grpSpPr>
        <p:pic>
          <p:nvPicPr>
            <p:cNvPr id="69" name="Shape 97" descr="Shape 97"/>
            <p:cNvPicPr>
              <a:picLocks noChangeAspect="1"/>
            </p:cNvPicPr>
            <p:nvPr/>
          </p:nvPicPr>
          <p:blipFill>
            <a:blip r:embed="rId4"/>
            <a:stretch>
              <a:fillRect/>
            </a:stretch>
          </p:blipFill>
          <p:spPr>
            <a:xfrm>
              <a:off x="0" y="12578"/>
              <a:ext cx="2323579" cy="5177541"/>
            </a:xfrm>
            <a:prstGeom prst="rect">
              <a:avLst/>
            </a:prstGeom>
            <a:ln w="12700" cap="flat">
              <a:noFill/>
              <a:miter lim="400000"/>
            </a:ln>
            <a:effectLst/>
          </p:spPr>
        </p:pic>
        <p:sp>
          <p:nvSpPr>
            <p:cNvPr id="70" name="Shape 98"/>
            <p:cNvSpPr/>
            <p:nvPr/>
          </p:nvSpPr>
          <p:spPr>
            <a:xfrm>
              <a:off x="10442" y="-1"/>
              <a:ext cx="2313137" cy="5184802"/>
            </a:xfrm>
            <a:prstGeom prst="rect">
              <a:avLst/>
            </a:prstGeom>
            <a:gradFill flip="none" rotWithShape="1">
              <a:gsLst>
                <a:gs pos="0">
                  <a:srgbClr val="97B4E4">
                    <a:alpha val="0"/>
                  </a:srgbClr>
                </a:gs>
                <a:gs pos="64000">
                  <a:srgbClr val="FFFFFF"/>
                </a:gs>
                <a:gs pos="100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71" name="Shape 99"/>
            <p:cNvSpPr/>
            <p:nvPr/>
          </p:nvSpPr>
          <p:spPr>
            <a:xfrm>
              <a:off x="0" y="13961"/>
              <a:ext cx="2323579" cy="5181062"/>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sp>
        <p:nvSpPr>
          <p:cNvPr id="73" name="Title Text"/>
          <p:cNvSpPr txBox="1">
            <a:spLocks noGrp="1"/>
          </p:cNvSpPr>
          <p:nvPr>
            <p:ph type="title"/>
          </p:nvPr>
        </p:nvSpPr>
        <p:spPr>
          <a:xfrm>
            <a:off x="1171569" y="273047"/>
            <a:ext cx="4010042" cy="1162052"/>
          </a:xfrm>
          <a:prstGeom prst="rect">
            <a:avLst/>
          </a:prstGeom>
          <a:noFill/>
        </p:spPr>
        <p:txBody>
          <a:bodyPr anchor="b"/>
          <a:lstStyle>
            <a:lvl1pPr>
              <a:defRPr sz="2666" b="1">
                <a:solidFill>
                  <a:srgbClr val="000000"/>
                </a:solidFill>
              </a:defRPr>
            </a:lvl1pPr>
          </a:lstStyle>
          <a:p>
            <a:r>
              <a:t>Title Text</a:t>
            </a:r>
          </a:p>
        </p:txBody>
      </p:sp>
      <p:sp>
        <p:nvSpPr>
          <p:cNvPr id="74" name="Body Level One…"/>
          <p:cNvSpPr txBox="1">
            <a:spLocks noGrp="1"/>
          </p:cNvSpPr>
          <p:nvPr>
            <p:ph type="body" idx="1"/>
          </p:nvPr>
        </p:nvSpPr>
        <p:spPr>
          <a:xfrm>
            <a:off x="5327616" y="273051"/>
            <a:ext cx="6813894" cy="5853112"/>
          </a:xfrm>
          <a:prstGeom prst="rect">
            <a:avLst/>
          </a:prstGeom>
        </p:spPr>
        <p:txBody>
          <a:bodyPr/>
          <a:lstStyle>
            <a:lvl1pPr indent="-186216">
              <a:spcBef>
                <a:spcPts val="800"/>
              </a:spcBef>
              <a:defRPr sz="4266"/>
            </a:lvl1pPr>
            <a:lvl2pPr marL="1010883" indent="-164450">
              <a:spcBef>
                <a:spcPts val="800"/>
              </a:spcBef>
              <a:defRPr sz="4266"/>
            </a:lvl2pPr>
            <a:lvl3pPr marL="1557439" indent="-135429">
              <a:spcBef>
                <a:spcPts val="800"/>
              </a:spcBef>
              <a:defRPr sz="4266"/>
            </a:lvl3pPr>
            <a:lvl4pPr marL="2214272" indent="-216687">
              <a:spcBef>
                <a:spcPts val="800"/>
              </a:spcBef>
              <a:defRPr sz="4266"/>
            </a:lvl4pPr>
            <a:lvl5pPr marL="2823703" indent="-216687">
              <a:spcBef>
                <a:spcPts val="800"/>
              </a:spcBef>
              <a:defRPr sz="4266"/>
            </a:lvl5pPr>
          </a:lstStyle>
          <a:p>
            <a:r>
              <a:t>Body Level One</a:t>
            </a:r>
          </a:p>
          <a:p>
            <a:pPr lvl="1"/>
            <a:r>
              <a:t>Body Level Two</a:t>
            </a:r>
          </a:p>
          <a:p>
            <a:pPr lvl="2"/>
            <a:r>
              <a:t>Body Level Three</a:t>
            </a:r>
          </a:p>
          <a:p>
            <a:pPr lvl="3"/>
            <a:r>
              <a:t>Body Level Four</a:t>
            </a:r>
          </a:p>
          <a:p>
            <a:pPr lvl="4"/>
            <a:r>
              <a:t>Body Level Five</a:t>
            </a:r>
          </a:p>
        </p:txBody>
      </p:sp>
      <p:sp>
        <p:nvSpPr>
          <p:cNvPr id="75" name="Shape 102"/>
          <p:cNvSpPr txBox="1">
            <a:spLocks noGrp="1"/>
          </p:cNvSpPr>
          <p:nvPr>
            <p:ph type="body" sz="half" idx="13"/>
          </p:nvPr>
        </p:nvSpPr>
        <p:spPr>
          <a:xfrm>
            <a:off x="1171566" y="1435101"/>
            <a:ext cx="4010043" cy="4691065"/>
          </a:xfrm>
          <a:prstGeom prst="rect">
            <a:avLst/>
          </a:prstGeom>
        </p:spPr>
        <p:txBody>
          <a:bodyPr/>
          <a:lstStyle/>
          <a:p>
            <a:endParaRPr/>
          </a:p>
        </p:txBody>
      </p:sp>
      <p:grpSp>
        <p:nvGrpSpPr>
          <p:cNvPr id="79" name="Shape 106"/>
          <p:cNvGrpSpPr/>
          <p:nvPr/>
        </p:nvGrpSpPr>
        <p:grpSpPr>
          <a:xfrm>
            <a:off x="143300" y="27772"/>
            <a:ext cx="1171210" cy="6572832"/>
            <a:chOff x="0" y="-2"/>
            <a:chExt cx="878634" cy="4929622"/>
          </a:xfrm>
        </p:grpSpPr>
        <p:sp>
          <p:nvSpPr>
            <p:cNvPr id="76" name="Shape 107"/>
            <p:cNvSpPr/>
            <p:nvPr/>
          </p:nvSpPr>
          <p:spPr>
            <a:xfrm flipH="1">
              <a:off x="338634" y="1041185"/>
              <a:ext cx="2" cy="3888435"/>
            </a:xfrm>
            <a:prstGeom prst="line">
              <a:avLst/>
            </a:prstGeom>
            <a:noFill/>
            <a:ln w="31750" cap="flat">
              <a:solidFill>
                <a:srgbClr val="941333">
                  <a:alpha val="80784"/>
                </a:srgbClr>
              </a:solidFill>
              <a:prstDash val="solid"/>
              <a:round/>
            </a:ln>
            <a:effectLst/>
          </p:spPr>
          <p:txBody>
            <a:bodyPr wrap="square" lIns="45718" tIns="45718" rIns="45718" bIns="45718" numCol="1" anchor="t">
              <a:noAutofit/>
            </a:bodyPr>
            <a:lstStyle/>
            <a:p>
              <a:pPr defTabSz="1218866" hangingPunct="0"/>
              <a:endParaRPr sz="1866" kern="0">
                <a:solidFill>
                  <a:srgbClr val="000000"/>
                </a:solidFill>
                <a:latin typeface="Arial"/>
                <a:cs typeface="Arial"/>
                <a:sym typeface="Arial"/>
              </a:endParaRPr>
            </a:p>
          </p:txBody>
        </p:sp>
        <p:sp>
          <p:nvSpPr>
            <p:cNvPr id="77" name="Shape 108"/>
            <p:cNvSpPr txBox="1"/>
            <p:nvPr/>
          </p:nvSpPr>
          <p:spPr>
            <a:xfrm>
              <a:off x="0" y="593999"/>
              <a:ext cx="878634" cy="4075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699" tIns="45699" rIns="45699" bIns="45699" numCol="1" anchor="t">
              <a:spAutoFit/>
            </a:bodyPr>
            <a:lstStyle/>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78" name="Shape 109" descr="Shape 109"/>
            <p:cNvPicPr>
              <a:picLocks noChangeAspect="1"/>
            </p:cNvPicPr>
            <p:nvPr/>
          </p:nvPicPr>
          <p:blipFill>
            <a:blip r:embed="rId5"/>
            <a:stretch>
              <a:fillRect/>
            </a:stretch>
          </p:blipFill>
          <p:spPr>
            <a:xfrm>
              <a:off x="10270" y="-2"/>
              <a:ext cx="662955" cy="684019"/>
            </a:xfrm>
            <a:prstGeom prst="rect">
              <a:avLst/>
            </a:prstGeom>
            <a:ln w="12700" cap="flat">
              <a:noFill/>
              <a:miter lim="400000"/>
            </a:ln>
            <a:effectLst/>
          </p:spPr>
        </p:pic>
      </p:grpSp>
      <p:sp>
        <p:nvSpPr>
          <p:cNvPr id="80" name="Slide Number"/>
          <p:cNvSpPr txBox="1">
            <a:spLocks noGrp="1"/>
          </p:cNvSpPr>
          <p:nvPr>
            <p:ph type="sldNum" sz="quarter" idx="2"/>
          </p:nvPr>
        </p:nvSpPr>
        <p:spPr>
          <a:xfrm>
            <a:off x="11246646" y="6590870"/>
            <a:ext cx="332741" cy="33851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512773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narrow margins">
    <p:bg>
      <p:bgPr>
        <a:solidFill>
          <a:schemeClr val="bg1"/>
        </a:soli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1080000" y="360000"/>
            <a:ext cx="10029600" cy="369332"/>
          </a:xfrm>
          <a:prstGeom prst="rect">
            <a:avLst/>
          </a:prstGeom>
        </p:spPr>
        <p:txBody>
          <a:bodyPr lIns="0" tIns="0" rIns="0" bIns="0"/>
          <a:lstStyle>
            <a:lvl1pPr>
              <a:defRPr>
                <a:solidFill>
                  <a:srgbClr val="839DB2"/>
                </a:solidFill>
              </a:defRPr>
            </a:lvl1pPr>
          </a:lstStyle>
          <a:p>
            <a:r>
              <a:rPr lang="en-US"/>
              <a:t>Click to edit Master title style</a:t>
            </a:r>
          </a:p>
        </p:txBody>
      </p:sp>
      <p:sp>
        <p:nvSpPr>
          <p:cNvPr id="11" name="Content Placeholder 10"/>
          <p:cNvSpPr>
            <a:spLocks noGrp="1"/>
          </p:cNvSpPr>
          <p:nvPr>
            <p:ph sz="quarter" idx="14" hasCustomPrompt="1"/>
          </p:nvPr>
        </p:nvSpPr>
        <p:spPr>
          <a:xfrm>
            <a:off x="1080000" y="936000"/>
            <a:ext cx="10029600" cy="4986000"/>
          </a:xfrm>
          <a:prstGeom prst="rect">
            <a:avLst/>
          </a:prstGeom>
        </p:spPr>
        <p:txBody>
          <a:bodyPr lIns="0" tIns="0" rIns="0" bIns="0"/>
          <a:lstStyle>
            <a:lvl1pPr marL="0" indent="-180000">
              <a:lnSpc>
                <a:spcPts val="2200"/>
              </a:lnSpc>
              <a:spcBef>
                <a:spcPts val="1100"/>
              </a:spcBef>
              <a:buClr>
                <a:schemeClr val="bg1"/>
              </a:buClr>
              <a:defRPr sz="1800"/>
            </a:lvl1pPr>
            <a:lvl2pPr marL="630000" indent="-270000">
              <a:lnSpc>
                <a:spcPts val="2000"/>
              </a:lnSpc>
              <a:spcBef>
                <a:spcPts val="1000"/>
              </a:spcBef>
              <a:defRPr sz="1600"/>
            </a:lvl2pPr>
            <a:lvl3pPr marL="990000" indent="-270000">
              <a:lnSpc>
                <a:spcPts val="1800"/>
              </a:lnSpc>
              <a:spcBef>
                <a:spcPts val="900"/>
              </a:spcBef>
              <a:defRPr sz="1400"/>
            </a:lvl3pPr>
            <a:lvl4pPr marL="1350000" indent="-270000">
              <a:lnSpc>
                <a:spcPts val="1600"/>
              </a:lnSpc>
              <a:spcBef>
                <a:spcPts val="800"/>
              </a:spcBef>
              <a:defRPr sz="1200"/>
            </a:lvl4pPr>
            <a:lvl5pPr marL="1710000" indent="-270000">
              <a:lnSpc>
                <a:spcPts val="1400"/>
              </a:lnSpc>
              <a:spcBef>
                <a:spcPts val="700"/>
              </a:spcBef>
              <a:defRPr sz="1000"/>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
        <p:nvSpPr>
          <p:cNvPr id="12" name="Slide Number Placeholder 2"/>
          <p:cNvSpPr>
            <a:spLocks noGrp="1"/>
          </p:cNvSpPr>
          <p:nvPr>
            <p:ph type="sldNum" sz="quarter" idx="10"/>
          </p:nvPr>
        </p:nvSpPr>
        <p:spPr>
          <a:xfrm>
            <a:off x="10029600" y="6308255"/>
            <a:ext cx="2159224" cy="216000"/>
          </a:xfrm>
          <a:prstGeom prst="rect">
            <a:avLst/>
          </a:prstGeom>
        </p:spPr>
        <p:txBody>
          <a:bodyPr lIns="0" tIns="0" rIns="0" bIns="0" anchor="b" anchorCtr="0"/>
          <a:lstStyle>
            <a:lvl1pPr algn="ctr">
              <a:defRPr sz="900" b="1">
                <a:solidFill>
                  <a:schemeClr val="bg1"/>
                </a:solidFill>
              </a:defRPr>
            </a:lvl1pPr>
          </a:lstStyle>
          <a:p>
            <a:fld id="{E4AB80EA-DB86-D849-B86F-15DAF31F0474}" type="slidenum">
              <a:rPr lang="en-US" smtClean="0"/>
              <a:pPr/>
              <a:t>‹#›</a:t>
            </a:fld>
            <a:endParaRPr lang="en-US"/>
          </a:p>
        </p:txBody>
      </p:sp>
      <p:pic>
        <p:nvPicPr>
          <p:cNvPr id="14" name="Picture 13" descr="ECMWF_Master_Logo_WHITE_nostrap.png"/>
          <p:cNvPicPr>
            <a:picLocks noChangeAspect="1"/>
          </p:cNvPicPr>
          <p:nvPr userDrawn="1"/>
        </p:nvPicPr>
        <p:blipFill>
          <a:blip r:embed="rId2"/>
          <a:stretch>
            <a:fillRect/>
          </a:stretch>
        </p:blipFill>
        <p:spPr>
          <a:xfrm>
            <a:off x="1080000" y="6308255"/>
            <a:ext cx="1342372" cy="230657"/>
          </a:xfrm>
          <a:prstGeom prst="rect">
            <a:avLst/>
          </a:prstGeom>
        </p:spPr>
      </p:pic>
      <p:sp>
        <p:nvSpPr>
          <p:cNvPr id="16" name="Footer Placeholder 11"/>
          <p:cNvSpPr>
            <a:spLocks noGrp="1"/>
          </p:cNvSpPr>
          <p:nvPr>
            <p:ph type="ftr" sz="quarter" idx="3"/>
          </p:nvPr>
        </p:nvSpPr>
        <p:spPr>
          <a:xfrm>
            <a:off x="2422372" y="6308255"/>
            <a:ext cx="4053639" cy="230657"/>
          </a:xfrm>
          <a:prstGeom prst="rect">
            <a:avLst/>
          </a:prstGeom>
        </p:spPr>
        <p:txBody>
          <a:bodyPr vert="horz" lIns="0" tIns="0" rIns="0" bIns="0" rtlCol="0" anchor="b" anchorCtr="0">
            <a:noAutofit/>
          </a:bodyPr>
          <a:lstStyle>
            <a:lvl1pPr algn="l">
              <a:defRPr sz="900" b="1" cap="all" baseline="0">
                <a:solidFill>
                  <a:schemeClr val="bg1"/>
                </a:solidFill>
              </a:defRPr>
            </a:lvl1pPr>
          </a:lstStyle>
          <a:p>
            <a:pPr algn="ctr"/>
            <a:r>
              <a:rPr lang="en-US"/>
              <a:t>European Centre for Medium-Range Weather Forecasts</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115" name="Shape 15" descr="Shape 15"/>
          <p:cNvPicPr>
            <a:picLocks noChangeAspect="1"/>
          </p:cNvPicPr>
          <p:nvPr/>
        </p:nvPicPr>
        <p:blipFill>
          <a:blip r:embed="rId2"/>
          <a:stretch>
            <a:fillRect/>
          </a:stretch>
        </p:blipFill>
        <p:spPr>
          <a:xfrm>
            <a:off x="7638246" y="6165575"/>
            <a:ext cx="2716488" cy="546348"/>
          </a:xfrm>
          <a:prstGeom prst="rect">
            <a:avLst/>
          </a:prstGeom>
          <a:ln w="12700">
            <a:miter lim="400000"/>
          </a:ln>
        </p:spPr>
      </p:pic>
      <p:pic>
        <p:nvPicPr>
          <p:cNvPr id="116" name="Shape 16" descr="Shape 16"/>
          <p:cNvPicPr>
            <a:picLocks noChangeAspect="1"/>
          </p:cNvPicPr>
          <p:nvPr/>
        </p:nvPicPr>
        <p:blipFill>
          <a:blip r:embed="rId3"/>
          <a:stretch>
            <a:fillRect/>
          </a:stretch>
        </p:blipFill>
        <p:spPr>
          <a:xfrm>
            <a:off x="10472200" y="6395649"/>
            <a:ext cx="1187100" cy="204032"/>
          </a:xfrm>
          <a:prstGeom prst="rect">
            <a:avLst/>
          </a:prstGeom>
          <a:ln w="12700">
            <a:miter lim="400000"/>
          </a:ln>
        </p:spPr>
      </p:pic>
      <p:grpSp>
        <p:nvGrpSpPr>
          <p:cNvPr id="120" name="Shape 55"/>
          <p:cNvGrpSpPr/>
          <p:nvPr/>
        </p:nvGrpSpPr>
        <p:grpSpPr>
          <a:xfrm>
            <a:off x="2" y="-1"/>
            <a:ext cx="3097299" cy="6858004"/>
            <a:chOff x="0" y="0"/>
            <a:chExt cx="2323578" cy="5143501"/>
          </a:xfrm>
        </p:grpSpPr>
        <p:pic>
          <p:nvPicPr>
            <p:cNvPr id="117" name="Shape 56" descr="Shape 56"/>
            <p:cNvPicPr>
              <a:picLocks noChangeAspect="1"/>
            </p:cNvPicPr>
            <p:nvPr/>
          </p:nvPicPr>
          <p:blipFill>
            <a:blip r:embed="rId4"/>
            <a:stretch>
              <a:fillRect/>
            </a:stretch>
          </p:blipFill>
          <p:spPr>
            <a:xfrm>
              <a:off x="0" y="12453"/>
              <a:ext cx="2323579" cy="5126194"/>
            </a:xfrm>
            <a:prstGeom prst="rect">
              <a:avLst/>
            </a:prstGeom>
            <a:ln w="12700" cap="flat">
              <a:noFill/>
              <a:miter lim="400000"/>
            </a:ln>
            <a:effectLst/>
          </p:spPr>
        </p:pic>
        <p:sp>
          <p:nvSpPr>
            <p:cNvPr id="118" name="Shape 57"/>
            <p:cNvSpPr/>
            <p:nvPr/>
          </p:nvSpPr>
          <p:spPr>
            <a:xfrm>
              <a:off x="10442" y="-1"/>
              <a:ext cx="2313137" cy="5133381"/>
            </a:xfrm>
            <a:prstGeom prst="rect">
              <a:avLst/>
            </a:prstGeom>
            <a:gradFill flip="none" rotWithShape="1">
              <a:gsLst>
                <a:gs pos="0">
                  <a:srgbClr val="97B4E4">
                    <a:alpha val="0"/>
                  </a:srgbClr>
                </a:gs>
                <a:gs pos="64000">
                  <a:srgbClr val="FFFFFF"/>
                </a:gs>
                <a:gs pos="100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119" name="Shape 58"/>
            <p:cNvSpPr/>
            <p:nvPr/>
          </p:nvSpPr>
          <p:spPr>
            <a:xfrm>
              <a:off x="0" y="13823"/>
              <a:ext cx="2323579" cy="5129679"/>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sp>
        <p:nvSpPr>
          <p:cNvPr id="121" name="Title Text"/>
          <p:cNvSpPr txBox="1">
            <a:spLocks noGrp="1"/>
          </p:cNvSpPr>
          <p:nvPr>
            <p:ph type="title"/>
          </p:nvPr>
        </p:nvSpPr>
        <p:spPr>
          <a:prstGeom prst="rect">
            <a:avLst/>
          </a:prstGeom>
        </p:spPr>
        <p:txBody>
          <a:bodyPr/>
          <a:lstStyle/>
          <a:p>
            <a:r>
              <a:t>Title Text</a:t>
            </a:r>
          </a:p>
        </p:txBody>
      </p:sp>
      <p:grpSp>
        <p:nvGrpSpPr>
          <p:cNvPr id="125" name="Shape 63"/>
          <p:cNvGrpSpPr/>
          <p:nvPr/>
        </p:nvGrpSpPr>
        <p:grpSpPr>
          <a:xfrm>
            <a:off x="143300" y="27772"/>
            <a:ext cx="1171210" cy="6572832"/>
            <a:chOff x="0" y="-2"/>
            <a:chExt cx="878634" cy="4929622"/>
          </a:xfrm>
        </p:grpSpPr>
        <p:sp>
          <p:nvSpPr>
            <p:cNvPr id="122" name="Shape 64"/>
            <p:cNvSpPr/>
            <p:nvPr/>
          </p:nvSpPr>
          <p:spPr>
            <a:xfrm flipH="1">
              <a:off x="338634" y="1041185"/>
              <a:ext cx="2" cy="3888435"/>
            </a:xfrm>
            <a:prstGeom prst="line">
              <a:avLst/>
            </a:prstGeom>
            <a:noFill/>
            <a:ln w="31750" cap="flat">
              <a:solidFill>
                <a:srgbClr val="941333">
                  <a:alpha val="80784"/>
                </a:srgbClr>
              </a:solidFill>
              <a:prstDash val="solid"/>
              <a:round/>
            </a:ln>
            <a:effectLst/>
          </p:spPr>
          <p:txBody>
            <a:bodyPr wrap="square" lIns="45718" tIns="45718" rIns="45718" bIns="45718" numCol="1" anchor="t">
              <a:noAutofit/>
            </a:bodyPr>
            <a:lstStyle/>
            <a:p>
              <a:pPr defTabSz="1218866" hangingPunct="0"/>
              <a:endParaRPr sz="1866" kern="0">
                <a:solidFill>
                  <a:srgbClr val="000000"/>
                </a:solidFill>
                <a:latin typeface="Arial"/>
                <a:cs typeface="Arial"/>
                <a:sym typeface="Arial"/>
              </a:endParaRPr>
            </a:p>
          </p:txBody>
        </p:sp>
        <p:sp>
          <p:nvSpPr>
            <p:cNvPr id="123" name="Shape 65"/>
            <p:cNvSpPr txBox="1"/>
            <p:nvPr/>
          </p:nvSpPr>
          <p:spPr>
            <a:xfrm>
              <a:off x="0" y="593999"/>
              <a:ext cx="878634" cy="4075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699" tIns="45699" rIns="45699" bIns="45699" numCol="1" anchor="t">
              <a:spAutoFit/>
            </a:bodyPr>
            <a:lstStyle/>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124" name="Shape 66" descr="Shape 66"/>
            <p:cNvPicPr>
              <a:picLocks noChangeAspect="1"/>
            </p:cNvPicPr>
            <p:nvPr/>
          </p:nvPicPr>
          <p:blipFill>
            <a:blip r:embed="rId5"/>
            <a:stretch>
              <a:fillRect/>
            </a:stretch>
          </p:blipFill>
          <p:spPr>
            <a:xfrm>
              <a:off x="10270" y="-2"/>
              <a:ext cx="662955" cy="684019"/>
            </a:xfrm>
            <a:prstGeom prst="rect">
              <a:avLst/>
            </a:prstGeom>
            <a:ln w="12700" cap="flat">
              <a:noFill/>
              <a:miter lim="400000"/>
            </a:ln>
            <a:effectLst/>
          </p:spPr>
        </p:pic>
      </p:grpSp>
      <p:sp>
        <p:nvSpPr>
          <p:cNvPr id="126" name="Slide Number"/>
          <p:cNvSpPr txBox="1">
            <a:spLocks noGrp="1"/>
          </p:cNvSpPr>
          <p:nvPr>
            <p:ph type="sldNum" sz="quarter" idx="2"/>
          </p:nvPr>
        </p:nvSpPr>
        <p:spPr>
          <a:xfrm>
            <a:off x="11246646" y="6590870"/>
            <a:ext cx="332741" cy="33851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084634172"/>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165"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166" name="Rectangle 7"/>
          <p:cNvSpPr/>
          <p:nvPr/>
        </p:nvSpPr>
        <p:spPr>
          <a:xfrm>
            <a:off x="0" y="0"/>
            <a:ext cx="12188825" cy="6858000"/>
          </a:xfrm>
          <a:prstGeom prst="rect">
            <a:avLst/>
          </a:prstGeom>
          <a:solidFill>
            <a:srgbClr val="941333"/>
          </a:solidFill>
          <a:ln w="12700">
            <a:miter lim="400000"/>
          </a:ln>
        </p:spPr>
        <p:txBody>
          <a:bodyPr lIns="60941" tIns="60941" rIns="60941" bIns="60941" anchor="ct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167" name="Body Level One…"/>
          <p:cNvSpPr txBox="1">
            <a:spLocks noGrp="1"/>
          </p:cNvSpPr>
          <p:nvPr>
            <p:ph type="body" sz="quarter" idx="1"/>
          </p:nvPr>
        </p:nvSpPr>
        <p:spPr>
          <a:xfrm>
            <a:off x="3468942" y="4197087"/>
            <a:ext cx="6239073" cy="1536173"/>
          </a:xfrm>
          <a:prstGeom prst="rect">
            <a:avLst/>
          </a:prstGeom>
        </p:spPr>
        <p:txBody>
          <a:bodyPr lIns="45718" tIns="45718" rIns="45718" bIns="45718"/>
          <a:lstStyle>
            <a:lvl1pPr marL="0" indent="0" defTabSz="1218835">
              <a:buClrTx/>
              <a:buSzTx/>
              <a:buFontTx/>
              <a:buNone/>
              <a:defRPr sz="2399">
                <a:solidFill>
                  <a:srgbClr val="FFFFFF"/>
                </a:solidFill>
              </a:defRPr>
            </a:lvl1pPr>
            <a:lvl2pPr marL="0" indent="0" defTabSz="1218835">
              <a:buClrTx/>
              <a:buSzTx/>
              <a:buFontTx/>
              <a:buNone/>
              <a:defRPr sz="2399">
                <a:solidFill>
                  <a:srgbClr val="FFFFFF"/>
                </a:solidFill>
              </a:defRPr>
            </a:lvl2pPr>
            <a:lvl3pPr marL="0" indent="0" defTabSz="1218835">
              <a:buClrTx/>
              <a:buSzTx/>
              <a:buFontTx/>
              <a:buNone/>
              <a:defRPr sz="2399">
                <a:solidFill>
                  <a:srgbClr val="FFFFFF"/>
                </a:solidFill>
              </a:defRPr>
            </a:lvl3pPr>
            <a:lvl4pPr marL="0" indent="0" defTabSz="1218835">
              <a:buClrTx/>
              <a:buSzTx/>
              <a:buFontTx/>
              <a:buNone/>
              <a:defRPr sz="2399">
                <a:solidFill>
                  <a:srgbClr val="FFFFFF"/>
                </a:solidFill>
              </a:defRPr>
            </a:lvl4pPr>
            <a:lvl5pPr marL="0" indent="0" defTabSz="1218835">
              <a:buClrTx/>
              <a:buSzTx/>
              <a:buFontTx/>
              <a:buNone/>
              <a:defRPr sz="2399">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168" name="Picture 2" descr="Picture 2"/>
          <p:cNvPicPr>
            <a:picLocks noChangeAspect="1"/>
          </p:cNvPicPr>
          <p:nvPr/>
        </p:nvPicPr>
        <p:blipFill>
          <a:blip r:embed="rId3"/>
          <a:stretch>
            <a:fillRect/>
          </a:stretch>
        </p:blipFill>
        <p:spPr>
          <a:xfrm>
            <a:off x="-336627" y="1600939"/>
            <a:ext cx="4319355" cy="3622256"/>
          </a:xfrm>
          <a:prstGeom prst="rect">
            <a:avLst/>
          </a:prstGeom>
          <a:ln w="12700">
            <a:miter lim="400000"/>
          </a:ln>
        </p:spPr>
      </p:pic>
      <p:pic>
        <p:nvPicPr>
          <p:cNvPr id="169" name="Picture 2" descr="Picture 2"/>
          <p:cNvPicPr>
            <a:picLocks noChangeAspect="1"/>
          </p:cNvPicPr>
          <p:nvPr/>
        </p:nvPicPr>
        <p:blipFill>
          <a:blip r:embed="rId4"/>
          <a:stretch>
            <a:fillRect/>
          </a:stretch>
        </p:blipFill>
        <p:spPr>
          <a:xfrm>
            <a:off x="719217" y="6240799"/>
            <a:ext cx="1025373" cy="374024"/>
          </a:xfrm>
          <a:prstGeom prst="rect">
            <a:avLst/>
          </a:prstGeom>
          <a:ln w="12700">
            <a:miter lim="400000"/>
          </a:ln>
        </p:spPr>
      </p:pic>
      <p:pic>
        <p:nvPicPr>
          <p:cNvPr id="170" name="Picture 2" descr="Picture 2"/>
          <p:cNvPicPr>
            <a:picLocks noChangeAspect="1"/>
          </p:cNvPicPr>
          <p:nvPr/>
        </p:nvPicPr>
        <p:blipFill>
          <a:blip r:embed="rId5"/>
          <a:stretch>
            <a:fillRect/>
          </a:stretch>
        </p:blipFill>
        <p:spPr>
          <a:xfrm>
            <a:off x="1956874" y="6200014"/>
            <a:ext cx="1527046" cy="400593"/>
          </a:xfrm>
          <a:prstGeom prst="rect">
            <a:avLst/>
          </a:prstGeom>
          <a:ln w="12700">
            <a:miter lim="400000"/>
          </a:ln>
        </p:spPr>
      </p:pic>
      <p:pic>
        <p:nvPicPr>
          <p:cNvPr id="171" name="Picture 2" descr="Picture 2"/>
          <p:cNvPicPr>
            <a:picLocks noChangeAspect="1"/>
          </p:cNvPicPr>
          <p:nvPr/>
        </p:nvPicPr>
        <p:blipFill>
          <a:blip r:embed="rId6"/>
          <a:stretch>
            <a:fillRect/>
          </a:stretch>
        </p:blipFill>
        <p:spPr>
          <a:xfrm>
            <a:off x="9719321" y="-54"/>
            <a:ext cx="2469510" cy="6867187"/>
          </a:xfrm>
          <a:prstGeom prst="rect">
            <a:avLst/>
          </a:prstGeom>
          <a:ln w="12700">
            <a:miter lim="400000"/>
          </a:ln>
        </p:spPr>
      </p:pic>
      <p:sp>
        <p:nvSpPr>
          <p:cNvPr id="172" name="TextBox 16"/>
          <p:cNvSpPr txBox="1"/>
          <p:nvPr/>
        </p:nvSpPr>
        <p:spPr>
          <a:xfrm>
            <a:off x="828923" y="4715239"/>
            <a:ext cx="1919716" cy="348647"/>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lgn="ctr">
              <a:defRPr sz="1100">
                <a:solidFill>
                  <a:srgbClr val="FFFFFF"/>
                </a:solidFill>
                <a:latin typeface="Calibri"/>
                <a:ea typeface="Calibri"/>
                <a:cs typeface="Calibri"/>
                <a:sym typeface="Calibri"/>
              </a:defRPr>
            </a:lvl1pPr>
          </a:lstStyle>
          <a:p>
            <a:pPr defTabSz="1218866" hangingPunct="0"/>
            <a:r>
              <a:rPr sz="1466" kern="0"/>
              <a:t>Climate Change</a:t>
            </a:r>
          </a:p>
        </p:txBody>
      </p:sp>
      <p:sp>
        <p:nvSpPr>
          <p:cNvPr id="173" name="Title 1"/>
          <p:cNvSpPr txBox="1"/>
          <p:nvPr/>
        </p:nvSpPr>
        <p:spPr>
          <a:xfrm>
            <a:off x="3468942" y="3454395"/>
            <a:ext cx="6236097" cy="697397"/>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nchor="ctr">
            <a:spAutoFit/>
          </a:bodyPr>
          <a:lstStyle>
            <a:lvl1pPr>
              <a:defRPr sz="2800" spc="600">
                <a:solidFill>
                  <a:srgbClr val="FFFFFF"/>
                </a:solidFill>
                <a:latin typeface="Calibri"/>
                <a:ea typeface="Calibri"/>
                <a:cs typeface="Calibri"/>
                <a:sym typeface="Calibri"/>
              </a:defRPr>
            </a:lvl1pPr>
          </a:lstStyle>
          <a:p>
            <a:pPr defTabSz="1218866" hangingPunct="0"/>
            <a:r>
              <a:rPr sz="3732" kern="0"/>
              <a:t>Lot5: Aerosols</a:t>
            </a:r>
          </a:p>
        </p:txBody>
      </p:sp>
      <p:sp>
        <p:nvSpPr>
          <p:cNvPr id="174"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955448198"/>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1_Two Content">
    <p:spTree>
      <p:nvGrpSpPr>
        <p:cNvPr id="1" name=""/>
        <p:cNvGrpSpPr/>
        <p:nvPr/>
      </p:nvGrpSpPr>
      <p:grpSpPr>
        <a:xfrm>
          <a:off x="0" y="0"/>
          <a:ext cx="0" cy="0"/>
          <a:chOff x="0" y="0"/>
          <a:chExt cx="0" cy="0"/>
        </a:xfrm>
      </p:grpSpPr>
      <p:pic>
        <p:nvPicPr>
          <p:cNvPr id="181"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182" name="Body Level One…"/>
          <p:cNvSpPr txBox="1">
            <a:spLocks noGrp="1"/>
          </p:cNvSpPr>
          <p:nvPr>
            <p:ph type="body" sz="half" idx="1"/>
          </p:nvPr>
        </p:nvSpPr>
        <p:spPr>
          <a:xfrm>
            <a:off x="787624" y="932724"/>
            <a:ext cx="5383400" cy="5088568"/>
          </a:xfrm>
          <a:prstGeom prst="rect">
            <a:avLst/>
          </a:prstGeom>
        </p:spPr>
        <p:txBody>
          <a:bodyPr lIns="45718" tIns="45718" rIns="45718" bIns="45718"/>
          <a:lstStyle>
            <a:lvl1pPr marL="457064" indent="-457064" defTabSz="1218835">
              <a:spcBef>
                <a:spcPts val="800"/>
              </a:spcBef>
              <a:buClrTx/>
              <a:defRPr sz="3732"/>
            </a:lvl1pPr>
            <a:lvl2pPr marL="1053783" indent="-444365" defTabSz="1218835">
              <a:spcBef>
                <a:spcPts val="800"/>
              </a:spcBef>
              <a:buClrTx/>
              <a:defRPr sz="3732"/>
            </a:lvl2pPr>
            <a:lvl3pPr marL="1645425" indent="-426591" defTabSz="1218835">
              <a:spcBef>
                <a:spcPts val="800"/>
              </a:spcBef>
              <a:buClrTx/>
              <a:defRPr sz="3732"/>
            </a:lvl3pPr>
            <a:lvl4pPr marL="2302242" indent="-473989" defTabSz="1218835">
              <a:spcBef>
                <a:spcPts val="800"/>
              </a:spcBef>
              <a:buClrTx/>
              <a:defRPr sz="3732"/>
            </a:lvl4pPr>
            <a:lvl5pPr marL="2911657" indent="-473988" defTabSz="1218835">
              <a:spcBef>
                <a:spcPts val="800"/>
              </a:spcBef>
              <a:buClrTx/>
              <a:defRPr sz="3732"/>
            </a:lvl5pPr>
          </a:lstStyle>
          <a:p>
            <a:r>
              <a:t>Body Level One</a:t>
            </a:r>
          </a:p>
          <a:p>
            <a:pPr lvl="1"/>
            <a:r>
              <a:t>Body Level Two</a:t>
            </a:r>
          </a:p>
          <a:p>
            <a:pPr lvl="2"/>
            <a:r>
              <a:t>Body Level Three</a:t>
            </a:r>
          </a:p>
          <a:p>
            <a:pPr lvl="3"/>
            <a:r>
              <a:t>Body Level Four</a:t>
            </a:r>
          </a:p>
          <a:p>
            <a:pPr lvl="4"/>
            <a:r>
              <a:t>Body Level Five</a:t>
            </a:r>
          </a:p>
        </p:txBody>
      </p:sp>
      <p:sp>
        <p:nvSpPr>
          <p:cNvPr id="183" name="Title Text"/>
          <p:cNvSpPr txBox="1">
            <a:spLocks noGrp="1"/>
          </p:cNvSpPr>
          <p:nvPr>
            <p:ph type="title"/>
          </p:nvPr>
        </p:nvSpPr>
        <p:spPr>
          <a:xfrm>
            <a:off x="1156637" y="313343"/>
            <a:ext cx="10422749" cy="370055"/>
          </a:xfrm>
          <a:prstGeom prst="rect">
            <a:avLst/>
          </a:prstGeom>
        </p:spPr>
        <p:txBody>
          <a:bodyPr lIns="45718" tIns="45718" rIns="45718" bIns="45718"/>
          <a:lstStyle>
            <a:lvl1pPr defTabSz="1218835">
              <a:defRPr spc="933"/>
            </a:lvl1pPr>
          </a:lstStyle>
          <a:p>
            <a:r>
              <a:t>Title Text</a:t>
            </a:r>
          </a:p>
        </p:txBody>
      </p:sp>
      <p:grpSp>
        <p:nvGrpSpPr>
          <p:cNvPr id="187" name="Group 16"/>
          <p:cNvGrpSpPr/>
          <p:nvPr/>
        </p:nvGrpSpPr>
        <p:grpSpPr>
          <a:xfrm>
            <a:off x="143304" y="27778"/>
            <a:ext cx="1171210" cy="6572828"/>
            <a:chOff x="0" y="-1"/>
            <a:chExt cx="878634" cy="4929620"/>
          </a:xfrm>
        </p:grpSpPr>
        <p:sp>
          <p:nvSpPr>
            <p:cNvPr id="184" name="Straight Connector 17"/>
            <p:cNvSpPr/>
            <p:nvPr/>
          </p:nvSpPr>
          <p:spPr>
            <a:xfrm flipH="1">
              <a:off x="338634" y="1041184"/>
              <a:ext cx="2" cy="3888435"/>
            </a:xfrm>
            <a:prstGeom prst="line">
              <a:avLst/>
            </a:prstGeom>
            <a:noFill/>
            <a:ln w="31750" cap="flat">
              <a:solidFill>
                <a:srgbClr val="941333">
                  <a:alpha val="81000"/>
                </a:srgbClr>
              </a:solidFill>
              <a:prstDash val="solid"/>
              <a:round/>
            </a:ln>
            <a:effectLst/>
          </p:spPr>
          <p:txBody>
            <a:bodyPr wrap="square" lIns="45718" tIns="45718" rIns="45718" bIns="45718" numCol="1" anchor="t">
              <a:noAutofit/>
            </a:bodyPr>
            <a:lstStyle/>
            <a:p>
              <a:pPr defTabSz="1218866" hangingPunct="0"/>
              <a:endParaRPr sz="1866" kern="0">
                <a:solidFill>
                  <a:srgbClr val="000000"/>
                </a:solidFill>
                <a:latin typeface="Arial"/>
                <a:cs typeface="Arial"/>
                <a:sym typeface="Arial"/>
              </a:endParaRPr>
            </a:p>
          </p:txBody>
        </p:sp>
        <p:sp>
          <p:nvSpPr>
            <p:cNvPr id="185" name="TextBox 18"/>
            <p:cNvSpPr txBox="1"/>
            <p:nvPr/>
          </p:nvSpPr>
          <p:spPr>
            <a:xfrm>
              <a:off x="0" y="593999"/>
              <a:ext cx="878634" cy="40760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186" name="Picture 2" descr="Picture 2"/>
            <p:cNvPicPr>
              <a:picLocks noChangeAspect="1"/>
            </p:cNvPicPr>
            <p:nvPr/>
          </p:nvPicPr>
          <p:blipFill>
            <a:blip r:embed="rId3"/>
            <a:stretch>
              <a:fillRect/>
            </a:stretch>
          </p:blipFill>
          <p:spPr>
            <a:xfrm>
              <a:off x="10271" y="-1"/>
              <a:ext cx="662955" cy="684018"/>
            </a:xfrm>
            <a:prstGeom prst="rect">
              <a:avLst/>
            </a:prstGeom>
            <a:ln w="12700" cap="flat">
              <a:noFill/>
              <a:miter lim="400000"/>
            </a:ln>
            <a:effectLst/>
          </p:spPr>
        </p:pic>
      </p:grpSp>
      <p:sp>
        <p:nvSpPr>
          <p:cNvPr id="188"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3992089888"/>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1_Comparison">
    <p:spTree>
      <p:nvGrpSpPr>
        <p:cNvPr id="1" name=""/>
        <p:cNvGrpSpPr/>
        <p:nvPr/>
      </p:nvGrpSpPr>
      <p:grpSpPr>
        <a:xfrm>
          <a:off x="0" y="0"/>
          <a:ext cx="0" cy="0"/>
          <a:chOff x="0" y="0"/>
          <a:chExt cx="0" cy="0"/>
        </a:xfrm>
      </p:grpSpPr>
      <p:pic>
        <p:nvPicPr>
          <p:cNvPr id="195"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196" name="Body Level One…"/>
          <p:cNvSpPr txBox="1">
            <a:spLocks noGrp="1"/>
          </p:cNvSpPr>
          <p:nvPr>
            <p:ph type="body" sz="quarter" idx="1"/>
          </p:nvPr>
        </p:nvSpPr>
        <p:spPr>
          <a:xfrm>
            <a:off x="1199896" y="836714"/>
            <a:ext cx="5385514" cy="639764"/>
          </a:xfrm>
          <a:prstGeom prst="rect">
            <a:avLst/>
          </a:prstGeom>
        </p:spPr>
        <p:txBody>
          <a:bodyPr lIns="45718" tIns="45718" rIns="45718" bIns="45718" anchor="b"/>
          <a:lstStyle>
            <a:lvl1pPr marL="0" indent="0" defTabSz="1218835">
              <a:spcBef>
                <a:spcPts val="667"/>
              </a:spcBef>
              <a:buClrTx/>
              <a:buSzTx/>
              <a:buFontTx/>
              <a:buNone/>
              <a:defRPr sz="3199" b="1"/>
            </a:lvl1pPr>
            <a:lvl2pPr marL="0" indent="0" defTabSz="1218835">
              <a:spcBef>
                <a:spcPts val="667"/>
              </a:spcBef>
              <a:buClrTx/>
              <a:buSzTx/>
              <a:buFontTx/>
              <a:buNone/>
              <a:defRPr sz="3199" b="1"/>
            </a:lvl2pPr>
            <a:lvl3pPr marL="0" indent="0" defTabSz="1218835">
              <a:spcBef>
                <a:spcPts val="667"/>
              </a:spcBef>
              <a:buClrTx/>
              <a:buSzTx/>
              <a:buFontTx/>
              <a:buNone/>
              <a:defRPr sz="3199" b="1"/>
            </a:lvl3pPr>
            <a:lvl4pPr marL="0" indent="0" defTabSz="1218835">
              <a:spcBef>
                <a:spcPts val="667"/>
              </a:spcBef>
              <a:buClrTx/>
              <a:buSzTx/>
              <a:buFontTx/>
              <a:buNone/>
              <a:defRPr sz="3199" b="1"/>
            </a:lvl4pPr>
            <a:lvl5pPr marL="0" indent="0" defTabSz="1218835">
              <a:spcBef>
                <a:spcPts val="667"/>
              </a:spcBef>
              <a:buClrTx/>
              <a:buSzTx/>
              <a:buFontTx/>
              <a:buNone/>
              <a:defRPr sz="3199" b="1"/>
            </a:lvl5pPr>
          </a:lstStyle>
          <a:p>
            <a:r>
              <a:t>Body Level One</a:t>
            </a:r>
          </a:p>
          <a:p>
            <a:pPr lvl="1"/>
            <a:r>
              <a:t>Body Level Two</a:t>
            </a:r>
          </a:p>
          <a:p>
            <a:pPr lvl="2"/>
            <a:r>
              <a:t>Body Level Three</a:t>
            </a:r>
          </a:p>
          <a:p>
            <a:pPr lvl="3"/>
            <a:r>
              <a:t>Body Level Four</a:t>
            </a:r>
          </a:p>
          <a:p>
            <a:pPr lvl="4"/>
            <a:r>
              <a:t>Body Level Five</a:t>
            </a:r>
          </a:p>
        </p:txBody>
      </p:sp>
      <p:sp>
        <p:nvSpPr>
          <p:cNvPr id="197" name="Text Placeholder 4"/>
          <p:cNvSpPr>
            <a:spLocks noGrp="1"/>
          </p:cNvSpPr>
          <p:nvPr>
            <p:ph type="body" sz="quarter" idx="13"/>
          </p:nvPr>
        </p:nvSpPr>
        <p:spPr>
          <a:xfrm>
            <a:off x="6782208" y="836714"/>
            <a:ext cx="5387633" cy="639764"/>
          </a:xfrm>
          <a:prstGeom prst="rect">
            <a:avLst/>
          </a:prstGeom>
        </p:spPr>
        <p:txBody>
          <a:bodyPr lIns="45718" tIns="45718" rIns="45718" bIns="45718" anchor="b"/>
          <a:lstStyle/>
          <a:p>
            <a:endParaRPr/>
          </a:p>
        </p:txBody>
      </p:sp>
      <p:sp>
        <p:nvSpPr>
          <p:cNvPr id="198" name="Title Text"/>
          <p:cNvSpPr txBox="1">
            <a:spLocks noGrp="1"/>
          </p:cNvSpPr>
          <p:nvPr>
            <p:ph type="title"/>
          </p:nvPr>
        </p:nvSpPr>
        <p:spPr>
          <a:xfrm>
            <a:off x="1156637" y="313343"/>
            <a:ext cx="10422749" cy="370055"/>
          </a:xfrm>
          <a:prstGeom prst="rect">
            <a:avLst/>
          </a:prstGeom>
        </p:spPr>
        <p:txBody>
          <a:bodyPr lIns="45718" tIns="45718" rIns="45718" bIns="45718"/>
          <a:lstStyle>
            <a:lvl1pPr defTabSz="1218835">
              <a:defRPr spc="933"/>
            </a:lvl1pPr>
          </a:lstStyle>
          <a:p>
            <a:r>
              <a:t>Title Text</a:t>
            </a:r>
          </a:p>
        </p:txBody>
      </p:sp>
      <p:grpSp>
        <p:nvGrpSpPr>
          <p:cNvPr id="202" name="Group 18"/>
          <p:cNvGrpSpPr/>
          <p:nvPr/>
        </p:nvGrpSpPr>
        <p:grpSpPr>
          <a:xfrm>
            <a:off x="143304" y="27778"/>
            <a:ext cx="1171210" cy="6572828"/>
            <a:chOff x="0" y="-1"/>
            <a:chExt cx="878634" cy="4929620"/>
          </a:xfrm>
        </p:grpSpPr>
        <p:sp>
          <p:nvSpPr>
            <p:cNvPr id="199" name="Straight Connector 19"/>
            <p:cNvSpPr/>
            <p:nvPr/>
          </p:nvSpPr>
          <p:spPr>
            <a:xfrm flipH="1">
              <a:off x="338634" y="1041184"/>
              <a:ext cx="2" cy="3888435"/>
            </a:xfrm>
            <a:prstGeom prst="line">
              <a:avLst/>
            </a:prstGeom>
            <a:noFill/>
            <a:ln w="31750" cap="flat">
              <a:solidFill>
                <a:srgbClr val="941333">
                  <a:alpha val="81000"/>
                </a:srgbClr>
              </a:solidFill>
              <a:prstDash val="solid"/>
              <a:round/>
            </a:ln>
            <a:effectLst/>
          </p:spPr>
          <p:txBody>
            <a:bodyPr wrap="square" lIns="45718" tIns="45718" rIns="45718" bIns="45718" numCol="1" anchor="t">
              <a:noAutofit/>
            </a:bodyPr>
            <a:lstStyle/>
            <a:p>
              <a:pPr defTabSz="1218866" hangingPunct="0"/>
              <a:endParaRPr sz="1866" kern="0">
                <a:solidFill>
                  <a:srgbClr val="000000"/>
                </a:solidFill>
                <a:latin typeface="Arial"/>
                <a:cs typeface="Arial"/>
                <a:sym typeface="Arial"/>
              </a:endParaRPr>
            </a:p>
          </p:txBody>
        </p:sp>
        <p:sp>
          <p:nvSpPr>
            <p:cNvPr id="200" name="TextBox 20"/>
            <p:cNvSpPr txBox="1"/>
            <p:nvPr/>
          </p:nvSpPr>
          <p:spPr>
            <a:xfrm>
              <a:off x="0" y="593999"/>
              <a:ext cx="878634" cy="40760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201" name="Picture 2" descr="Picture 2"/>
            <p:cNvPicPr>
              <a:picLocks noChangeAspect="1"/>
            </p:cNvPicPr>
            <p:nvPr/>
          </p:nvPicPr>
          <p:blipFill>
            <a:blip r:embed="rId3"/>
            <a:stretch>
              <a:fillRect/>
            </a:stretch>
          </p:blipFill>
          <p:spPr>
            <a:xfrm>
              <a:off x="10271" y="-1"/>
              <a:ext cx="662955" cy="684018"/>
            </a:xfrm>
            <a:prstGeom prst="rect">
              <a:avLst/>
            </a:prstGeom>
            <a:ln w="12700" cap="flat">
              <a:noFill/>
              <a:miter lim="400000"/>
            </a:ln>
            <a:effectLst/>
          </p:spPr>
        </p:pic>
      </p:grpSp>
      <p:sp>
        <p:nvSpPr>
          <p:cNvPr id="203"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2146649407"/>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3_Title and Content">
    <p:spTree>
      <p:nvGrpSpPr>
        <p:cNvPr id="1" name=""/>
        <p:cNvGrpSpPr/>
        <p:nvPr/>
      </p:nvGrpSpPr>
      <p:grpSpPr>
        <a:xfrm>
          <a:off x="0" y="0"/>
          <a:ext cx="0" cy="0"/>
          <a:chOff x="0" y="0"/>
          <a:chExt cx="0" cy="0"/>
        </a:xfrm>
      </p:grpSpPr>
      <p:pic>
        <p:nvPicPr>
          <p:cNvPr id="246"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251" name="Group 26"/>
          <p:cNvGrpSpPr/>
          <p:nvPr/>
        </p:nvGrpSpPr>
        <p:grpSpPr>
          <a:xfrm>
            <a:off x="-187189" y="-61486"/>
            <a:ext cx="3063851" cy="7042883"/>
            <a:chOff x="0" y="-1"/>
            <a:chExt cx="2298485" cy="5282160"/>
          </a:xfrm>
        </p:grpSpPr>
        <p:pic>
          <p:nvPicPr>
            <p:cNvPr id="247"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250" name="Group 28"/>
            <p:cNvGrpSpPr/>
            <p:nvPr/>
          </p:nvGrpSpPr>
          <p:grpSpPr>
            <a:xfrm>
              <a:off x="-1" y="-2"/>
              <a:ext cx="2298487" cy="5282162"/>
              <a:chOff x="0" y="-1"/>
              <a:chExt cx="2298485" cy="5282161"/>
            </a:xfrm>
          </p:grpSpPr>
          <p:sp>
            <p:nvSpPr>
              <p:cNvPr id="248" name="Rectangle 29"/>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249" name="Rectangle 30"/>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252"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253" name="Body Level One…"/>
          <p:cNvSpPr txBox="1">
            <a:spLocks noGrp="1"/>
          </p:cNvSpPr>
          <p:nvPr>
            <p:ph type="body" idx="1"/>
          </p:nvPr>
        </p:nvSpPr>
        <p:spPr>
          <a:xfrm>
            <a:off x="1848917" y="932724"/>
            <a:ext cx="9730469" cy="5097433"/>
          </a:xfrm>
          <a:prstGeom prst="rect">
            <a:avLst/>
          </a:prstGeom>
        </p:spPr>
        <p:txBody>
          <a:bodyPr lIns="45718" tIns="45718" rIns="45718" bIns="45718"/>
          <a:lstStyle>
            <a:lvl1pPr indent="-457075">
              <a:buClrTx/>
            </a:lvl1pPr>
            <a:lvl2pPr marL="1032650" indent="-423217">
              <a:buClrTx/>
            </a:lvl2pPr>
            <a:lvl3pPr marL="1599760" indent="-380895">
              <a:buClrTx/>
            </a:lvl3pPr>
            <a:lvl4pPr marL="2263605" indent="-435307">
              <a:buClrTx/>
            </a:lvl4pPr>
            <a:lvl5pPr marL="2873036" indent="-435307">
              <a:buClrTx/>
            </a:lvl5pPr>
          </a:lstStyle>
          <a:p>
            <a:r>
              <a:t>Body Level One</a:t>
            </a:r>
          </a:p>
          <a:p>
            <a:pPr lvl="1"/>
            <a:r>
              <a:t>Body Level Two</a:t>
            </a:r>
          </a:p>
          <a:p>
            <a:pPr lvl="2"/>
            <a:r>
              <a:t>Body Level Three</a:t>
            </a:r>
          </a:p>
          <a:p>
            <a:pPr lvl="3"/>
            <a:r>
              <a:t>Body Level Four</a:t>
            </a:r>
          </a:p>
          <a:p>
            <a:pPr lvl="4"/>
            <a:r>
              <a:t>Body Level Five</a:t>
            </a:r>
          </a:p>
        </p:txBody>
      </p:sp>
      <p:sp>
        <p:nvSpPr>
          <p:cNvPr id="254" name="Straight Connector 23"/>
          <p:cNvSpPr/>
          <p:nvPr/>
        </p:nvSpPr>
        <p:spPr>
          <a:xfrm flipH="1">
            <a:off x="628557" y="1416026"/>
            <a:ext cx="3" cy="5184577"/>
          </a:xfrm>
          <a:prstGeom prst="line">
            <a:avLst/>
          </a:prstGeom>
          <a:ln w="31750">
            <a:solidFill>
              <a:srgbClr val="5AC4DD"/>
            </a:solidFill>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255" name="TextBox 24"/>
          <p:cNvSpPr txBox="1"/>
          <p:nvPr/>
        </p:nvSpPr>
        <p:spPr>
          <a:xfrm>
            <a:off x="47317" y="819779"/>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256" name="Picture 2" descr="Picture 2"/>
          <p:cNvPicPr>
            <a:picLocks noChangeAspect="1"/>
          </p:cNvPicPr>
          <p:nvPr/>
        </p:nvPicPr>
        <p:blipFill>
          <a:blip r:embed="rId4"/>
          <a:stretch>
            <a:fillRect/>
          </a:stretch>
        </p:blipFill>
        <p:spPr>
          <a:xfrm>
            <a:off x="204284" y="56315"/>
            <a:ext cx="923914" cy="869797"/>
          </a:xfrm>
          <a:prstGeom prst="rect">
            <a:avLst/>
          </a:prstGeom>
          <a:ln w="12700">
            <a:miter lim="400000"/>
          </a:ln>
        </p:spPr>
      </p:pic>
      <p:sp>
        <p:nvSpPr>
          <p:cNvPr id="257" name="Slide Number"/>
          <p:cNvSpPr txBox="1">
            <a:spLocks noGrp="1"/>
          </p:cNvSpPr>
          <p:nvPr>
            <p:ph type="sldNum" sz="quarter" idx="2"/>
          </p:nvPr>
        </p:nvSpPr>
        <p:spPr>
          <a:xfrm>
            <a:off x="11235385" y="658497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1297258572"/>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4_Title and Content">
    <p:spTree>
      <p:nvGrpSpPr>
        <p:cNvPr id="1" name=""/>
        <p:cNvGrpSpPr/>
        <p:nvPr/>
      </p:nvGrpSpPr>
      <p:grpSpPr>
        <a:xfrm>
          <a:off x="0" y="0"/>
          <a:ext cx="0" cy="0"/>
          <a:chOff x="0" y="0"/>
          <a:chExt cx="0" cy="0"/>
        </a:xfrm>
      </p:grpSpPr>
      <p:pic>
        <p:nvPicPr>
          <p:cNvPr id="264"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269" name="Group 9"/>
          <p:cNvGrpSpPr/>
          <p:nvPr/>
        </p:nvGrpSpPr>
        <p:grpSpPr>
          <a:xfrm>
            <a:off x="-187189" y="-61486"/>
            <a:ext cx="3063851" cy="7042883"/>
            <a:chOff x="0" y="-1"/>
            <a:chExt cx="2298485" cy="5282160"/>
          </a:xfrm>
        </p:grpSpPr>
        <p:pic>
          <p:nvPicPr>
            <p:cNvPr id="265"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268" name="Group 11"/>
            <p:cNvGrpSpPr/>
            <p:nvPr/>
          </p:nvGrpSpPr>
          <p:grpSpPr>
            <a:xfrm>
              <a:off x="-1" y="-2"/>
              <a:ext cx="2298487" cy="5282162"/>
              <a:chOff x="0" y="-1"/>
              <a:chExt cx="2298485" cy="5282161"/>
            </a:xfrm>
          </p:grpSpPr>
          <p:sp>
            <p:nvSpPr>
              <p:cNvPr id="266" name="Rectangle 13"/>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267" name="Rectangle 17"/>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270" name="Body Level One…"/>
          <p:cNvSpPr txBox="1">
            <a:spLocks noGrp="1"/>
          </p:cNvSpPr>
          <p:nvPr>
            <p:ph type="body" idx="1"/>
          </p:nvPr>
        </p:nvSpPr>
        <p:spPr>
          <a:xfrm>
            <a:off x="1256972" y="932724"/>
            <a:ext cx="10322413" cy="5097433"/>
          </a:xfrm>
          <a:prstGeom prst="rect">
            <a:avLst/>
          </a:prstGeom>
        </p:spPr>
        <p:txBody>
          <a:bodyPr lIns="45718" tIns="45718" rIns="45718" bIns="45718"/>
          <a:lstStyle>
            <a:lvl1pPr indent="-457075">
              <a:buClrTx/>
            </a:lvl1pPr>
            <a:lvl2pPr marL="1032650" indent="-423217">
              <a:buClrTx/>
            </a:lvl2pPr>
            <a:lvl3pPr marL="1599760" indent="-380895">
              <a:buClrTx/>
            </a:lvl3pPr>
            <a:lvl4pPr marL="2263605" indent="-435307">
              <a:buClrTx/>
            </a:lvl4pPr>
            <a:lvl5pPr marL="2873036" indent="-435307">
              <a:buClrTx/>
            </a:lvl5pPr>
          </a:lstStyle>
          <a:p>
            <a:r>
              <a:t>Body Level One</a:t>
            </a:r>
          </a:p>
          <a:p>
            <a:pPr lvl="1"/>
            <a:r>
              <a:t>Body Level Two</a:t>
            </a:r>
          </a:p>
          <a:p>
            <a:pPr lvl="2"/>
            <a:r>
              <a:t>Body Level Three</a:t>
            </a:r>
          </a:p>
          <a:p>
            <a:pPr lvl="3"/>
            <a:r>
              <a:t>Body Level Four</a:t>
            </a:r>
          </a:p>
          <a:p>
            <a:pPr lvl="4"/>
            <a:r>
              <a:t>Body Level Five</a:t>
            </a:r>
          </a:p>
        </p:txBody>
      </p:sp>
      <p:sp>
        <p:nvSpPr>
          <p:cNvPr id="271"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272" name="Straight Connector 14"/>
          <p:cNvSpPr/>
          <p:nvPr/>
        </p:nvSpPr>
        <p:spPr>
          <a:xfrm flipH="1">
            <a:off x="628557" y="1416026"/>
            <a:ext cx="3" cy="5184577"/>
          </a:xfrm>
          <a:prstGeom prst="line">
            <a:avLst/>
          </a:prstGeom>
          <a:ln w="31750">
            <a:solidFill>
              <a:srgbClr val="5AC4DD"/>
            </a:solidFill>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273" name="TextBox 15"/>
          <p:cNvSpPr txBox="1"/>
          <p:nvPr/>
        </p:nvSpPr>
        <p:spPr>
          <a:xfrm>
            <a:off x="47317" y="819779"/>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274" name="Picture 2" descr="Picture 2"/>
          <p:cNvPicPr>
            <a:picLocks noChangeAspect="1"/>
          </p:cNvPicPr>
          <p:nvPr/>
        </p:nvPicPr>
        <p:blipFill>
          <a:blip r:embed="rId4"/>
          <a:stretch>
            <a:fillRect/>
          </a:stretch>
        </p:blipFill>
        <p:spPr>
          <a:xfrm>
            <a:off x="204284" y="56315"/>
            <a:ext cx="923914" cy="869797"/>
          </a:xfrm>
          <a:prstGeom prst="rect">
            <a:avLst/>
          </a:prstGeom>
          <a:ln w="12700">
            <a:miter lim="400000"/>
          </a:ln>
        </p:spPr>
      </p:pic>
      <p:sp>
        <p:nvSpPr>
          <p:cNvPr id="275" name="Slide Number"/>
          <p:cNvSpPr txBox="1">
            <a:spLocks noGrp="1"/>
          </p:cNvSpPr>
          <p:nvPr>
            <p:ph type="sldNum" sz="quarter" idx="2"/>
          </p:nvPr>
        </p:nvSpPr>
        <p:spPr>
          <a:xfrm>
            <a:off x="11235385" y="658497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2770761619"/>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pic>
        <p:nvPicPr>
          <p:cNvPr id="282"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283" name="Rectangle 6"/>
          <p:cNvSpPr/>
          <p:nvPr/>
        </p:nvSpPr>
        <p:spPr>
          <a:xfrm>
            <a:off x="0" y="0"/>
            <a:ext cx="12188825" cy="6858000"/>
          </a:xfrm>
          <a:prstGeom prst="rect">
            <a:avLst/>
          </a:prstGeom>
          <a:solidFill>
            <a:srgbClr val="62C4DD"/>
          </a:solidFill>
          <a:ln w="12700">
            <a:miter lim="400000"/>
          </a:ln>
        </p:spPr>
        <p:txBody>
          <a:bodyPr lIns="60941" tIns="60941" rIns="60941" bIns="60941" anchor="ct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pic>
        <p:nvPicPr>
          <p:cNvPr id="284" name="Picture 2" descr="Picture 2"/>
          <p:cNvPicPr>
            <a:picLocks noChangeAspect="1"/>
          </p:cNvPicPr>
          <p:nvPr/>
        </p:nvPicPr>
        <p:blipFill>
          <a:blip r:embed="rId3"/>
          <a:stretch>
            <a:fillRect/>
          </a:stretch>
        </p:blipFill>
        <p:spPr>
          <a:xfrm>
            <a:off x="9739168" y="0"/>
            <a:ext cx="2463889" cy="6858000"/>
          </a:xfrm>
          <a:prstGeom prst="rect">
            <a:avLst/>
          </a:prstGeom>
          <a:ln w="12700">
            <a:miter lim="400000"/>
          </a:ln>
        </p:spPr>
      </p:pic>
      <p:sp>
        <p:nvSpPr>
          <p:cNvPr id="285" name="Title 1"/>
          <p:cNvSpPr txBox="1"/>
          <p:nvPr/>
        </p:nvSpPr>
        <p:spPr>
          <a:xfrm>
            <a:off x="3468942" y="2981446"/>
            <a:ext cx="6236097" cy="110770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nchor="ctr">
            <a:spAutoFit/>
          </a:bodyPr>
          <a:lstStyle>
            <a:lvl1pPr>
              <a:defRPr sz="2400" spc="600">
                <a:solidFill>
                  <a:srgbClr val="FFFFFF"/>
                </a:solidFill>
                <a:latin typeface="Calibri"/>
                <a:ea typeface="Calibri"/>
                <a:cs typeface="Calibri"/>
                <a:sym typeface="Calibri"/>
              </a:defRPr>
            </a:lvl1pPr>
          </a:lstStyle>
          <a:p>
            <a:pPr defTabSz="1218866" hangingPunct="0"/>
            <a:r>
              <a:rPr sz="3199" kern="0"/>
              <a:t>WHAT’S THE ATMOSPHERE LIKE TODAY?</a:t>
            </a:r>
          </a:p>
        </p:txBody>
      </p:sp>
      <p:sp>
        <p:nvSpPr>
          <p:cNvPr id="286" name="Body Level One…"/>
          <p:cNvSpPr txBox="1">
            <a:spLocks noGrp="1"/>
          </p:cNvSpPr>
          <p:nvPr>
            <p:ph type="body" sz="quarter" idx="1"/>
          </p:nvPr>
        </p:nvSpPr>
        <p:spPr>
          <a:xfrm>
            <a:off x="3468942" y="4197087"/>
            <a:ext cx="6239072" cy="1536173"/>
          </a:xfrm>
          <a:prstGeom prst="rect">
            <a:avLst/>
          </a:prstGeom>
        </p:spPr>
        <p:txBody>
          <a:bodyPr lIns="45718" tIns="45718" rIns="45718" bIns="45718"/>
          <a:lstStyle>
            <a:lvl1pPr marL="0" indent="0">
              <a:buClrTx/>
              <a:buSzTx/>
              <a:buFontTx/>
              <a:buNone/>
              <a:defRPr sz="2399">
                <a:solidFill>
                  <a:srgbClr val="FFFFFF"/>
                </a:solidFill>
              </a:defRPr>
            </a:lvl1pPr>
            <a:lvl2pPr marL="0" indent="0">
              <a:buClrTx/>
              <a:buSzTx/>
              <a:buFontTx/>
              <a:buNone/>
              <a:defRPr sz="2399">
                <a:solidFill>
                  <a:srgbClr val="FFFFFF"/>
                </a:solidFill>
              </a:defRPr>
            </a:lvl2pPr>
            <a:lvl3pPr marL="0" indent="0">
              <a:buClrTx/>
              <a:buSzTx/>
              <a:buFontTx/>
              <a:buNone/>
              <a:defRPr sz="2399">
                <a:solidFill>
                  <a:srgbClr val="FFFFFF"/>
                </a:solidFill>
              </a:defRPr>
            </a:lvl3pPr>
            <a:lvl4pPr marL="0" indent="0">
              <a:buClrTx/>
              <a:buSzTx/>
              <a:buFontTx/>
              <a:buNone/>
              <a:defRPr sz="2399">
                <a:solidFill>
                  <a:srgbClr val="FFFFFF"/>
                </a:solidFill>
              </a:defRPr>
            </a:lvl4pPr>
            <a:lvl5pPr marL="0" indent="0">
              <a:buClrTx/>
              <a:buSzTx/>
              <a:buFontTx/>
              <a:buNone/>
              <a:defRPr sz="2399">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287" name="Picture 2" descr="Picture 2"/>
          <p:cNvPicPr>
            <a:picLocks noChangeAspect="1"/>
          </p:cNvPicPr>
          <p:nvPr/>
        </p:nvPicPr>
        <p:blipFill>
          <a:blip r:embed="rId4"/>
          <a:stretch>
            <a:fillRect/>
          </a:stretch>
        </p:blipFill>
        <p:spPr>
          <a:xfrm>
            <a:off x="-264731" y="679277"/>
            <a:ext cx="4223371" cy="4954099"/>
          </a:xfrm>
          <a:prstGeom prst="rect">
            <a:avLst/>
          </a:prstGeom>
          <a:ln w="12700">
            <a:miter lim="400000"/>
          </a:ln>
        </p:spPr>
      </p:pic>
      <p:pic>
        <p:nvPicPr>
          <p:cNvPr id="288" name="Picture 2" descr="Picture 2"/>
          <p:cNvPicPr>
            <a:picLocks noChangeAspect="1"/>
          </p:cNvPicPr>
          <p:nvPr/>
        </p:nvPicPr>
        <p:blipFill>
          <a:blip r:embed="rId5"/>
          <a:stretch>
            <a:fillRect/>
          </a:stretch>
        </p:blipFill>
        <p:spPr>
          <a:xfrm>
            <a:off x="719213" y="6240799"/>
            <a:ext cx="1025373" cy="374024"/>
          </a:xfrm>
          <a:prstGeom prst="rect">
            <a:avLst/>
          </a:prstGeom>
          <a:ln w="12700">
            <a:miter lim="400000"/>
          </a:ln>
        </p:spPr>
      </p:pic>
      <p:pic>
        <p:nvPicPr>
          <p:cNvPr id="289" name="Picture 2" descr="Picture 2"/>
          <p:cNvPicPr>
            <a:picLocks noChangeAspect="1"/>
          </p:cNvPicPr>
          <p:nvPr/>
        </p:nvPicPr>
        <p:blipFill>
          <a:blip r:embed="rId6"/>
          <a:stretch>
            <a:fillRect/>
          </a:stretch>
        </p:blipFill>
        <p:spPr>
          <a:xfrm>
            <a:off x="1956872" y="6200013"/>
            <a:ext cx="1527046" cy="400593"/>
          </a:xfrm>
          <a:prstGeom prst="rect">
            <a:avLst/>
          </a:prstGeom>
          <a:ln w="12700">
            <a:miter lim="400000"/>
          </a:ln>
        </p:spPr>
      </p:pic>
      <p:sp>
        <p:nvSpPr>
          <p:cNvPr id="290" name="TextBox 16"/>
          <p:cNvSpPr txBox="1"/>
          <p:nvPr/>
        </p:nvSpPr>
        <p:spPr>
          <a:xfrm>
            <a:off x="272880" y="4677141"/>
            <a:ext cx="3148149" cy="41020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lgn="ctr">
              <a:defRPr>
                <a:solidFill>
                  <a:srgbClr val="FFFFFF"/>
                </a:solidFill>
                <a:latin typeface="Calibri"/>
                <a:ea typeface="Calibri"/>
                <a:cs typeface="Calibri"/>
                <a:sym typeface="Calibri"/>
              </a:defRPr>
            </a:lvl1pPr>
          </a:lstStyle>
          <a:p>
            <a:pPr defTabSz="1218866" hangingPunct="0"/>
            <a:r>
              <a:rPr sz="1866" kern="0"/>
              <a:t>Atmosphere Monitoring</a:t>
            </a:r>
          </a:p>
        </p:txBody>
      </p:sp>
      <p:sp>
        <p:nvSpPr>
          <p:cNvPr id="291" name="Straight Arrow Connector 2"/>
          <p:cNvSpPr/>
          <p:nvPr/>
        </p:nvSpPr>
        <p:spPr>
          <a:xfrm flipV="1">
            <a:off x="1744585" y="452670"/>
            <a:ext cx="3" cy="1152129"/>
          </a:xfrm>
          <a:prstGeom prst="line">
            <a:avLst/>
          </a:prstGeom>
          <a:ln w="76200">
            <a:solidFill>
              <a:srgbClr val="FFFFFF"/>
            </a:solidFill>
            <a:tailEnd type="triangle"/>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292" name="Straight Arrow Connector 14"/>
          <p:cNvSpPr/>
          <p:nvPr/>
        </p:nvSpPr>
        <p:spPr>
          <a:xfrm flipV="1">
            <a:off x="3224238" y="1892828"/>
            <a:ext cx="1046451" cy="545304"/>
          </a:xfrm>
          <a:prstGeom prst="line">
            <a:avLst/>
          </a:prstGeom>
          <a:ln w="76200">
            <a:solidFill>
              <a:srgbClr val="FFFFFF"/>
            </a:solidFill>
            <a:tailEnd type="triangle"/>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293" name="TextBox 18"/>
          <p:cNvSpPr txBox="1"/>
          <p:nvPr/>
        </p:nvSpPr>
        <p:spPr>
          <a:xfrm>
            <a:off x="6574109" y="5877514"/>
            <a:ext cx="1110963" cy="28709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defRPr sz="800">
                <a:solidFill>
                  <a:srgbClr val="FFFFFF"/>
                </a:solidFill>
                <a:latin typeface="Calibri"/>
                <a:ea typeface="Calibri"/>
                <a:cs typeface="Calibri"/>
                <a:sym typeface="Calibri"/>
              </a:defRPr>
            </a:lvl1pPr>
          </a:lstStyle>
          <a:p>
            <a:pPr defTabSz="1218866" hangingPunct="0"/>
            <a:r>
              <a:rPr sz="1066" kern="0"/>
              <a:t>Copernicus EU</a:t>
            </a:r>
          </a:p>
        </p:txBody>
      </p:sp>
      <p:sp>
        <p:nvSpPr>
          <p:cNvPr id="294" name="TextBox 19"/>
          <p:cNvSpPr txBox="1"/>
          <p:nvPr/>
        </p:nvSpPr>
        <p:spPr>
          <a:xfrm>
            <a:off x="6574109" y="6371621"/>
            <a:ext cx="1110963" cy="28709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defRPr sz="800">
                <a:solidFill>
                  <a:srgbClr val="FFFFFF"/>
                </a:solidFill>
                <a:latin typeface="Calibri"/>
                <a:ea typeface="Calibri"/>
                <a:cs typeface="Calibri"/>
                <a:sym typeface="Calibri"/>
              </a:defRPr>
            </a:lvl1pPr>
          </a:lstStyle>
          <a:p>
            <a:pPr defTabSz="1218866" hangingPunct="0"/>
            <a:r>
              <a:rPr sz="1066" kern="0"/>
              <a:t>Copernicus EU</a:t>
            </a:r>
          </a:p>
        </p:txBody>
      </p:sp>
      <p:sp>
        <p:nvSpPr>
          <p:cNvPr id="295" name="TextBox 20"/>
          <p:cNvSpPr txBox="1"/>
          <p:nvPr/>
        </p:nvSpPr>
        <p:spPr>
          <a:xfrm>
            <a:off x="8169883" y="6381318"/>
            <a:ext cx="1444252" cy="28709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defRPr sz="800">
                <a:solidFill>
                  <a:srgbClr val="FFFFFF"/>
                </a:solidFill>
                <a:latin typeface="Calibri"/>
                <a:ea typeface="Calibri"/>
                <a:cs typeface="Calibri"/>
                <a:sym typeface="Calibri"/>
              </a:defRPr>
            </a:lvl1pPr>
          </a:lstStyle>
          <a:p>
            <a:pPr defTabSz="1218866" hangingPunct="0"/>
            <a:r>
              <a:rPr sz="1066" kern="0"/>
              <a:t>www.copernicus.eu</a:t>
            </a:r>
          </a:p>
        </p:txBody>
      </p:sp>
      <p:sp>
        <p:nvSpPr>
          <p:cNvPr id="296" name="TextBox 21"/>
          <p:cNvSpPr txBox="1"/>
          <p:nvPr/>
        </p:nvSpPr>
        <p:spPr>
          <a:xfrm>
            <a:off x="8169883" y="5889049"/>
            <a:ext cx="1110963" cy="28709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defRPr sz="800">
                <a:solidFill>
                  <a:srgbClr val="FFFFFF"/>
                </a:solidFill>
                <a:latin typeface="Calibri"/>
                <a:ea typeface="Calibri"/>
                <a:cs typeface="Calibri"/>
                <a:sym typeface="Calibri"/>
              </a:defRPr>
            </a:lvl1pPr>
          </a:lstStyle>
          <a:p>
            <a:pPr defTabSz="1218866" hangingPunct="0"/>
            <a:r>
              <a:rPr sz="1066" kern="0"/>
              <a:t>Copernicus EU</a:t>
            </a:r>
          </a:p>
        </p:txBody>
      </p:sp>
      <p:pic>
        <p:nvPicPr>
          <p:cNvPr id="297" name="Picture 5" descr="Picture 5"/>
          <p:cNvPicPr>
            <a:picLocks noChangeAspect="1"/>
          </p:cNvPicPr>
          <p:nvPr/>
        </p:nvPicPr>
        <p:blipFill>
          <a:blip r:embed="rId7"/>
          <a:stretch>
            <a:fillRect/>
          </a:stretch>
        </p:blipFill>
        <p:spPr>
          <a:xfrm>
            <a:off x="7804595" y="6347249"/>
            <a:ext cx="335915" cy="336003"/>
          </a:xfrm>
          <a:prstGeom prst="rect">
            <a:avLst/>
          </a:prstGeom>
          <a:ln w="12700">
            <a:miter lim="400000"/>
          </a:ln>
        </p:spPr>
      </p:pic>
      <p:pic>
        <p:nvPicPr>
          <p:cNvPr id="298" name="Picture 7" descr="Picture 7"/>
          <p:cNvPicPr>
            <a:picLocks noChangeAspect="1"/>
          </p:cNvPicPr>
          <p:nvPr/>
        </p:nvPicPr>
        <p:blipFill>
          <a:blip r:embed="rId8"/>
          <a:stretch>
            <a:fillRect/>
          </a:stretch>
        </p:blipFill>
        <p:spPr>
          <a:xfrm>
            <a:off x="6190400" y="5829265"/>
            <a:ext cx="383713" cy="384003"/>
          </a:xfrm>
          <a:prstGeom prst="rect">
            <a:avLst/>
          </a:prstGeom>
          <a:ln w="12700">
            <a:miter lim="400000"/>
          </a:ln>
        </p:spPr>
      </p:pic>
      <p:pic>
        <p:nvPicPr>
          <p:cNvPr id="299" name="Picture 12" descr="Picture 12"/>
          <p:cNvPicPr>
            <a:picLocks noChangeAspect="1"/>
          </p:cNvPicPr>
          <p:nvPr/>
        </p:nvPicPr>
        <p:blipFill>
          <a:blip r:embed="rId9"/>
          <a:stretch>
            <a:fillRect/>
          </a:stretch>
        </p:blipFill>
        <p:spPr>
          <a:xfrm>
            <a:off x="7760211" y="5819568"/>
            <a:ext cx="396430" cy="480003"/>
          </a:xfrm>
          <a:prstGeom prst="rect">
            <a:avLst/>
          </a:prstGeom>
          <a:ln w="12700">
            <a:miter lim="400000"/>
          </a:ln>
        </p:spPr>
      </p:pic>
      <p:pic>
        <p:nvPicPr>
          <p:cNvPr id="300" name="Picture 15" descr="Picture 15"/>
          <p:cNvPicPr>
            <a:picLocks noChangeAspect="1"/>
          </p:cNvPicPr>
          <p:nvPr/>
        </p:nvPicPr>
        <p:blipFill>
          <a:blip r:embed="rId10"/>
          <a:stretch>
            <a:fillRect/>
          </a:stretch>
        </p:blipFill>
        <p:spPr>
          <a:xfrm>
            <a:off x="6202820" y="6325153"/>
            <a:ext cx="384536" cy="384003"/>
          </a:xfrm>
          <a:prstGeom prst="rect">
            <a:avLst/>
          </a:prstGeom>
          <a:ln w="12700">
            <a:miter lim="400000"/>
          </a:ln>
        </p:spPr>
      </p:pic>
      <p:pic>
        <p:nvPicPr>
          <p:cNvPr id="301" name="Picture 1" descr="Picture 1"/>
          <p:cNvPicPr>
            <a:picLocks noChangeAspect="1"/>
          </p:cNvPicPr>
          <p:nvPr/>
        </p:nvPicPr>
        <p:blipFill>
          <a:blip r:embed="rId11"/>
          <a:stretch>
            <a:fillRect/>
          </a:stretch>
        </p:blipFill>
        <p:spPr>
          <a:xfrm>
            <a:off x="3694771" y="6415779"/>
            <a:ext cx="1097717" cy="188669"/>
          </a:xfrm>
          <a:prstGeom prst="rect">
            <a:avLst/>
          </a:prstGeom>
          <a:ln w="12700">
            <a:miter lim="400000"/>
          </a:ln>
        </p:spPr>
      </p:pic>
      <p:sp>
        <p:nvSpPr>
          <p:cNvPr id="302" name="Slide Number"/>
          <p:cNvSpPr txBox="1">
            <a:spLocks noGrp="1"/>
          </p:cNvSpPr>
          <p:nvPr>
            <p:ph type="sldNum" sz="quarter" idx="2"/>
          </p:nvPr>
        </p:nvSpPr>
        <p:spPr>
          <a:xfrm>
            <a:off x="8402586" y="6187094"/>
            <a:ext cx="332741" cy="33851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935593349"/>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2_Two Content">
    <p:spTree>
      <p:nvGrpSpPr>
        <p:cNvPr id="1" name=""/>
        <p:cNvGrpSpPr/>
        <p:nvPr/>
      </p:nvGrpSpPr>
      <p:grpSpPr>
        <a:xfrm>
          <a:off x="0" y="0"/>
          <a:ext cx="0" cy="0"/>
          <a:chOff x="0" y="0"/>
          <a:chExt cx="0" cy="0"/>
        </a:xfrm>
      </p:grpSpPr>
      <p:pic>
        <p:nvPicPr>
          <p:cNvPr id="309"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314" name="Group 7"/>
          <p:cNvGrpSpPr/>
          <p:nvPr/>
        </p:nvGrpSpPr>
        <p:grpSpPr>
          <a:xfrm>
            <a:off x="-187189" y="-61486"/>
            <a:ext cx="3063851" cy="7042883"/>
            <a:chOff x="0" y="-1"/>
            <a:chExt cx="2298485" cy="5282160"/>
          </a:xfrm>
        </p:grpSpPr>
        <p:pic>
          <p:nvPicPr>
            <p:cNvPr id="310"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313" name="Group 28"/>
            <p:cNvGrpSpPr/>
            <p:nvPr/>
          </p:nvGrpSpPr>
          <p:grpSpPr>
            <a:xfrm>
              <a:off x="-1" y="-2"/>
              <a:ext cx="2298487" cy="5282162"/>
              <a:chOff x="0" y="-1"/>
              <a:chExt cx="2298485" cy="5282161"/>
            </a:xfrm>
          </p:grpSpPr>
          <p:sp>
            <p:nvSpPr>
              <p:cNvPr id="311" name="Rectangle 29"/>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312" name="Rectangle 30"/>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315" name="Body Level One…"/>
          <p:cNvSpPr txBox="1">
            <a:spLocks noGrp="1"/>
          </p:cNvSpPr>
          <p:nvPr>
            <p:ph type="body" sz="half" idx="1"/>
          </p:nvPr>
        </p:nvSpPr>
        <p:spPr>
          <a:xfrm>
            <a:off x="1363538" y="932721"/>
            <a:ext cx="5383400" cy="5088568"/>
          </a:xfrm>
          <a:prstGeom prst="rect">
            <a:avLst/>
          </a:prstGeom>
        </p:spPr>
        <p:txBody>
          <a:bodyPr lIns="45718" tIns="45718" rIns="45718" bIns="45718"/>
          <a:lstStyle>
            <a:lvl1pPr indent="-457075">
              <a:spcBef>
                <a:spcPts val="800"/>
              </a:spcBef>
              <a:buClrTx/>
              <a:defRPr sz="3732"/>
            </a:lvl1pPr>
            <a:lvl2pPr marL="1053811" indent="-444378">
              <a:spcBef>
                <a:spcPts val="800"/>
              </a:spcBef>
              <a:buClrTx/>
              <a:defRPr sz="3732"/>
            </a:lvl2pPr>
            <a:lvl3pPr marL="1645465" indent="-426600">
              <a:spcBef>
                <a:spcPts val="800"/>
              </a:spcBef>
              <a:buClrTx/>
              <a:defRPr sz="3732"/>
            </a:lvl3pPr>
            <a:lvl4pPr marL="2302300" indent="-474003">
              <a:spcBef>
                <a:spcPts val="800"/>
              </a:spcBef>
              <a:buClrTx/>
              <a:defRPr sz="3732"/>
            </a:lvl4pPr>
            <a:lvl5pPr marL="2911733" indent="-474003">
              <a:spcBef>
                <a:spcPts val="800"/>
              </a:spcBef>
              <a:buClrTx/>
              <a:defRPr sz="3732"/>
            </a:lvl5pPr>
          </a:lstStyle>
          <a:p>
            <a:r>
              <a:t>Body Level One</a:t>
            </a:r>
          </a:p>
          <a:p>
            <a:pPr lvl="1"/>
            <a:r>
              <a:t>Body Level Two</a:t>
            </a:r>
          </a:p>
          <a:p>
            <a:pPr lvl="2"/>
            <a:r>
              <a:t>Body Level Three</a:t>
            </a:r>
          </a:p>
          <a:p>
            <a:pPr lvl="3"/>
            <a:r>
              <a:t>Body Level Four</a:t>
            </a:r>
          </a:p>
          <a:p>
            <a:pPr lvl="4"/>
            <a:r>
              <a:t>Body Level Five</a:t>
            </a:r>
          </a:p>
        </p:txBody>
      </p:sp>
      <p:sp>
        <p:nvSpPr>
          <p:cNvPr id="316"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317" name="Straight Connector 15"/>
          <p:cNvSpPr/>
          <p:nvPr/>
        </p:nvSpPr>
        <p:spPr>
          <a:xfrm flipH="1">
            <a:off x="628557" y="1416026"/>
            <a:ext cx="3" cy="5184577"/>
          </a:xfrm>
          <a:prstGeom prst="line">
            <a:avLst/>
          </a:prstGeom>
          <a:ln w="31750">
            <a:solidFill>
              <a:srgbClr val="5AC4DD"/>
            </a:solidFill>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318" name="TextBox 16"/>
          <p:cNvSpPr txBox="1"/>
          <p:nvPr/>
        </p:nvSpPr>
        <p:spPr>
          <a:xfrm>
            <a:off x="47317" y="819779"/>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319" name="Picture 2" descr="Picture 2"/>
          <p:cNvPicPr>
            <a:picLocks noChangeAspect="1"/>
          </p:cNvPicPr>
          <p:nvPr/>
        </p:nvPicPr>
        <p:blipFill>
          <a:blip r:embed="rId4"/>
          <a:stretch>
            <a:fillRect/>
          </a:stretch>
        </p:blipFill>
        <p:spPr>
          <a:xfrm>
            <a:off x="204284" y="56315"/>
            <a:ext cx="923914" cy="869797"/>
          </a:xfrm>
          <a:prstGeom prst="rect">
            <a:avLst/>
          </a:prstGeom>
          <a:ln w="12700">
            <a:miter lim="400000"/>
          </a:ln>
        </p:spPr>
      </p:pic>
      <p:sp>
        <p:nvSpPr>
          <p:cNvPr id="320" name="Rectangle 1"/>
          <p:cNvSpPr/>
          <p:nvPr/>
        </p:nvSpPr>
        <p:spPr>
          <a:xfrm>
            <a:off x="7918141" y="6147702"/>
            <a:ext cx="1201211" cy="545660"/>
          </a:xfrm>
          <a:prstGeom prst="rect">
            <a:avLst/>
          </a:prstGeom>
          <a:solidFill>
            <a:srgbClr val="F8F8F9"/>
          </a:solidFill>
          <a:ln w="12700">
            <a:miter lim="400000"/>
          </a:ln>
        </p:spPr>
        <p:txBody>
          <a:bodyPr lIns="60941" tIns="60941" rIns="60941" bIns="60941" anchor="ctr"/>
          <a:lstStyle/>
          <a:p>
            <a:pPr algn="ctr" defTabSz="1218866" hangingPunct="0">
              <a:defRPr sz="1800">
                <a:latin typeface="Calibri"/>
                <a:ea typeface="Calibri"/>
                <a:cs typeface="Calibri"/>
                <a:sym typeface="Calibri"/>
              </a:defRPr>
            </a:pPr>
            <a:endParaRPr sz="2399" kern="0">
              <a:solidFill>
                <a:srgbClr val="000000"/>
              </a:solidFill>
              <a:latin typeface="Calibri"/>
              <a:ea typeface="Calibri"/>
              <a:cs typeface="Calibri"/>
              <a:sym typeface="Calibri"/>
            </a:endParaRPr>
          </a:p>
        </p:txBody>
      </p:sp>
      <p:pic>
        <p:nvPicPr>
          <p:cNvPr id="321" name="Picture 18" descr="Picture 18"/>
          <p:cNvPicPr>
            <a:picLocks noChangeAspect="1"/>
          </p:cNvPicPr>
          <p:nvPr/>
        </p:nvPicPr>
        <p:blipFill>
          <a:blip r:embed="rId5"/>
          <a:stretch>
            <a:fillRect/>
          </a:stretch>
        </p:blipFill>
        <p:spPr>
          <a:xfrm>
            <a:off x="8003316" y="6328236"/>
            <a:ext cx="1097717" cy="188669"/>
          </a:xfrm>
          <a:prstGeom prst="rect">
            <a:avLst/>
          </a:prstGeom>
          <a:ln w="12700">
            <a:miter lim="400000"/>
          </a:ln>
        </p:spPr>
      </p:pic>
      <p:sp>
        <p:nvSpPr>
          <p:cNvPr id="322"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1868624943"/>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2_Comparison">
    <p:spTree>
      <p:nvGrpSpPr>
        <p:cNvPr id="1" name=""/>
        <p:cNvGrpSpPr/>
        <p:nvPr/>
      </p:nvGrpSpPr>
      <p:grpSpPr>
        <a:xfrm>
          <a:off x="0" y="0"/>
          <a:ext cx="0" cy="0"/>
          <a:chOff x="0" y="0"/>
          <a:chExt cx="0" cy="0"/>
        </a:xfrm>
      </p:grpSpPr>
      <p:pic>
        <p:nvPicPr>
          <p:cNvPr id="329"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334" name="Group 12"/>
          <p:cNvGrpSpPr/>
          <p:nvPr/>
        </p:nvGrpSpPr>
        <p:grpSpPr>
          <a:xfrm>
            <a:off x="-187189" y="-61486"/>
            <a:ext cx="3063851" cy="7042883"/>
            <a:chOff x="0" y="-1"/>
            <a:chExt cx="2298485" cy="5282160"/>
          </a:xfrm>
        </p:grpSpPr>
        <p:pic>
          <p:nvPicPr>
            <p:cNvPr id="330"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333" name="Group 17"/>
            <p:cNvGrpSpPr/>
            <p:nvPr/>
          </p:nvGrpSpPr>
          <p:grpSpPr>
            <a:xfrm>
              <a:off x="-1" y="-2"/>
              <a:ext cx="2298487" cy="5282162"/>
              <a:chOff x="0" y="-1"/>
              <a:chExt cx="2298485" cy="5282161"/>
            </a:xfrm>
          </p:grpSpPr>
          <p:sp>
            <p:nvSpPr>
              <p:cNvPr id="331" name="Rectangle 18"/>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332" name="Rectangle 20"/>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335" name="Body Level One…"/>
          <p:cNvSpPr txBox="1">
            <a:spLocks noGrp="1"/>
          </p:cNvSpPr>
          <p:nvPr>
            <p:ph type="body" sz="quarter" idx="1"/>
          </p:nvPr>
        </p:nvSpPr>
        <p:spPr>
          <a:xfrm>
            <a:off x="1199892" y="836713"/>
            <a:ext cx="5385517" cy="639767"/>
          </a:xfrm>
          <a:prstGeom prst="rect">
            <a:avLst/>
          </a:prstGeom>
        </p:spPr>
        <p:txBody>
          <a:bodyPr lIns="45718" tIns="45718" rIns="45718" bIns="45718" anchor="b"/>
          <a:lstStyle>
            <a:lvl1pPr marL="0" indent="0">
              <a:spcBef>
                <a:spcPts val="667"/>
              </a:spcBef>
              <a:buClrTx/>
              <a:buSzTx/>
              <a:buFontTx/>
              <a:buNone/>
              <a:defRPr sz="3199" b="1"/>
            </a:lvl1pPr>
            <a:lvl2pPr marL="0" indent="0">
              <a:spcBef>
                <a:spcPts val="667"/>
              </a:spcBef>
              <a:buClrTx/>
              <a:buSzTx/>
              <a:buFontTx/>
              <a:buNone/>
              <a:defRPr sz="3199" b="1"/>
            </a:lvl2pPr>
            <a:lvl3pPr marL="0" indent="0">
              <a:spcBef>
                <a:spcPts val="667"/>
              </a:spcBef>
              <a:buClrTx/>
              <a:buSzTx/>
              <a:buFontTx/>
              <a:buNone/>
              <a:defRPr sz="3199" b="1"/>
            </a:lvl3pPr>
            <a:lvl4pPr marL="0" indent="0">
              <a:spcBef>
                <a:spcPts val="667"/>
              </a:spcBef>
              <a:buClrTx/>
              <a:buSzTx/>
              <a:buFontTx/>
              <a:buNone/>
              <a:defRPr sz="3199" b="1"/>
            </a:lvl4pPr>
            <a:lvl5pPr marL="0" indent="0">
              <a:spcBef>
                <a:spcPts val="667"/>
              </a:spcBef>
              <a:buClrTx/>
              <a:buSzTx/>
              <a:buFontTx/>
              <a:buNone/>
              <a:defRPr sz="3199" b="1"/>
            </a:lvl5pPr>
          </a:lstStyle>
          <a:p>
            <a:r>
              <a:t>Body Level One</a:t>
            </a:r>
          </a:p>
          <a:p>
            <a:pPr lvl="1"/>
            <a:r>
              <a:t>Body Level Two</a:t>
            </a:r>
          </a:p>
          <a:p>
            <a:pPr lvl="2"/>
            <a:r>
              <a:t>Body Level Three</a:t>
            </a:r>
          </a:p>
          <a:p>
            <a:pPr lvl="3"/>
            <a:r>
              <a:t>Body Level Four</a:t>
            </a:r>
          </a:p>
          <a:p>
            <a:pPr lvl="4"/>
            <a:r>
              <a:t>Body Level Five</a:t>
            </a:r>
          </a:p>
        </p:txBody>
      </p:sp>
      <p:sp>
        <p:nvSpPr>
          <p:cNvPr id="336" name="Text Placeholder 4"/>
          <p:cNvSpPr>
            <a:spLocks noGrp="1"/>
          </p:cNvSpPr>
          <p:nvPr>
            <p:ph type="body" sz="quarter" idx="13"/>
          </p:nvPr>
        </p:nvSpPr>
        <p:spPr>
          <a:xfrm>
            <a:off x="6782208" y="836713"/>
            <a:ext cx="5387633" cy="639767"/>
          </a:xfrm>
          <a:prstGeom prst="rect">
            <a:avLst/>
          </a:prstGeom>
        </p:spPr>
        <p:txBody>
          <a:bodyPr lIns="45718" tIns="45718" rIns="45718" bIns="45718" anchor="b"/>
          <a:lstStyle/>
          <a:p>
            <a:endParaRPr/>
          </a:p>
        </p:txBody>
      </p:sp>
      <p:sp>
        <p:nvSpPr>
          <p:cNvPr id="337"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338" name="Straight Connector 14"/>
          <p:cNvSpPr/>
          <p:nvPr/>
        </p:nvSpPr>
        <p:spPr>
          <a:xfrm flipH="1">
            <a:off x="628557" y="1416026"/>
            <a:ext cx="3" cy="5184577"/>
          </a:xfrm>
          <a:prstGeom prst="line">
            <a:avLst/>
          </a:prstGeom>
          <a:ln w="31750">
            <a:solidFill>
              <a:srgbClr val="5AC4DD"/>
            </a:solidFill>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339" name="TextBox 15"/>
          <p:cNvSpPr txBox="1"/>
          <p:nvPr/>
        </p:nvSpPr>
        <p:spPr>
          <a:xfrm>
            <a:off x="47317" y="819779"/>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340" name="Picture 2" descr="Picture 2"/>
          <p:cNvPicPr>
            <a:picLocks noChangeAspect="1"/>
          </p:cNvPicPr>
          <p:nvPr/>
        </p:nvPicPr>
        <p:blipFill>
          <a:blip r:embed="rId4"/>
          <a:stretch>
            <a:fillRect/>
          </a:stretch>
        </p:blipFill>
        <p:spPr>
          <a:xfrm>
            <a:off x="204284" y="56315"/>
            <a:ext cx="923914" cy="869797"/>
          </a:xfrm>
          <a:prstGeom prst="rect">
            <a:avLst/>
          </a:prstGeom>
          <a:ln w="12700">
            <a:miter lim="400000"/>
          </a:ln>
        </p:spPr>
      </p:pic>
      <p:sp>
        <p:nvSpPr>
          <p:cNvPr id="341" name="Rectangle 21"/>
          <p:cNvSpPr/>
          <p:nvPr/>
        </p:nvSpPr>
        <p:spPr>
          <a:xfrm>
            <a:off x="7918141" y="6147702"/>
            <a:ext cx="1201211" cy="545660"/>
          </a:xfrm>
          <a:prstGeom prst="rect">
            <a:avLst/>
          </a:prstGeom>
          <a:solidFill>
            <a:srgbClr val="F8F8F9"/>
          </a:solidFill>
          <a:ln w="12700">
            <a:miter lim="400000"/>
          </a:ln>
        </p:spPr>
        <p:txBody>
          <a:bodyPr lIns="60941" tIns="60941" rIns="60941" bIns="60941" anchor="ctr"/>
          <a:lstStyle/>
          <a:p>
            <a:pPr algn="ctr" defTabSz="1218866" hangingPunct="0">
              <a:defRPr sz="1800">
                <a:latin typeface="Calibri"/>
                <a:ea typeface="Calibri"/>
                <a:cs typeface="Calibri"/>
                <a:sym typeface="Calibri"/>
              </a:defRPr>
            </a:pPr>
            <a:endParaRPr sz="2399" kern="0">
              <a:solidFill>
                <a:srgbClr val="000000"/>
              </a:solidFill>
              <a:latin typeface="Calibri"/>
              <a:ea typeface="Calibri"/>
              <a:cs typeface="Calibri"/>
              <a:sym typeface="Calibri"/>
            </a:endParaRPr>
          </a:p>
        </p:txBody>
      </p:sp>
      <p:pic>
        <p:nvPicPr>
          <p:cNvPr id="342" name="Picture 22" descr="Picture 22"/>
          <p:cNvPicPr>
            <a:picLocks noChangeAspect="1"/>
          </p:cNvPicPr>
          <p:nvPr/>
        </p:nvPicPr>
        <p:blipFill>
          <a:blip r:embed="rId5"/>
          <a:stretch>
            <a:fillRect/>
          </a:stretch>
        </p:blipFill>
        <p:spPr>
          <a:xfrm>
            <a:off x="8003316" y="6328236"/>
            <a:ext cx="1097717" cy="188669"/>
          </a:xfrm>
          <a:prstGeom prst="rect">
            <a:avLst/>
          </a:prstGeom>
          <a:ln w="12700">
            <a:miter lim="400000"/>
          </a:ln>
        </p:spPr>
      </p:pic>
      <p:sp>
        <p:nvSpPr>
          <p:cNvPr id="343"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1143138248"/>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2_Title Only">
    <p:spTree>
      <p:nvGrpSpPr>
        <p:cNvPr id="1" name=""/>
        <p:cNvGrpSpPr/>
        <p:nvPr/>
      </p:nvGrpSpPr>
      <p:grpSpPr>
        <a:xfrm>
          <a:off x="0" y="0"/>
          <a:ext cx="0" cy="0"/>
          <a:chOff x="0" y="0"/>
          <a:chExt cx="0" cy="0"/>
        </a:xfrm>
      </p:grpSpPr>
      <p:pic>
        <p:nvPicPr>
          <p:cNvPr id="350"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355" name="Group 28"/>
          <p:cNvGrpSpPr/>
          <p:nvPr/>
        </p:nvGrpSpPr>
        <p:grpSpPr>
          <a:xfrm>
            <a:off x="-187189" y="-61486"/>
            <a:ext cx="3063851" cy="7042883"/>
            <a:chOff x="0" y="-1"/>
            <a:chExt cx="2298485" cy="5282160"/>
          </a:xfrm>
        </p:grpSpPr>
        <p:pic>
          <p:nvPicPr>
            <p:cNvPr id="351"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354" name="Group 30"/>
            <p:cNvGrpSpPr/>
            <p:nvPr/>
          </p:nvGrpSpPr>
          <p:grpSpPr>
            <a:xfrm>
              <a:off x="-1" y="-2"/>
              <a:ext cx="2298487" cy="5282162"/>
              <a:chOff x="0" y="-1"/>
              <a:chExt cx="2298485" cy="5282161"/>
            </a:xfrm>
          </p:grpSpPr>
          <p:sp>
            <p:nvSpPr>
              <p:cNvPr id="352" name="Rectangle 31"/>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353" name="Rectangle 32"/>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356"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357" name="Straight Connector 18"/>
          <p:cNvSpPr/>
          <p:nvPr/>
        </p:nvSpPr>
        <p:spPr>
          <a:xfrm flipH="1">
            <a:off x="628557" y="1416026"/>
            <a:ext cx="3" cy="5184577"/>
          </a:xfrm>
          <a:prstGeom prst="line">
            <a:avLst/>
          </a:prstGeom>
          <a:ln w="31750">
            <a:solidFill>
              <a:srgbClr val="5AC4DD"/>
            </a:solidFill>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358" name="TextBox 19"/>
          <p:cNvSpPr txBox="1"/>
          <p:nvPr/>
        </p:nvSpPr>
        <p:spPr>
          <a:xfrm>
            <a:off x="47317" y="819779"/>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359" name="Picture 2" descr="Picture 2"/>
          <p:cNvPicPr>
            <a:picLocks noChangeAspect="1"/>
          </p:cNvPicPr>
          <p:nvPr/>
        </p:nvPicPr>
        <p:blipFill>
          <a:blip r:embed="rId4"/>
          <a:stretch>
            <a:fillRect/>
          </a:stretch>
        </p:blipFill>
        <p:spPr>
          <a:xfrm>
            <a:off x="204284" y="56315"/>
            <a:ext cx="923914" cy="869797"/>
          </a:xfrm>
          <a:prstGeom prst="rect">
            <a:avLst/>
          </a:prstGeom>
          <a:ln w="12700">
            <a:miter lim="400000"/>
          </a:ln>
        </p:spPr>
      </p:pic>
      <p:sp>
        <p:nvSpPr>
          <p:cNvPr id="360" name="Rectangle 13"/>
          <p:cNvSpPr/>
          <p:nvPr/>
        </p:nvSpPr>
        <p:spPr>
          <a:xfrm>
            <a:off x="7918141" y="6147702"/>
            <a:ext cx="1201211" cy="545660"/>
          </a:xfrm>
          <a:prstGeom prst="rect">
            <a:avLst/>
          </a:prstGeom>
          <a:solidFill>
            <a:srgbClr val="F8F8F9"/>
          </a:solidFill>
          <a:ln w="12700">
            <a:miter lim="400000"/>
          </a:ln>
        </p:spPr>
        <p:txBody>
          <a:bodyPr lIns="60941" tIns="60941" rIns="60941" bIns="60941" anchor="ctr"/>
          <a:lstStyle/>
          <a:p>
            <a:pPr algn="ctr" defTabSz="1218866" hangingPunct="0">
              <a:defRPr sz="1800">
                <a:latin typeface="Calibri"/>
                <a:ea typeface="Calibri"/>
                <a:cs typeface="Calibri"/>
                <a:sym typeface="Calibri"/>
              </a:defRPr>
            </a:pPr>
            <a:endParaRPr sz="2399" kern="0">
              <a:solidFill>
                <a:srgbClr val="000000"/>
              </a:solidFill>
              <a:latin typeface="Calibri"/>
              <a:ea typeface="Calibri"/>
              <a:cs typeface="Calibri"/>
              <a:sym typeface="Calibri"/>
            </a:endParaRPr>
          </a:p>
        </p:txBody>
      </p:sp>
      <p:pic>
        <p:nvPicPr>
          <p:cNvPr id="361" name="Picture 14" descr="Picture 14"/>
          <p:cNvPicPr>
            <a:picLocks noChangeAspect="1"/>
          </p:cNvPicPr>
          <p:nvPr/>
        </p:nvPicPr>
        <p:blipFill>
          <a:blip r:embed="rId5"/>
          <a:stretch>
            <a:fillRect/>
          </a:stretch>
        </p:blipFill>
        <p:spPr>
          <a:xfrm>
            <a:off x="8003316" y="6328236"/>
            <a:ext cx="1097717" cy="188669"/>
          </a:xfrm>
          <a:prstGeom prst="rect">
            <a:avLst/>
          </a:prstGeom>
          <a:ln w="12700">
            <a:miter lim="400000"/>
          </a:ln>
        </p:spPr>
      </p:pic>
      <p:sp>
        <p:nvSpPr>
          <p:cNvPr id="362"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54800506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4" name="Picture 2" descr="S:\F15015_Copernicus\3_Work\330_Work-in-process\SC4_BackgroundMat\Visual_ID\Photos\Climate_change_ThinkstockPhotos-147656737.jpg"/>
          <p:cNvPicPr>
            <a:picLocks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0" y="-61213"/>
            <a:ext cx="3133653" cy="6960000"/>
          </a:xfrm>
          <a:prstGeom prst="rect">
            <a:avLst/>
          </a:prstGeom>
          <a:noFill/>
          <a:extLst>
            <a:ext uri="{909E8E84-426E-40dd-AFC4-6F175D3DCCD1}">
              <a14:hiddenFill xmlns="" xmlns:a14="http://schemas.microsoft.com/office/drawing/2010/main">
                <a:solidFill>
                  <a:srgbClr val="FFFFFF"/>
                </a:solidFill>
              </a14:hiddenFill>
            </a:ext>
          </a:extLst>
        </p:spPr>
      </p:pic>
      <p:sp>
        <p:nvSpPr>
          <p:cNvPr id="35" name="Rectangle 34"/>
          <p:cNvSpPr/>
          <p:nvPr userDrawn="1"/>
        </p:nvSpPr>
        <p:spPr>
          <a:xfrm>
            <a:off x="-144656" y="-70933"/>
            <a:ext cx="3310828" cy="6764296"/>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36" name="Rectangle 35"/>
          <p:cNvSpPr/>
          <p:nvPr userDrawn="1"/>
        </p:nvSpPr>
        <p:spPr>
          <a:xfrm>
            <a:off x="0" y="-50800"/>
            <a:ext cx="3133653" cy="645613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 name="Title 1"/>
          <p:cNvSpPr>
            <a:spLocks noGrp="1"/>
          </p:cNvSpPr>
          <p:nvPr userDrawn="1">
            <p:ph type="title" hasCustomPrompt="1"/>
          </p:nvPr>
        </p:nvSpPr>
        <p:spPr>
          <a:xfrm>
            <a:off x="1156638"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sp>
        <p:nvSpPr>
          <p:cNvPr id="3" name="Content Placeholder 2"/>
          <p:cNvSpPr>
            <a:spLocks noGrp="1"/>
          </p:cNvSpPr>
          <p:nvPr userDrawn="1">
            <p:ph idx="1"/>
          </p:nvPr>
        </p:nvSpPr>
        <p:spPr>
          <a:xfrm>
            <a:off x="1848915" y="932723"/>
            <a:ext cx="9730469" cy="5097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userDrawn="1">
            <p:ph type="dt" sz="half" idx="10"/>
          </p:nvPr>
        </p:nvSpPr>
        <p:spPr>
          <a:xfrm>
            <a:off x="609441" y="6501342"/>
            <a:ext cx="2844059" cy="365125"/>
          </a:xfrm>
        </p:spPr>
        <p:txBody>
          <a:bodyPr/>
          <a:lstStyle/>
          <a:p>
            <a:fld id="{30E17047-C597-4B34-8FEE-7A0D1EA692A4}" type="datetimeFigureOut">
              <a:rPr lang="en-US" smtClean="0"/>
              <a:t>2/10/26</a:t>
            </a:fld>
            <a:endParaRPr lang="en-US"/>
          </a:p>
        </p:txBody>
      </p:sp>
      <p:sp>
        <p:nvSpPr>
          <p:cNvPr id="5" name="Footer Placeholder 4"/>
          <p:cNvSpPr>
            <a:spLocks noGrp="1"/>
          </p:cNvSpPr>
          <p:nvPr userDrawn="1">
            <p:ph type="ftr" sz="quarter" idx="11"/>
          </p:nvPr>
        </p:nvSpPr>
        <p:spPr>
          <a:xfrm>
            <a:off x="4164515" y="6501342"/>
            <a:ext cx="3859795" cy="365125"/>
          </a:xfrm>
        </p:spPr>
        <p:txBody>
          <a:bodyPr/>
          <a:lstStyle/>
          <a:p>
            <a:endParaRPr lang="en-US"/>
          </a:p>
        </p:txBody>
      </p:sp>
      <p:sp>
        <p:nvSpPr>
          <p:cNvPr id="6" name="Slide Number Placeholder 5"/>
          <p:cNvSpPr>
            <a:spLocks noGrp="1"/>
          </p:cNvSpPr>
          <p:nvPr userDrawn="1">
            <p:ph type="sldNum" sz="quarter" idx="12"/>
          </p:nvPr>
        </p:nvSpPr>
        <p:spPr>
          <a:xfrm>
            <a:off x="8735325" y="6501342"/>
            <a:ext cx="2844059" cy="365125"/>
          </a:xfrm>
        </p:spPr>
        <p:txBody>
          <a:bodyPr/>
          <a:lstStyle/>
          <a:p>
            <a:fld id="{58768E1A-8455-4611-8763-3FA1B747F6B6}" type="slidenum">
              <a:rPr lang="en-US" smtClean="0"/>
              <a:t>‹#›</a:t>
            </a:fld>
            <a:endParaRPr lang="en-US"/>
          </a:p>
        </p:txBody>
      </p:sp>
      <p:grpSp>
        <p:nvGrpSpPr>
          <p:cNvPr id="41" name="Group 40"/>
          <p:cNvGrpSpPr/>
          <p:nvPr userDrawn="1"/>
        </p:nvGrpSpPr>
        <p:grpSpPr>
          <a:xfrm>
            <a:off x="143302" y="27779"/>
            <a:ext cx="1171206" cy="6572823"/>
            <a:chOff x="164975" y="20834"/>
            <a:chExt cx="878633" cy="4929617"/>
          </a:xfrm>
        </p:grpSpPr>
        <p:cxnSp>
          <p:nvCxnSpPr>
            <p:cNvPr id="42" name="Straight Connector 41"/>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4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977160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2_Content with Caption">
    <p:spTree>
      <p:nvGrpSpPr>
        <p:cNvPr id="1" name=""/>
        <p:cNvGrpSpPr/>
        <p:nvPr/>
      </p:nvGrpSpPr>
      <p:grpSpPr>
        <a:xfrm>
          <a:off x="0" y="0"/>
          <a:ext cx="0" cy="0"/>
          <a:chOff x="0" y="0"/>
          <a:chExt cx="0" cy="0"/>
        </a:xfrm>
      </p:grpSpPr>
      <p:pic>
        <p:nvPicPr>
          <p:cNvPr id="369"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374" name="Group 25"/>
          <p:cNvGrpSpPr/>
          <p:nvPr/>
        </p:nvGrpSpPr>
        <p:grpSpPr>
          <a:xfrm>
            <a:off x="-187189" y="-61486"/>
            <a:ext cx="3063851" cy="7042883"/>
            <a:chOff x="0" y="-1"/>
            <a:chExt cx="2298485" cy="5282160"/>
          </a:xfrm>
        </p:grpSpPr>
        <p:pic>
          <p:nvPicPr>
            <p:cNvPr id="370"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373" name="Group 27"/>
            <p:cNvGrpSpPr/>
            <p:nvPr/>
          </p:nvGrpSpPr>
          <p:grpSpPr>
            <a:xfrm>
              <a:off x="-1" y="-2"/>
              <a:ext cx="2298487" cy="5282162"/>
              <a:chOff x="0" y="-1"/>
              <a:chExt cx="2298485" cy="5282161"/>
            </a:xfrm>
          </p:grpSpPr>
          <p:sp>
            <p:nvSpPr>
              <p:cNvPr id="371" name="Rectangle 28"/>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372" name="Rectangle 29"/>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375" name="Title Text"/>
          <p:cNvSpPr txBox="1">
            <a:spLocks noGrp="1"/>
          </p:cNvSpPr>
          <p:nvPr>
            <p:ph type="title"/>
          </p:nvPr>
        </p:nvSpPr>
        <p:spPr>
          <a:xfrm>
            <a:off x="1342616" y="273048"/>
            <a:ext cx="4010045" cy="1162053"/>
          </a:xfrm>
          <a:prstGeom prst="rect">
            <a:avLst/>
          </a:prstGeom>
          <a:noFill/>
        </p:spPr>
        <p:txBody>
          <a:bodyPr lIns="45718" tIns="45718" rIns="45718" bIns="45718" anchor="b"/>
          <a:lstStyle>
            <a:lvl1pPr>
              <a:defRPr sz="2666" b="1">
                <a:solidFill>
                  <a:srgbClr val="000000"/>
                </a:solidFill>
              </a:defRPr>
            </a:lvl1pPr>
          </a:lstStyle>
          <a:p>
            <a:r>
              <a:t>Title Text</a:t>
            </a:r>
          </a:p>
        </p:txBody>
      </p:sp>
      <p:sp>
        <p:nvSpPr>
          <p:cNvPr id="376" name="Body Level One…"/>
          <p:cNvSpPr txBox="1">
            <a:spLocks noGrp="1"/>
          </p:cNvSpPr>
          <p:nvPr>
            <p:ph type="body" idx="1"/>
          </p:nvPr>
        </p:nvSpPr>
        <p:spPr>
          <a:xfrm>
            <a:off x="5327619" y="273052"/>
            <a:ext cx="6813894" cy="5853115"/>
          </a:xfrm>
          <a:prstGeom prst="rect">
            <a:avLst/>
          </a:prstGeom>
        </p:spPr>
        <p:txBody>
          <a:bodyPr lIns="45718" tIns="45718" rIns="45718" bIns="45718"/>
          <a:lstStyle>
            <a:lvl1pPr indent="-457075">
              <a:spcBef>
                <a:spcPts val="933"/>
              </a:spcBef>
              <a:buClrTx/>
              <a:defRPr sz="4266"/>
            </a:lvl1pPr>
            <a:lvl2pPr marL="1044741" indent="-435308">
              <a:spcBef>
                <a:spcPts val="933"/>
              </a:spcBef>
              <a:buClrTx/>
              <a:defRPr sz="4266"/>
            </a:lvl2pPr>
            <a:lvl3pPr marL="1625152" indent="-406289">
              <a:spcBef>
                <a:spcPts val="933"/>
              </a:spcBef>
              <a:buClrTx/>
              <a:defRPr sz="4266"/>
            </a:lvl3pPr>
            <a:lvl4pPr marL="2315844" indent="-487546">
              <a:spcBef>
                <a:spcPts val="933"/>
              </a:spcBef>
              <a:buClrTx/>
              <a:defRPr sz="4266"/>
            </a:lvl4pPr>
            <a:lvl5pPr marL="2925275" indent="-487546">
              <a:spcBef>
                <a:spcPts val="933"/>
              </a:spcBef>
              <a:buClrTx/>
              <a:defRPr sz="4266"/>
            </a:lvl5pPr>
          </a:lstStyle>
          <a:p>
            <a:r>
              <a:t>Body Level One</a:t>
            </a:r>
          </a:p>
          <a:p>
            <a:pPr lvl="1"/>
            <a:r>
              <a:t>Body Level Two</a:t>
            </a:r>
          </a:p>
          <a:p>
            <a:pPr lvl="2"/>
            <a:r>
              <a:t>Body Level Three</a:t>
            </a:r>
          </a:p>
          <a:p>
            <a:pPr lvl="3"/>
            <a:r>
              <a:t>Body Level Four</a:t>
            </a:r>
          </a:p>
          <a:p>
            <a:pPr lvl="4"/>
            <a:r>
              <a:t>Body Level Five</a:t>
            </a:r>
          </a:p>
        </p:txBody>
      </p:sp>
      <p:sp>
        <p:nvSpPr>
          <p:cNvPr id="377" name="Text Placeholder 3"/>
          <p:cNvSpPr>
            <a:spLocks noGrp="1"/>
          </p:cNvSpPr>
          <p:nvPr>
            <p:ph type="body" sz="half" idx="13"/>
          </p:nvPr>
        </p:nvSpPr>
        <p:spPr>
          <a:xfrm>
            <a:off x="1342614" y="1435103"/>
            <a:ext cx="4010043" cy="4691063"/>
          </a:xfrm>
          <a:prstGeom prst="rect">
            <a:avLst/>
          </a:prstGeom>
        </p:spPr>
        <p:txBody>
          <a:bodyPr lIns="45718" tIns="45718" rIns="45718" bIns="45718"/>
          <a:lstStyle/>
          <a:p>
            <a:endParaRPr/>
          </a:p>
        </p:txBody>
      </p:sp>
      <p:sp>
        <p:nvSpPr>
          <p:cNvPr id="378" name="Straight Connector 15"/>
          <p:cNvSpPr/>
          <p:nvPr/>
        </p:nvSpPr>
        <p:spPr>
          <a:xfrm flipH="1">
            <a:off x="628557" y="1416026"/>
            <a:ext cx="3" cy="5184577"/>
          </a:xfrm>
          <a:prstGeom prst="line">
            <a:avLst/>
          </a:prstGeom>
          <a:ln w="31750">
            <a:solidFill>
              <a:srgbClr val="5AC4DD"/>
            </a:solidFill>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379" name="TextBox 16"/>
          <p:cNvSpPr txBox="1"/>
          <p:nvPr/>
        </p:nvSpPr>
        <p:spPr>
          <a:xfrm>
            <a:off x="47317" y="819779"/>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380" name="Picture 2" descr="Picture 2"/>
          <p:cNvPicPr>
            <a:picLocks noChangeAspect="1"/>
          </p:cNvPicPr>
          <p:nvPr/>
        </p:nvPicPr>
        <p:blipFill>
          <a:blip r:embed="rId4"/>
          <a:stretch>
            <a:fillRect/>
          </a:stretch>
        </p:blipFill>
        <p:spPr>
          <a:xfrm>
            <a:off x="204284" y="56315"/>
            <a:ext cx="923914" cy="869797"/>
          </a:xfrm>
          <a:prstGeom prst="rect">
            <a:avLst/>
          </a:prstGeom>
          <a:ln w="12700">
            <a:miter lim="400000"/>
          </a:ln>
        </p:spPr>
      </p:pic>
      <p:sp>
        <p:nvSpPr>
          <p:cNvPr id="381" name="Rectangle 18"/>
          <p:cNvSpPr/>
          <p:nvPr/>
        </p:nvSpPr>
        <p:spPr>
          <a:xfrm>
            <a:off x="7918141" y="6147702"/>
            <a:ext cx="1201211" cy="545660"/>
          </a:xfrm>
          <a:prstGeom prst="rect">
            <a:avLst/>
          </a:prstGeom>
          <a:solidFill>
            <a:srgbClr val="F8F8F9"/>
          </a:solidFill>
          <a:ln w="12700">
            <a:miter lim="400000"/>
          </a:ln>
        </p:spPr>
        <p:txBody>
          <a:bodyPr lIns="60941" tIns="60941" rIns="60941" bIns="60941" anchor="ctr"/>
          <a:lstStyle/>
          <a:p>
            <a:pPr algn="ctr" defTabSz="1218866" hangingPunct="0">
              <a:defRPr sz="1800">
                <a:latin typeface="Calibri"/>
                <a:ea typeface="Calibri"/>
                <a:cs typeface="Calibri"/>
                <a:sym typeface="Calibri"/>
              </a:defRPr>
            </a:pPr>
            <a:endParaRPr sz="2399" kern="0">
              <a:solidFill>
                <a:srgbClr val="000000"/>
              </a:solidFill>
              <a:latin typeface="Calibri"/>
              <a:ea typeface="Calibri"/>
              <a:cs typeface="Calibri"/>
              <a:sym typeface="Calibri"/>
            </a:endParaRPr>
          </a:p>
        </p:txBody>
      </p:sp>
      <p:pic>
        <p:nvPicPr>
          <p:cNvPr id="382" name="Picture 19" descr="Picture 19"/>
          <p:cNvPicPr>
            <a:picLocks noChangeAspect="1"/>
          </p:cNvPicPr>
          <p:nvPr/>
        </p:nvPicPr>
        <p:blipFill>
          <a:blip r:embed="rId5"/>
          <a:stretch>
            <a:fillRect/>
          </a:stretch>
        </p:blipFill>
        <p:spPr>
          <a:xfrm>
            <a:off x="8003316" y="6328236"/>
            <a:ext cx="1097717" cy="188669"/>
          </a:xfrm>
          <a:prstGeom prst="rect">
            <a:avLst/>
          </a:prstGeom>
          <a:ln w="12700">
            <a:miter lim="400000"/>
          </a:ln>
        </p:spPr>
      </p:pic>
      <p:sp>
        <p:nvSpPr>
          <p:cNvPr id="383"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102875816"/>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2_Blank">
    <p:spTree>
      <p:nvGrpSpPr>
        <p:cNvPr id="1" name=""/>
        <p:cNvGrpSpPr/>
        <p:nvPr/>
      </p:nvGrpSpPr>
      <p:grpSpPr>
        <a:xfrm>
          <a:off x="0" y="0"/>
          <a:ext cx="0" cy="0"/>
          <a:chOff x="0" y="0"/>
          <a:chExt cx="0" cy="0"/>
        </a:xfrm>
      </p:grpSpPr>
      <p:pic>
        <p:nvPicPr>
          <p:cNvPr id="400"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401" name="Picture Placeholder 7"/>
          <p:cNvSpPr>
            <a:spLocks noGrp="1"/>
          </p:cNvSpPr>
          <p:nvPr>
            <p:ph type="pic" sz="half" idx="13"/>
          </p:nvPr>
        </p:nvSpPr>
        <p:spPr>
          <a:xfrm>
            <a:off x="3" y="1301520"/>
            <a:ext cx="3588933" cy="5319413"/>
          </a:xfrm>
          <a:prstGeom prst="rect">
            <a:avLst/>
          </a:prstGeom>
        </p:spPr>
        <p:txBody>
          <a:bodyPr lIns="91439" tIns="45719" rIns="91439" bIns="45719">
            <a:noAutofit/>
          </a:bodyPr>
          <a:lstStyle/>
          <a:p>
            <a:endParaRPr/>
          </a:p>
        </p:txBody>
      </p:sp>
      <p:sp>
        <p:nvSpPr>
          <p:cNvPr id="402" name="Slide Number"/>
          <p:cNvSpPr txBox="1">
            <a:spLocks noGrp="1"/>
          </p:cNvSpPr>
          <p:nvPr>
            <p:ph type="sldNum" sz="quarter" idx="2"/>
          </p:nvPr>
        </p:nvSpPr>
        <p:spPr>
          <a:xfrm>
            <a:off x="2834409" y="6680262"/>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2572560000"/>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9" name="Picture 8" descr="ECMWF_Master_Logo_WHITE_nostrap.png"/>
          <p:cNvPicPr>
            <a:picLocks/>
          </p:cNvPicPr>
          <p:nvPr userDrawn="1"/>
        </p:nvPicPr>
        <p:blipFill>
          <a:blip r:embed="rId2"/>
          <a:stretch>
            <a:fillRect/>
          </a:stretch>
        </p:blipFill>
        <p:spPr>
          <a:xfrm>
            <a:off x="2160002" y="5984876"/>
            <a:ext cx="2135590" cy="365125"/>
          </a:xfrm>
          <a:prstGeom prst="rect">
            <a:avLst/>
          </a:prstGeom>
        </p:spPr>
      </p:pic>
      <p:sp>
        <p:nvSpPr>
          <p:cNvPr id="11" name="Date Placeholder 10"/>
          <p:cNvSpPr txBox="1">
            <a:spLocks/>
          </p:cNvSpPr>
          <p:nvPr userDrawn="1"/>
        </p:nvSpPr>
        <p:spPr>
          <a:xfrm>
            <a:off x="8076534" y="5984876"/>
            <a:ext cx="1953066" cy="365125"/>
          </a:xfrm>
          <a:prstGeom prst="rect">
            <a:avLst/>
          </a:prstGeom>
        </p:spPr>
        <p:txBody>
          <a:bodyPr vert="horz" lIns="0" tIns="0" rIns="0" bIns="0" rtlCol="0" anchor="b" anchorCtr="0"/>
          <a:lstStyle>
            <a:lvl1pPr algn="r">
              <a:defRPr>
                <a:solidFill>
                  <a:schemeClr val="bg1"/>
                </a:solidFill>
              </a:defRPr>
            </a:lvl1pPr>
          </a:lstStyle>
          <a:p>
            <a:pPr marL="0" marR="0" lvl="0" indent="0" algn="r" defTabSz="457086"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bg1"/>
                </a:solidFill>
                <a:effectLst/>
                <a:uLnTx/>
                <a:uFillTx/>
                <a:latin typeface="+mn-lt"/>
                <a:ea typeface="+mn-ea"/>
                <a:cs typeface="+mn-cs"/>
              </a:rPr>
              <a:t>© ECMWF </a:t>
            </a:r>
            <a:fld id="{D4C56AD5-C73F-B44A-96CB-E8BE2C5CB95A}" type="datetime4">
              <a:rPr kumimoji="0" lang="en-US" sz="900" b="0" i="0" u="none" strike="noStrike" kern="1200" cap="none" spc="0" normalizeH="0" baseline="0" noProof="0" smtClean="0">
                <a:ln>
                  <a:noFill/>
                </a:ln>
                <a:solidFill>
                  <a:schemeClr val="bg1"/>
                </a:solidFill>
                <a:effectLst/>
                <a:uLnTx/>
                <a:uFillTx/>
                <a:latin typeface="+mn-lt"/>
                <a:ea typeface="+mn-ea"/>
                <a:cs typeface="+mn-cs"/>
              </a:rPr>
              <a:pPr marL="0" marR="0" lvl="0" indent="0" algn="r" defTabSz="457086" rtl="0" eaLnBrk="1" fontAlgn="auto" latinLnBrk="0" hangingPunct="1">
                <a:lnSpc>
                  <a:spcPct val="100000"/>
                </a:lnSpc>
                <a:spcBef>
                  <a:spcPts val="0"/>
                </a:spcBef>
                <a:spcAft>
                  <a:spcPts val="0"/>
                </a:spcAft>
                <a:buClrTx/>
                <a:buSzTx/>
                <a:buFontTx/>
                <a:buNone/>
                <a:tabLst/>
                <a:defRPr/>
              </a:pPr>
              <a:t>February 10, 2026</a:t>
            </a:fld>
            <a:endParaRPr kumimoji="0" lang="en-US" sz="900" b="0" i="0" u="none" strike="noStrike" kern="1200" cap="none" spc="0" normalizeH="0" baseline="0" noProof="0">
              <a:ln>
                <a:noFill/>
              </a:ln>
              <a:solidFill>
                <a:schemeClr val="bg1"/>
              </a:solidFill>
              <a:effectLst/>
              <a:uLnTx/>
              <a:uFillTx/>
              <a:latin typeface="+mn-lt"/>
              <a:ea typeface="+mn-ea"/>
              <a:cs typeface="+mn-cs"/>
            </a:endParaRPr>
          </a:p>
        </p:txBody>
      </p:sp>
      <p:sp>
        <p:nvSpPr>
          <p:cNvPr id="13" name="Text Placeholder 12"/>
          <p:cNvSpPr>
            <a:spLocks noGrp="1"/>
          </p:cNvSpPr>
          <p:nvPr>
            <p:ph type="body" sz="quarter" idx="10" hasCustomPrompt="1"/>
          </p:nvPr>
        </p:nvSpPr>
        <p:spPr>
          <a:xfrm>
            <a:off x="2160001" y="1294199"/>
            <a:ext cx="7869599" cy="519800"/>
          </a:xfrm>
          <a:prstGeom prst="rect">
            <a:avLst/>
          </a:prstGeom>
        </p:spPr>
        <p:txBody>
          <a:bodyPr vert="horz" lIns="0" tIns="0" rIns="0" bIns="0" anchor="b" anchorCtr="0">
            <a:spAutoFit/>
          </a:bodyPr>
          <a:lstStyle>
            <a:lvl1pPr marL="0" indent="0">
              <a:lnSpc>
                <a:spcPts val="3999"/>
              </a:lnSpc>
              <a:spcBef>
                <a:spcPts val="0"/>
              </a:spcBef>
              <a:buNone/>
              <a:defRPr sz="3599" b="1"/>
            </a:lvl1pPr>
          </a:lstStyle>
          <a:p>
            <a:pPr lvl="0"/>
            <a:r>
              <a:rPr lang="en-GB"/>
              <a:t>Title of Presentation</a:t>
            </a:r>
          </a:p>
        </p:txBody>
      </p:sp>
      <p:sp>
        <p:nvSpPr>
          <p:cNvPr id="14" name="Text Placeholder 12"/>
          <p:cNvSpPr>
            <a:spLocks noGrp="1"/>
          </p:cNvSpPr>
          <p:nvPr>
            <p:ph type="body" sz="quarter" idx="11" hasCustomPrompt="1"/>
          </p:nvPr>
        </p:nvSpPr>
        <p:spPr>
          <a:xfrm>
            <a:off x="2160001" y="1980001"/>
            <a:ext cx="7869599" cy="369717"/>
          </a:xfrm>
          <a:prstGeom prst="rect">
            <a:avLst/>
          </a:prstGeom>
        </p:spPr>
        <p:txBody>
          <a:bodyPr vert="horz" wrap="square" lIns="0" tIns="0" rIns="0" bIns="0">
            <a:spAutoFit/>
          </a:bodyPr>
          <a:lstStyle>
            <a:lvl1pPr marL="0" indent="0">
              <a:lnSpc>
                <a:spcPts val="2999"/>
              </a:lnSpc>
              <a:spcBef>
                <a:spcPts val="0"/>
              </a:spcBef>
              <a:buNone/>
              <a:defRPr sz="2399"/>
            </a:lvl1pPr>
          </a:lstStyle>
          <a:p>
            <a:pPr lvl="0"/>
            <a:r>
              <a:rPr lang="en-GB"/>
              <a:t>Subtitle of Presentation</a:t>
            </a:r>
          </a:p>
        </p:txBody>
      </p:sp>
      <p:sp>
        <p:nvSpPr>
          <p:cNvPr id="15" name="Text Placeholder 12"/>
          <p:cNvSpPr>
            <a:spLocks noGrp="1"/>
          </p:cNvSpPr>
          <p:nvPr>
            <p:ph type="body" sz="quarter" idx="12" hasCustomPrompt="1"/>
          </p:nvPr>
        </p:nvSpPr>
        <p:spPr>
          <a:xfrm>
            <a:off x="2160001" y="2700002"/>
            <a:ext cx="7869599" cy="307777"/>
          </a:xfrm>
          <a:prstGeom prst="rect">
            <a:avLst/>
          </a:prstGeom>
        </p:spPr>
        <p:txBody>
          <a:bodyPr vert="horz" wrap="square" lIns="0" tIns="0" rIns="0" bIns="0">
            <a:spAutoFit/>
          </a:bodyPr>
          <a:lstStyle>
            <a:lvl1pPr marL="0" indent="0">
              <a:lnSpc>
                <a:spcPts val="2399"/>
              </a:lnSpc>
              <a:spcBef>
                <a:spcPts val="0"/>
              </a:spcBef>
              <a:buNone/>
              <a:defRPr sz="2000"/>
            </a:lvl1pPr>
          </a:lstStyle>
          <a:p>
            <a:pPr lvl="0"/>
            <a:r>
              <a:rPr lang="en-GB"/>
              <a:t>Author’s Name</a:t>
            </a:r>
          </a:p>
        </p:txBody>
      </p:sp>
      <p:sp>
        <p:nvSpPr>
          <p:cNvPr id="16" name="Text Placeholder 12"/>
          <p:cNvSpPr>
            <a:spLocks noGrp="1"/>
          </p:cNvSpPr>
          <p:nvPr>
            <p:ph type="body" sz="quarter" idx="13" hasCustomPrompt="1"/>
          </p:nvPr>
        </p:nvSpPr>
        <p:spPr>
          <a:xfrm>
            <a:off x="2160001" y="3121225"/>
            <a:ext cx="7869599" cy="254771"/>
          </a:xfrm>
          <a:prstGeom prst="rect">
            <a:avLst/>
          </a:prstGeom>
        </p:spPr>
        <p:txBody>
          <a:bodyPr vert="horz" wrap="square" lIns="0" tIns="0" rIns="0" bIns="0">
            <a:spAutoFit/>
          </a:bodyPr>
          <a:lstStyle>
            <a:lvl1pPr marL="0" indent="0">
              <a:lnSpc>
                <a:spcPts val="2000"/>
              </a:lnSpc>
              <a:spcBef>
                <a:spcPts val="0"/>
              </a:spcBef>
              <a:buNone/>
              <a:defRPr sz="1600"/>
            </a:lvl1pPr>
          </a:lstStyle>
          <a:p>
            <a:pPr lvl="0"/>
            <a:r>
              <a:rPr lang="en-GB"/>
              <a:t>Author’s Address</a:t>
            </a:r>
          </a:p>
        </p:txBody>
      </p:sp>
      <p:sp>
        <p:nvSpPr>
          <p:cNvPr id="17" name="Text Placeholder 12"/>
          <p:cNvSpPr>
            <a:spLocks noGrp="1"/>
          </p:cNvSpPr>
          <p:nvPr>
            <p:ph type="body" sz="quarter" idx="14" hasCustomPrompt="1"/>
          </p:nvPr>
        </p:nvSpPr>
        <p:spPr>
          <a:xfrm>
            <a:off x="2160001" y="3429000"/>
            <a:ext cx="7869599" cy="220445"/>
          </a:xfrm>
          <a:prstGeom prst="rect">
            <a:avLst/>
          </a:prstGeom>
        </p:spPr>
        <p:txBody>
          <a:bodyPr vert="horz" wrap="square" lIns="0" tIns="0" rIns="0" bIns="0">
            <a:spAutoFit/>
          </a:bodyPr>
          <a:lstStyle>
            <a:lvl1pPr marL="0" indent="0">
              <a:lnSpc>
                <a:spcPts val="1800"/>
              </a:lnSpc>
              <a:spcBef>
                <a:spcPts val="0"/>
              </a:spcBef>
              <a:buNone/>
              <a:defRPr sz="1400"/>
            </a:lvl1pPr>
          </a:lstStyle>
          <a:p>
            <a:pPr lvl="0"/>
            <a:r>
              <a:rPr lang="en-GB" err="1"/>
              <a:t>email@ddress</a:t>
            </a:r>
            <a:endParaRPr lang="en-GB"/>
          </a:p>
        </p:txBody>
      </p:sp>
    </p:spTree>
    <p:extLst>
      <p:ext uri="{BB962C8B-B14F-4D97-AF65-F5344CB8AC3E}">
        <p14:creationId xmlns:p14="http://schemas.microsoft.com/office/powerpoint/2010/main" val="32919360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1_Content with Caption">
    <p:spTree>
      <p:nvGrpSpPr>
        <p:cNvPr id="1" name=""/>
        <p:cNvGrpSpPr/>
        <p:nvPr/>
      </p:nvGrpSpPr>
      <p:grpSpPr>
        <a:xfrm>
          <a:off x="0" y="0"/>
          <a:ext cx="0" cy="0"/>
          <a:chOff x="0" y="0"/>
          <a:chExt cx="0" cy="0"/>
        </a:xfrm>
      </p:grpSpPr>
      <p:pic>
        <p:nvPicPr>
          <p:cNvPr id="67" name="Shape 15" descr="Shape 15"/>
          <p:cNvPicPr>
            <a:picLocks noChangeAspect="1"/>
          </p:cNvPicPr>
          <p:nvPr/>
        </p:nvPicPr>
        <p:blipFill>
          <a:blip r:embed="rId2"/>
          <a:stretch>
            <a:fillRect/>
          </a:stretch>
        </p:blipFill>
        <p:spPr>
          <a:xfrm>
            <a:off x="7638246" y="6165575"/>
            <a:ext cx="2716488" cy="546348"/>
          </a:xfrm>
          <a:prstGeom prst="rect">
            <a:avLst/>
          </a:prstGeom>
          <a:ln w="12700">
            <a:miter lim="400000"/>
          </a:ln>
        </p:spPr>
      </p:pic>
      <p:pic>
        <p:nvPicPr>
          <p:cNvPr id="68" name="Shape 16" descr="Shape 16"/>
          <p:cNvPicPr>
            <a:picLocks noChangeAspect="1"/>
          </p:cNvPicPr>
          <p:nvPr/>
        </p:nvPicPr>
        <p:blipFill>
          <a:blip r:embed="rId3"/>
          <a:stretch>
            <a:fillRect/>
          </a:stretch>
        </p:blipFill>
        <p:spPr>
          <a:xfrm>
            <a:off x="10472200" y="6395649"/>
            <a:ext cx="1187100" cy="204032"/>
          </a:xfrm>
          <a:prstGeom prst="rect">
            <a:avLst/>
          </a:prstGeom>
          <a:ln w="12700">
            <a:miter lim="400000"/>
          </a:ln>
        </p:spPr>
      </p:pic>
      <p:grpSp>
        <p:nvGrpSpPr>
          <p:cNvPr id="72" name="Shape 96"/>
          <p:cNvGrpSpPr/>
          <p:nvPr/>
        </p:nvGrpSpPr>
        <p:grpSpPr>
          <a:xfrm>
            <a:off x="2" y="-10927"/>
            <a:ext cx="3097299" cy="6926699"/>
            <a:chOff x="0" y="0"/>
            <a:chExt cx="2323578" cy="5195022"/>
          </a:xfrm>
        </p:grpSpPr>
        <p:pic>
          <p:nvPicPr>
            <p:cNvPr id="69" name="Shape 97" descr="Shape 97"/>
            <p:cNvPicPr>
              <a:picLocks noChangeAspect="1"/>
            </p:cNvPicPr>
            <p:nvPr/>
          </p:nvPicPr>
          <p:blipFill>
            <a:blip r:embed="rId4"/>
            <a:stretch>
              <a:fillRect/>
            </a:stretch>
          </p:blipFill>
          <p:spPr>
            <a:xfrm>
              <a:off x="0" y="12578"/>
              <a:ext cx="2323579" cy="5177541"/>
            </a:xfrm>
            <a:prstGeom prst="rect">
              <a:avLst/>
            </a:prstGeom>
            <a:ln w="12700" cap="flat">
              <a:noFill/>
              <a:miter lim="400000"/>
            </a:ln>
            <a:effectLst/>
          </p:spPr>
        </p:pic>
        <p:sp>
          <p:nvSpPr>
            <p:cNvPr id="70" name="Shape 98"/>
            <p:cNvSpPr/>
            <p:nvPr/>
          </p:nvSpPr>
          <p:spPr>
            <a:xfrm>
              <a:off x="10442" y="-1"/>
              <a:ext cx="2313137" cy="5184802"/>
            </a:xfrm>
            <a:prstGeom prst="rect">
              <a:avLst/>
            </a:prstGeom>
            <a:gradFill flip="none" rotWithShape="1">
              <a:gsLst>
                <a:gs pos="0">
                  <a:srgbClr val="97B4E4">
                    <a:alpha val="0"/>
                  </a:srgbClr>
                </a:gs>
                <a:gs pos="64000">
                  <a:srgbClr val="FFFFFF"/>
                </a:gs>
                <a:gs pos="100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71" name="Shape 99"/>
            <p:cNvSpPr/>
            <p:nvPr/>
          </p:nvSpPr>
          <p:spPr>
            <a:xfrm>
              <a:off x="0" y="13961"/>
              <a:ext cx="2323579" cy="5181062"/>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sp>
        <p:nvSpPr>
          <p:cNvPr id="73" name="Title Text"/>
          <p:cNvSpPr txBox="1">
            <a:spLocks noGrp="1"/>
          </p:cNvSpPr>
          <p:nvPr>
            <p:ph type="title"/>
          </p:nvPr>
        </p:nvSpPr>
        <p:spPr>
          <a:xfrm>
            <a:off x="1171569" y="273047"/>
            <a:ext cx="4010042" cy="1162052"/>
          </a:xfrm>
          <a:prstGeom prst="rect">
            <a:avLst/>
          </a:prstGeom>
          <a:noFill/>
        </p:spPr>
        <p:txBody>
          <a:bodyPr anchor="b"/>
          <a:lstStyle>
            <a:lvl1pPr>
              <a:defRPr sz="2666" b="1">
                <a:solidFill>
                  <a:srgbClr val="000000"/>
                </a:solidFill>
              </a:defRPr>
            </a:lvl1pPr>
          </a:lstStyle>
          <a:p>
            <a:r>
              <a:t>Title Text</a:t>
            </a:r>
          </a:p>
        </p:txBody>
      </p:sp>
      <p:sp>
        <p:nvSpPr>
          <p:cNvPr id="74" name="Body Level One…"/>
          <p:cNvSpPr txBox="1">
            <a:spLocks noGrp="1"/>
          </p:cNvSpPr>
          <p:nvPr>
            <p:ph type="body" idx="1"/>
          </p:nvPr>
        </p:nvSpPr>
        <p:spPr>
          <a:xfrm>
            <a:off x="5327616" y="273051"/>
            <a:ext cx="6813894" cy="5853112"/>
          </a:xfrm>
          <a:prstGeom prst="rect">
            <a:avLst/>
          </a:prstGeom>
        </p:spPr>
        <p:txBody>
          <a:bodyPr/>
          <a:lstStyle>
            <a:lvl1pPr indent="-186216">
              <a:spcBef>
                <a:spcPts val="800"/>
              </a:spcBef>
              <a:defRPr sz="4266"/>
            </a:lvl1pPr>
            <a:lvl2pPr marL="1010883" indent="-164450">
              <a:spcBef>
                <a:spcPts val="800"/>
              </a:spcBef>
              <a:defRPr sz="4266"/>
            </a:lvl2pPr>
            <a:lvl3pPr marL="1557439" indent="-135429">
              <a:spcBef>
                <a:spcPts val="800"/>
              </a:spcBef>
              <a:defRPr sz="4266"/>
            </a:lvl3pPr>
            <a:lvl4pPr marL="2214272" indent="-216687">
              <a:spcBef>
                <a:spcPts val="800"/>
              </a:spcBef>
              <a:defRPr sz="4266"/>
            </a:lvl4pPr>
            <a:lvl5pPr marL="2823703" indent="-216687">
              <a:spcBef>
                <a:spcPts val="800"/>
              </a:spcBef>
              <a:defRPr sz="4266"/>
            </a:lvl5pPr>
          </a:lstStyle>
          <a:p>
            <a:r>
              <a:t>Body Level One</a:t>
            </a:r>
          </a:p>
          <a:p>
            <a:pPr lvl="1"/>
            <a:r>
              <a:t>Body Level Two</a:t>
            </a:r>
          </a:p>
          <a:p>
            <a:pPr lvl="2"/>
            <a:r>
              <a:t>Body Level Three</a:t>
            </a:r>
          </a:p>
          <a:p>
            <a:pPr lvl="3"/>
            <a:r>
              <a:t>Body Level Four</a:t>
            </a:r>
          </a:p>
          <a:p>
            <a:pPr lvl="4"/>
            <a:r>
              <a:t>Body Level Five</a:t>
            </a:r>
          </a:p>
        </p:txBody>
      </p:sp>
      <p:sp>
        <p:nvSpPr>
          <p:cNvPr id="75" name="Shape 102"/>
          <p:cNvSpPr txBox="1">
            <a:spLocks noGrp="1"/>
          </p:cNvSpPr>
          <p:nvPr>
            <p:ph type="body" sz="half" idx="13"/>
          </p:nvPr>
        </p:nvSpPr>
        <p:spPr>
          <a:xfrm>
            <a:off x="1171566" y="1435101"/>
            <a:ext cx="4010043" cy="4691065"/>
          </a:xfrm>
          <a:prstGeom prst="rect">
            <a:avLst/>
          </a:prstGeom>
        </p:spPr>
        <p:txBody>
          <a:bodyPr/>
          <a:lstStyle/>
          <a:p>
            <a:endParaRPr/>
          </a:p>
        </p:txBody>
      </p:sp>
      <p:grpSp>
        <p:nvGrpSpPr>
          <p:cNvPr id="79" name="Shape 106"/>
          <p:cNvGrpSpPr/>
          <p:nvPr/>
        </p:nvGrpSpPr>
        <p:grpSpPr>
          <a:xfrm>
            <a:off x="143300" y="27772"/>
            <a:ext cx="1171210" cy="6572832"/>
            <a:chOff x="0" y="-2"/>
            <a:chExt cx="878634" cy="4929622"/>
          </a:xfrm>
        </p:grpSpPr>
        <p:sp>
          <p:nvSpPr>
            <p:cNvPr id="76" name="Shape 107"/>
            <p:cNvSpPr/>
            <p:nvPr/>
          </p:nvSpPr>
          <p:spPr>
            <a:xfrm flipH="1">
              <a:off x="338634" y="1041185"/>
              <a:ext cx="2" cy="3888435"/>
            </a:xfrm>
            <a:prstGeom prst="line">
              <a:avLst/>
            </a:prstGeom>
            <a:noFill/>
            <a:ln w="31750" cap="flat">
              <a:solidFill>
                <a:srgbClr val="941333">
                  <a:alpha val="80784"/>
                </a:srgbClr>
              </a:solidFill>
              <a:prstDash val="solid"/>
              <a:round/>
            </a:ln>
            <a:effectLst/>
          </p:spPr>
          <p:txBody>
            <a:bodyPr wrap="square" lIns="45718" tIns="45718" rIns="45718" bIns="45718" numCol="1" anchor="t">
              <a:noAutofit/>
            </a:bodyPr>
            <a:lstStyle/>
            <a:p>
              <a:pPr defTabSz="1218866" hangingPunct="0"/>
              <a:endParaRPr sz="1866" kern="0">
                <a:solidFill>
                  <a:srgbClr val="000000"/>
                </a:solidFill>
                <a:latin typeface="Arial"/>
                <a:cs typeface="Arial"/>
                <a:sym typeface="Arial"/>
              </a:endParaRPr>
            </a:p>
          </p:txBody>
        </p:sp>
        <p:sp>
          <p:nvSpPr>
            <p:cNvPr id="77" name="Shape 108"/>
            <p:cNvSpPr txBox="1"/>
            <p:nvPr/>
          </p:nvSpPr>
          <p:spPr>
            <a:xfrm>
              <a:off x="0" y="593999"/>
              <a:ext cx="878634" cy="4075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699" tIns="45699" rIns="45699" bIns="45699" numCol="1" anchor="t">
              <a:spAutoFit/>
            </a:bodyPr>
            <a:lstStyle/>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78" name="Shape 109" descr="Shape 109"/>
            <p:cNvPicPr>
              <a:picLocks noChangeAspect="1"/>
            </p:cNvPicPr>
            <p:nvPr/>
          </p:nvPicPr>
          <p:blipFill>
            <a:blip r:embed="rId5"/>
            <a:stretch>
              <a:fillRect/>
            </a:stretch>
          </p:blipFill>
          <p:spPr>
            <a:xfrm>
              <a:off x="10270" y="-2"/>
              <a:ext cx="662955" cy="684019"/>
            </a:xfrm>
            <a:prstGeom prst="rect">
              <a:avLst/>
            </a:prstGeom>
            <a:ln w="12700" cap="flat">
              <a:noFill/>
              <a:miter lim="400000"/>
            </a:ln>
            <a:effectLst/>
          </p:spPr>
        </p:pic>
      </p:grpSp>
      <p:sp>
        <p:nvSpPr>
          <p:cNvPr id="80" name="Slide Number"/>
          <p:cNvSpPr txBox="1">
            <a:spLocks noGrp="1"/>
          </p:cNvSpPr>
          <p:nvPr>
            <p:ph type="sldNum" sz="quarter" idx="2"/>
          </p:nvPr>
        </p:nvSpPr>
        <p:spPr>
          <a:xfrm>
            <a:off x="11246646" y="6590870"/>
            <a:ext cx="332741" cy="33851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221324284"/>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1_Title Only">
    <p:spTree>
      <p:nvGrpSpPr>
        <p:cNvPr id="1" name=""/>
        <p:cNvGrpSpPr/>
        <p:nvPr/>
      </p:nvGrpSpPr>
      <p:grpSpPr>
        <a:xfrm>
          <a:off x="0" y="0"/>
          <a:ext cx="0" cy="0"/>
          <a:chOff x="0" y="0"/>
          <a:chExt cx="0" cy="0"/>
        </a:xfrm>
      </p:grpSpPr>
      <p:pic>
        <p:nvPicPr>
          <p:cNvPr id="115" name="Shape 15" descr="Shape 15"/>
          <p:cNvPicPr>
            <a:picLocks noChangeAspect="1"/>
          </p:cNvPicPr>
          <p:nvPr/>
        </p:nvPicPr>
        <p:blipFill>
          <a:blip r:embed="rId2"/>
          <a:stretch>
            <a:fillRect/>
          </a:stretch>
        </p:blipFill>
        <p:spPr>
          <a:xfrm>
            <a:off x="7638246" y="6165575"/>
            <a:ext cx="2716488" cy="546348"/>
          </a:xfrm>
          <a:prstGeom prst="rect">
            <a:avLst/>
          </a:prstGeom>
          <a:ln w="12700">
            <a:miter lim="400000"/>
          </a:ln>
        </p:spPr>
      </p:pic>
      <p:pic>
        <p:nvPicPr>
          <p:cNvPr id="116" name="Shape 16" descr="Shape 16"/>
          <p:cNvPicPr>
            <a:picLocks noChangeAspect="1"/>
          </p:cNvPicPr>
          <p:nvPr/>
        </p:nvPicPr>
        <p:blipFill>
          <a:blip r:embed="rId3"/>
          <a:stretch>
            <a:fillRect/>
          </a:stretch>
        </p:blipFill>
        <p:spPr>
          <a:xfrm>
            <a:off x="10472200" y="6395649"/>
            <a:ext cx="1187100" cy="204032"/>
          </a:xfrm>
          <a:prstGeom prst="rect">
            <a:avLst/>
          </a:prstGeom>
          <a:ln w="12700">
            <a:miter lim="400000"/>
          </a:ln>
        </p:spPr>
      </p:pic>
      <p:grpSp>
        <p:nvGrpSpPr>
          <p:cNvPr id="120" name="Shape 55"/>
          <p:cNvGrpSpPr/>
          <p:nvPr/>
        </p:nvGrpSpPr>
        <p:grpSpPr>
          <a:xfrm>
            <a:off x="2" y="-1"/>
            <a:ext cx="3097299" cy="6858004"/>
            <a:chOff x="0" y="0"/>
            <a:chExt cx="2323578" cy="5143501"/>
          </a:xfrm>
        </p:grpSpPr>
        <p:pic>
          <p:nvPicPr>
            <p:cNvPr id="117" name="Shape 56" descr="Shape 56"/>
            <p:cNvPicPr>
              <a:picLocks noChangeAspect="1"/>
            </p:cNvPicPr>
            <p:nvPr/>
          </p:nvPicPr>
          <p:blipFill>
            <a:blip r:embed="rId4"/>
            <a:stretch>
              <a:fillRect/>
            </a:stretch>
          </p:blipFill>
          <p:spPr>
            <a:xfrm>
              <a:off x="0" y="12453"/>
              <a:ext cx="2323579" cy="5126194"/>
            </a:xfrm>
            <a:prstGeom prst="rect">
              <a:avLst/>
            </a:prstGeom>
            <a:ln w="12700" cap="flat">
              <a:noFill/>
              <a:miter lim="400000"/>
            </a:ln>
            <a:effectLst/>
          </p:spPr>
        </p:pic>
        <p:sp>
          <p:nvSpPr>
            <p:cNvPr id="118" name="Shape 57"/>
            <p:cNvSpPr/>
            <p:nvPr/>
          </p:nvSpPr>
          <p:spPr>
            <a:xfrm>
              <a:off x="10442" y="-1"/>
              <a:ext cx="2313137" cy="5133381"/>
            </a:xfrm>
            <a:prstGeom prst="rect">
              <a:avLst/>
            </a:prstGeom>
            <a:gradFill flip="none" rotWithShape="1">
              <a:gsLst>
                <a:gs pos="0">
                  <a:srgbClr val="97B4E4">
                    <a:alpha val="0"/>
                  </a:srgbClr>
                </a:gs>
                <a:gs pos="64000">
                  <a:srgbClr val="FFFFFF"/>
                </a:gs>
                <a:gs pos="100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119" name="Shape 58"/>
            <p:cNvSpPr/>
            <p:nvPr/>
          </p:nvSpPr>
          <p:spPr>
            <a:xfrm>
              <a:off x="0" y="13823"/>
              <a:ext cx="2323579" cy="5129679"/>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sp>
        <p:nvSpPr>
          <p:cNvPr id="121" name="Title Text"/>
          <p:cNvSpPr txBox="1">
            <a:spLocks noGrp="1"/>
          </p:cNvSpPr>
          <p:nvPr>
            <p:ph type="title"/>
          </p:nvPr>
        </p:nvSpPr>
        <p:spPr>
          <a:prstGeom prst="rect">
            <a:avLst/>
          </a:prstGeom>
        </p:spPr>
        <p:txBody>
          <a:bodyPr/>
          <a:lstStyle/>
          <a:p>
            <a:r>
              <a:t>Title Text</a:t>
            </a:r>
          </a:p>
        </p:txBody>
      </p:sp>
      <p:grpSp>
        <p:nvGrpSpPr>
          <p:cNvPr id="125" name="Shape 63"/>
          <p:cNvGrpSpPr/>
          <p:nvPr/>
        </p:nvGrpSpPr>
        <p:grpSpPr>
          <a:xfrm>
            <a:off x="143300" y="27772"/>
            <a:ext cx="1171210" cy="6572832"/>
            <a:chOff x="0" y="-2"/>
            <a:chExt cx="878634" cy="4929622"/>
          </a:xfrm>
        </p:grpSpPr>
        <p:sp>
          <p:nvSpPr>
            <p:cNvPr id="122" name="Shape 64"/>
            <p:cNvSpPr/>
            <p:nvPr/>
          </p:nvSpPr>
          <p:spPr>
            <a:xfrm flipH="1">
              <a:off x="338634" y="1041185"/>
              <a:ext cx="2" cy="3888435"/>
            </a:xfrm>
            <a:prstGeom prst="line">
              <a:avLst/>
            </a:prstGeom>
            <a:noFill/>
            <a:ln w="31750" cap="flat">
              <a:solidFill>
                <a:srgbClr val="941333">
                  <a:alpha val="80784"/>
                </a:srgbClr>
              </a:solidFill>
              <a:prstDash val="solid"/>
              <a:round/>
            </a:ln>
            <a:effectLst/>
          </p:spPr>
          <p:txBody>
            <a:bodyPr wrap="square" lIns="45718" tIns="45718" rIns="45718" bIns="45718" numCol="1" anchor="t">
              <a:noAutofit/>
            </a:bodyPr>
            <a:lstStyle/>
            <a:p>
              <a:pPr defTabSz="1218866" hangingPunct="0"/>
              <a:endParaRPr sz="1866" kern="0">
                <a:solidFill>
                  <a:srgbClr val="000000"/>
                </a:solidFill>
                <a:latin typeface="Arial"/>
                <a:cs typeface="Arial"/>
                <a:sym typeface="Arial"/>
              </a:endParaRPr>
            </a:p>
          </p:txBody>
        </p:sp>
        <p:sp>
          <p:nvSpPr>
            <p:cNvPr id="123" name="Shape 65"/>
            <p:cNvSpPr txBox="1"/>
            <p:nvPr/>
          </p:nvSpPr>
          <p:spPr>
            <a:xfrm>
              <a:off x="0" y="593999"/>
              <a:ext cx="878634" cy="4075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699" tIns="45699" rIns="45699" bIns="45699" numCol="1" anchor="t">
              <a:spAutoFit/>
            </a:bodyPr>
            <a:lstStyle/>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124" name="Shape 66" descr="Shape 66"/>
            <p:cNvPicPr>
              <a:picLocks noChangeAspect="1"/>
            </p:cNvPicPr>
            <p:nvPr/>
          </p:nvPicPr>
          <p:blipFill>
            <a:blip r:embed="rId5"/>
            <a:stretch>
              <a:fillRect/>
            </a:stretch>
          </p:blipFill>
          <p:spPr>
            <a:xfrm>
              <a:off x="10270" y="-2"/>
              <a:ext cx="662955" cy="684019"/>
            </a:xfrm>
            <a:prstGeom prst="rect">
              <a:avLst/>
            </a:prstGeom>
            <a:ln w="12700" cap="flat">
              <a:noFill/>
              <a:miter lim="400000"/>
            </a:ln>
            <a:effectLst/>
          </p:spPr>
        </p:pic>
      </p:grpSp>
      <p:sp>
        <p:nvSpPr>
          <p:cNvPr id="126" name="Slide Number"/>
          <p:cNvSpPr txBox="1">
            <a:spLocks noGrp="1"/>
          </p:cNvSpPr>
          <p:nvPr>
            <p:ph type="sldNum" sz="quarter" idx="2"/>
          </p:nvPr>
        </p:nvSpPr>
        <p:spPr>
          <a:xfrm>
            <a:off x="11246646" y="6590870"/>
            <a:ext cx="332741" cy="33851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613387655"/>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3_Section Header">
    <p:spTree>
      <p:nvGrpSpPr>
        <p:cNvPr id="1" name=""/>
        <p:cNvGrpSpPr/>
        <p:nvPr/>
      </p:nvGrpSpPr>
      <p:grpSpPr>
        <a:xfrm>
          <a:off x="0" y="0"/>
          <a:ext cx="0" cy="0"/>
          <a:chOff x="0" y="0"/>
          <a:chExt cx="0" cy="0"/>
        </a:xfrm>
      </p:grpSpPr>
      <p:pic>
        <p:nvPicPr>
          <p:cNvPr id="165"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166" name="Rectangle 7"/>
          <p:cNvSpPr/>
          <p:nvPr/>
        </p:nvSpPr>
        <p:spPr>
          <a:xfrm>
            <a:off x="0" y="0"/>
            <a:ext cx="12188825" cy="6858000"/>
          </a:xfrm>
          <a:prstGeom prst="rect">
            <a:avLst/>
          </a:prstGeom>
          <a:solidFill>
            <a:srgbClr val="941333"/>
          </a:solidFill>
          <a:ln w="12700">
            <a:miter lim="400000"/>
          </a:ln>
        </p:spPr>
        <p:txBody>
          <a:bodyPr lIns="60941" tIns="60941" rIns="60941" bIns="60941" anchor="ct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167" name="Body Level One…"/>
          <p:cNvSpPr txBox="1">
            <a:spLocks noGrp="1"/>
          </p:cNvSpPr>
          <p:nvPr>
            <p:ph type="body" sz="quarter" idx="1"/>
          </p:nvPr>
        </p:nvSpPr>
        <p:spPr>
          <a:xfrm>
            <a:off x="3468942" y="4197087"/>
            <a:ext cx="6239073" cy="1536173"/>
          </a:xfrm>
          <a:prstGeom prst="rect">
            <a:avLst/>
          </a:prstGeom>
        </p:spPr>
        <p:txBody>
          <a:bodyPr lIns="45718" tIns="45718" rIns="45718" bIns="45718"/>
          <a:lstStyle>
            <a:lvl1pPr marL="0" indent="0" defTabSz="1218835">
              <a:buClrTx/>
              <a:buSzTx/>
              <a:buFontTx/>
              <a:buNone/>
              <a:defRPr sz="2399">
                <a:solidFill>
                  <a:srgbClr val="FFFFFF"/>
                </a:solidFill>
              </a:defRPr>
            </a:lvl1pPr>
            <a:lvl2pPr marL="0" indent="0" defTabSz="1218835">
              <a:buClrTx/>
              <a:buSzTx/>
              <a:buFontTx/>
              <a:buNone/>
              <a:defRPr sz="2399">
                <a:solidFill>
                  <a:srgbClr val="FFFFFF"/>
                </a:solidFill>
              </a:defRPr>
            </a:lvl2pPr>
            <a:lvl3pPr marL="0" indent="0" defTabSz="1218835">
              <a:buClrTx/>
              <a:buSzTx/>
              <a:buFontTx/>
              <a:buNone/>
              <a:defRPr sz="2399">
                <a:solidFill>
                  <a:srgbClr val="FFFFFF"/>
                </a:solidFill>
              </a:defRPr>
            </a:lvl3pPr>
            <a:lvl4pPr marL="0" indent="0" defTabSz="1218835">
              <a:buClrTx/>
              <a:buSzTx/>
              <a:buFontTx/>
              <a:buNone/>
              <a:defRPr sz="2399">
                <a:solidFill>
                  <a:srgbClr val="FFFFFF"/>
                </a:solidFill>
              </a:defRPr>
            </a:lvl4pPr>
            <a:lvl5pPr marL="0" indent="0" defTabSz="1218835">
              <a:buClrTx/>
              <a:buSzTx/>
              <a:buFontTx/>
              <a:buNone/>
              <a:defRPr sz="2399">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168" name="Picture 2" descr="Picture 2"/>
          <p:cNvPicPr>
            <a:picLocks noChangeAspect="1"/>
          </p:cNvPicPr>
          <p:nvPr/>
        </p:nvPicPr>
        <p:blipFill>
          <a:blip r:embed="rId3"/>
          <a:stretch>
            <a:fillRect/>
          </a:stretch>
        </p:blipFill>
        <p:spPr>
          <a:xfrm>
            <a:off x="-336627" y="1600939"/>
            <a:ext cx="4319355" cy="3622256"/>
          </a:xfrm>
          <a:prstGeom prst="rect">
            <a:avLst/>
          </a:prstGeom>
          <a:ln w="12700">
            <a:miter lim="400000"/>
          </a:ln>
        </p:spPr>
      </p:pic>
      <p:pic>
        <p:nvPicPr>
          <p:cNvPr id="169" name="Picture 2" descr="Picture 2"/>
          <p:cNvPicPr>
            <a:picLocks noChangeAspect="1"/>
          </p:cNvPicPr>
          <p:nvPr/>
        </p:nvPicPr>
        <p:blipFill>
          <a:blip r:embed="rId4"/>
          <a:stretch>
            <a:fillRect/>
          </a:stretch>
        </p:blipFill>
        <p:spPr>
          <a:xfrm>
            <a:off x="719217" y="6240799"/>
            <a:ext cx="1025373" cy="374024"/>
          </a:xfrm>
          <a:prstGeom prst="rect">
            <a:avLst/>
          </a:prstGeom>
          <a:ln w="12700">
            <a:miter lim="400000"/>
          </a:ln>
        </p:spPr>
      </p:pic>
      <p:pic>
        <p:nvPicPr>
          <p:cNvPr id="170" name="Picture 2" descr="Picture 2"/>
          <p:cNvPicPr>
            <a:picLocks noChangeAspect="1"/>
          </p:cNvPicPr>
          <p:nvPr/>
        </p:nvPicPr>
        <p:blipFill>
          <a:blip r:embed="rId5"/>
          <a:stretch>
            <a:fillRect/>
          </a:stretch>
        </p:blipFill>
        <p:spPr>
          <a:xfrm>
            <a:off x="1956874" y="6200014"/>
            <a:ext cx="1527046" cy="400593"/>
          </a:xfrm>
          <a:prstGeom prst="rect">
            <a:avLst/>
          </a:prstGeom>
          <a:ln w="12700">
            <a:miter lim="400000"/>
          </a:ln>
        </p:spPr>
      </p:pic>
      <p:pic>
        <p:nvPicPr>
          <p:cNvPr id="171" name="Picture 2" descr="Picture 2"/>
          <p:cNvPicPr>
            <a:picLocks noChangeAspect="1"/>
          </p:cNvPicPr>
          <p:nvPr/>
        </p:nvPicPr>
        <p:blipFill>
          <a:blip r:embed="rId6"/>
          <a:stretch>
            <a:fillRect/>
          </a:stretch>
        </p:blipFill>
        <p:spPr>
          <a:xfrm>
            <a:off x="9719321" y="-54"/>
            <a:ext cx="2469510" cy="6867187"/>
          </a:xfrm>
          <a:prstGeom prst="rect">
            <a:avLst/>
          </a:prstGeom>
          <a:ln w="12700">
            <a:miter lim="400000"/>
          </a:ln>
        </p:spPr>
      </p:pic>
      <p:sp>
        <p:nvSpPr>
          <p:cNvPr id="172" name="TextBox 16"/>
          <p:cNvSpPr txBox="1"/>
          <p:nvPr/>
        </p:nvSpPr>
        <p:spPr>
          <a:xfrm>
            <a:off x="828923" y="4715239"/>
            <a:ext cx="1919716" cy="348647"/>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lgn="ctr">
              <a:defRPr sz="1100">
                <a:solidFill>
                  <a:srgbClr val="FFFFFF"/>
                </a:solidFill>
                <a:latin typeface="Calibri"/>
                <a:ea typeface="Calibri"/>
                <a:cs typeface="Calibri"/>
                <a:sym typeface="Calibri"/>
              </a:defRPr>
            </a:lvl1pPr>
          </a:lstStyle>
          <a:p>
            <a:pPr defTabSz="1218866" hangingPunct="0"/>
            <a:r>
              <a:rPr sz="1466" kern="0"/>
              <a:t>Climate Change</a:t>
            </a:r>
          </a:p>
        </p:txBody>
      </p:sp>
      <p:sp>
        <p:nvSpPr>
          <p:cNvPr id="173" name="Title 1"/>
          <p:cNvSpPr txBox="1"/>
          <p:nvPr/>
        </p:nvSpPr>
        <p:spPr>
          <a:xfrm>
            <a:off x="3468942" y="3454395"/>
            <a:ext cx="6236097" cy="697397"/>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nchor="ctr">
            <a:spAutoFit/>
          </a:bodyPr>
          <a:lstStyle>
            <a:lvl1pPr>
              <a:defRPr sz="2800" spc="600">
                <a:solidFill>
                  <a:srgbClr val="FFFFFF"/>
                </a:solidFill>
                <a:latin typeface="Calibri"/>
                <a:ea typeface="Calibri"/>
                <a:cs typeface="Calibri"/>
                <a:sym typeface="Calibri"/>
              </a:defRPr>
            </a:lvl1pPr>
          </a:lstStyle>
          <a:p>
            <a:pPr defTabSz="1218866" hangingPunct="0"/>
            <a:r>
              <a:rPr sz="3732" kern="0"/>
              <a:t>Lot5: Aerosols</a:t>
            </a:r>
          </a:p>
        </p:txBody>
      </p:sp>
      <p:sp>
        <p:nvSpPr>
          <p:cNvPr id="174"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39292178"/>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4_Two Content">
    <p:spTree>
      <p:nvGrpSpPr>
        <p:cNvPr id="1" name=""/>
        <p:cNvGrpSpPr/>
        <p:nvPr/>
      </p:nvGrpSpPr>
      <p:grpSpPr>
        <a:xfrm>
          <a:off x="0" y="0"/>
          <a:ext cx="0" cy="0"/>
          <a:chOff x="0" y="0"/>
          <a:chExt cx="0" cy="0"/>
        </a:xfrm>
      </p:grpSpPr>
      <p:pic>
        <p:nvPicPr>
          <p:cNvPr id="181"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182" name="Body Level One…"/>
          <p:cNvSpPr txBox="1">
            <a:spLocks noGrp="1"/>
          </p:cNvSpPr>
          <p:nvPr>
            <p:ph type="body" sz="half" idx="1"/>
          </p:nvPr>
        </p:nvSpPr>
        <p:spPr>
          <a:xfrm>
            <a:off x="787624" y="932724"/>
            <a:ext cx="5383400" cy="5088568"/>
          </a:xfrm>
          <a:prstGeom prst="rect">
            <a:avLst/>
          </a:prstGeom>
        </p:spPr>
        <p:txBody>
          <a:bodyPr lIns="45718" tIns="45718" rIns="45718" bIns="45718"/>
          <a:lstStyle>
            <a:lvl1pPr marL="457064" indent="-457064" defTabSz="1218835">
              <a:spcBef>
                <a:spcPts val="800"/>
              </a:spcBef>
              <a:buClrTx/>
              <a:defRPr sz="3732"/>
            </a:lvl1pPr>
            <a:lvl2pPr marL="1053783" indent="-444365" defTabSz="1218835">
              <a:spcBef>
                <a:spcPts val="800"/>
              </a:spcBef>
              <a:buClrTx/>
              <a:defRPr sz="3732"/>
            </a:lvl2pPr>
            <a:lvl3pPr marL="1645425" indent="-426591" defTabSz="1218835">
              <a:spcBef>
                <a:spcPts val="800"/>
              </a:spcBef>
              <a:buClrTx/>
              <a:defRPr sz="3732"/>
            </a:lvl3pPr>
            <a:lvl4pPr marL="2302242" indent="-473989" defTabSz="1218835">
              <a:spcBef>
                <a:spcPts val="800"/>
              </a:spcBef>
              <a:buClrTx/>
              <a:defRPr sz="3732"/>
            </a:lvl4pPr>
            <a:lvl5pPr marL="2911657" indent="-473988" defTabSz="1218835">
              <a:spcBef>
                <a:spcPts val="800"/>
              </a:spcBef>
              <a:buClrTx/>
              <a:defRPr sz="3732"/>
            </a:lvl5pPr>
          </a:lstStyle>
          <a:p>
            <a:r>
              <a:t>Body Level One</a:t>
            </a:r>
          </a:p>
          <a:p>
            <a:pPr lvl="1"/>
            <a:r>
              <a:t>Body Level Two</a:t>
            </a:r>
          </a:p>
          <a:p>
            <a:pPr lvl="2"/>
            <a:r>
              <a:t>Body Level Three</a:t>
            </a:r>
          </a:p>
          <a:p>
            <a:pPr lvl="3"/>
            <a:r>
              <a:t>Body Level Four</a:t>
            </a:r>
          </a:p>
          <a:p>
            <a:pPr lvl="4"/>
            <a:r>
              <a:t>Body Level Five</a:t>
            </a:r>
          </a:p>
        </p:txBody>
      </p:sp>
      <p:sp>
        <p:nvSpPr>
          <p:cNvPr id="183" name="Title Text"/>
          <p:cNvSpPr txBox="1">
            <a:spLocks noGrp="1"/>
          </p:cNvSpPr>
          <p:nvPr>
            <p:ph type="title"/>
          </p:nvPr>
        </p:nvSpPr>
        <p:spPr>
          <a:xfrm>
            <a:off x="1156637" y="313343"/>
            <a:ext cx="10422749" cy="370055"/>
          </a:xfrm>
          <a:prstGeom prst="rect">
            <a:avLst/>
          </a:prstGeom>
        </p:spPr>
        <p:txBody>
          <a:bodyPr lIns="45718" tIns="45718" rIns="45718" bIns="45718"/>
          <a:lstStyle>
            <a:lvl1pPr defTabSz="1218835">
              <a:defRPr spc="933"/>
            </a:lvl1pPr>
          </a:lstStyle>
          <a:p>
            <a:r>
              <a:t>Title Text</a:t>
            </a:r>
          </a:p>
        </p:txBody>
      </p:sp>
      <p:grpSp>
        <p:nvGrpSpPr>
          <p:cNvPr id="187" name="Group 16"/>
          <p:cNvGrpSpPr/>
          <p:nvPr/>
        </p:nvGrpSpPr>
        <p:grpSpPr>
          <a:xfrm>
            <a:off x="143304" y="27778"/>
            <a:ext cx="1171210" cy="6572828"/>
            <a:chOff x="0" y="-1"/>
            <a:chExt cx="878634" cy="4929620"/>
          </a:xfrm>
        </p:grpSpPr>
        <p:sp>
          <p:nvSpPr>
            <p:cNvPr id="184" name="Straight Connector 17"/>
            <p:cNvSpPr/>
            <p:nvPr/>
          </p:nvSpPr>
          <p:spPr>
            <a:xfrm flipH="1">
              <a:off x="338634" y="1041184"/>
              <a:ext cx="2" cy="3888435"/>
            </a:xfrm>
            <a:prstGeom prst="line">
              <a:avLst/>
            </a:prstGeom>
            <a:noFill/>
            <a:ln w="31750" cap="flat">
              <a:solidFill>
                <a:srgbClr val="941333">
                  <a:alpha val="81000"/>
                </a:srgbClr>
              </a:solidFill>
              <a:prstDash val="solid"/>
              <a:round/>
            </a:ln>
            <a:effectLst/>
          </p:spPr>
          <p:txBody>
            <a:bodyPr wrap="square" lIns="45718" tIns="45718" rIns="45718" bIns="45718" numCol="1" anchor="t">
              <a:noAutofit/>
            </a:bodyPr>
            <a:lstStyle/>
            <a:p>
              <a:pPr defTabSz="1218866" hangingPunct="0"/>
              <a:endParaRPr sz="1866" kern="0">
                <a:solidFill>
                  <a:srgbClr val="000000"/>
                </a:solidFill>
                <a:latin typeface="Arial"/>
                <a:cs typeface="Arial"/>
                <a:sym typeface="Arial"/>
              </a:endParaRPr>
            </a:p>
          </p:txBody>
        </p:sp>
        <p:sp>
          <p:nvSpPr>
            <p:cNvPr id="185" name="TextBox 18"/>
            <p:cNvSpPr txBox="1"/>
            <p:nvPr/>
          </p:nvSpPr>
          <p:spPr>
            <a:xfrm>
              <a:off x="0" y="593999"/>
              <a:ext cx="878634" cy="40760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186" name="Picture 2" descr="Picture 2"/>
            <p:cNvPicPr>
              <a:picLocks noChangeAspect="1"/>
            </p:cNvPicPr>
            <p:nvPr/>
          </p:nvPicPr>
          <p:blipFill>
            <a:blip r:embed="rId3"/>
            <a:stretch>
              <a:fillRect/>
            </a:stretch>
          </p:blipFill>
          <p:spPr>
            <a:xfrm>
              <a:off x="10271" y="-1"/>
              <a:ext cx="662955" cy="684018"/>
            </a:xfrm>
            <a:prstGeom prst="rect">
              <a:avLst/>
            </a:prstGeom>
            <a:ln w="12700" cap="flat">
              <a:noFill/>
              <a:miter lim="400000"/>
            </a:ln>
            <a:effectLst/>
          </p:spPr>
        </p:pic>
      </p:grpSp>
      <p:sp>
        <p:nvSpPr>
          <p:cNvPr id="188"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3213919352"/>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4_Comparison">
    <p:spTree>
      <p:nvGrpSpPr>
        <p:cNvPr id="1" name=""/>
        <p:cNvGrpSpPr/>
        <p:nvPr/>
      </p:nvGrpSpPr>
      <p:grpSpPr>
        <a:xfrm>
          <a:off x="0" y="0"/>
          <a:ext cx="0" cy="0"/>
          <a:chOff x="0" y="0"/>
          <a:chExt cx="0" cy="0"/>
        </a:xfrm>
      </p:grpSpPr>
      <p:pic>
        <p:nvPicPr>
          <p:cNvPr id="195"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196" name="Body Level One…"/>
          <p:cNvSpPr txBox="1">
            <a:spLocks noGrp="1"/>
          </p:cNvSpPr>
          <p:nvPr>
            <p:ph type="body" sz="quarter" idx="1"/>
          </p:nvPr>
        </p:nvSpPr>
        <p:spPr>
          <a:xfrm>
            <a:off x="1199896" y="836714"/>
            <a:ext cx="5385514" cy="639764"/>
          </a:xfrm>
          <a:prstGeom prst="rect">
            <a:avLst/>
          </a:prstGeom>
        </p:spPr>
        <p:txBody>
          <a:bodyPr lIns="45718" tIns="45718" rIns="45718" bIns="45718" anchor="b"/>
          <a:lstStyle>
            <a:lvl1pPr marL="0" indent="0" defTabSz="1218835">
              <a:spcBef>
                <a:spcPts val="667"/>
              </a:spcBef>
              <a:buClrTx/>
              <a:buSzTx/>
              <a:buFontTx/>
              <a:buNone/>
              <a:defRPr sz="3199" b="1"/>
            </a:lvl1pPr>
            <a:lvl2pPr marL="0" indent="0" defTabSz="1218835">
              <a:spcBef>
                <a:spcPts val="667"/>
              </a:spcBef>
              <a:buClrTx/>
              <a:buSzTx/>
              <a:buFontTx/>
              <a:buNone/>
              <a:defRPr sz="3199" b="1"/>
            </a:lvl2pPr>
            <a:lvl3pPr marL="0" indent="0" defTabSz="1218835">
              <a:spcBef>
                <a:spcPts val="667"/>
              </a:spcBef>
              <a:buClrTx/>
              <a:buSzTx/>
              <a:buFontTx/>
              <a:buNone/>
              <a:defRPr sz="3199" b="1"/>
            </a:lvl3pPr>
            <a:lvl4pPr marL="0" indent="0" defTabSz="1218835">
              <a:spcBef>
                <a:spcPts val="667"/>
              </a:spcBef>
              <a:buClrTx/>
              <a:buSzTx/>
              <a:buFontTx/>
              <a:buNone/>
              <a:defRPr sz="3199" b="1"/>
            </a:lvl4pPr>
            <a:lvl5pPr marL="0" indent="0" defTabSz="1218835">
              <a:spcBef>
                <a:spcPts val="667"/>
              </a:spcBef>
              <a:buClrTx/>
              <a:buSzTx/>
              <a:buFontTx/>
              <a:buNone/>
              <a:defRPr sz="3199" b="1"/>
            </a:lvl5pPr>
          </a:lstStyle>
          <a:p>
            <a:r>
              <a:t>Body Level One</a:t>
            </a:r>
          </a:p>
          <a:p>
            <a:pPr lvl="1"/>
            <a:r>
              <a:t>Body Level Two</a:t>
            </a:r>
          </a:p>
          <a:p>
            <a:pPr lvl="2"/>
            <a:r>
              <a:t>Body Level Three</a:t>
            </a:r>
          </a:p>
          <a:p>
            <a:pPr lvl="3"/>
            <a:r>
              <a:t>Body Level Four</a:t>
            </a:r>
          </a:p>
          <a:p>
            <a:pPr lvl="4"/>
            <a:r>
              <a:t>Body Level Five</a:t>
            </a:r>
          </a:p>
        </p:txBody>
      </p:sp>
      <p:sp>
        <p:nvSpPr>
          <p:cNvPr id="197" name="Text Placeholder 4"/>
          <p:cNvSpPr>
            <a:spLocks noGrp="1"/>
          </p:cNvSpPr>
          <p:nvPr>
            <p:ph type="body" sz="quarter" idx="13"/>
          </p:nvPr>
        </p:nvSpPr>
        <p:spPr>
          <a:xfrm>
            <a:off x="6782208" y="836714"/>
            <a:ext cx="5387633" cy="639764"/>
          </a:xfrm>
          <a:prstGeom prst="rect">
            <a:avLst/>
          </a:prstGeom>
        </p:spPr>
        <p:txBody>
          <a:bodyPr lIns="45718" tIns="45718" rIns="45718" bIns="45718" anchor="b"/>
          <a:lstStyle/>
          <a:p>
            <a:endParaRPr/>
          </a:p>
        </p:txBody>
      </p:sp>
      <p:sp>
        <p:nvSpPr>
          <p:cNvPr id="198" name="Title Text"/>
          <p:cNvSpPr txBox="1">
            <a:spLocks noGrp="1"/>
          </p:cNvSpPr>
          <p:nvPr>
            <p:ph type="title"/>
          </p:nvPr>
        </p:nvSpPr>
        <p:spPr>
          <a:xfrm>
            <a:off x="1156637" y="313343"/>
            <a:ext cx="10422749" cy="370055"/>
          </a:xfrm>
          <a:prstGeom prst="rect">
            <a:avLst/>
          </a:prstGeom>
        </p:spPr>
        <p:txBody>
          <a:bodyPr lIns="45718" tIns="45718" rIns="45718" bIns="45718"/>
          <a:lstStyle>
            <a:lvl1pPr defTabSz="1218835">
              <a:defRPr spc="933"/>
            </a:lvl1pPr>
          </a:lstStyle>
          <a:p>
            <a:r>
              <a:t>Title Text</a:t>
            </a:r>
          </a:p>
        </p:txBody>
      </p:sp>
      <p:grpSp>
        <p:nvGrpSpPr>
          <p:cNvPr id="202" name="Group 18"/>
          <p:cNvGrpSpPr/>
          <p:nvPr/>
        </p:nvGrpSpPr>
        <p:grpSpPr>
          <a:xfrm>
            <a:off x="143304" y="27778"/>
            <a:ext cx="1171210" cy="6572828"/>
            <a:chOff x="0" y="-1"/>
            <a:chExt cx="878634" cy="4929620"/>
          </a:xfrm>
        </p:grpSpPr>
        <p:sp>
          <p:nvSpPr>
            <p:cNvPr id="199" name="Straight Connector 19"/>
            <p:cNvSpPr/>
            <p:nvPr/>
          </p:nvSpPr>
          <p:spPr>
            <a:xfrm flipH="1">
              <a:off x="338634" y="1041184"/>
              <a:ext cx="2" cy="3888435"/>
            </a:xfrm>
            <a:prstGeom prst="line">
              <a:avLst/>
            </a:prstGeom>
            <a:noFill/>
            <a:ln w="31750" cap="flat">
              <a:solidFill>
                <a:srgbClr val="941333">
                  <a:alpha val="81000"/>
                </a:srgbClr>
              </a:solidFill>
              <a:prstDash val="solid"/>
              <a:round/>
            </a:ln>
            <a:effectLst/>
          </p:spPr>
          <p:txBody>
            <a:bodyPr wrap="square" lIns="45718" tIns="45718" rIns="45718" bIns="45718" numCol="1" anchor="t">
              <a:noAutofit/>
            </a:bodyPr>
            <a:lstStyle/>
            <a:p>
              <a:pPr defTabSz="1218866" hangingPunct="0"/>
              <a:endParaRPr sz="1866" kern="0">
                <a:solidFill>
                  <a:srgbClr val="000000"/>
                </a:solidFill>
                <a:latin typeface="Arial"/>
                <a:cs typeface="Arial"/>
                <a:sym typeface="Arial"/>
              </a:endParaRPr>
            </a:p>
          </p:txBody>
        </p:sp>
        <p:sp>
          <p:nvSpPr>
            <p:cNvPr id="200" name="TextBox 20"/>
            <p:cNvSpPr txBox="1"/>
            <p:nvPr/>
          </p:nvSpPr>
          <p:spPr>
            <a:xfrm>
              <a:off x="0" y="593999"/>
              <a:ext cx="878634" cy="40760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201" name="Picture 2" descr="Picture 2"/>
            <p:cNvPicPr>
              <a:picLocks noChangeAspect="1"/>
            </p:cNvPicPr>
            <p:nvPr/>
          </p:nvPicPr>
          <p:blipFill>
            <a:blip r:embed="rId3"/>
            <a:stretch>
              <a:fillRect/>
            </a:stretch>
          </p:blipFill>
          <p:spPr>
            <a:xfrm>
              <a:off x="10271" y="-1"/>
              <a:ext cx="662955" cy="684018"/>
            </a:xfrm>
            <a:prstGeom prst="rect">
              <a:avLst/>
            </a:prstGeom>
            <a:ln w="12700" cap="flat">
              <a:noFill/>
              <a:miter lim="400000"/>
            </a:ln>
            <a:effectLst/>
          </p:spPr>
        </p:pic>
      </p:grpSp>
      <p:sp>
        <p:nvSpPr>
          <p:cNvPr id="203"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3725452063"/>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6_Title and Content">
    <p:spTree>
      <p:nvGrpSpPr>
        <p:cNvPr id="1" name=""/>
        <p:cNvGrpSpPr/>
        <p:nvPr/>
      </p:nvGrpSpPr>
      <p:grpSpPr>
        <a:xfrm>
          <a:off x="0" y="0"/>
          <a:ext cx="0" cy="0"/>
          <a:chOff x="0" y="0"/>
          <a:chExt cx="0" cy="0"/>
        </a:xfrm>
      </p:grpSpPr>
      <p:pic>
        <p:nvPicPr>
          <p:cNvPr id="246"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251" name="Group 26"/>
          <p:cNvGrpSpPr/>
          <p:nvPr/>
        </p:nvGrpSpPr>
        <p:grpSpPr>
          <a:xfrm>
            <a:off x="-187189" y="-61486"/>
            <a:ext cx="3063851" cy="7042883"/>
            <a:chOff x="0" y="-1"/>
            <a:chExt cx="2298485" cy="5282160"/>
          </a:xfrm>
        </p:grpSpPr>
        <p:pic>
          <p:nvPicPr>
            <p:cNvPr id="247"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250" name="Group 28"/>
            <p:cNvGrpSpPr/>
            <p:nvPr/>
          </p:nvGrpSpPr>
          <p:grpSpPr>
            <a:xfrm>
              <a:off x="-1" y="-2"/>
              <a:ext cx="2298487" cy="5282162"/>
              <a:chOff x="0" y="-1"/>
              <a:chExt cx="2298485" cy="5282161"/>
            </a:xfrm>
          </p:grpSpPr>
          <p:sp>
            <p:nvSpPr>
              <p:cNvPr id="248" name="Rectangle 29"/>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249" name="Rectangle 30"/>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252"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253" name="Body Level One…"/>
          <p:cNvSpPr txBox="1">
            <a:spLocks noGrp="1"/>
          </p:cNvSpPr>
          <p:nvPr>
            <p:ph type="body" idx="1"/>
          </p:nvPr>
        </p:nvSpPr>
        <p:spPr>
          <a:xfrm>
            <a:off x="1848917" y="932724"/>
            <a:ext cx="9730469" cy="5097433"/>
          </a:xfrm>
          <a:prstGeom prst="rect">
            <a:avLst/>
          </a:prstGeom>
        </p:spPr>
        <p:txBody>
          <a:bodyPr lIns="45718" tIns="45718" rIns="45718" bIns="45718"/>
          <a:lstStyle>
            <a:lvl1pPr indent="-457075">
              <a:buClrTx/>
            </a:lvl1pPr>
            <a:lvl2pPr marL="1032650" indent="-423217">
              <a:buClrTx/>
            </a:lvl2pPr>
            <a:lvl3pPr marL="1599760" indent="-380895">
              <a:buClrTx/>
            </a:lvl3pPr>
            <a:lvl4pPr marL="2263605" indent="-435307">
              <a:buClrTx/>
            </a:lvl4pPr>
            <a:lvl5pPr marL="2873036" indent="-435307">
              <a:buClrTx/>
            </a:lvl5pPr>
          </a:lstStyle>
          <a:p>
            <a:r>
              <a:t>Body Level One</a:t>
            </a:r>
          </a:p>
          <a:p>
            <a:pPr lvl="1"/>
            <a:r>
              <a:t>Body Level Two</a:t>
            </a:r>
          </a:p>
          <a:p>
            <a:pPr lvl="2"/>
            <a:r>
              <a:t>Body Level Three</a:t>
            </a:r>
          </a:p>
          <a:p>
            <a:pPr lvl="3"/>
            <a:r>
              <a:t>Body Level Four</a:t>
            </a:r>
          </a:p>
          <a:p>
            <a:pPr lvl="4"/>
            <a:r>
              <a:t>Body Level Five</a:t>
            </a:r>
          </a:p>
        </p:txBody>
      </p:sp>
      <p:sp>
        <p:nvSpPr>
          <p:cNvPr id="254" name="Straight Connector 23"/>
          <p:cNvSpPr/>
          <p:nvPr/>
        </p:nvSpPr>
        <p:spPr>
          <a:xfrm flipH="1">
            <a:off x="628557" y="1416026"/>
            <a:ext cx="3" cy="5184577"/>
          </a:xfrm>
          <a:prstGeom prst="line">
            <a:avLst/>
          </a:prstGeom>
          <a:ln w="31750">
            <a:solidFill>
              <a:srgbClr val="5AC4DD"/>
            </a:solidFill>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255" name="TextBox 24"/>
          <p:cNvSpPr txBox="1"/>
          <p:nvPr/>
        </p:nvSpPr>
        <p:spPr>
          <a:xfrm>
            <a:off x="47317" y="819779"/>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256" name="Picture 2" descr="Picture 2"/>
          <p:cNvPicPr>
            <a:picLocks noChangeAspect="1"/>
          </p:cNvPicPr>
          <p:nvPr/>
        </p:nvPicPr>
        <p:blipFill>
          <a:blip r:embed="rId4"/>
          <a:stretch>
            <a:fillRect/>
          </a:stretch>
        </p:blipFill>
        <p:spPr>
          <a:xfrm>
            <a:off x="204284" y="56315"/>
            <a:ext cx="923914" cy="869797"/>
          </a:xfrm>
          <a:prstGeom prst="rect">
            <a:avLst/>
          </a:prstGeom>
          <a:ln w="12700">
            <a:miter lim="400000"/>
          </a:ln>
        </p:spPr>
      </p:pic>
      <p:sp>
        <p:nvSpPr>
          <p:cNvPr id="257" name="Slide Number"/>
          <p:cNvSpPr txBox="1">
            <a:spLocks noGrp="1"/>
          </p:cNvSpPr>
          <p:nvPr>
            <p:ph type="sldNum" sz="quarter" idx="2"/>
          </p:nvPr>
        </p:nvSpPr>
        <p:spPr>
          <a:xfrm>
            <a:off x="11235385" y="658497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1767690689"/>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5_Title and Content">
    <p:spTree>
      <p:nvGrpSpPr>
        <p:cNvPr id="1" name=""/>
        <p:cNvGrpSpPr/>
        <p:nvPr/>
      </p:nvGrpSpPr>
      <p:grpSpPr>
        <a:xfrm>
          <a:off x="0" y="0"/>
          <a:ext cx="0" cy="0"/>
          <a:chOff x="0" y="0"/>
          <a:chExt cx="0" cy="0"/>
        </a:xfrm>
      </p:grpSpPr>
      <p:pic>
        <p:nvPicPr>
          <p:cNvPr id="264"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269" name="Group 9"/>
          <p:cNvGrpSpPr/>
          <p:nvPr/>
        </p:nvGrpSpPr>
        <p:grpSpPr>
          <a:xfrm>
            <a:off x="-187189" y="-61486"/>
            <a:ext cx="3063851" cy="7042883"/>
            <a:chOff x="0" y="-1"/>
            <a:chExt cx="2298485" cy="5282160"/>
          </a:xfrm>
        </p:grpSpPr>
        <p:pic>
          <p:nvPicPr>
            <p:cNvPr id="265"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268" name="Group 11"/>
            <p:cNvGrpSpPr/>
            <p:nvPr/>
          </p:nvGrpSpPr>
          <p:grpSpPr>
            <a:xfrm>
              <a:off x="-1" y="-2"/>
              <a:ext cx="2298487" cy="5282162"/>
              <a:chOff x="0" y="-1"/>
              <a:chExt cx="2298485" cy="5282161"/>
            </a:xfrm>
          </p:grpSpPr>
          <p:sp>
            <p:nvSpPr>
              <p:cNvPr id="266" name="Rectangle 13"/>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267" name="Rectangle 17"/>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270" name="Body Level One…"/>
          <p:cNvSpPr txBox="1">
            <a:spLocks noGrp="1"/>
          </p:cNvSpPr>
          <p:nvPr>
            <p:ph type="body" idx="1"/>
          </p:nvPr>
        </p:nvSpPr>
        <p:spPr>
          <a:xfrm>
            <a:off x="1256972" y="932724"/>
            <a:ext cx="10322413" cy="5097433"/>
          </a:xfrm>
          <a:prstGeom prst="rect">
            <a:avLst/>
          </a:prstGeom>
        </p:spPr>
        <p:txBody>
          <a:bodyPr lIns="45718" tIns="45718" rIns="45718" bIns="45718"/>
          <a:lstStyle>
            <a:lvl1pPr indent="-457075">
              <a:buClrTx/>
            </a:lvl1pPr>
            <a:lvl2pPr marL="1032650" indent="-423217">
              <a:buClrTx/>
            </a:lvl2pPr>
            <a:lvl3pPr marL="1599760" indent="-380895">
              <a:buClrTx/>
            </a:lvl3pPr>
            <a:lvl4pPr marL="2263605" indent="-435307">
              <a:buClrTx/>
            </a:lvl4pPr>
            <a:lvl5pPr marL="2873036" indent="-435307">
              <a:buClrTx/>
            </a:lvl5pPr>
          </a:lstStyle>
          <a:p>
            <a:r>
              <a:t>Body Level One</a:t>
            </a:r>
          </a:p>
          <a:p>
            <a:pPr lvl="1"/>
            <a:r>
              <a:t>Body Level Two</a:t>
            </a:r>
          </a:p>
          <a:p>
            <a:pPr lvl="2"/>
            <a:r>
              <a:t>Body Level Three</a:t>
            </a:r>
          </a:p>
          <a:p>
            <a:pPr lvl="3"/>
            <a:r>
              <a:t>Body Level Four</a:t>
            </a:r>
          </a:p>
          <a:p>
            <a:pPr lvl="4"/>
            <a:r>
              <a:t>Body Level Five</a:t>
            </a:r>
          </a:p>
        </p:txBody>
      </p:sp>
      <p:sp>
        <p:nvSpPr>
          <p:cNvPr id="271"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272" name="Straight Connector 14"/>
          <p:cNvSpPr/>
          <p:nvPr/>
        </p:nvSpPr>
        <p:spPr>
          <a:xfrm flipH="1">
            <a:off x="628557" y="1416026"/>
            <a:ext cx="3" cy="5184577"/>
          </a:xfrm>
          <a:prstGeom prst="line">
            <a:avLst/>
          </a:prstGeom>
          <a:ln w="31750">
            <a:solidFill>
              <a:srgbClr val="5AC4DD"/>
            </a:solidFill>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273" name="TextBox 15"/>
          <p:cNvSpPr txBox="1"/>
          <p:nvPr/>
        </p:nvSpPr>
        <p:spPr>
          <a:xfrm>
            <a:off x="47317" y="819779"/>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274" name="Picture 2" descr="Picture 2"/>
          <p:cNvPicPr>
            <a:picLocks noChangeAspect="1"/>
          </p:cNvPicPr>
          <p:nvPr/>
        </p:nvPicPr>
        <p:blipFill>
          <a:blip r:embed="rId4"/>
          <a:stretch>
            <a:fillRect/>
          </a:stretch>
        </p:blipFill>
        <p:spPr>
          <a:xfrm>
            <a:off x="204284" y="56315"/>
            <a:ext cx="923914" cy="869797"/>
          </a:xfrm>
          <a:prstGeom prst="rect">
            <a:avLst/>
          </a:prstGeom>
          <a:ln w="12700">
            <a:miter lim="400000"/>
          </a:ln>
        </p:spPr>
      </p:pic>
      <p:sp>
        <p:nvSpPr>
          <p:cNvPr id="275" name="Slide Number"/>
          <p:cNvSpPr txBox="1">
            <a:spLocks noGrp="1"/>
          </p:cNvSpPr>
          <p:nvPr>
            <p:ph type="sldNum" sz="quarter" idx="2"/>
          </p:nvPr>
        </p:nvSpPr>
        <p:spPr>
          <a:xfrm>
            <a:off x="11235385" y="658497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378320331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1256972" y="932723"/>
            <a:ext cx="10322413" cy="5097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userDrawn="1">
            <p:ph type="dt" sz="half" idx="10"/>
          </p:nvPr>
        </p:nvSpPr>
        <p:spPr>
          <a:xfrm>
            <a:off x="609441" y="6501342"/>
            <a:ext cx="2844059" cy="365125"/>
          </a:xfrm>
        </p:spPr>
        <p:txBody>
          <a:bodyPr/>
          <a:lstStyle/>
          <a:p>
            <a:fld id="{30E17047-C597-4B34-8FEE-7A0D1EA692A4}" type="datetimeFigureOut">
              <a:rPr lang="en-US" smtClean="0"/>
              <a:t>2/10/26</a:t>
            </a:fld>
            <a:endParaRPr lang="en-US"/>
          </a:p>
        </p:txBody>
      </p:sp>
      <p:sp>
        <p:nvSpPr>
          <p:cNvPr id="5" name="Footer Placeholder 4"/>
          <p:cNvSpPr>
            <a:spLocks noGrp="1"/>
          </p:cNvSpPr>
          <p:nvPr userDrawn="1">
            <p:ph type="ftr" sz="quarter" idx="11"/>
          </p:nvPr>
        </p:nvSpPr>
        <p:spPr>
          <a:xfrm>
            <a:off x="4164515" y="6501342"/>
            <a:ext cx="3859795" cy="365125"/>
          </a:xfrm>
        </p:spPr>
        <p:txBody>
          <a:bodyPr/>
          <a:lstStyle/>
          <a:p>
            <a:endParaRPr lang="en-US"/>
          </a:p>
        </p:txBody>
      </p:sp>
      <p:sp>
        <p:nvSpPr>
          <p:cNvPr id="6" name="Slide Number Placeholder 5"/>
          <p:cNvSpPr>
            <a:spLocks noGrp="1"/>
          </p:cNvSpPr>
          <p:nvPr userDrawn="1">
            <p:ph type="sldNum" sz="quarter" idx="12"/>
          </p:nvPr>
        </p:nvSpPr>
        <p:spPr>
          <a:xfrm>
            <a:off x="8735325" y="6501342"/>
            <a:ext cx="2844059" cy="365125"/>
          </a:xfrm>
        </p:spPr>
        <p:txBody>
          <a:bodyPr/>
          <a:lstStyle/>
          <a:p>
            <a:fld id="{58768E1A-8455-4611-8763-3FA1B747F6B6}" type="slidenum">
              <a:rPr lang="en-US" smtClean="0"/>
              <a:t>‹#›</a:t>
            </a:fld>
            <a:endParaRPr lang="en-US"/>
          </a:p>
        </p:txBody>
      </p:sp>
      <p:sp>
        <p:nvSpPr>
          <p:cNvPr id="11" name="Title 1"/>
          <p:cNvSpPr>
            <a:spLocks noGrp="1"/>
          </p:cNvSpPr>
          <p:nvPr>
            <p:ph type="title" hasCustomPrompt="1"/>
          </p:nvPr>
        </p:nvSpPr>
        <p:spPr>
          <a:xfrm>
            <a:off x="1156638"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2" name="Group 11"/>
          <p:cNvGrpSpPr/>
          <p:nvPr userDrawn="1"/>
        </p:nvGrpSpPr>
        <p:grpSpPr>
          <a:xfrm>
            <a:off x="143302" y="27779"/>
            <a:ext cx="1171206" cy="6572823"/>
            <a:chOff x="164975" y="20834"/>
            <a:chExt cx="878633" cy="4929617"/>
          </a:xfrm>
        </p:grpSpPr>
        <p:cxnSp>
          <p:nvCxnSpPr>
            <p:cNvPr id="13" name="Straight Connector 1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17"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8235995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2_Section Header">
    <p:spTree>
      <p:nvGrpSpPr>
        <p:cNvPr id="1" name=""/>
        <p:cNvGrpSpPr/>
        <p:nvPr/>
      </p:nvGrpSpPr>
      <p:grpSpPr>
        <a:xfrm>
          <a:off x="0" y="0"/>
          <a:ext cx="0" cy="0"/>
          <a:chOff x="0" y="0"/>
          <a:chExt cx="0" cy="0"/>
        </a:xfrm>
      </p:grpSpPr>
      <p:pic>
        <p:nvPicPr>
          <p:cNvPr id="282"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sp>
        <p:nvSpPr>
          <p:cNvPr id="283" name="Rectangle 6"/>
          <p:cNvSpPr/>
          <p:nvPr/>
        </p:nvSpPr>
        <p:spPr>
          <a:xfrm>
            <a:off x="0" y="0"/>
            <a:ext cx="12188825" cy="6858000"/>
          </a:xfrm>
          <a:prstGeom prst="rect">
            <a:avLst/>
          </a:prstGeom>
          <a:solidFill>
            <a:srgbClr val="62C4DD"/>
          </a:solidFill>
          <a:ln w="12700">
            <a:miter lim="400000"/>
          </a:ln>
        </p:spPr>
        <p:txBody>
          <a:bodyPr lIns="60941" tIns="60941" rIns="60941" bIns="60941" anchor="ct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pic>
        <p:nvPicPr>
          <p:cNvPr id="284" name="Picture 2" descr="Picture 2"/>
          <p:cNvPicPr>
            <a:picLocks noChangeAspect="1"/>
          </p:cNvPicPr>
          <p:nvPr/>
        </p:nvPicPr>
        <p:blipFill>
          <a:blip r:embed="rId3"/>
          <a:stretch>
            <a:fillRect/>
          </a:stretch>
        </p:blipFill>
        <p:spPr>
          <a:xfrm>
            <a:off x="9739168" y="0"/>
            <a:ext cx="2463889" cy="6858000"/>
          </a:xfrm>
          <a:prstGeom prst="rect">
            <a:avLst/>
          </a:prstGeom>
          <a:ln w="12700">
            <a:miter lim="400000"/>
          </a:ln>
        </p:spPr>
      </p:pic>
      <p:sp>
        <p:nvSpPr>
          <p:cNvPr id="285" name="Title 1"/>
          <p:cNvSpPr txBox="1"/>
          <p:nvPr/>
        </p:nvSpPr>
        <p:spPr>
          <a:xfrm>
            <a:off x="3468942" y="2981446"/>
            <a:ext cx="6236097" cy="110770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nchor="ctr">
            <a:spAutoFit/>
          </a:bodyPr>
          <a:lstStyle>
            <a:lvl1pPr>
              <a:defRPr sz="2400" spc="600">
                <a:solidFill>
                  <a:srgbClr val="FFFFFF"/>
                </a:solidFill>
                <a:latin typeface="Calibri"/>
                <a:ea typeface="Calibri"/>
                <a:cs typeface="Calibri"/>
                <a:sym typeface="Calibri"/>
              </a:defRPr>
            </a:lvl1pPr>
          </a:lstStyle>
          <a:p>
            <a:pPr defTabSz="1218866" hangingPunct="0"/>
            <a:r>
              <a:rPr sz="3199" kern="0"/>
              <a:t>WHAT’S THE ATMOSPHERE LIKE TODAY?</a:t>
            </a:r>
          </a:p>
        </p:txBody>
      </p:sp>
      <p:sp>
        <p:nvSpPr>
          <p:cNvPr id="286" name="Body Level One…"/>
          <p:cNvSpPr txBox="1">
            <a:spLocks noGrp="1"/>
          </p:cNvSpPr>
          <p:nvPr>
            <p:ph type="body" sz="quarter" idx="1"/>
          </p:nvPr>
        </p:nvSpPr>
        <p:spPr>
          <a:xfrm>
            <a:off x="3468942" y="4197087"/>
            <a:ext cx="6239072" cy="1536173"/>
          </a:xfrm>
          <a:prstGeom prst="rect">
            <a:avLst/>
          </a:prstGeom>
        </p:spPr>
        <p:txBody>
          <a:bodyPr lIns="45718" tIns="45718" rIns="45718" bIns="45718"/>
          <a:lstStyle>
            <a:lvl1pPr marL="0" indent="0">
              <a:buClrTx/>
              <a:buSzTx/>
              <a:buFontTx/>
              <a:buNone/>
              <a:defRPr sz="2399">
                <a:solidFill>
                  <a:srgbClr val="FFFFFF"/>
                </a:solidFill>
              </a:defRPr>
            </a:lvl1pPr>
            <a:lvl2pPr marL="0" indent="0">
              <a:buClrTx/>
              <a:buSzTx/>
              <a:buFontTx/>
              <a:buNone/>
              <a:defRPr sz="2399">
                <a:solidFill>
                  <a:srgbClr val="FFFFFF"/>
                </a:solidFill>
              </a:defRPr>
            </a:lvl2pPr>
            <a:lvl3pPr marL="0" indent="0">
              <a:buClrTx/>
              <a:buSzTx/>
              <a:buFontTx/>
              <a:buNone/>
              <a:defRPr sz="2399">
                <a:solidFill>
                  <a:srgbClr val="FFFFFF"/>
                </a:solidFill>
              </a:defRPr>
            </a:lvl3pPr>
            <a:lvl4pPr marL="0" indent="0">
              <a:buClrTx/>
              <a:buSzTx/>
              <a:buFontTx/>
              <a:buNone/>
              <a:defRPr sz="2399">
                <a:solidFill>
                  <a:srgbClr val="FFFFFF"/>
                </a:solidFill>
              </a:defRPr>
            </a:lvl4pPr>
            <a:lvl5pPr marL="0" indent="0">
              <a:buClrTx/>
              <a:buSzTx/>
              <a:buFontTx/>
              <a:buNone/>
              <a:defRPr sz="2399">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287" name="Picture 2" descr="Picture 2"/>
          <p:cNvPicPr>
            <a:picLocks noChangeAspect="1"/>
          </p:cNvPicPr>
          <p:nvPr/>
        </p:nvPicPr>
        <p:blipFill>
          <a:blip r:embed="rId4"/>
          <a:stretch>
            <a:fillRect/>
          </a:stretch>
        </p:blipFill>
        <p:spPr>
          <a:xfrm>
            <a:off x="-264731" y="679277"/>
            <a:ext cx="4223371" cy="4954099"/>
          </a:xfrm>
          <a:prstGeom prst="rect">
            <a:avLst/>
          </a:prstGeom>
          <a:ln w="12700">
            <a:miter lim="400000"/>
          </a:ln>
        </p:spPr>
      </p:pic>
      <p:pic>
        <p:nvPicPr>
          <p:cNvPr id="288" name="Picture 2" descr="Picture 2"/>
          <p:cNvPicPr>
            <a:picLocks noChangeAspect="1"/>
          </p:cNvPicPr>
          <p:nvPr/>
        </p:nvPicPr>
        <p:blipFill>
          <a:blip r:embed="rId5"/>
          <a:stretch>
            <a:fillRect/>
          </a:stretch>
        </p:blipFill>
        <p:spPr>
          <a:xfrm>
            <a:off x="719213" y="6240799"/>
            <a:ext cx="1025373" cy="374024"/>
          </a:xfrm>
          <a:prstGeom prst="rect">
            <a:avLst/>
          </a:prstGeom>
          <a:ln w="12700">
            <a:miter lim="400000"/>
          </a:ln>
        </p:spPr>
      </p:pic>
      <p:pic>
        <p:nvPicPr>
          <p:cNvPr id="289" name="Picture 2" descr="Picture 2"/>
          <p:cNvPicPr>
            <a:picLocks noChangeAspect="1"/>
          </p:cNvPicPr>
          <p:nvPr/>
        </p:nvPicPr>
        <p:blipFill>
          <a:blip r:embed="rId6"/>
          <a:stretch>
            <a:fillRect/>
          </a:stretch>
        </p:blipFill>
        <p:spPr>
          <a:xfrm>
            <a:off x="1956872" y="6200013"/>
            <a:ext cx="1527046" cy="400593"/>
          </a:xfrm>
          <a:prstGeom prst="rect">
            <a:avLst/>
          </a:prstGeom>
          <a:ln w="12700">
            <a:miter lim="400000"/>
          </a:ln>
        </p:spPr>
      </p:pic>
      <p:sp>
        <p:nvSpPr>
          <p:cNvPr id="290" name="TextBox 16"/>
          <p:cNvSpPr txBox="1"/>
          <p:nvPr/>
        </p:nvSpPr>
        <p:spPr>
          <a:xfrm>
            <a:off x="272880" y="4677141"/>
            <a:ext cx="3148149" cy="41020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lgn="ctr">
              <a:defRPr>
                <a:solidFill>
                  <a:srgbClr val="FFFFFF"/>
                </a:solidFill>
                <a:latin typeface="Calibri"/>
                <a:ea typeface="Calibri"/>
                <a:cs typeface="Calibri"/>
                <a:sym typeface="Calibri"/>
              </a:defRPr>
            </a:lvl1pPr>
          </a:lstStyle>
          <a:p>
            <a:pPr defTabSz="1218866" hangingPunct="0"/>
            <a:r>
              <a:rPr sz="1866" kern="0"/>
              <a:t>Atmosphere Monitoring</a:t>
            </a:r>
          </a:p>
        </p:txBody>
      </p:sp>
      <p:sp>
        <p:nvSpPr>
          <p:cNvPr id="291" name="Straight Arrow Connector 2"/>
          <p:cNvSpPr/>
          <p:nvPr/>
        </p:nvSpPr>
        <p:spPr>
          <a:xfrm flipV="1">
            <a:off x="1744585" y="452670"/>
            <a:ext cx="3" cy="1152129"/>
          </a:xfrm>
          <a:prstGeom prst="line">
            <a:avLst/>
          </a:prstGeom>
          <a:ln w="76200">
            <a:solidFill>
              <a:srgbClr val="FFFFFF"/>
            </a:solidFill>
            <a:tailEnd type="triangle"/>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292" name="Straight Arrow Connector 14"/>
          <p:cNvSpPr/>
          <p:nvPr/>
        </p:nvSpPr>
        <p:spPr>
          <a:xfrm flipV="1">
            <a:off x="3224238" y="1892828"/>
            <a:ext cx="1046451" cy="545304"/>
          </a:xfrm>
          <a:prstGeom prst="line">
            <a:avLst/>
          </a:prstGeom>
          <a:ln w="76200">
            <a:solidFill>
              <a:srgbClr val="FFFFFF"/>
            </a:solidFill>
            <a:tailEnd type="triangle"/>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293" name="TextBox 18"/>
          <p:cNvSpPr txBox="1"/>
          <p:nvPr/>
        </p:nvSpPr>
        <p:spPr>
          <a:xfrm>
            <a:off x="6574109" y="5877514"/>
            <a:ext cx="1110963" cy="28709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defRPr sz="800">
                <a:solidFill>
                  <a:srgbClr val="FFFFFF"/>
                </a:solidFill>
                <a:latin typeface="Calibri"/>
                <a:ea typeface="Calibri"/>
                <a:cs typeface="Calibri"/>
                <a:sym typeface="Calibri"/>
              </a:defRPr>
            </a:lvl1pPr>
          </a:lstStyle>
          <a:p>
            <a:pPr defTabSz="1218866" hangingPunct="0"/>
            <a:r>
              <a:rPr sz="1066" kern="0"/>
              <a:t>Copernicus EU</a:t>
            </a:r>
          </a:p>
        </p:txBody>
      </p:sp>
      <p:sp>
        <p:nvSpPr>
          <p:cNvPr id="294" name="TextBox 19"/>
          <p:cNvSpPr txBox="1"/>
          <p:nvPr/>
        </p:nvSpPr>
        <p:spPr>
          <a:xfrm>
            <a:off x="6574109" y="6371621"/>
            <a:ext cx="1110963" cy="28709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defRPr sz="800">
                <a:solidFill>
                  <a:srgbClr val="FFFFFF"/>
                </a:solidFill>
                <a:latin typeface="Calibri"/>
                <a:ea typeface="Calibri"/>
                <a:cs typeface="Calibri"/>
                <a:sym typeface="Calibri"/>
              </a:defRPr>
            </a:lvl1pPr>
          </a:lstStyle>
          <a:p>
            <a:pPr defTabSz="1218866" hangingPunct="0"/>
            <a:r>
              <a:rPr sz="1066" kern="0"/>
              <a:t>Copernicus EU</a:t>
            </a:r>
          </a:p>
        </p:txBody>
      </p:sp>
      <p:sp>
        <p:nvSpPr>
          <p:cNvPr id="295" name="TextBox 20"/>
          <p:cNvSpPr txBox="1"/>
          <p:nvPr/>
        </p:nvSpPr>
        <p:spPr>
          <a:xfrm>
            <a:off x="8169883" y="6381318"/>
            <a:ext cx="1444252" cy="28709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defRPr sz="800">
                <a:solidFill>
                  <a:srgbClr val="FFFFFF"/>
                </a:solidFill>
                <a:latin typeface="Calibri"/>
                <a:ea typeface="Calibri"/>
                <a:cs typeface="Calibri"/>
                <a:sym typeface="Calibri"/>
              </a:defRPr>
            </a:lvl1pPr>
          </a:lstStyle>
          <a:p>
            <a:pPr defTabSz="1218866" hangingPunct="0"/>
            <a:r>
              <a:rPr sz="1066" kern="0"/>
              <a:t>www.copernicus.eu</a:t>
            </a:r>
          </a:p>
        </p:txBody>
      </p:sp>
      <p:sp>
        <p:nvSpPr>
          <p:cNvPr id="296" name="TextBox 21"/>
          <p:cNvSpPr txBox="1"/>
          <p:nvPr/>
        </p:nvSpPr>
        <p:spPr>
          <a:xfrm>
            <a:off x="8169883" y="5889049"/>
            <a:ext cx="1110963" cy="287092"/>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lvl1pPr>
              <a:defRPr sz="800">
                <a:solidFill>
                  <a:srgbClr val="FFFFFF"/>
                </a:solidFill>
                <a:latin typeface="Calibri"/>
                <a:ea typeface="Calibri"/>
                <a:cs typeface="Calibri"/>
                <a:sym typeface="Calibri"/>
              </a:defRPr>
            </a:lvl1pPr>
          </a:lstStyle>
          <a:p>
            <a:pPr defTabSz="1218866" hangingPunct="0"/>
            <a:r>
              <a:rPr sz="1066" kern="0"/>
              <a:t>Copernicus EU</a:t>
            </a:r>
          </a:p>
        </p:txBody>
      </p:sp>
      <p:pic>
        <p:nvPicPr>
          <p:cNvPr id="297" name="Picture 5" descr="Picture 5"/>
          <p:cNvPicPr>
            <a:picLocks noChangeAspect="1"/>
          </p:cNvPicPr>
          <p:nvPr/>
        </p:nvPicPr>
        <p:blipFill>
          <a:blip r:embed="rId7"/>
          <a:stretch>
            <a:fillRect/>
          </a:stretch>
        </p:blipFill>
        <p:spPr>
          <a:xfrm>
            <a:off x="7804595" y="6347249"/>
            <a:ext cx="335915" cy="336003"/>
          </a:xfrm>
          <a:prstGeom prst="rect">
            <a:avLst/>
          </a:prstGeom>
          <a:ln w="12700">
            <a:miter lim="400000"/>
          </a:ln>
        </p:spPr>
      </p:pic>
      <p:pic>
        <p:nvPicPr>
          <p:cNvPr id="298" name="Picture 7" descr="Picture 7"/>
          <p:cNvPicPr>
            <a:picLocks noChangeAspect="1"/>
          </p:cNvPicPr>
          <p:nvPr/>
        </p:nvPicPr>
        <p:blipFill>
          <a:blip r:embed="rId8"/>
          <a:stretch>
            <a:fillRect/>
          </a:stretch>
        </p:blipFill>
        <p:spPr>
          <a:xfrm>
            <a:off x="6190400" y="5829265"/>
            <a:ext cx="383713" cy="384003"/>
          </a:xfrm>
          <a:prstGeom prst="rect">
            <a:avLst/>
          </a:prstGeom>
          <a:ln w="12700">
            <a:miter lim="400000"/>
          </a:ln>
        </p:spPr>
      </p:pic>
      <p:pic>
        <p:nvPicPr>
          <p:cNvPr id="299" name="Picture 12" descr="Picture 12"/>
          <p:cNvPicPr>
            <a:picLocks noChangeAspect="1"/>
          </p:cNvPicPr>
          <p:nvPr/>
        </p:nvPicPr>
        <p:blipFill>
          <a:blip r:embed="rId9"/>
          <a:stretch>
            <a:fillRect/>
          </a:stretch>
        </p:blipFill>
        <p:spPr>
          <a:xfrm>
            <a:off x="7760211" y="5819568"/>
            <a:ext cx="396430" cy="480003"/>
          </a:xfrm>
          <a:prstGeom prst="rect">
            <a:avLst/>
          </a:prstGeom>
          <a:ln w="12700">
            <a:miter lim="400000"/>
          </a:ln>
        </p:spPr>
      </p:pic>
      <p:pic>
        <p:nvPicPr>
          <p:cNvPr id="300" name="Picture 15" descr="Picture 15"/>
          <p:cNvPicPr>
            <a:picLocks noChangeAspect="1"/>
          </p:cNvPicPr>
          <p:nvPr/>
        </p:nvPicPr>
        <p:blipFill>
          <a:blip r:embed="rId10"/>
          <a:stretch>
            <a:fillRect/>
          </a:stretch>
        </p:blipFill>
        <p:spPr>
          <a:xfrm>
            <a:off x="6202820" y="6325153"/>
            <a:ext cx="384536" cy="384003"/>
          </a:xfrm>
          <a:prstGeom prst="rect">
            <a:avLst/>
          </a:prstGeom>
          <a:ln w="12700">
            <a:miter lim="400000"/>
          </a:ln>
        </p:spPr>
      </p:pic>
      <p:pic>
        <p:nvPicPr>
          <p:cNvPr id="301" name="Picture 1" descr="Picture 1"/>
          <p:cNvPicPr>
            <a:picLocks noChangeAspect="1"/>
          </p:cNvPicPr>
          <p:nvPr/>
        </p:nvPicPr>
        <p:blipFill>
          <a:blip r:embed="rId11"/>
          <a:stretch>
            <a:fillRect/>
          </a:stretch>
        </p:blipFill>
        <p:spPr>
          <a:xfrm>
            <a:off x="3694771" y="6415779"/>
            <a:ext cx="1097717" cy="188669"/>
          </a:xfrm>
          <a:prstGeom prst="rect">
            <a:avLst/>
          </a:prstGeom>
          <a:ln w="12700">
            <a:miter lim="400000"/>
          </a:ln>
        </p:spPr>
      </p:pic>
      <p:sp>
        <p:nvSpPr>
          <p:cNvPr id="302" name="Slide Number"/>
          <p:cNvSpPr txBox="1">
            <a:spLocks noGrp="1"/>
          </p:cNvSpPr>
          <p:nvPr>
            <p:ph type="sldNum" sz="quarter" idx="2"/>
          </p:nvPr>
        </p:nvSpPr>
        <p:spPr>
          <a:xfrm>
            <a:off x="8402586" y="6187094"/>
            <a:ext cx="332741" cy="33851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296296477"/>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3_Two Content">
    <p:spTree>
      <p:nvGrpSpPr>
        <p:cNvPr id="1" name=""/>
        <p:cNvGrpSpPr/>
        <p:nvPr/>
      </p:nvGrpSpPr>
      <p:grpSpPr>
        <a:xfrm>
          <a:off x="0" y="0"/>
          <a:ext cx="0" cy="0"/>
          <a:chOff x="0" y="0"/>
          <a:chExt cx="0" cy="0"/>
        </a:xfrm>
      </p:grpSpPr>
      <p:pic>
        <p:nvPicPr>
          <p:cNvPr id="309"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314" name="Group 7"/>
          <p:cNvGrpSpPr/>
          <p:nvPr/>
        </p:nvGrpSpPr>
        <p:grpSpPr>
          <a:xfrm>
            <a:off x="-187189" y="-61486"/>
            <a:ext cx="3063851" cy="7042883"/>
            <a:chOff x="0" y="-1"/>
            <a:chExt cx="2298485" cy="5282160"/>
          </a:xfrm>
        </p:grpSpPr>
        <p:pic>
          <p:nvPicPr>
            <p:cNvPr id="310"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313" name="Group 28"/>
            <p:cNvGrpSpPr/>
            <p:nvPr/>
          </p:nvGrpSpPr>
          <p:grpSpPr>
            <a:xfrm>
              <a:off x="-1" y="-2"/>
              <a:ext cx="2298487" cy="5282162"/>
              <a:chOff x="0" y="-1"/>
              <a:chExt cx="2298485" cy="5282161"/>
            </a:xfrm>
          </p:grpSpPr>
          <p:sp>
            <p:nvSpPr>
              <p:cNvPr id="311" name="Rectangle 29"/>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312" name="Rectangle 30"/>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315" name="Body Level One…"/>
          <p:cNvSpPr txBox="1">
            <a:spLocks noGrp="1"/>
          </p:cNvSpPr>
          <p:nvPr>
            <p:ph type="body" sz="half" idx="1"/>
          </p:nvPr>
        </p:nvSpPr>
        <p:spPr>
          <a:xfrm>
            <a:off x="1363538" y="932721"/>
            <a:ext cx="5383400" cy="5088568"/>
          </a:xfrm>
          <a:prstGeom prst="rect">
            <a:avLst/>
          </a:prstGeom>
        </p:spPr>
        <p:txBody>
          <a:bodyPr lIns="45718" tIns="45718" rIns="45718" bIns="45718"/>
          <a:lstStyle>
            <a:lvl1pPr indent="-457075">
              <a:spcBef>
                <a:spcPts val="800"/>
              </a:spcBef>
              <a:buClrTx/>
              <a:defRPr sz="3732"/>
            </a:lvl1pPr>
            <a:lvl2pPr marL="1053811" indent="-444378">
              <a:spcBef>
                <a:spcPts val="800"/>
              </a:spcBef>
              <a:buClrTx/>
              <a:defRPr sz="3732"/>
            </a:lvl2pPr>
            <a:lvl3pPr marL="1645465" indent="-426600">
              <a:spcBef>
                <a:spcPts val="800"/>
              </a:spcBef>
              <a:buClrTx/>
              <a:defRPr sz="3732"/>
            </a:lvl3pPr>
            <a:lvl4pPr marL="2302300" indent="-474003">
              <a:spcBef>
                <a:spcPts val="800"/>
              </a:spcBef>
              <a:buClrTx/>
              <a:defRPr sz="3732"/>
            </a:lvl4pPr>
            <a:lvl5pPr marL="2911733" indent="-474003">
              <a:spcBef>
                <a:spcPts val="800"/>
              </a:spcBef>
              <a:buClrTx/>
              <a:defRPr sz="3732"/>
            </a:lvl5pPr>
          </a:lstStyle>
          <a:p>
            <a:r>
              <a:t>Body Level One</a:t>
            </a:r>
          </a:p>
          <a:p>
            <a:pPr lvl="1"/>
            <a:r>
              <a:t>Body Level Two</a:t>
            </a:r>
          </a:p>
          <a:p>
            <a:pPr lvl="2"/>
            <a:r>
              <a:t>Body Level Three</a:t>
            </a:r>
          </a:p>
          <a:p>
            <a:pPr lvl="3"/>
            <a:r>
              <a:t>Body Level Four</a:t>
            </a:r>
          </a:p>
          <a:p>
            <a:pPr lvl="4"/>
            <a:r>
              <a:t>Body Level Five</a:t>
            </a:r>
          </a:p>
        </p:txBody>
      </p:sp>
      <p:sp>
        <p:nvSpPr>
          <p:cNvPr id="316"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317" name="Straight Connector 15"/>
          <p:cNvSpPr/>
          <p:nvPr/>
        </p:nvSpPr>
        <p:spPr>
          <a:xfrm flipH="1">
            <a:off x="628557" y="1416026"/>
            <a:ext cx="3" cy="5184577"/>
          </a:xfrm>
          <a:prstGeom prst="line">
            <a:avLst/>
          </a:prstGeom>
          <a:ln w="31750">
            <a:solidFill>
              <a:srgbClr val="5AC4DD"/>
            </a:solidFill>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318" name="TextBox 16"/>
          <p:cNvSpPr txBox="1"/>
          <p:nvPr/>
        </p:nvSpPr>
        <p:spPr>
          <a:xfrm>
            <a:off x="47317" y="819779"/>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319" name="Picture 2" descr="Picture 2"/>
          <p:cNvPicPr>
            <a:picLocks noChangeAspect="1"/>
          </p:cNvPicPr>
          <p:nvPr/>
        </p:nvPicPr>
        <p:blipFill>
          <a:blip r:embed="rId4"/>
          <a:stretch>
            <a:fillRect/>
          </a:stretch>
        </p:blipFill>
        <p:spPr>
          <a:xfrm>
            <a:off x="204284" y="56315"/>
            <a:ext cx="923914" cy="869797"/>
          </a:xfrm>
          <a:prstGeom prst="rect">
            <a:avLst/>
          </a:prstGeom>
          <a:ln w="12700">
            <a:miter lim="400000"/>
          </a:ln>
        </p:spPr>
      </p:pic>
      <p:sp>
        <p:nvSpPr>
          <p:cNvPr id="320" name="Rectangle 1"/>
          <p:cNvSpPr/>
          <p:nvPr/>
        </p:nvSpPr>
        <p:spPr>
          <a:xfrm>
            <a:off x="7918141" y="6147702"/>
            <a:ext cx="1201211" cy="545660"/>
          </a:xfrm>
          <a:prstGeom prst="rect">
            <a:avLst/>
          </a:prstGeom>
          <a:solidFill>
            <a:srgbClr val="F8F8F9"/>
          </a:solidFill>
          <a:ln w="12700">
            <a:miter lim="400000"/>
          </a:ln>
        </p:spPr>
        <p:txBody>
          <a:bodyPr lIns="60941" tIns="60941" rIns="60941" bIns="60941" anchor="ctr"/>
          <a:lstStyle/>
          <a:p>
            <a:pPr algn="ctr" defTabSz="1218866" hangingPunct="0">
              <a:defRPr sz="1800">
                <a:latin typeface="Calibri"/>
                <a:ea typeface="Calibri"/>
                <a:cs typeface="Calibri"/>
                <a:sym typeface="Calibri"/>
              </a:defRPr>
            </a:pPr>
            <a:endParaRPr sz="2399" kern="0">
              <a:solidFill>
                <a:srgbClr val="000000"/>
              </a:solidFill>
              <a:latin typeface="Calibri"/>
              <a:ea typeface="Calibri"/>
              <a:cs typeface="Calibri"/>
              <a:sym typeface="Calibri"/>
            </a:endParaRPr>
          </a:p>
        </p:txBody>
      </p:sp>
      <p:pic>
        <p:nvPicPr>
          <p:cNvPr id="321" name="Picture 18" descr="Picture 18"/>
          <p:cNvPicPr>
            <a:picLocks noChangeAspect="1"/>
          </p:cNvPicPr>
          <p:nvPr/>
        </p:nvPicPr>
        <p:blipFill>
          <a:blip r:embed="rId5"/>
          <a:stretch>
            <a:fillRect/>
          </a:stretch>
        </p:blipFill>
        <p:spPr>
          <a:xfrm>
            <a:off x="8003316" y="6328236"/>
            <a:ext cx="1097717" cy="188669"/>
          </a:xfrm>
          <a:prstGeom prst="rect">
            <a:avLst/>
          </a:prstGeom>
          <a:ln w="12700">
            <a:miter lim="400000"/>
          </a:ln>
        </p:spPr>
      </p:pic>
      <p:sp>
        <p:nvSpPr>
          <p:cNvPr id="322"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4139318744"/>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3_Comparison">
    <p:spTree>
      <p:nvGrpSpPr>
        <p:cNvPr id="1" name=""/>
        <p:cNvGrpSpPr/>
        <p:nvPr/>
      </p:nvGrpSpPr>
      <p:grpSpPr>
        <a:xfrm>
          <a:off x="0" y="0"/>
          <a:ext cx="0" cy="0"/>
          <a:chOff x="0" y="0"/>
          <a:chExt cx="0" cy="0"/>
        </a:xfrm>
      </p:grpSpPr>
      <p:pic>
        <p:nvPicPr>
          <p:cNvPr id="329"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334" name="Group 12"/>
          <p:cNvGrpSpPr/>
          <p:nvPr/>
        </p:nvGrpSpPr>
        <p:grpSpPr>
          <a:xfrm>
            <a:off x="-187189" y="-61486"/>
            <a:ext cx="3063851" cy="7042883"/>
            <a:chOff x="0" y="-1"/>
            <a:chExt cx="2298485" cy="5282160"/>
          </a:xfrm>
        </p:grpSpPr>
        <p:pic>
          <p:nvPicPr>
            <p:cNvPr id="330"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333" name="Group 17"/>
            <p:cNvGrpSpPr/>
            <p:nvPr/>
          </p:nvGrpSpPr>
          <p:grpSpPr>
            <a:xfrm>
              <a:off x="-1" y="-2"/>
              <a:ext cx="2298487" cy="5282162"/>
              <a:chOff x="0" y="-1"/>
              <a:chExt cx="2298485" cy="5282161"/>
            </a:xfrm>
          </p:grpSpPr>
          <p:sp>
            <p:nvSpPr>
              <p:cNvPr id="331" name="Rectangle 18"/>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332" name="Rectangle 20"/>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335" name="Body Level One…"/>
          <p:cNvSpPr txBox="1">
            <a:spLocks noGrp="1"/>
          </p:cNvSpPr>
          <p:nvPr>
            <p:ph type="body" sz="quarter" idx="1"/>
          </p:nvPr>
        </p:nvSpPr>
        <p:spPr>
          <a:xfrm>
            <a:off x="1199892" y="836713"/>
            <a:ext cx="5385517" cy="639767"/>
          </a:xfrm>
          <a:prstGeom prst="rect">
            <a:avLst/>
          </a:prstGeom>
        </p:spPr>
        <p:txBody>
          <a:bodyPr lIns="45718" tIns="45718" rIns="45718" bIns="45718" anchor="b"/>
          <a:lstStyle>
            <a:lvl1pPr marL="0" indent="0">
              <a:spcBef>
                <a:spcPts val="667"/>
              </a:spcBef>
              <a:buClrTx/>
              <a:buSzTx/>
              <a:buFontTx/>
              <a:buNone/>
              <a:defRPr sz="3199" b="1"/>
            </a:lvl1pPr>
            <a:lvl2pPr marL="0" indent="0">
              <a:spcBef>
                <a:spcPts val="667"/>
              </a:spcBef>
              <a:buClrTx/>
              <a:buSzTx/>
              <a:buFontTx/>
              <a:buNone/>
              <a:defRPr sz="3199" b="1"/>
            </a:lvl2pPr>
            <a:lvl3pPr marL="0" indent="0">
              <a:spcBef>
                <a:spcPts val="667"/>
              </a:spcBef>
              <a:buClrTx/>
              <a:buSzTx/>
              <a:buFontTx/>
              <a:buNone/>
              <a:defRPr sz="3199" b="1"/>
            </a:lvl3pPr>
            <a:lvl4pPr marL="0" indent="0">
              <a:spcBef>
                <a:spcPts val="667"/>
              </a:spcBef>
              <a:buClrTx/>
              <a:buSzTx/>
              <a:buFontTx/>
              <a:buNone/>
              <a:defRPr sz="3199" b="1"/>
            </a:lvl4pPr>
            <a:lvl5pPr marL="0" indent="0">
              <a:spcBef>
                <a:spcPts val="667"/>
              </a:spcBef>
              <a:buClrTx/>
              <a:buSzTx/>
              <a:buFontTx/>
              <a:buNone/>
              <a:defRPr sz="3199" b="1"/>
            </a:lvl5pPr>
          </a:lstStyle>
          <a:p>
            <a:r>
              <a:t>Body Level One</a:t>
            </a:r>
          </a:p>
          <a:p>
            <a:pPr lvl="1"/>
            <a:r>
              <a:t>Body Level Two</a:t>
            </a:r>
          </a:p>
          <a:p>
            <a:pPr lvl="2"/>
            <a:r>
              <a:t>Body Level Three</a:t>
            </a:r>
          </a:p>
          <a:p>
            <a:pPr lvl="3"/>
            <a:r>
              <a:t>Body Level Four</a:t>
            </a:r>
          </a:p>
          <a:p>
            <a:pPr lvl="4"/>
            <a:r>
              <a:t>Body Level Five</a:t>
            </a:r>
          </a:p>
        </p:txBody>
      </p:sp>
      <p:sp>
        <p:nvSpPr>
          <p:cNvPr id="336" name="Text Placeholder 4"/>
          <p:cNvSpPr>
            <a:spLocks noGrp="1"/>
          </p:cNvSpPr>
          <p:nvPr>
            <p:ph type="body" sz="quarter" idx="13"/>
          </p:nvPr>
        </p:nvSpPr>
        <p:spPr>
          <a:xfrm>
            <a:off x="6782208" y="836713"/>
            <a:ext cx="5387633" cy="639767"/>
          </a:xfrm>
          <a:prstGeom prst="rect">
            <a:avLst/>
          </a:prstGeom>
        </p:spPr>
        <p:txBody>
          <a:bodyPr lIns="45718" tIns="45718" rIns="45718" bIns="45718" anchor="b"/>
          <a:lstStyle/>
          <a:p>
            <a:endParaRPr/>
          </a:p>
        </p:txBody>
      </p:sp>
      <p:sp>
        <p:nvSpPr>
          <p:cNvPr id="337"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338" name="Straight Connector 14"/>
          <p:cNvSpPr/>
          <p:nvPr/>
        </p:nvSpPr>
        <p:spPr>
          <a:xfrm flipH="1">
            <a:off x="628557" y="1416026"/>
            <a:ext cx="3" cy="5184577"/>
          </a:xfrm>
          <a:prstGeom prst="line">
            <a:avLst/>
          </a:prstGeom>
          <a:ln w="31750">
            <a:solidFill>
              <a:srgbClr val="5AC4DD"/>
            </a:solidFill>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339" name="TextBox 15"/>
          <p:cNvSpPr txBox="1"/>
          <p:nvPr/>
        </p:nvSpPr>
        <p:spPr>
          <a:xfrm>
            <a:off x="47317" y="819779"/>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340" name="Picture 2" descr="Picture 2"/>
          <p:cNvPicPr>
            <a:picLocks noChangeAspect="1"/>
          </p:cNvPicPr>
          <p:nvPr/>
        </p:nvPicPr>
        <p:blipFill>
          <a:blip r:embed="rId4"/>
          <a:stretch>
            <a:fillRect/>
          </a:stretch>
        </p:blipFill>
        <p:spPr>
          <a:xfrm>
            <a:off x="204284" y="56315"/>
            <a:ext cx="923914" cy="869797"/>
          </a:xfrm>
          <a:prstGeom prst="rect">
            <a:avLst/>
          </a:prstGeom>
          <a:ln w="12700">
            <a:miter lim="400000"/>
          </a:ln>
        </p:spPr>
      </p:pic>
      <p:sp>
        <p:nvSpPr>
          <p:cNvPr id="341" name="Rectangle 21"/>
          <p:cNvSpPr/>
          <p:nvPr/>
        </p:nvSpPr>
        <p:spPr>
          <a:xfrm>
            <a:off x="7918141" y="6147702"/>
            <a:ext cx="1201211" cy="545660"/>
          </a:xfrm>
          <a:prstGeom prst="rect">
            <a:avLst/>
          </a:prstGeom>
          <a:solidFill>
            <a:srgbClr val="F8F8F9"/>
          </a:solidFill>
          <a:ln w="12700">
            <a:miter lim="400000"/>
          </a:ln>
        </p:spPr>
        <p:txBody>
          <a:bodyPr lIns="60941" tIns="60941" rIns="60941" bIns="60941" anchor="ctr"/>
          <a:lstStyle/>
          <a:p>
            <a:pPr algn="ctr" defTabSz="1218866" hangingPunct="0">
              <a:defRPr sz="1800">
                <a:latin typeface="Calibri"/>
                <a:ea typeface="Calibri"/>
                <a:cs typeface="Calibri"/>
                <a:sym typeface="Calibri"/>
              </a:defRPr>
            </a:pPr>
            <a:endParaRPr sz="2399" kern="0">
              <a:solidFill>
                <a:srgbClr val="000000"/>
              </a:solidFill>
              <a:latin typeface="Calibri"/>
              <a:ea typeface="Calibri"/>
              <a:cs typeface="Calibri"/>
              <a:sym typeface="Calibri"/>
            </a:endParaRPr>
          </a:p>
        </p:txBody>
      </p:sp>
      <p:pic>
        <p:nvPicPr>
          <p:cNvPr id="342" name="Picture 22" descr="Picture 22"/>
          <p:cNvPicPr>
            <a:picLocks noChangeAspect="1"/>
          </p:cNvPicPr>
          <p:nvPr/>
        </p:nvPicPr>
        <p:blipFill>
          <a:blip r:embed="rId5"/>
          <a:stretch>
            <a:fillRect/>
          </a:stretch>
        </p:blipFill>
        <p:spPr>
          <a:xfrm>
            <a:off x="8003316" y="6328236"/>
            <a:ext cx="1097717" cy="188669"/>
          </a:xfrm>
          <a:prstGeom prst="rect">
            <a:avLst/>
          </a:prstGeom>
          <a:ln w="12700">
            <a:miter lim="400000"/>
          </a:ln>
        </p:spPr>
      </p:pic>
      <p:sp>
        <p:nvSpPr>
          <p:cNvPr id="343"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2958309413"/>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3_Title Only">
    <p:spTree>
      <p:nvGrpSpPr>
        <p:cNvPr id="1" name=""/>
        <p:cNvGrpSpPr/>
        <p:nvPr/>
      </p:nvGrpSpPr>
      <p:grpSpPr>
        <a:xfrm>
          <a:off x="0" y="0"/>
          <a:ext cx="0" cy="0"/>
          <a:chOff x="0" y="0"/>
          <a:chExt cx="0" cy="0"/>
        </a:xfrm>
      </p:grpSpPr>
      <p:pic>
        <p:nvPicPr>
          <p:cNvPr id="350"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355" name="Group 28"/>
          <p:cNvGrpSpPr/>
          <p:nvPr/>
        </p:nvGrpSpPr>
        <p:grpSpPr>
          <a:xfrm>
            <a:off x="-187189" y="-61486"/>
            <a:ext cx="3063851" cy="7042883"/>
            <a:chOff x="0" y="-1"/>
            <a:chExt cx="2298485" cy="5282160"/>
          </a:xfrm>
        </p:grpSpPr>
        <p:pic>
          <p:nvPicPr>
            <p:cNvPr id="351"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354" name="Group 30"/>
            <p:cNvGrpSpPr/>
            <p:nvPr/>
          </p:nvGrpSpPr>
          <p:grpSpPr>
            <a:xfrm>
              <a:off x="-1" y="-2"/>
              <a:ext cx="2298487" cy="5282162"/>
              <a:chOff x="0" y="-1"/>
              <a:chExt cx="2298485" cy="5282161"/>
            </a:xfrm>
          </p:grpSpPr>
          <p:sp>
            <p:nvSpPr>
              <p:cNvPr id="352" name="Rectangle 31"/>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353" name="Rectangle 32"/>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356" name="Title Text"/>
          <p:cNvSpPr txBox="1">
            <a:spLocks noGrp="1"/>
          </p:cNvSpPr>
          <p:nvPr>
            <p:ph type="title"/>
          </p:nvPr>
        </p:nvSpPr>
        <p:spPr>
          <a:xfrm>
            <a:off x="1156637" y="328381"/>
            <a:ext cx="10422749" cy="384045"/>
          </a:xfrm>
          <a:prstGeom prst="rect">
            <a:avLst/>
          </a:prstGeom>
          <a:solidFill>
            <a:srgbClr val="5AC4DD"/>
          </a:solidFill>
        </p:spPr>
        <p:txBody>
          <a:bodyPr lIns="45718" tIns="45718" rIns="45718" bIns="45718"/>
          <a:lstStyle>
            <a:lvl1pPr>
              <a:defRPr spc="933"/>
            </a:lvl1pPr>
          </a:lstStyle>
          <a:p>
            <a:r>
              <a:t>Title Text</a:t>
            </a:r>
          </a:p>
        </p:txBody>
      </p:sp>
      <p:sp>
        <p:nvSpPr>
          <p:cNvPr id="357" name="Straight Connector 18"/>
          <p:cNvSpPr/>
          <p:nvPr/>
        </p:nvSpPr>
        <p:spPr>
          <a:xfrm flipH="1">
            <a:off x="628557" y="1416026"/>
            <a:ext cx="3" cy="5184577"/>
          </a:xfrm>
          <a:prstGeom prst="line">
            <a:avLst/>
          </a:prstGeom>
          <a:ln w="31750">
            <a:solidFill>
              <a:srgbClr val="5AC4DD"/>
            </a:solidFill>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358" name="TextBox 19"/>
          <p:cNvSpPr txBox="1"/>
          <p:nvPr/>
        </p:nvSpPr>
        <p:spPr>
          <a:xfrm>
            <a:off x="47317" y="819779"/>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359" name="Picture 2" descr="Picture 2"/>
          <p:cNvPicPr>
            <a:picLocks noChangeAspect="1"/>
          </p:cNvPicPr>
          <p:nvPr/>
        </p:nvPicPr>
        <p:blipFill>
          <a:blip r:embed="rId4"/>
          <a:stretch>
            <a:fillRect/>
          </a:stretch>
        </p:blipFill>
        <p:spPr>
          <a:xfrm>
            <a:off x="204284" y="56315"/>
            <a:ext cx="923914" cy="869797"/>
          </a:xfrm>
          <a:prstGeom prst="rect">
            <a:avLst/>
          </a:prstGeom>
          <a:ln w="12700">
            <a:miter lim="400000"/>
          </a:ln>
        </p:spPr>
      </p:pic>
      <p:sp>
        <p:nvSpPr>
          <p:cNvPr id="360" name="Rectangle 13"/>
          <p:cNvSpPr/>
          <p:nvPr/>
        </p:nvSpPr>
        <p:spPr>
          <a:xfrm>
            <a:off x="7918141" y="6147702"/>
            <a:ext cx="1201211" cy="545660"/>
          </a:xfrm>
          <a:prstGeom prst="rect">
            <a:avLst/>
          </a:prstGeom>
          <a:solidFill>
            <a:srgbClr val="F8F8F9"/>
          </a:solidFill>
          <a:ln w="12700">
            <a:miter lim="400000"/>
          </a:ln>
        </p:spPr>
        <p:txBody>
          <a:bodyPr lIns="60941" tIns="60941" rIns="60941" bIns="60941" anchor="ctr"/>
          <a:lstStyle/>
          <a:p>
            <a:pPr algn="ctr" defTabSz="1218866" hangingPunct="0">
              <a:defRPr sz="1800">
                <a:latin typeface="Calibri"/>
                <a:ea typeface="Calibri"/>
                <a:cs typeface="Calibri"/>
                <a:sym typeface="Calibri"/>
              </a:defRPr>
            </a:pPr>
            <a:endParaRPr sz="2399" kern="0">
              <a:solidFill>
                <a:srgbClr val="000000"/>
              </a:solidFill>
              <a:latin typeface="Calibri"/>
              <a:ea typeface="Calibri"/>
              <a:cs typeface="Calibri"/>
              <a:sym typeface="Calibri"/>
            </a:endParaRPr>
          </a:p>
        </p:txBody>
      </p:sp>
      <p:pic>
        <p:nvPicPr>
          <p:cNvPr id="361" name="Picture 14" descr="Picture 14"/>
          <p:cNvPicPr>
            <a:picLocks noChangeAspect="1"/>
          </p:cNvPicPr>
          <p:nvPr/>
        </p:nvPicPr>
        <p:blipFill>
          <a:blip r:embed="rId5"/>
          <a:stretch>
            <a:fillRect/>
          </a:stretch>
        </p:blipFill>
        <p:spPr>
          <a:xfrm>
            <a:off x="8003316" y="6328236"/>
            <a:ext cx="1097717" cy="188669"/>
          </a:xfrm>
          <a:prstGeom prst="rect">
            <a:avLst/>
          </a:prstGeom>
          <a:ln w="12700">
            <a:miter lim="400000"/>
          </a:ln>
        </p:spPr>
      </p:pic>
      <p:sp>
        <p:nvSpPr>
          <p:cNvPr id="362"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3585116499"/>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3_Content with Caption">
    <p:spTree>
      <p:nvGrpSpPr>
        <p:cNvPr id="1" name=""/>
        <p:cNvGrpSpPr/>
        <p:nvPr/>
      </p:nvGrpSpPr>
      <p:grpSpPr>
        <a:xfrm>
          <a:off x="0" y="0"/>
          <a:ext cx="0" cy="0"/>
          <a:chOff x="0" y="0"/>
          <a:chExt cx="0" cy="0"/>
        </a:xfrm>
      </p:grpSpPr>
      <p:pic>
        <p:nvPicPr>
          <p:cNvPr id="369" name="Picture 2" descr="Picture 2"/>
          <p:cNvPicPr>
            <a:picLocks noChangeAspect="1"/>
          </p:cNvPicPr>
          <p:nvPr/>
        </p:nvPicPr>
        <p:blipFill>
          <a:blip r:embed="rId2"/>
          <a:stretch>
            <a:fillRect/>
          </a:stretch>
        </p:blipFill>
        <p:spPr>
          <a:xfrm>
            <a:off x="9113955" y="6147019"/>
            <a:ext cx="2716487" cy="546348"/>
          </a:xfrm>
          <a:prstGeom prst="rect">
            <a:avLst/>
          </a:prstGeom>
          <a:ln w="12700">
            <a:miter lim="400000"/>
          </a:ln>
        </p:spPr>
      </p:pic>
      <p:grpSp>
        <p:nvGrpSpPr>
          <p:cNvPr id="374" name="Group 25"/>
          <p:cNvGrpSpPr/>
          <p:nvPr/>
        </p:nvGrpSpPr>
        <p:grpSpPr>
          <a:xfrm>
            <a:off x="-187189" y="-61486"/>
            <a:ext cx="3063851" cy="7042883"/>
            <a:chOff x="0" y="-1"/>
            <a:chExt cx="2298485" cy="5282160"/>
          </a:xfrm>
        </p:grpSpPr>
        <p:pic>
          <p:nvPicPr>
            <p:cNvPr id="370" name="Picture 2" descr="Picture 2"/>
            <p:cNvPicPr>
              <a:picLocks noChangeAspect="1"/>
            </p:cNvPicPr>
            <p:nvPr/>
          </p:nvPicPr>
          <p:blipFill>
            <a:blip r:embed="rId3"/>
            <a:stretch>
              <a:fillRect/>
            </a:stretch>
          </p:blipFill>
          <p:spPr>
            <a:xfrm>
              <a:off x="31908" y="-1"/>
              <a:ext cx="2266578" cy="5189614"/>
            </a:xfrm>
            <a:prstGeom prst="rect">
              <a:avLst/>
            </a:prstGeom>
            <a:ln w="12700" cap="flat">
              <a:noFill/>
              <a:miter lim="400000"/>
            </a:ln>
            <a:effectLst/>
          </p:spPr>
        </p:pic>
        <p:grpSp>
          <p:nvGrpSpPr>
            <p:cNvPr id="373" name="Group 27"/>
            <p:cNvGrpSpPr/>
            <p:nvPr/>
          </p:nvGrpSpPr>
          <p:grpSpPr>
            <a:xfrm>
              <a:off x="-1" y="-2"/>
              <a:ext cx="2298487" cy="5282162"/>
              <a:chOff x="0" y="-1"/>
              <a:chExt cx="2298485" cy="5282161"/>
            </a:xfrm>
          </p:grpSpPr>
          <p:sp>
            <p:nvSpPr>
              <p:cNvPr id="371" name="Rectangle 28"/>
              <p:cNvSpPr/>
              <p:nvPr/>
            </p:nvSpPr>
            <p:spPr>
              <a:xfrm>
                <a:off x="31908" y="47079"/>
                <a:ext cx="2266578" cy="5235081"/>
              </a:xfrm>
              <a:prstGeom prst="rect">
                <a:avLst/>
              </a:prstGeom>
              <a:gradFill flip="none" rotWithShape="1">
                <a:gsLst>
                  <a:gs pos="0">
                    <a:srgbClr val="949CC8">
                      <a:alpha val="0"/>
                    </a:srgbClr>
                  </a:gs>
                  <a:gs pos="78000">
                    <a:srgbClr val="FFFFFF"/>
                  </a:gs>
                </a:gsLst>
                <a:lin ang="0" scaled="0"/>
              </a:gra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sp>
            <p:nvSpPr>
              <p:cNvPr id="372" name="Rectangle 29"/>
              <p:cNvSpPr/>
              <p:nvPr/>
            </p:nvSpPr>
            <p:spPr>
              <a:xfrm>
                <a:off x="-1" y="-2"/>
                <a:ext cx="2298487" cy="5189616"/>
              </a:xfrm>
              <a:prstGeom prst="rect">
                <a:avLst/>
              </a:prstGeom>
              <a:solidFill>
                <a:srgbClr val="FFFFFF">
                  <a:alpha val="47843"/>
                </a:srgbClr>
              </a:solidFill>
              <a:ln w="12700" cap="flat">
                <a:noFill/>
                <a:miter lim="400000"/>
              </a:ln>
              <a:effectLst/>
            </p:spPr>
            <p:txBody>
              <a:bodyPr wrap="square" lIns="45718" tIns="45718" rIns="45718" bIns="45718" numCol="1" anchor="ctr">
                <a:noAutofit/>
              </a:bodyPr>
              <a:lstStyle/>
              <a:p>
                <a:pPr algn="ctr" defTabSz="1218866" hangingPunct="0">
                  <a:defRPr sz="1800">
                    <a:solidFill>
                      <a:srgbClr val="FFFFFF"/>
                    </a:solidFill>
                    <a:latin typeface="Calibri"/>
                    <a:ea typeface="Calibri"/>
                    <a:cs typeface="Calibri"/>
                    <a:sym typeface="Calibri"/>
                  </a:defRPr>
                </a:pPr>
                <a:endParaRPr sz="2399" kern="0">
                  <a:solidFill>
                    <a:srgbClr val="FFFFFF"/>
                  </a:solidFill>
                  <a:latin typeface="Calibri"/>
                  <a:ea typeface="Calibri"/>
                  <a:cs typeface="Calibri"/>
                  <a:sym typeface="Calibri"/>
                </a:endParaRPr>
              </a:p>
            </p:txBody>
          </p:sp>
        </p:grpSp>
      </p:grpSp>
      <p:sp>
        <p:nvSpPr>
          <p:cNvPr id="375" name="Title Text"/>
          <p:cNvSpPr txBox="1">
            <a:spLocks noGrp="1"/>
          </p:cNvSpPr>
          <p:nvPr>
            <p:ph type="title"/>
          </p:nvPr>
        </p:nvSpPr>
        <p:spPr>
          <a:xfrm>
            <a:off x="1342616" y="273048"/>
            <a:ext cx="4010045" cy="1162053"/>
          </a:xfrm>
          <a:prstGeom prst="rect">
            <a:avLst/>
          </a:prstGeom>
          <a:noFill/>
        </p:spPr>
        <p:txBody>
          <a:bodyPr lIns="45718" tIns="45718" rIns="45718" bIns="45718" anchor="b"/>
          <a:lstStyle>
            <a:lvl1pPr>
              <a:defRPr sz="2666" b="1">
                <a:solidFill>
                  <a:srgbClr val="000000"/>
                </a:solidFill>
              </a:defRPr>
            </a:lvl1pPr>
          </a:lstStyle>
          <a:p>
            <a:r>
              <a:t>Title Text</a:t>
            </a:r>
          </a:p>
        </p:txBody>
      </p:sp>
      <p:sp>
        <p:nvSpPr>
          <p:cNvPr id="376" name="Body Level One…"/>
          <p:cNvSpPr txBox="1">
            <a:spLocks noGrp="1"/>
          </p:cNvSpPr>
          <p:nvPr>
            <p:ph type="body" idx="1"/>
          </p:nvPr>
        </p:nvSpPr>
        <p:spPr>
          <a:xfrm>
            <a:off x="5327619" y="273052"/>
            <a:ext cx="6813894" cy="5853115"/>
          </a:xfrm>
          <a:prstGeom prst="rect">
            <a:avLst/>
          </a:prstGeom>
        </p:spPr>
        <p:txBody>
          <a:bodyPr lIns="45718" tIns="45718" rIns="45718" bIns="45718"/>
          <a:lstStyle>
            <a:lvl1pPr indent="-457075">
              <a:spcBef>
                <a:spcPts val="933"/>
              </a:spcBef>
              <a:buClrTx/>
              <a:defRPr sz="4266"/>
            </a:lvl1pPr>
            <a:lvl2pPr marL="1044741" indent="-435308">
              <a:spcBef>
                <a:spcPts val="933"/>
              </a:spcBef>
              <a:buClrTx/>
              <a:defRPr sz="4266"/>
            </a:lvl2pPr>
            <a:lvl3pPr marL="1625152" indent="-406289">
              <a:spcBef>
                <a:spcPts val="933"/>
              </a:spcBef>
              <a:buClrTx/>
              <a:defRPr sz="4266"/>
            </a:lvl3pPr>
            <a:lvl4pPr marL="2315844" indent="-487546">
              <a:spcBef>
                <a:spcPts val="933"/>
              </a:spcBef>
              <a:buClrTx/>
              <a:defRPr sz="4266"/>
            </a:lvl4pPr>
            <a:lvl5pPr marL="2925275" indent="-487546">
              <a:spcBef>
                <a:spcPts val="933"/>
              </a:spcBef>
              <a:buClrTx/>
              <a:defRPr sz="4266"/>
            </a:lvl5pPr>
          </a:lstStyle>
          <a:p>
            <a:r>
              <a:t>Body Level One</a:t>
            </a:r>
          </a:p>
          <a:p>
            <a:pPr lvl="1"/>
            <a:r>
              <a:t>Body Level Two</a:t>
            </a:r>
          </a:p>
          <a:p>
            <a:pPr lvl="2"/>
            <a:r>
              <a:t>Body Level Three</a:t>
            </a:r>
          </a:p>
          <a:p>
            <a:pPr lvl="3"/>
            <a:r>
              <a:t>Body Level Four</a:t>
            </a:r>
          </a:p>
          <a:p>
            <a:pPr lvl="4"/>
            <a:r>
              <a:t>Body Level Five</a:t>
            </a:r>
          </a:p>
        </p:txBody>
      </p:sp>
      <p:sp>
        <p:nvSpPr>
          <p:cNvPr id="377" name="Text Placeholder 3"/>
          <p:cNvSpPr>
            <a:spLocks noGrp="1"/>
          </p:cNvSpPr>
          <p:nvPr>
            <p:ph type="body" sz="half" idx="13"/>
          </p:nvPr>
        </p:nvSpPr>
        <p:spPr>
          <a:xfrm>
            <a:off x="1342614" y="1435103"/>
            <a:ext cx="4010043" cy="4691063"/>
          </a:xfrm>
          <a:prstGeom prst="rect">
            <a:avLst/>
          </a:prstGeom>
        </p:spPr>
        <p:txBody>
          <a:bodyPr lIns="45718" tIns="45718" rIns="45718" bIns="45718"/>
          <a:lstStyle/>
          <a:p>
            <a:endParaRPr/>
          </a:p>
        </p:txBody>
      </p:sp>
      <p:sp>
        <p:nvSpPr>
          <p:cNvPr id="378" name="Straight Connector 15"/>
          <p:cNvSpPr/>
          <p:nvPr/>
        </p:nvSpPr>
        <p:spPr>
          <a:xfrm flipH="1">
            <a:off x="628557" y="1416026"/>
            <a:ext cx="3" cy="5184577"/>
          </a:xfrm>
          <a:prstGeom prst="line">
            <a:avLst/>
          </a:prstGeom>
          <a:ln w="31750">
            <a:solidFill>
              <a:srgbClr val="5AC4DD"/>
            </a:solidFill>
          </a:ln>
        </p:spPr>
        <p:txBody>
          <a:bodyPr lIns="60941" tIns="60941" rIns="60941" bIns="60941"/>
          <a:lstStyle/>
          <a:p>
            <a:pPr defTabSz="1218866" hangingPunct="0"/>
            <a:endParaRPr sz="1866" kern="0">
              <a:solidFill>
                <a:srgbClr val="000000"/>
              </a:solidFill>
              <a:latin typeface="Arial"/>
              <a:cs typeface="Arial"/>
              <a:sym typeface="Arial"/>
            </a:endParaRPr>
          </a:p>
        </p:txBody>
      </p:sp>
      <p:sp>
        <p:nvSpPr>
          <p:cNvPr id="379" name="TextBox 16"/>
          <p:cNvSpPr txBox="1"/>
          <p:nvPr/>
        </p:nvSpPr>
        <p:spPr>
          <a:xfrm>
            <a:off x="47317" y="819779"/>
            <a:ext cx="1267193" cy="574221"/>
          </a:xfrm>
          <a:prstGeom prst="rect">
            <a:avLst/>
          </a:prstGeom>
          <a:ln w="12700">
            <a:miter lim="400000"/>
          </a:ln>
          <a:extLst>
            <a:ext uri="{C572A759-6A51-4108-AA02-DFA0A04FC94B}">
              <ma14:wrappingTextBoxFlag xmlns="" xmlns:ma14="http://schemas.microsoft.com/office/mac/drawingml/2011/main" val="1"/>
            </a:ext>
          </a:extLst>
        </p:spPr>
        <p:txBody>
          <a:bodyPr lIns="60941" tIns="60941" rIns="60941" bIns="60941">
            <a:spAutoFit/>
          </a:bodyPr>
          <a:lstStyle/>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Atmosphere</a:t>
            </a:r>
          </a:p>
          <a:p>
            <a:pPr algn="ctr" defTabSz="1218866" hangingPunct="0">
              <a:defRPr sz="1100">
                <a:solidFill>
                  <a:srgbClr val="31859C"/>
                </a:solidFill>
                <a:latin typeface="Calibri"/>
                <a:ea typeface="Calibri"/>
                <a:cs typeface="Calibri"/>
                <a:sym typeface="Calibri"/>
              </a:defRPr>
            </a:pPr>
            <a:r>
              <a:rPr sz="1466" kern="0">
                <a:solidFill>
                  <a:srgbClr val="31859C"/>
                </a:solidFill>
                <a:latin typeface="Calibri"/>
                <a:ea typeface="Calibri"/>
                <a:cs typeface="Calibri"/>
                <a:sym typeface="Calibri"/>
              </a:rPr>
              <a:t>Monitoring</a:t>
            </a:r>
          </a:p>
        </p:txBody>
      </p:sp>
      <p:pic>
        <p:nvPicPr>
          <p:cNvPr id="380" name="Picture 2" descr="Picture 2"/>
          <p:cNvPicPr>
            <a:picLocks noChangeAspect="1"/>
          </p:cNvPicPr>
          <p:nvPr/>
        </p:nvPicPr>
        <p:blipFill>
          <a:blip r:embed="rId4"/>
          <a:stretch>
            <a:fillRect/>
          </a:stretch>
        </p:blipFill>
        <p:spPr>
          <a:xfrm>
            <a:off x="204284" y="56315"/>
            <a:ext cx="923914" cy="869797"/>
          </a:xfrm>
          <a:prstGeom prst="rect">
            <a:avLst/>
          </a:prstGeom>
          <a:ln w="12700">
            <a:miter lim="400000"/>
          </a:ln>
        </p:spPr>
      </p:pic>
      <p:sp>
        <p:nvSpPr>
          <p:cNvPr id="381" name="Rectangle 18"/>
          <p:cNvSpPr/>
          <p:nvPr/>
        </p:nvSpPr>
        <p:spPr>
          <a:xfrm>
            <a:off x="7918141" y="6147702"/>
            <a:ext cx="1201211" cy="545660"/>
          </a:xfrm>
          <a:prstGeom prst="rect">
            <a:avLst/>
          </a:prstGeom>
          <a:solidFill>
            <a:srgbClr val="F8F8F9"/>
          </a:solidFill>
          <a:ln w="12700">
            <a:miter lim="400000"/>
          </a:ln>
        </p:spPr>
        <p:txBody>
          <a:bodyPr lIns="60941" tIns="60941" rIns="60941" bIns="60941" anchor="ctr"/>
          <a:lstStyle/>
          <a:p>
            <a:pPr algn="ctr" defTabSz="1218866" hangingPunct="0">
              <a:defRPr sz="1800">
                <a:latin typeface="Calibri"/>
                <a:ea typeface="Calibri"/>
                <a:cs typeface="Calibri"/>
                <a:sym typeface="Calibri"/>
              </a:defRPr>
            </a:pPr>
            <a:endParaRPr sz="2399" kern="0">
              <a:solidFill>
                <a:srgbClr val="000000"/>
              </a:solidFill>
              <a:latin typeface="Calibri"/>
              <a:ea typeface="Calibri"/>
              <a:cs typeface="Calibri"/>
              <a:sym typeface="Calibri"/>
            </a:endParaRPr>
          </a:p>
        </p:txBody>
      </p:sp>
      <p:pic>
        <p:nvPicPr>
          <p:cNvPr id="382" name="Picture 19" descr="Picture 19"/>
          <p:cNvPicPr>
            <a:picLocks noChangeAspect="1"/>
          </p:cNvPicPr>
          <p:nvPr/>
        </p:nvPicPr>
        <p:blipFill>
          <a:blip r:embed="rId5"/>
          <a:stretch>
            <a:fillRect/>
          </a:stretch>
        </p:blipFill>
        <p:spPr>
          <a:xfrm>
            <a:off x="8003316" y="6328236"/>
            <a:ext cx="1097717" cy="188669"/>
          </a:xfrm>
          <a:prstGeom prst="rect">
            <a:avLst/>
          </a:prstGeom>
          <a:ln w="12700">
            <a:miter lim="400000"/>
          </a:ln>
        </p:spPr>
      </p:pic>
      <p:sp>
        <p:nvSpPr>
          <p:cNvPr id="383" name="Slide Number"/>
          <p:cNvSpPr txBox="1">
            <a:spLocks noGrp="1"/>
          </p:cNvSpPr>
          <p:nvPr>
            <p:ph type="sldNum" sz="quarter" idx="2"/>
          </p:nvPr>
        </p:nvSpPr>
        <p:spPr>
          <a:xfrm>
            <a:off x="11235385" y="6590854"/>
            <a:ext cx="344001" cy="338550"/>
          </a:xfrm>
          <a:prstGeom prst="rect">
            <a:avLst/>
          </a:prstGeom>
        </p:spPr>
        <p:txBody>
          <a:bodyPr lIns="45718" tIns="45718" rIns="45718" bIns="45718"/>
          <a:lstStyle>
            <a:lvl1pPr>
              <a:defRPr>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3226578048"/>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 name="Group 7"/>
          <p:cNvGrpSpPr/>
          <p:nvPr userDrawn="1"/>
        </p:nvGrpSpPr>
        <p:grpSpPr>
          <a:xfrm>
            <a:off x="0" y="-10925"/>
            <a:ext cx="3097299" cy="6926696"/>
            <a:chOff x="-2988840" y="-681190"/>
            <a:chExt cx="2323579" cy="5195022"/>
          </a:xfrm>
        </p:grpSpPr>
        <p:pic>
          <p:nvPicPr>
            <p:cNvPr id="34"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36" name="Rectangle 35"/>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sp>
        <p:nvSpPr>
          <p:cNvPr id="2" name="Title 1"/>
          <p:cNvSpPr>
            <a:spLocks noGrp="1"/>
          </p:cNvSpPr>
          <p:nvPr userDrawn="1">
            <p:ph type="title" hasCustomPrompt="1"/>
          </p:nvPr>
        </p:nvSpPr>
        <p:spPr>
          <a:xfrm>
            <a:off x="1156638"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sp>
        <p:nvSpPr>
          <p:cNvPr id="3" name="Content Placeholder 2"/>
          <p:cNvSpPr>
            <a:spLocks noGrp="1"/>
          </p:cNvSpPr>
          <p:nvPr userDrawn="1">
            <p:ph idx="1"/>
          </p:nvPr>
        </p:nvSpPr>
        <p:spPr>
          <a:xfrm>
            <a:off x="1848915" y="932723"/>
            <a:ext cx="9730469" cy="5097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userDrawn="1">
            <p:ph type="dt" sz="half" idx="10"/>
          </p:nvPr>
        </p:nvSpPr>
        <p:spPr>
          <a:xfrm>
            <a:off x="3817746" y="6396419"/>
            <a:ext cx="2844059" cy="365125"/>
          </a:xfrm>
        </p:spPr>
        <p:txBody>
          <a:bodyPr/>
          <a:lstStyle/>
          <a:p>
            <a:fld id="{30E17047-C597-4B34-8FEE-7A0D1EA692A4}" type="datetimeFigureOut">
              <a:rPr lang="en-US" smtClean="0"/>
              <a:t>2/10/26</a:t>
            </a:fld>
            <a:endParaRPr lang="en-US"/>
          </a:p>
        </p:txBody>
      </p:sp>
      <p:sp>
        <p:nvSpPr>
          <p:cNvPr id="5" name="Footer Placeholder 4"/>
          <p:cNvSpPr>
            <a:spLocks noGrp="1"/>
          </p:cNvSpPr>
          <p:nvPr userDrawn="1">
            <p:ph type="ftr" sz="quarter" idx="11"/>
          </p:nvPr>
        </p:nvSpPr>
        <p:spPr>
          <a:xfrm>
            <a:off x="4164515" y="6571686"/>
            <a:ext cx="3859795" cy="365125"/>
          </a:xfrm>
        </p:spPr>
        <p:txBody>
          <a:bodyPr/>
          <a:lstStyle/>
          <a:p>
            <a:endParaRPr lang="en-US"/>
          </a:p>
        </p:txBody>
      </p:sp>
      <p:sp>
        <p:nvSpPr>
          <p:cNvPr id="6" name="Slide Number Placeholder 5"/>
          <p:cNvSpPr>
            <a:spLocks noGrp="1"/>
          </p:cNvSpPr>
          <p:nvPr userDrawn="1">
            <p:ph type="sldNum" sz="quarter" idx="12"/>
          </p:nvPr>
        </p:nvSpPr>
        <p:spPr>
          <a:xfrm>
            <a:off x="8735325" y="6571686"/>
            <a:ext cx="2844059" cy="365125"/>
          </a:xfrm>
        </p:spPr>
        <p:txBody>
          <a:bodyPr/>
          <a:lstStyle/>
          <a:p>
            <a:fld id="{58768E1A-8455-4611-8763-3FA1B747F6B6}" type="slidenum">
              <a:rPr lang="en-US" smtClean="0"/>
              <a:t>‹#›</a:t>
            </a:fld>
            <a:endParaRPr lang="en-US"/>
          </a:p>
        </p:txBody>
      </p:sp>
      <p:grpSp>
        <p:nvGrpSpPr>
          <p:cNvPr id="41" name="Group 40"/>
          <p:cNvGrpSpPr/>
          <p:nvPr userDrawn="1"/>
        </p:nvGrpSpPr>
        <p:grpSpPr>
          <a:xfrm>
            <a:off x="143302" y="27779"/>
            <a:ext cx="1171206" cy="6572823"/>
            <a:chOff x="164975" y="20834"/>
            <a:chExt cx="878633" cy="4929617"/>
          </a:xfrm>
        </p:grpSpPr>
        <p:cxnSp>
          <p:nvCxnSpPr>
            <p:cNvPr id="42" name="Straight Connector 41"/>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4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0250150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1256972" y="932723"/>
            <a:ext cx="10322413" cy="5097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userDrawn="1">
            <p:ph type="dt" sz="half" idx="10"/>
          </p:nvPr>
        </p:nvSpPr>
        <p:spPr>
          <a:xfrm>
            <a:off x="3790757" y="6487298"/>
            <a:ext cx="2844059" cy="365125"/>
          </a:xfrm>
        </p:spPr>
        <p:txBody>
          <a:bodyPr/>
          <a:lstStyle/>
          <a:p>
            <a:fld id="{30E17047-C597-4B34-8FEE-7A0D1EA692A4}" type="datetimeFigureOut">
              <a:rPr lang="en-US" smtClean="0"/>
              <a:t>2/10/26</a:t>
            </a:fld>
            <a:endParaRPr lang="en-US"/>
          </a:p>
        </p:txBody>
      </p:sp>
      <p:sp>
        <p:nvSpPr>
          <p:cNvPr id="5" name="Footer Placeholder 4"/>
          <p:cNvSpPr>
            <a:spLocks noGrp="1"/>
          </p:cNvSpPr>
          <p:nvPr userDrawn="1">
            <p:ph type="ftr" sz="quarter" idx="11"/>
          </p:nvPr>
        </p:nvSpPr>
        <p:spPr>
          <a:xfrm>
            <a:off x="5134556" y="6487298"/>
            <a:ext cx="3859795" cy="365125"/>
          </a:xfrm>
        </p:spPr>
        <p:txBody>
          <a:bodyPr/>
          <a:lstStyle/>
          <a:p>
            <a:endParaRPr lang="en-US"/>
          </a:p>
        </p:txBody>
      </p:sp>
      <p:sp>
        <p:nvSpPr>
          <p:cNvPr id="6" name="Slide Number Placeholder 5"/>
          <p:cNvSpPr>
            <a:spLocks noGrp="1"/>
          </p:cNvSpPr>
          <p:nvPr userDrawn="1">
            <p:ph type="sldNum" sz="quarter" idx="12"/>
          </p:nvPr>
        </p:nvSpPr>
        <p:spPr>
          <a:xfrm>
            <a:off x="8735325" y="6571686"/>
            <a:ext cx="2844059" cy="365125"/>
          </a:xfrm>
        </p:spPr>
        <p:txBody>
          <a:bodyPr/>
          <a:lstStyle/>
          <a:p>
            <a:fld id="{58768E1A-8455-4611-8763-3FA1B747F6B6}" type="slidenum">
              <a:rPr lang="en-US" smtClean="0"/>
              <a:t>‹#›</a:t>
            </a:fld>
            <a:endParaRPr lang="en-US"/>
          </a:p>
        </p:txBody>
      </p:sp>
      <p:sp>
        <p:nvSpPr>
          <p:cNvPr id="11" name="Title 1"/>
          <p:cNvSpPr>
            <a:spLocks noGrp="1"/>
          </p:cNvSpPr>
          <p:nvPr>
            <p:ph type="title" hasCustomPrompt="1"/>
          </p:nvPr>
        </p:nvSpPr>
        <p:spPr>
          <a:xfrm>
            <a:off x="1156638"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2" name="Group 11"/>
          <p:cNvGrpSpPr/>
          <p:nvPr userDrawn="1"/>
        </p:nvGrpSpPr>
        <p:grpSpPr>
          <a:xfrm>
            <a:off x="143302" y="27780"/>
            <a:ext cx="1171206" cy="6281541"/>
            <a:chOff x="164975" y="20834"/>
            <a:chExt cx="878633" cy="4929617"/>
          </a:xfrm>
        </p:grpSpPr>
        <p:cxnSp>
          <p:nvCxnSpPr>
            <p:cNvPr id="13" name="Straight Connector 1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64975" y="614834"/>
              <a:ext cx="878633" cy="426513"/>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17"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2379008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p:nvPr userDrawn="1"/>
        </p:nvSpPr>
        <p:spPr>
          <a:xfrm>
            <a:off x="0" y="0"/>
            <a:ext cx="12188825" cy="6858000"/>
          </a:xfrm>
          <a:prstGeom prst="rect">
            <a:avLst/>
          </a:prstGeom>
          <a:solidFill>
            <a:srgbClr val="941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4" name="Date Placeholder 3"/>
          <p:cNvSpPr>
            <a:spLocks noGrp="1"/>
          </p:cNvSpPr>
          <p:nvPr>
            <p:ph type="dt" sz="half" idx="10"/>
          </p:nvPr>
        </p:nvSpPr>
        <p:spPr/>
        <p:txBody>
          <a:bodyPr/>
          <a:lstStyle/>
          <a:p>
            <a:fld id="{30E17047-C597-4B34-8FEE-7A0D1EA692A4}" type="datetimeFigureOut">
              <a:rPr lang="en-US" smtClean="0"/>
              <a:t>2/10/26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11" name="Subtitle 2"/>
          <p:cNvSpPr>
            <a:spLocks noGrp="1"/>
          </p:cNvSpPr>
          <p:nvPr>
            <p:ph type="subTitle" idx="13"/>
          </p:nvPr>
        </p:nvSpPr>
        <p:spPr>
          <a:xfrm>
            <a:off x="3468942" y="4197085"/>
            <a:ext cx="6239068" cy="1536171"/>
          </a:xfrm>
        </p:spPr>
        <p:txBody>
          <a:bodyPr>
            <a:normAutofit/>
          </a:bodyPr>
          <a:lstStyle>
            <a:lvl1pPr marL="0" indent="0" algn="l">
              <a:buNone/>
              <a:defRPr sz="2399">
                <a:solidFill>
                  <a:schemeClr val="bg1"/>
                </a:solidFill>
              </a:defRPr>
            </a:lvl1pPr>
            <a:lvl2pPr marL="609448" indent="0" algn="ctr">
              <a:buNone/>
              <a:defRPr>
                <a:solidFill>
                  <a:schemeClr val="tx1">
                    <a:tint val="75000"/>
                  </a:schemeClr>
                </a:solidFill>
              </a:defRPr>
            </a:lvl2pPr>
            <a:lvl3pPr marL="1218895" indent="0" algn="ctr">
              <a:buNone/>
              <a:defRPr>
                <a:solidFill>
                  <a:schemeClr val="tx1">
                    <a:tint val="75000"/>
                  </a:schemeClr>
                </a:solidFill>
              </a:defRPr>
            </a:lvl3pPr>
            <a:lvl4pPr marL="1828343" indent="0" algn="ctr">
              <a:buNone/>
              <a:defRPr>
                <a:solidFill>
                  <a:schemeClr val="tx1">
                    <a:tint val="75000"/>
                  </a:schemeClr>
                </a:solidFill>
              </a:defRPr>
            </a:lvl4pPr>
            <a:lvl5pPr marL="2437790" indent="0" algn="ctr">
              <a:buNone/>
              <a:defRPr>
                <a:solidFill>
                  <a:schemeClr val="tx1">
                    <a:tint val="75000"/>
                  </a:schemeClr>
                </a:solidFill>
              </a:defRPr>
            </a:lvl5pPr>
            <a:lvl6pPr marL="3047238" indent="0" algn="ctr">
              <a:buNone/>
              <a:defRPr>
                <a:solidFill>
                  <a:schemeClr val="tx1">
                    <a:tint val="75000"/>
                  </a:schemeClr>
                </a:solidFill>
              </a:defRPr>
            </a:lvl6pPr>
            <a:lvl7pPr marL="3656686" indent="0" algn="ctr">
              <a:buNone/>
              <a:defRPr>
                <a:solidFill>
                  <a:schemeClr val="tx1">
                    <a:tint val="75000"/>
                  </a:schemeClr>
                </a:solidFill>
              </a:defRPr>
            </a:lvl7pPr>
            <a:lvl8pPr marL="4266133" indent="0" algn="ctr">
              <a:buNone/>
              <a:defRPr>
                <a:solidFill>
                  <a:schemeClr val="tx1">
                    <a:tint val="75000"/>
                  </a:schemeClr>
                </a:solidFill>
              </a:defRPr>
            </a:lvl8pPr>
            <a:lvl9pPr marL="4875581" indent="0" algn="ctr">
              <a:buNone/>
              <a:defRPr>
                <a:solidFill>
                  <a:schemeClr val="tx1">
                    <a:tint val="75000"/>
                  </a:schemeClr>
                </a:solidFill>
              </a:defRPr>
            </a:lvl9pPr>
          </a:lstStyle>
          <a:p>
            <a:r>
              <a:rPr lang="en-US"/>
              <a:t>Click to edit Master subtitle style</a:t>
            </a:r>
          </a:p>
        </p:txBody>
      </p:sp>
      <p:pic>
        <p:nvPicPr>
          <p:cNvPr id="10242" name="Picture 2" descr="S:\F15015_Copernicus\3_Work\330_Work-in-process\SC4_BackgroundMat\PPT\item Copernicus\Icon-01.png"/>
          <p:cNvPicPr>
            <a:picLocks noChangeAspect="1" noChangeArrowheads="1"/>
          </p:cNvPicPr>
          <p:nvPr userDrawn="1"/>
        </p:nvPicPr>
        <p:blipFill rotWithShape="1">
          <a:blip r:embed="rId2" cstate="print">
            <a:lum bright="70000" contrast="-70000"/>
            <a:extLst>
              <a:ext uri="{28A0092B-C50C-407E-A947-70E740481C1C}">
                <a14:useLocalDpi xmlns:a14="http://schemas.microsoft.com/office/drawing/2010/main" val="0"/>
              </a:ext>
            </a:extLst>
          </a:blip>
          <a:srcRect/>
          <a:stretch/>
        </p:blipFill>
        <p:spPr bwMode="auto">
          <a:xfrm>
            <a:off x="-336627" y="1600939"/>
            <a:ext cx="4319355" cy="362225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9215" y="6240800"/>
            <a:ext cx="1025370" cy="374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56872" y="6200011"/>
            <a:ext cx="1527044" cy="400591"/>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218"/>
          <a:stretch/>
        </p:blipFill>
        <p:spPr bwMode="auto">
          <a:xfrm>
            <a:off x="9719318" y="-15023"/>
            <a:ext cx="2469507" cy="6882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userDrawn="1"/>
        </p:nvSpPr>
        <p:spPr>
          <a:xfrm>
            <a:off x="828923" y="4715239"/>
            <a:ext cx="1919713" cy="317908"/>
          </a:xfrm>
          <a:prstGeom prst="rect">
            <a:avLst/>
          </a:prstGeom>
          <a:noFill/>
        </p:spPr>
        <p:txBody>
          <a:bodyPr wrap="square" rtlCol="0">
            <a:spAutoFit/>
          </a:bodyPr>
          <a:lstStyle/>
          <a:p>
            <a:pPr algn="ctr"/>
            <a:r>
              <a:rPr lang="es-ES" sz="1466" b="0" err="1">
                <a:solidFill>
                  <a:schemeClr val="bg1"/>
                </a:solidFill>
              </a:rPr>
              <a:t>Climate</a:t>
            </a:r>
            <a:r>
              <a:rPr lang="es-ES" sz="1466" b="0" baseline="0">
                <a:solidFill>
                  <a:schemeClr val="bg1"/>
                </a:solidFill>
              </a:rPr>
              <a:t> </a:t>
            </a:r>
            <a:r>
              <a:rPr lang="es-ES" sz="1466" b="0" err="1">
                <a:solidFill>
                  <a:schemeClr val="bg1"/>
                </a:solidFill>
              </a:rPr>
              <a:t>Change</a:t>
            </a:r>
            <a:endParaRPr lang="en-US" sz="1466" b="0">
              <a:solidFill>
                <a:schemeClr val="bg1"/>
              </a:solidFill>
            </a:endParaRPr>
          </a:p>
        </p:txBody>
      </p:sp>
      <p:pic>
        <p:nvPicPr>
          <p:cNvPr id="14" name="Picture 13"/>
          <p:cNvPicPr>
            <a:picLocks noChangeAspect="1"/>
          </p:cNvPicPr>
          <p:nvPr userDrawn="1"/>
        </p:nvPicPr>
        <p:blipFill>
          <a:blip r:embed="rId6">
            <a:biLevel thresh="25000"/>
          </a:blip>
          <a:stretch>
            <a:fillRect/>
          </a:stretch>
        </p:blipFill>
        <p:spPr>
          <a:xfrm>
            <a:off x="3694771" y="6415779"/>
            <a:ext cx="1097714" cy="188667"/>
          </a:xfrm>
          <a:prstGeom prst="rect">
            <a:avLst/>
          </a:prstGeom>
        </p:spPr>
      </p:pic>
    </p:spTree>
    <p:extLst>
      <p:ext uri="{BB962C8B-B14F-4D97-AF65-F5344CB8AC3E}">
        <p14:creationId xmlns:p14="http://schemas.microsoft.com/office/powerpoint/2010/main" val="16434751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87624" y="932723"/>
            <a:ext cx="5383398" cy="5088565"/>
          </a:xfrm>
        </p:spPr>
        <p:txBody>
          <a:bodyPr/>
          <a:lstStyle>
            <a:lvl1pPr>
              <a:defRPr sz="3732"/>
            </a:lvl1pPr>
            <a:lvl2pPr>
              <a:defRPr sz="3199"/>
            </a:lvl2pPr>
            <a:lvl3pPr>
              <a:defRPr sz="2666"/>
            </a:lvl3pPr>
            <a:lvl4pPr>
              <a:defRPr sz="2399"/>
            </a:lvl4pPr>
            <a:lvl5pPr>
              <a:defRPr sz="2399"/>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4169" y="932723"/>
            <a:ext cx="5383398" cy="5088565"/>
          </a:xfrm>
        </p:spPr>
        <p:txBody>
          <a:bodyPr/>
          <a:lstStyle>
            <a:lvl1pPr>
              <a:defRPr sz="3732"/>
            </a:lvl1pPr>
            <a:lvl2pPr>
              <a:defRPr sz="3199"/>
            </a:lvl2pPr>
            <a:lvl3pPr>
              <a:defRPr sz="2666"/>
            </a:lvl3pPr>
            <a:lvl4pPr>
              <a:defRPr sz="2399"/>
            </a:lvl4pPr>
            <a:lvl5pPr>
              <a:defRPr sz="2399"/>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790757" y="6418039"/>
            <a:ext cx="2844059" cy="365125"/>
          </a:xfrm>
        </p:spPr>
        <p:txBody>
          <a:bodyPr/>
          <a:lstStyle/>
          <a:p>
            <a:fld id="{30E17047-C597-4B34-8FEE-7A0D1EA692A4}" type="datetimeFigureOut">
              <a:rPr lang="en-US" smtClean="0"/>
              <a:t>2/10/26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6" name="Title 1"/>
          <p:cNvSpPr>
            <a:spLocks noGrp="1"/>
          </p:cNvSpPr>
          <p:nvPr>
            <p:ph type="title" hasCustomPrompt="1"/>
          </p:nvPr>
        </p:nvSpPr>
        <p:spPr>
          <a:xfrm>
            <a:off x="1156638"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7" name="Group 16"/>
          <p:cNvGrpSpPr/>
          <p:nvPr userDrawn="1"/>
        </p:nvGrpSpPr>
        <p:grpSpPr>
          <a:xfrm>
            <a:off x="143302" y="27779"/>
            <a:ext cx="1171206" cy="6572823"/>
            <a:chOff x="164975" y="20834"/>
            <a:chExt cx="878633" cy="4929617"/>
          </a:xfrm>
        </p:grpSpPr>
        <p:cxnSp>
          <p:nvCxnSpPr>
            <p:cNvPr id="18" name="Straight Connector 17"/>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20"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03138732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99893" y="836712"/>
            <a:ext cx="5385514" cy="639763"/>
          </a:xfrm>
        </p:spPr>
        <p:txBody>
          <a:bodyPr anchor="b"/>
          <a:lstStyle>
            <a:lvl1pPr marL="0" indent="0">
              <a:buNone/>
              <a:defRPr sz="3199" b="1"/>
            </a:lvl1pPr>
            <a:lvl2pPr marL="609448" indent="0">
              <a:buNone/>
              <a:defRPr sz="2666" b="1"/>
            </a:lvl2pPr>
            <a:lvl3pPr marL="1218895" indent="0">
              <a:buNone/>
              <a:defRPr sz="2399" b="1"/>
            </a:lvl3pPr>
            <a:lvl4pPr marL="1828343" indent="0">
              <a:buNone/>
              <a:defRPr sz="2133" b="1"/>
            </a:lvl4pPr>
            <a:lvl5pPr marL="2437790" indent="0">
              <a:buNone/>
              <a:defRPr sz="2133" b="1"/>
            </a:lvl5pPr>
            <a:lvl6pPr marL="3047238" indent="0">
              <a:buNone/>
              <a:defRPr sz="2133" b="1"/>
            </a:lvl6pPr>
            <a:lvl7pPr marL="3656686" indent="0">
              <a:buNone/>
              <a:defRPr sz="2133" b="1"/>
            </a:lvl7pPr>
            <a:lvl8pPr marL="4266133" indent="0">
              <a:buNone/>
              <a:defRPr sz="2133" b="1"/>
            </a:lvl8pPr>
            <a:lvl9pPr marL="4875581" indent="0">
              <a:buNone/>
              <a:defRPr sz="2133" b="1"/>
            </a:lvl9pPr>
          </a:lstStyle>
          <a:p>
            <a:pPr lvl="0"/>
            <a:r>
              <a:rPr lang="en-US"/>
              <a:t>Click to edit Master text styles</a:t>
            </a:r>
          </a:p>
        </p:txBody>
      </p:sp>
      <p:sp>
        <p:nvSpPr>
          <p:cNvPr id="4" name="Content Placeholder 3"/>
          <p:cNvSpPr>
            <a:spLocks noGrp="1"/>
          </p:cNvSpPr>
          <p:nvPr>
            <p:ph sz="half" idx="2"/>
          </p:nvPr>
        </p:nvSpPr>
        <p:spPr>
          <a:xfrm>
            <a:off x="1199144" y="1604797"/>
            <a:ext cx="5385514" cy="4521365"/>
          </a:xfrm>
        </p:spPr>
        <p:txBody>
          <a:bodyPr/>
          <a:lstStyle>
            <a:lvl1pPr>
              <a:defRPr sz="3199"/>
            </a:lvl1pPr>
            <a:lvl2pPr>
              <a:defRPr sz="2666"/>
            </a:lvl2pPr>
            <a:lvl3pPr>
              <a:defRPr sz="2399"/>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782207" y="836712"/>
            <a:ext cx="5387630" cy="639763"/>
          </a:xfrm>
        </p:spPr>
        <p:txBody>
          <a:bodyPr anchor="b"/>
          <a:lstStyle>
            <a:lvl1pPr marL="0" indent="0">
              <a:buNone/>
              <a:defRPr sz="3199" b="1"/>
            </a:lvl1pPr>
            <a:lvl2pPr marL="609448" indent="0">
              <a:buNone/>
              <a:defRPr sz="2666" b="1"/>
            </a:lvl2pPr>
            <a:lvl3pPr marL="1218895" indent="0">
              <a:buNone/>
              <a:defRPr sz="2399" b="1"/>
            </a:lvl3pPr>
            <a:lvl4pPr marL="1828343" indent="0">
              <a:buNone/>
              <a:defRPr sz="2133" b="1"/>
            </a:lvl4pPr>
            <a:lvl5pPr marL="2437790" indent="0">
              <a:buNone/>
              <a:defRPr sz="2133" b="1"/>
            </a:lvl5pPr>
            <a:lvl6pPr marL="3047238" indent="0">
              <a:buNone/>
              <a:defRPr sz="2133" b="1"/>
            </a:lvl6pPr>
            <a:lvl7pPr marL="3656686" indent="0">
              <a:buNone/>
              <a:defRPr sz="2133" b="1"/>
            </a:lvl7pPr>
            <a:lvl8pPr marL="4266133" indent="0">
              <a:buNone/>
              <a:defRPr sz="2133" b="1"/>
            </a:lvl8pPr>
            <a:lvl9pPr marL="4875581"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781458" y="1604797"/>
            <a:ext cx="5387630" cy="4521365"/>
          </a:xfrm>
        </p:spPr>
        <p:txBody>
          <a:bodyPr/>
          <a:lstStyle>
            <a:lvl1pPr>
              <a:defRPr sz="3199"/>
            </a:lvl1pPr>
            <a:lvl2pPr>
              <a:defRPr sz="2666"/>
            </a:lvl2pPr>
            <a:lvl3pPr>
              <a:defRPr sz="2399"/>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2/10/26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7" name="Title 1"/>
          <p:cNvSpPr>
            <a:spLocks noGrp="1"/>
          </p:cNvSpPr>
          <p:nvPr>
            <p:ph type="title" hasCustomPrompt="1"/>
          </p:nvPr>
        </p:nvSpPr>
        <p:spPr>
          <a:xfrm>
            <a:off x="1156638"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9" name="Group 18"/>
          <p:cNvGrpSpPr/>
          <p:nvPr userDrawn="1"/>
        </p:nvGrpSpPr>
        <p:grpSpPr>
          <a:xfrm>
            <a:off x="143302" y="27779"/>
            <a:ext cx="1171206" cy="6572823"/>
            <a:chOff x="164975" y="20834"/>
            <a:chExt cx="878633" cy="4929617"/>
          </a:xfrm>
        </p:grpSpPr>
        <p:cxnSp>
          <p:nvCxnSpPr>
            <p:cNvPr id="20" name="Straight Connector 19"/>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22"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996363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2" name="Rectangle 21"/>
          <p:cNvSpPr/>
          <p:nvPr userDrawn="1"/>
        </p:nvSpPr>
        <p:spPr>
          <a:xfrm>
            <a:off x="0" y="0"/>
            <a:ext cx="12188825" cy="6912000"/>
          </a:xfrm>
          <a:prstGeom prst="rect">
            <a:avLst/>
          </a:prstGeom>
          <a:solidFill>
            <a:srgbClr val="941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8194"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18"/>
          <a:stretch/>
        </p:blipFill>
        <p:spPr bwMode="auto">
          <a:xfrm>
            <a:off x="9719318" y="-15025"/>
            <a:ext cx="2497441" cy="696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a:xfrm>
            <a:off x="609441" y="6503326"/>
            <a:ext cx="2844059" cy="365125"/>
          </a:xfrm>
        </p:spPr>
        <p:txBody>
          <a:bodyPr/>
          <a:lstStyle>
            <a:lvl1pPr>
              <a:defRPr>
                <a:solidFill>
                  <a:schemeClr val="bg1">
                    <a:lumMod val="95000"/>
                  </a:schemeClr>
                </a:solidFill>
              </a:defRPr>
            </a:lvl1pPr>
          </a:lstStyle>
          <a:p>
            <a:fld id="{30E17047-C597-4B34-8FEE-7A0D1EA692A4}" type="datetimeFigureOut">
              <a:rPr lang="en-US" smtClean="0"/>
              <a:pPr/>
              <a:t>2/10/26</a:t>
            </a:fld>
            <a:endParaRPr lang="en-US"/>
          </a:p>
        </p:txBody>
      </p:sp>
      <p:sp>
        <p:nvSpPr>
          <p:cNvPr id="5" name="Footer Placeholder 4"/>
          <p:cNvSpPr>
            <a:spLocks noGrp="1"/>
          </p:cNvSpPr>
          <p:nvPr>
            <p:ph type="ftr" sz="quarter" idx="11"/>
          </p:nvPr>
        </p:nvSpPr>
        <p:spPr>
          <a:xfrm>
            <a:off x="4164515" y="6503326"/>
            <a:ext cx="3859795" cy="365125"/>
          </a:xfrm>
        </p:spPr>
        <p:txBody>
          <a:bodyPr/>
          <a:lstStyle>
            <a:lvl1pPr>
              <a:defRPr>
                <a:solidFill>
                  <a:schemeClr val="bg1">
                    <a:lumMod val="95000"/>
                  </a:schemeClr>
                </a:solidFill>
              </a:defRPr>
            </a:lvl1pPr>
          </a:lstStyle>
          <a:p>
            <a:endParaRPr lang="en-US"/>
          </a:p>
        </p:txBody>
      </p:sp>
      <p:sp>
        <p:nvSpPr>
          <p:cNvPr id="6" name="Slide Number Placeholder 5"/>
          <p:cNvSpPr>
            <a:spLocks noGrp="1"/>
          </p:cNvSpPr>
          <p:nvPr>
            <p:ph type="sldNum" sz="quarter" idx="12"/>
          </p:nvPr>
        </p:nvSpPr>
        <p:spPr>
          <a:xfrm>
            <a:off x="8735325" y="6503326"/>
            <a:ext cx="2844059" cy="365125"/>
          </a:xfrm>
        </p:spPr>
        <p:txBody>
          <a:bodyPr/>
          <a:lstStyle>
            <a:lvl1pPr>
              <a:defRPr>
                <a:solidFill>
                  <a:schemeClr val="bg1">
                    <a:lumMod val="95000"/>
                  </a:schemeClr>
                </a:solidFill>
              </a:defRPr>
            </a:lvl1pPr>
          </a:lstStyle>
          <a:p>
            <a:fld id="{58768E1A-8455-4611-8763-3FA1B747F6B6}" type="slidenum">
              <a:rPr lang="en-US" smtClean="0"/>
              <a:pPr/>
              <a:t>‹#›</a:t>
            </a:fld>
            <a:endParaRPr lang="en-US"/>
          </a:p>
        </p:txBody>
      </p:sp>
      <p:sp>
        <p:nvSpPr>
          <p:cNvPr id="17" name="TextBox 16"/>
          <p:cNvSpPr txBox="1"/>
          <p:nvPr userDrawn="1"/>
        </p:nvSpPr>
        <p:spPr>
          <a:xfrm>
            <a:off x="828923" y="4715239"/>
            <a:ext cx="1919713" cy="317908"/>
          </a:xfrm>
          <a:prstGeom prst="rect">
            <a:avLst/>
          </a:prstGeom>
          <a:noFill/>
        </p:spPr>
        <p:txBody>
          <a:bodyPr wrap="square" rtlCol="0">
            <a:spAutoFit/>
          </a:bodyPr>
          <a:lstStyle/>
          <a:p>
            <a:pPr algn="ctr"/>
            <a:r>
              <a:rPr lang="es-ES" sz="1466" b="0" err="1">
                <a:solidFill>
                  <a:schemeClr val="bg1"/>
                </a:solidFill>
              </a:rPr>
              <a:t>Climate</a:t>
            </a:r>
            <a:r>
              <a:rPr lang="es-ES" sz="1466" b="0" baseline="0">
                <a:solidFill>
                  <a:schemeClr val="bg1"/>
                </a:solidFill>
              </a:rPr>
              <a:t> </a:t>
            </a:r>
            <a:r>
              <a:rPr lang="es-ES" sz="1466" b="0" err="1">
                <a:solidFill>
                  <a:schemeClr val="bg1"/>
                </a:solidFill>
              </a:rPr>
              <a:t>Change</a:t>
            </a:r>
            <a:endParaRPr lang="en-US" sz="1466" b="0">
              <a:solidFill>
                <a:schemeClr val="bg1"/>
              </a:solidFill>
            </a:endParaRPr>
          </a:p>
        </p:txBody>
      </p:sp>
      <p:pic>
        <p:nvPicPr>
          <p:cNvPr id="3" name="Picture 2" descr="C3Siconwhite copy.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5201" y="2660915"/>
            <a:ext cx="1832759" cy="1919996"/>
          </a:xfrm>
          <a:prstGeom prst="rect">
            <a:avLst/>
          </a:prstGeom>
        </p:spPr>
      </p:pic>
      <p:pic>
        <p:nvPicPr>
          <p:cNvPr id="18" name="Picture 17" descr="Copernicus white.eps"/>
          <p:cNvPicPr>
            <a:picLocks noChangeAspect="1"/>
          </p:cNvPicPr>
          <p:nvPr userDrawn="1"/>
        </p:nvPicPr>
        <p:blipFill rotWithShape="1">
          <a:blip r:embed="rId4" cstate="print">
            <a:extLst>
              <a:ext uri="{28A0092B-C50C-407E-A947-70E740481C1C}">
                <a14:useLocalDpi xmlns:a14="http://schemas.microsoft.com/office/drawing/2010/main" val="0"/>
              </a:ext>
            </a:extLst>
          </a:blip>
          <a:srcRect l="11528" t="29476" r="8802" b="28526"/>
          <a:stretch/>
        </p:blipFill>
        <p:spPr>
          <a:xfrm>
            <a:off x="2063015" y="6029751"/>
            <a:ext cx="1157480" cy="432000"/>
          </a:xfrm>
          <a:prstGeom prst="rect">
            <a:avLst/>
          </a:prstGeom>
        </p:spPr>
      </p:pic>
      <p:pic>
        <p:nvPicPr>
          <p:cNvPr id="19" name="Picture 18" descr="logo-ce-horizontal-en-neg-yellow.eps"/>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23229" y="6021289"/>
            <a:ext cx="1272341" cy="335985"/>
          </a:xfrm>
          <a:prstGeom prst="rect">
            <a:avLst/>
          </a:prstGeom>
        </p:spPr>
      </p:pic>
      <p:pic>
        <p:nvPicPr>
          <p:cNvPr id="20" name="Picture 19" descr="ECMWF_Master_Logo_CMYK_nostrapNEG.eps"/>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06814" y="6125745"/>
            <a:ext cx="1390448" cy="239995"/>
          </a:xfrm>
          <a:prstGeom prst="rect">
            <a:avLst/>
          </a:prstGeom>
        </p:spPr>
      </p:pic>
      <p:sp>
        <p:nvSpPr>
          <p:cNvPr id="21" name="Subtitle 2"/>
          <p:cNvSpPr>
            <a:spLocks noGrp="1"/>
          </p:cNvSpPr>
          <p:nvPr>
            <p:ph type="subTitle" idx="13"/>
          </p:nvPr>
        </p:nvSpPr>
        <p:spPr>
          <a:xfrm>
            <a:off x="3406814" y="4197085"/>
            <a:ext cx="6335054" cy="1536171"/>
          </a:xfrm>
        </p:spPr>
        <p:txBody>
          <a:bodyPr>
            <a:normAutofit/>
          </a:bodyPr>
          <a:lstStyle>
            <a:lvl1pPr marL="0" indent="0" algn="l">
              <a:buNone/>
              <a:defRPr sz="2399">
                <a:solidFill>
                  <a:schemeClr val="bg1"/>
                </a:solidFill>
              </a:defRPr>
            </a:lvl1pPr>
            <a:lvl2pPr marL="609448" indent="0" algn="ctr">
              <a:buNone/>
              <a:defRPr>
                <a:solidFill>
                  <a:schemeClr val="tx1">
                    <a:tint val="75000"/>
                  </a:schemeClr>
                </a:solidFill>
              </a:defRPr>
            </a:lvl2pPr>
            <a:lvl3pPr marL="1218895" indent="0" algn="ctr">
              <a:buNone/>
              <a:defRPr>
                <a:solidFill>
                  <a:schemeClr val="tx1">
                    <a:tint val="75000"/>
                  </a:schemeClr>
                </a:solidFill>
              </a:defRPr>
            </a:lvl3pPr>
            <a:lvl4pPr marL="1828343" indent="0" algn="ctr">
              <a:buNone/>
              <a:defRPr>
                <a:solidFill>
                  <a:schemeClr val="tx1">
                    <a:tint val="75000"/>
                  </a:schemeClr>
                </a:solidFill>
              </a:defRPr>
            </a:lvl4pPr>
            <a:lvl5pPr marL="2437790" indent="0" algn="ctr">
              <a:buNone/>
              <a:defRPr>
                <a:solidFill>
                  <a:schemeClr val="tx1">
                    <a:tint val="75000"/>
                  </a:schemeClr>
                </a:solidFill>
              </a:defRPr>
            </a:lvl5pPr>
            <a:lvl6pPr marL="3047238" indent="0" algn="ctr">
              <a:buNone/>
              <a:defRPr>
                <a:solidFill>
                  <a:schemeClr val="tx1">
                    <a:tint val="75000"/>
                  </a:schemeClr>
                </a:solidFill>
              </a:defRPr>
            </a:lvl6pPr>
            <a:lvl7pPr marL="3656686" indent="0" algn="ctr">
              <a:buNone/>
              <a:defRPr>
                <a:solidFill>
                  <a:schemeClr val="tx1">
                    <a:tint val="75000"/>
                  </a:schemeClr>
                </a:solidFill>
              </a:defRPr>
            </a:lvl7pPr>
            <a:lvl8pPr marL="4266133" indent="0" algn="ctr">
              <a:buNone/>
              <a:defRPr>
                <a:solidFill>
                  <a:schemeClr val="tx1">
                    <a:tint val="75000"/>
                  </a:schemeClr>
                </a:solidFill>
              </a:defRPr>
            </a:lvl8pPr>
            <a:lvl9pPr marL="4875581" indent="0" algn="ctr">
              <a:buNone/>
              <a:defRPr>
                <a:solidFill>
                  <a:schemeClr val="tx1">
                    <a:tint val="75000"/>
                  </a:schemeClr>
                </a:solidFill>
              </a:defRPr>
            </a:lvl9pPr>
          </a:lstStyle>
          <a:p>
            <a:r>
              <a:rPr lang="en-US"/>
              <a:t>Click to edit Master subtitle style</a:t>
            </a:r>
          </a:p>
        </p:txBody>
      </p:sp>
      <p:sp>
        <p:nvSpPr>
          <p:cNvPr id="27" name="Content Placeholder 2"/>
          <p:cNvSpPr>
            <a:spLocks noGrp="1"/>
          </p:cNvSpPr>
          <p:nvPr>
            <p:ph idx="1" hasCustomPrompt="1"/>
          </p:nvPr>
        </p:nvSpPr>
        <p:spPr>
          <a:xfrm>
            <a:off x="3406814" y="3236980"/>
            <a:ext cx="6335054" cy="960107"/>
          </a:xfrm>
        </p:spPr>
        <p:txBody>
          <a:bodyPr>
            <a:normAutofit/>
          </a:bodyPr>
          <a:lstStyle>
            <a:lvl1pPr marL="0" indent="0">
              <a:buNone/>
              <a:defRPr sz="3732">
                <a:solidFill>
                  <a:schemeClr val="bg1"/>
                </a:solidFill>
              </a:defRPr>
            </a:lvl1pPr>
          </a:lstStyle>
          <a:p>
            <a:pPr lvl="0"/>
            <a:r>
              <a:rPr lang="en-US"/>
              <a:t>Title</a:t>
            </a:r>
          </a:p>
        </p:txBody>
      </p:sp>
    </p:spTree>
    <p:extLst>
      <p:ext uri="{BB962C8B-B14F-4D97-AF65-F5344CB8AC3E}">
        <p14:creationId xmlns:p14="http://schemas.microsoft.com/office/powerpoint/2010/main" val="37484215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8" name="Group 17"/>
          <p:cNvGrpSpPr/>
          <p:nvPr userDrawn="1"/>
        </p:nvGrpSpPr>
        <p:grpSpPr>
          <a:xfrm>
            <a:off x="0" y="-10925"/>
            <a:ext cx="3097299" cy="6926696"/>
            <a:chOff x="-2988840" y="-681190"/>
            <a:chExt cx="2323579" cy="5195022"/>
          </a:xfrm>
        </p:grpSpPr>
        <p:pic>
          <p:nvPicPr>
            <p:cNvPr id="19"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1" name="Rectangle 20"/>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sp>
        <p:nvSpPr>
          <p:cNvPr id="3" name="Date Placeholder 2"/>
          <p:cNvSpPr>
            <a:spLocks noGrp="1"/>
          </p:cNvSpPr>
          <p:nvPr>
            <p:ph type="dt" sz="half" idx="10"/>
          </p:nvPr>
        </p:nvSpPr>
        <p:spPr>
          <a:xfrm>
            <a:off x="4103037" y="6362095"/>
            <a:ext cx="2844059" cy="365125"/>
          </a:xfrm>
        </p:spPr>
        <p:txBody>
          <a:bodyPr/>
          <a:lstStyle/>
          <a:p>
            <a:fld id="{30E17047-C597-4B34-8FEE-7A0D1EA692A4}" type="datetimeFigureOut">
              <a:rPr lang="en-US" smtClean="0"/>
              <a:t>2/10/26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22" name="Title 1"/>
          <p:cNvSpPr>
            <a:spLocks noGrp="1"/>
          </p:cNvSpPr>
          <p:nvPr>
            <p:ph type="title" hasCustomPrompt="1"/>
          </p:nvPr>
        </p:nvSpPr>
        <p:spPr>
          <a:xfrm>
            <a:off x="1156638"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23" name="Group 22"/>
          <p:cNvGrpSpPr/>
          <p:nvPr userDrawn="1"/>
        </p:nvGrpSpPr>
        <p:grpSpPr>
          <a:xfrm>
            <a:off x="143302" y="27779"/>
            <a:ext cx="1171206" cy="6572823"/>
            <a:chOff x="164975" y="20834"/>
            <a:chExt cx="878633" cy="4929617"/>
          </a:xfrm>
        </p:grpSpPr>
        <p:cxnSp>
          <p:nvCxnSpPr>
            <p:cNvPr id="24" name="Straight Connector 23"/>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26"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37457390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20" name="Group 19"/>
          <p:cNvGrpSpPr/>
          <p:nvPr userDrawn="1"/>
        </p:nvGrpSpPr>
        <p:grpSpPr>
          <a:xfrm>
            <a:off x="0" y="-10925"/>
            <a:ext cx="3097299" cy="6926696"/>
            <a:chOff x="-2988840" y="-681190"/>
            <a:chExt cx="2323579" cy="5195022"/>
          </a:xfrm>
        </p:grpSpPr>
        <p:pic>
          <p:nvPicPr>
            <p:cNvPr id="21"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7" name="Rectangle 26"/>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sp>
        <p:nvSpPr>
          <p:cNvPr id="2" name="Title 1"/>
          <p:cNvSpPr>
            <a:spLocks noGrp="1"/>
          </p:cNvSpPr>
          <p:nvPr>
            <p:ph type="title"/>
          </p:nvPr>
        </p:nvSpPr>
        <p:spPr>
          <a:xfrm>
            <a:off x="1171569" y="273049"/>
            <a:ext cx="4010039" cy="1162051"/>
          </a:xfrm>
        </p:spPr>
        <p:txBody>
          <a:bodyPr anchor="b"/>
          <a:lstStyle>
            <a:lvl1pPr algn="l">
              <a:defRPr sz="2666" b="1"/>
            </a:lvl1pPr>
          </a:lstStyle>
          <a:p>
            <a:r>
              <a:rPr lang="en-US"/>
              <a:t>Click to edit Master title style</a:t>
            </a:r>
          </a:p>
        </p:txBody>
      </p:sp>
      <p:sp>
        <p:nvSpPr>
          <p:cNvPr id="3" name="Content Placeholder 2"/>
          <p:cNvSpPr>
            <a:spLocks noGrp="1"/>
          </p:cNvSpPr>
          <p:nvPr>
            <p:ph idx="1"/>
          </p:nvPr>
        </p:nvSpPr>
        <p:spPr>
          <a:xfrm>
            <a:off x="5327617" y="273052"/>
            <a:ext cx="6813892" cy="5853113"/>
          </a:xfrm>
        </p:spPr>
        <p:txBody>
          <a:bodyPr/>
          <a:lstStyle>
            <a:lvl1pPr>
              <a:defRPr sz="4266"/>
            </a:lvl1pPr>
            <a:lvl2pPr>
              <a:defRPr sz="3732"/>
            </a:lvl2pPr>
            <a:lvl3pPr>
              <a:defRPr sz="3199"/>
            </a:lvl3pPr>
            <a:lvl4pPr>
              <a:defRPr sz="2666"/>
            </a:lvl4pPr>
            <a:lvl5pPr>
              <a:defRPr sz="2666"/>
            </a:lvl5pPr>
            <a:lvl6pPr>
              <a:defRPr sz="2666"/>
            </a:lvl6pPr>
            <a:lvl7pPr>
              <a:defRPr sz="2666"/>
            </a:lvl7pPr>
            <a:lvl8pPr>
              <a:defRPr sz="2666"/>
            </a:lvl8pPr>
            <a:lvl9pPr>
              <a:defRPr sz="26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71569" y="1435102"/>
            <a:ext cx="4010039" cy="4691063"/>
          </a:xfrm>
        </p:spPr>
        <p:txBody>
          <a:bodyPr/>
          <a:lstStyle>
            <a:lvl1pPr marL="0" indent="0">
              <a:buNone/>
              <a:defRPr sz="1866"/>
            </a:lvl1pPr>
            <a:lvl2pPr marL="609448" indent="0">
              <a:buNone/>
              <a:defRPr sz="1600"/>
            </a:lvl2pPr>
            <a:lvl3pPr marL="1218895" indent="0">
              <a:buNone/>
              <a:defRPr sz="1333"/>
            </a:lvl3pPr>
            <a:lvl4pPr marL="1828343" indent="0">
              <a:buNone/>
              <a:defRPr sz="1200"/>
            </a:lvl4pPr>
            <a:lvl5pPr marL="2437790" indent="0">
              <a:buNone/>
              <a:defRPr sz="1200"/>
            </a:lvl5pPr>
            <a:lvl6pPr marL="3047238" indent="0">
              <a:buNone/>
              <a:defRPr sz="1200"/>
            </a:lvl6pPr>
            <a:lvl7pPr marL="3656686" indent="0">
              <a:buNone/>
              <a:defRPr sz="1200"/>
            </a:lvl7pPr>
            <a:lvl8pPr marL="4266133" indent="0">
              <a:buNone/>
              <a:defRPr sz="1200"/>
            </a:lvl8pPr>
            <a:lvl9pPr marL="4875581"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2/10/26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grpSp>
        <p:nvGrpSpPr>
          <p:cNvPr id="22" name="Group 21"/>
          <p:cNvGrpSpPr/>
          <p:nvPr userDrawn="1"/>
        </p:nvGrpSpPr>
        <p:grpSpPr>
          <a:xfrm>
            <a:off x="143302" y="27779"/>
            <a:ext cx="1171206" cy="6572823"/>
            <a:chOff x="164975" y="20834"/>
            <a:chExt cx="878633" cy="4929617"/>
          </a:xfrm>
        </p:grpSpPr>
        <p:cxnSp>
          <p:nvCxnSpPr>
            <p:cNvPr id="23" name="Straight Connector 2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25"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9656282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 name="Group 7"/>
          <p:cNvGrpSpPr/>
          <p:nvPr userDrawn="1"/>
        </p:nvGrpSpPr>
        <p:grpSpPr>
          <a:xfrm>
            <a:off x="2" y="-10925"/>
            <a:ext cx="3097299" cy="6926696"/>
            <a:chOff x="-2988840" y="-681190"/>
            <a:chExt cx="2323579" cy="5195022"/>
          </a:xfrm>
        </p:grpSpPr>
        <p:pic>
          <p:nvPicPr>
            <p:cNvPr id="34"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36" name="Rectangle 35"/>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sp>
        <p:nvSpPr>
          <p:cNvPr id="2" name="Title 1"/>
          <p:cNvSpPr>
            <a:spLocks noGrp="1"/>
          </p:cNvSpPr>
          <p:nvPr userDrawn="1">
            <p:ph type="title" hasCustomPrompt="1"/>
          </p:nvPr>
        </p:nvSpPr>
        <p:spPr>
          <a:xfrm>
            <a:off x="1156639"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sp>
        <p:nvSpPr>
          <p:cNvPr id="3" name="Content Placeholder 2"/>
          <p:cNvSpPr>
            <a:spLocks noGrp="1"/>
          </p:cNvSpPr>
          <p:nvPr userDrawn="1">
            <p:ph idx="1"/>
          </p:nvPr>
        </p:nvSpPr>
        <p:spPr>
          <a:xfrm>
            <a:off x="1848917" y="932725"/>
            <a:ext cx="9730469" cy="509743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userDrawn="1">
            <p:ph type="dt" sz="half" idx="10"/>
          </p:nvPr>
        </p:nvSpPr>
        <p:spPr>
          <a:xfrm>
            <a:off x="609441" y="6571687"/>
            <a:ext cx="2844059" cy="365125"/>
          </a:xfrm>
        </p:spPr>
        <p:txBody>
          <a:bodyPr/>
          <a:lstStyle/>
          <a:p>
            <a:fld id="{30E17047-C597-4B34-8FEE-7A0D1EA692A4}" type="datetimeFigureOut">
              <a:rPr lang="en-US" smtClean="0"/>
              <a:t>2/10/26</a:t>
            </a:fld>
            <a:endParaRPr lang="en-US"/>
          </a:p>
        </p:txBody>
      </p:sp>
      <p:sp>
        <p:nvSpPr>
          <p:cNvPr id="5" name="Footer Placeholder 4"/>
          <p:cNvSpPr>
            <a:spLocks noGrp="1"/>
          </p:cNvSpPr>
          <p:nvPr userDrawn="1">
            <p:ph type="ftr" sz="quarter" idx="11"/>
          </p:nvPr>
        </p:nvSpPr>
        <p:spPr>
          <a:xfrm>
            <a:off x="4164515" y="6571687"/>
            <a:ext cx="3859795" cy="365125"/>
          </a:xfrm>
        </p:spPr>
        <p:txBody>
          <a:bodyPr/>
          <a:lstStyle/>
          <a:p>
            <a:endParaRPr lang="en-US"/>
          </a:p>
        </p:txBody>
      </p:sp>
      <p:sp>
        <p:nvSpPr>
          <p:cNvPr id="6" name="Slide Number Placeholder 5"/>
          <p:cNvSpPr>
            <a:spLocks noGrp="1"/>
          </p:cNvSpPr>
          <p:nvPr userDrawn="1">
            <p:ph type="sldNum" sz="quarter" idx="12"/>
          </p:nvPr>
        </p:nvSpPr>
        <p:spPr>
          <a:xfrm>
            <a:off x="8735325" y="6571687"/>
            <a:ext cx="2844059" cy="365125"/>
          </a:xfrm>
        </p:spPr>
        <p:txBody>
          <a:bodyPr/>
          <a:lstStyle/>
          <a:p>
            <a:fld id="{58768E1A-8455-4611-8763-3FA1B747F6B6}" type="slidenum">
              <a:rPr lang="en-US" smtClean="0"/>
              <a:t>‹#›</a:t>
            </a:fld>
            <a:endParaRPr lang="en-US"/>
          </a:p>
        </p:txBody>
      </p:sp>
      <p:grpSp>
        <p:nvGrpSpPr>
          <p:cNvPr id="41" name="Group 40"/>
          <p:cNvGrpSpPr/>
          <p:nvPr userDrawn="1"/>
        </p:nvGrpSpPr>
        <p:grpSpPr>
          <a:xfrm>
            <a:off x="143303" y="27781"/>
            <a:ext cx="1171206" cy="6572823"/>
            <a:chOff x="164975" y="20834"/>
            <a:chExt cx="878633" cy="4929617"/>
          </a:xfrm>
        </p:grpSpPr>
        <p:cxnSp>
          <p:nvCxnSpPr>
            <p:cNvPr id="42" name="Straight Connector 41"/>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4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4018978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1256972" y="932725"/>
            <a:ext cx="10322413" cy="509743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userDrawn="1">
            <p:ph type="dt" sz="half" idx="10"/>
          </p:nvPr>
        </p:nvSpPr>
        <p:spPr>
          <a:xfrm>
            <a:off x="609441" y="6571687"/>
            <a:ext cx="2844059" cy="365125"/>
          </a:xfrm>
        </p:spPr>
        <p:txBody>
          <a:bodyPr/>
          <a:lstStyle/>
          <a:p>
            <a:fld id="{30E17047-C597-4B34-8FEE-7A0D1EA692A4}" type="datetimeFigureOut">
              <a:rPr lang="en-US" smtClean="0"/>
              <a:t>2/10/26</a:t>
            </a:fld>
            <a:endParaRPr lang="en-US"/>
          </a:p>
        </p:txBody>
      </p:sp>
      <p:sp>
        <p:nvSpPr>
          <p:cNvPr id="5" name="Footer Placeholder 4"/>
          <p:cNvSpPr>
            <a:spLocks noGrp="1"/>
          </p:cNvSpPr>
          <p:nvPr userDrawn="1">
            <p:ph type="ftr" sz="quarter" idx="11"/>
          </p:nvPr>
        </p:nvSpPr>
        <p:spPr>
          <a:xfrm>
            <a:off x="4164515" y="6571687"/>
            <a:ext cx="3859795" cy="365125"/>
          </a:xfrm>
        </p:spPr>
        <p:txBody>
          <a:bodyPr/>
          <a:lstStyle/>
          <a:p>
            <a:endParaRPr lang="en-US"/>
          </a:p>
        </p:txBody>
      </p:sp>
      <p:sp>
        <p:nvSpPr>
          <p:cNvPr id="6" name="Slide Number Placeholder 5"/>
          <p:cNvSpPr>
            <a:spLocks noGrp="1"/>
          </p:cNvSpPr>
          <p:nvPr userDrawn="1">
            <p:ph type="sldNum" sz="quarter" idx="12"/>
          </p:nvPr>
        </p:nvSpPr>
        <p:spPr>
          <a:xfrm>
            <a:off x="8735325" y="6571687"/>
            <a:ext cx="2844059" cy="365125"/>
          </a:xfrm>
        </p:spPr>
        <p:txBody>
          <a:bodyPr/>
          <a:lstStyle/>
          <a:p>
            <a:fld id="{58768E1A-8455-4611-8763-3FA1B747F6B6}" type="slidenum">
              <a:rPr lang="en-US" smtClean="0"/>
              <a:t>‹#›</a:t>
            </a:fld>
            <a:endParaRPr lang="en-US"/>
          </a:p>
        </p:txBody>
      </p:sp>
      <p:sp>
        <p:nvSpPr>
          <p:cNvPr id="11" name="Title 1"/>
          <p:cNvSpPr>
            <a:spLocks noGrp="1"/>
          </p:cNvSpPr>
          <p:nvPr>
            <p:ph type="title" hasCustomPrompt="1"/>
          </p:nvPr>
        </p:nvSpPr>
        <p:spPr>
          <a:xfrm>
            <a:off x="1156639"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2" name="Group 11"/>
          <p:cNvGrpSpPr/>
          <p:nvPr userDrawn="1"/>
        </p:nvGrpSpPr>
        <p:grpSpPr>
          <a:xfrm>
            <a:off x="143303" y="27781"/>
            <a:ext cx="1171206" cy="6572823"/>
            <a:chOff x="164975" y="20834"/>
            <a:chExt cx="878633" cy="4929617"/>
          </a:xfrm>
        </p:grpSpPr>
        <p:cxnSp>
          <p:nvCxnSpPr>
            <p:cNvPr id="13" name="Straight Connector 1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17"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75758773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p:nvPr userDrawn="1"/>
        </p:nvSpPr>
        <p:spPr>
          <a:xfrm>
            <a:off x="0" y="0"/>
            <a:ext cx="12188825" cy="6858000"/>
          </a:xfrm>
          <a:prstGeom prst="rect">
            <a:avLst/>
          </a:prstGeom>
          <a:solidFill>
            <a:srgbClr val="941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4" name="Date Placeholder 3"/>
          <p:cNvSpPr>
            <a:spLocks noGrp="1"/>
          </p:cNvSpPr>
          <p:nvPr>
            <p:ph type="dt" sz="half" idx="10"/>
          </p:nvPr>
        </p:nvSpPr>
        <p:spPr/>
        <p:txBody>
          <a:bodyPr/>
          <a:lstStyle/>
          <a:p>
            <a:fld id="{30E17047-C597-4B34-8FEE-7A0D1EA692A4}" type="datetimeFigureOut">
              <a:rPr lang="en-US" smtClean="0"/>
              <a:t>2/10/26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10" name="Title 1"/>
          <p:cNvSpPr txBox="1">
            <a:spLocks/>
          </p:cNvSpPr>
          <p:nvPr userDrawn="1"/>
        </p:nvSpPr>
        <p:spPr>
          <a:xfrm>
            <a:off x="3468943" y="2872747"/>
            <a:ext cx="6236093" cy="747515"/>
          </a:xfrm>
          <a:prstGeom prst="rect">
            <a:avLst/>
          </a:prstGeom>
        </p:spPr>
        <p:txBody>
          <a:bodyPr vert="horz" lIns="121888" tIns="60944" rIns="121888" bIns="60944"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sz="3732"/>
              <a:t>Rescued/reprocessed in-situ observations input </a:t>
            </a:r>
            <a:r>
              <a:rPr lang="en-US" sz="3732" err="1"/>
              <a:t>MkI</a:t>
            </a:r>
            <a:r>
              <a:rPr lang="en-US" sz="3732"/>
              <a:t> for ERA6</a:t>
            </a:r>
          </a:p>
        </p:txBody>
      </p:sp>
      <p:sp>
        <p:nvSpPr>
          <p:cNvPr id="11" name="Subtitle 2"/>
          <p:cNvSpPr>
            <a:spLocks noGrp="1"/>
          </p:cNvSpPr>
          <p:nvPr>
            <p:ph type="subTitle" idx="13"/>
          </p:nvPr>
        </p:nvSpPr>
        <p:spPr>
          <a:xfrm>
            <a:off x="3468943" y="4197085"/>
            <a:ext cx="6239068" cy="1536171"/>
          </a:xfrm>
        </p:spPr>
        <p:txBody>
          <a:bodyPr>
            <a:normAutofit/>
          </a:bodyPr>
          <a:lstStyle>
            <a:lvl1pPr marL="0" indent="0" algn="l">
              <a:buNone/>
              <a:defRPr sz="2399">
                <a:solidFill>
                  <a:schemeClr val="bg1"/>
                </a:solidFill>
              </a:defRPr>
            </a:lvl1pPr>
            <a:lvl2pPr marL="609433" indent="0" algn="ctr">
              <a:buNone/>
              <a:defRPr>
                <a:solidFill>
                  <a:schemeClr val="tx1">
                    <a:tint val="75000"/>
                  </a:schemeClr>
                </a:solidFill>
              </a:defRPr>
            </a:lvl2pPr>
            <a:lvl3pPr marL="1218866" indent="0" algn="ctr">
              <a:buNone/>
              <a:defRPr>
                <a:solidFill>
                  <a:schemeClr val="tx1">
                    <a:tint val="75000"/>
                  </a:schemeClr>
                </a:solidFill>
              </a:defRPr>
            </a:lvl3pPr>
            <a:lvl4pPr marL="1828297" indent="0" algn="ctr">
              <a:buNone/>
              <a:defRPr>
                <a:solidFill>
                  <a:schemeClr val="tx1">
                    <a:tint val="75000"/>
                  </a:schemeClr>
                </a:solidFill>
              </a:defRPr>
            </a:lvl4pPr>
            <a:lvl5pPr marL="2437729" indent="0" algn="ctr">
              <a:buNone/>
              <a:defRPr>
                <a:solidFill>
                  <a:schemeClr val="tx1">
                    <a:tint val="75000"/>
                  </a:schemeClr>
                </a:solidFill>
              </a:defRPr>
            </a:lvl5pPr>
            <a:lvl6pPr marL="3047162" indent="0" algn="ctr">
              <a:buNone/>
              <a:defRPr>
                <a:solidFill>
                  <a:schemeClr val="tx1">
                    <a:tint val="75000"/>
                  </a:schemeClr>
                </a:solidFill>
              </a:defRPr>
            </a:lvl6pPr>
            <a:lvl7pPr marL="3656595" indent="0" algn="ctr">
              <a:buNone/>
              <a:defRPr>
                <a:solidFill>
                  <a:schemeClr val="tx1">
                    <a:tint val="75000"/>
                  </a:schemeClr>
                </a:solidFill>
              </a:defRPr>
            </a:lvl7pPr>
            <a:lvl8pPr marL="4266027" indent="0" algn="ctr">
              <a:buNone/>
              <a:defRPr>
                <a:solidFill>
                  <a:schemeClr val="tx1">
                    <a:tint val="75000"/>
                  </a:schemeClr>
                </a:solidFill>
              </a:defRPr>
            </a:lvl8pPr>
            <a:lvl9pPr marL="4875459" indent="0" algn="ctr">
              <a:buNone/>
              <a:defRPr>
                <a:solidFill>
                  <a:schemeClr val="tx1">
                    <a:tint val="75000"/>
                  </a:schemeClr>
                </a:solidFill>
              </a:defRPr>
            </a:lvl9pPr>
          </a:lstStyle>
          <a:p>
            <a:r>
              <a:rPr lang="en-GB"/>
              <a:t>Click to edit Master subtitle style</a:t>
            </a:r>
            <a:endParaRPr lang="en-US"/>
          </a:p>
        </p:txBody>
      </p:sp>
      <p:pic>
        <p:nvPicPr>
          <p:cNvPr id="10242" name="Picture 2" descr="S:\F15015_Copernicus\3_Work\330_Work-in-process\SC4_BackgroundMat\PPT\item Copernicus\Icon-01.png"/>
          <p:cNvPicPr>
            <a:picLocks noChangeAspect="1" noChangeArrowheads="1"/>
          </p:cNvPicPr>
          <p:nvPr userDrawn="1"/>
        </p:nvPicPr>
        <p:blipFill rotWithShape="1">
          <a:blip r:embed="rId2" cstate="print">
            <a:lum bright="70000" contrast="-70000"/>
            <a:extLst>
              <a:ext uri="{28A0092B-C50C-407E-A947-70E740481C1C}">
                <a14:useLocalDpi xmlns:a14="http://schemas.microsoft.com/office/drawing/2010/main" val="0"/>
              </a:ext>
            </a:extLst>
          </a:blip>
          <a:srcRect/>
          <a:stretch/>
        </p:blipFill>
        <p:spPr bwMode="auto">
          <a:xfrm>
            <a:off x="-336627" y="1600939"/>
            <a:ext cx="4319355" cy="362225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9217" y="6240800"/>
            <a:ext cx="1025370" cy="374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56873" y="6200013"/>
            <a:ext cx="1527044" cy="400591"/>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218"/>
          <a:stretch/>
        </p:blipFill>
        <p:spPr bwMode="auto">
          <a:xfrm>
            <a:off x="9719320" y="-15022"/>
            <a:ext cx="2469507" cy="6882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userDrawn="1"/>
        </p:nvSpPr>
        <p:spPr>
          <a:xfrm>
            <a:off x="828924" y="4715239"/>
            <a:ext cx="1919713" cy="317908"/>
          </a:xfrm>
          <a:prstGeom prst="rect">
            <a:avLst/>
          </a:prstGeom>
          <a:noFill/>
        </p:spPr>
        <p:txBody>
          <a:bodyPr wrap="square" rtlCol="0">
            <a:spAutoFit/>
          </a:bodyPr>
          <a:lstStyle/>
          <a:p>
            <a:pPr algn="ctr"/>
            <a:r>
              <a:rPr lang="es-ES" sz="1466" b="0" err="1">
                <a:solidFill>
                  <a:schemeClr val="bg1"/>
                </a:solidFill>
              </a:rPr>
              <a:t>Climate</a:t>
            </a:r>
            <a:r>
              <a:rPr lang="es-ES" sz="1466" b="0" baseline="0">
                <a:solidFill>
                  <a:schemeClr val="bg1"/>
                </a:solidFill>
              </a:rPr>
              <a:t> </a:t>
            </a:r>
            <a:r>
              <a:rPr lang="es-ES" sz="1466" b="0" err="1">
                <a:solidFill>
                  <a:schemeClr val="bg1"/>
                </a:solidFill>
              </a:rPr>
              <a:t>Change</a:t>
            </a:r>
            <a:endParaRPr lang="en-US" sz="1466" b="0">
              <a:solidFill>
                <a:schemeClr val="bg1"/>
              </a:solidFill>
            </a:endParaRPr>
          </a:p>
        </p:txBody>
      </p:sp>
    </p:spTree>
    <p:extLst>
      <p:ext uri="{BB962C8B-B14F-4D97-AF65-F5344CB8AC3E}">
        <p14:creationId xmlns:p14="http://schemas.microsoft.com/office/powerpoint/2010/main" val="17989375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87624" y="932724"/>
            <a:ext cx="5383398" cy="5088565"/>
          </a:xfrm>
        </p:spPr>
        <p:txBody>
          <a:bodyPr/>
          <a:lstStyle>
            <a:lvl1pPr>
              <a:defRPr sz="3732"/>
            </a:lvl1pPr>
            <a:lvl2pPr>
              <a:defRPr sz="3199"/>
            </a:lvl2pPr>
            <a:lvl3pPr>
              <a:defRPr sz="2666"/>
            </a:lvl3pPr>
            <a:lvl4pPr>
              <a:defRPr sz="2399"/>
            </a:lvl4pPr>
            <a:lvl5pPr>
              <a:defRPr sz="2399"/>
            </a:lvl5pPr>
            <a:lvl6pPr>
              <a:defRPr sz="2399"/>
            </a:lvl6pPr>
            <a:lvl7pPr>
              <a:defRPr sz="2399"/>
            </a:lvl7pPr>
            <a:lvl8pPr>
              <a:defRPr sz="2399"/>
            </a:lvl8pPr>
            <a:lvl9pPr>
              <a:defRPr sz="239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374169" y="932724"/>
            <a:ext cx="5383398" cy="5088565"/>
          </a:xfrm>
        </p:spPr>
        <p:txBody>
          <a:bodyPr/>
          <a:lstStyle>
            <a:lvl1pPr>
              <a:defRPr sz="3732"/>
            </a:lvl1pPr>
            <a:lvl2pPr>
              <a:defRPr sz="3199"/>
            </a:lvl2pPr>
            <a:lvl3pPr>
              <a:defRPr sz="2666"/>
            </a:lvl3pPr>
            <a:lvl4pPr>
              <a:defRPr sz="2399"/>
            </a:lvl4pPr>
            <a:lvl5pPr>
              <a:defRPr sz="2399"/>
            </a:lvl5pPr>
            <a:lvl6pPr>
              <a:defRPr sz="2399"/>
            </a:lvl6pPr>
            <a:lvl7pPr>
              <a:defRPr sz="2399"/>
            </a:lvl7pPr>
            <a:lvl8pPr>
              <a:defRPr sz="2399"/>
            </a:lvl8pPr>
            <a:lvl9pPr>
              <a:defRPr sz="239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0E17047-C597-4B34-8FEE-7A0D1EA692A4}" type="datetimeFigureOut">
              <a:rPr lang="en-US" smtClean="0"/>
              <a:t>2/10/26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6" name="Title 1"/>
          <p:cNvSpPr>
            <a:spLocks noGrp="1"/>
          </p:cNvSpPr>
          <p:nvPr>
            <p:ph type="title" hasCustomPrompt="1"/>
          </p:nvPr>
        </p:nvSpPr>
        <p:spPr>
          <a:xfrm>
            <a:off x="1156639"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7" name="Group 16"/>
          <p:cNvGrpSpPr/>
          <p:nvPr userDrawn="1"/>
        </p:nvGrpSpPr>
        <p:grpSpPr>
          <a:xfrm>
            <a:off x="143303" y="27781"/>
            <a:ext cx="1171206" cy="6572823"/>
            <a:chOff x="164975" y="20834"/>
            <a:chExt cx="878633" cy="4929617"/>
          </a:xfrm>
        </p:grpSpPr>
        <p:cxnSp>
          <p:nvCxnSpPr>
            <p:cNvPr id="18" name="Straight Connector 17"/>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20"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42591000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99894" y="836713"/>
            <a:ext cx="5385514" cy="639763"/>
          </a:xfrm>
        </p:spPr>
        <p:txBody>
          <a:bodyPr anchor="b"/>
          <a:lstStyle>
            <a:lvl1pPr marL="0" indent="0">
              <a:buNone/>
              <a:defRPr sz="3199" b="1"/>
            </a:lvl1pPr>
            <a:lvl2pPr marL="609433" indent="0">
              <a:buNone/>
              <a:defRPr sz="2666" b="1"/>
            </a:lvl2pPr>
            <a:lvl3pPr marL="1218866" indent="0">
              <a:buNone/>
              <a:defRPr sz="2399" b="1"/>
            </a:lvl3pPr>
            <a:lvl4pPr marL="1828297" indent="0">
              <a:buNone/>
              <a:defRPr sz="2133" b="1"/>
            </a:lvl4pPr>
            <a:lvl5pPr marL="2437729" indent="0">
              <a:buNone/>
              <a:defRPr sz="2133" b="1"/>
            </a:lvl5pPr>
            <a:lvl6pPr marL="3047162" indent="0">
              <a:buNone/>
              <a:defRPr sz="2133" b="1"/>
            </a:lvl6pPr>
            <a:lvl7pPr marL="3656595" indent="0">
              <a:buNone/>
              <a:defRPr sz="2133" b="1"/>
            </a:lvl7pPr>
            <a:lvl8pPr marL="4266027" indent="0">
              <a:buNone/>
              <a:defRPr sz="2133" b="1"/>
            </a:lvl8pPr>
            <a:lvl9pPr marL="4875459" indent="0">
              <a:buNone/>
              <a:defRPr sz="2133" b="1"/>
            </a:lvl9pPr>
          </a:lstStyle>
          <a:p>
            <a:pPr lvl="0"/>
            <a:r>
              <a:rPr lang="en-GB"/>
              <a:t>Click to edit Master text styles</a:t>
            </a:r>
          </a:p>
        </p:txBody>
      </p:sp>
      <p:sp>
        <p:nvSpPr>
          <p:cNvPr id="4" name="Content Placeholder 3"/>
          <p:cNvSpPr>
            <a:spLocks noGrp="1"/>
          </p:cNvSpPr>
          <p:nvPr>
            <p:ph sz="half" idx="2"/>
          </p:nvPr>
        </p:nvSpPr>
        <p:spPr>
          <a:xfrm>
            <a:off x="1199144" y="1604797"/>
            <a:ext cx="5385514" cy="4521365"/>
          </a:xfrm>
        </p:spPr>
        <p:txBody>
          <a:bodyPr/>
          <a:lstStyle>
            <a:lvl1pPr>
              <a:defRPr sz="3199"/>
            </a:lvl1pPr>
            <a:lvl2pPr>
              <a:defRPr sz="2666"/>
            </a:lvl2pPr>
            <a:lvl3pPr>
              <a:defRPr sz="2399"/>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782209" y="836713"/>
            <a:ext cx="5387630" cy="639763"/>
          </a:xfrm>
        </p:spPr>
        <p:txBody>
          <a:bodyPr anchor="b"/>
          <a:lstStyle>
            <a:lvl1pPr marL="0" indent="0">
              <a:buNone/>
              <a:defRPr sz="3199" b="1"/>
            </a:lvl1pPr>
            <a:lvl2pPr marL="609433" indent="0">
              <a:buNone/>
              <a:defRPr sz="2666" b="1"/>
            </a:lvl2pPr>
            <a:lvl3pPr marL="1218866" indent="0">
              <a:buNone/>
              <a:defRPr sz="2399" b="1"/>
            </a:lvl3pPr>
            <a:lvl4pPr marL="1828297" indent="0">
              <a:buNone/>
              <a:defRPr sz="2133" b="1"/>
            </a:lvl4pPr>
            <a:lvl5pPr marL="2437729" indent="0">
              <a:buNone/>
              <a:defRPr sz="2133" b="1"/>
            </a:lvl5pPr>
            <a:lvl6pPr marL="3047162" indent="0">
              <a:buNone/>
              <a:defRPr sz="2133" b="1"/>
            </a:lvl6pPr>
            <a:lvl7pPr marL="3656595" indent="0">
              <a:buNone/>
              <a:defRPr sz="2133" b="1"/>
            </a:lvl7pPr>
            <a:lvl8pPr marL="4266027" indent="0">
              <a:buNone/>
              <a:defRPr sz="2133" b="1"/>
            </a:lvl8pPr>
            <a:lvl9pPr marL="4875459" indent="0">
              <a:buNone/>
              <a:defRPr sz="2133" b="1"/>
            </a:lvl9pPr>
          </a:lstStyle>
          <a:p>
            <a:pPr lvl="0"/>
            <a:r>
              <a:rPr lang="en-GB"/>
              <a:t>Click to edit Master text styles</a:t>
            </a:r>
          </a:p>
        </p:txBody>
      </p:sp>
      <p:sp>
        <p:nvSpPr>
          <p:cNvPr id="6" name="Content Placeholder 5"/>
          <p:cNvSpPr>
            <a:spLocks noGrp="1"/>
          </p:cNvSpPr>
          <p:nvPr>
            <p:ph sz="quarter" idx="4"/>
          </p:nvPr>
        </p:nvSpPr>
        <p:spPr>
          <a:xfrm>
            <a:off x="6781460" y="1604797"/>
            <a:ext cx="5387630" cy="4521365"/>
          </a:xfrm>
        </p:spPr>
        <p:txBody>
          <a:bodyPr/>
          <a:lstStyle>
            <a:lvl1pPr>
              <a:defRPr sz="3199"/>
            </a:lvl1pPr>
            <a:lvl2pPr>
              <a:defRPr sz="2666"/>
            </a:lvl2pPr>
            <a:lvl3pPr>
              <a:defRPr sz="2399"/>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0E17047-C597-4B34-8FEE-7A0D1EA692A4}" type="datetimeFigureOut">
              <a:rPr lang="en-US" smtClean="0"/>
              <a:t>2/10/26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7" name="Title 1"/>
          <p:cNvSpPr>
            <a:spLocks noGrp="1"/>
          </p:cNvSpPr>
          <p:nvPr>
            <p:ph type="title" hasCustomPrompt="1"/>
          </p:nvPr>
        </p:nvSpPr>
        <p:spPr>
          <a:xfrm>
            <a:off x="1156639"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9" name="Group 18"/>
          <p:cNvGrpSpPr/>
          <p:nvPr userDrawn="1"/>
        </p:nvGrpSpPr>
        <p:grpSpPr>
          <a:xfrm>
            <a:off x="143303" y="27781"/>
            <a:ext cx="1171206" cy="6572823"/>
            <a:chOff x="164975" y="20834"/>
            <a:chExt cx="878633" cy="4929617"/>
          </a:xfrm>
        </p:grpSpPr>
        <p:cxnSp>
          <p:nvCxnSpPr>
            <p:cNvPr id="20" name="Straight Connector 19"/>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22"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4691100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8" name="Group 17"/>
          <p:cNvGrpSpPr/>
          <p:nvPr userDrawn="1"/>
        </p:nvGrpSpPr>
        <p:grpSpPr>
          <a:xfrm>
            <a:off x="2" y="-10925"/>
            <a:ext cx="3097299" cy="6926696"/>
            <a:chOff x="-2988840" y="-681190"/>
            <a:chExt cx="2323579" cy="5195022"/>
          </a:xfrm>
        </p:grpSpPr>
        <p:pic>
          <p:nvPicPr>
            <p:cNvPr id="19"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1" name="Rectangle 20"/>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sp>
        <p:nvSpPr>
          <p:cNvPr id="3" name="Date Placeholder 2"/>
          <p:cNvSpPr>
            <a:spLocks noGrp="1"/>
          </p:cNvSpPr>
          <p:nvPr>
            <p:ph type="dt" sz="half" idx="10"/>
          </p:nvPr>
        </p:nvSpPr>
        <p:spPr/>
        <p:txBody>
          <a:bodyPr/>
          <a:lstStyle/>
          <a:p>
            <a:fld id="{30E17047-C597-4B34-8FEE-7A0D1EA692A4}" type="datetimeFigureOut">
              <a:rPr lang="en-US" smtClean="0"/>
              <a:t>2/10/26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22" name="Title 1"/>
          <p:cNvSpPr>
            <a:spLocks noGrp="1"/>
          </p:cNvSpPr>
          <p:nvPr>
            <p:ph type="title" hasCustomPrompt="1"/>
          </p:nvPr>
        </p:nvSpPr>
        <p:spPr>
          <a:xfrm>
            <a:off x="1156639"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23" name="Group 22"/>
          <p:cNvGrpSpPr/>
          <p:nvPr userDrawn="1"/>
        </p:nvGrpSpPr>
        <p:grpSpPr>
          <a:xfrm>
            <a:off x="143303" y="27781"/>
            <a:ext cx="1171206" cy="6572823"/>
            <a:chOff x="164975" y="20834"/>
            <a:chExt cx="878633" cy="4929617"/>
          </a:xfrm>
        </p:grpSpPr>
        <p:cxnSp>
          <p:nvCxnSpPr>
            <p:cNvPr id="24" name="Straight Connector 23"/>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26"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67384058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20" name="Group 19"/>
          <p:cNvGrpSpPr/>
          <p:nvPr userDrawn="1"/>
        </p:nvGrpSpPr>
        <p:grpSpPr>
          <a:xfrm>
            <a:off x="2" y="-10925"/>
            <a:ext cx="3097299" cy="6926696"/>
            <a:chOff x="-2988840" y="-681190"/>
            <a:chExt cx="2323579" cy="5195022"/>
          </a:xfrm>
        </p:grpSpPr>
        <p:pic>
          <p:nvPicPr>
            <p:cNvPr id="21"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7" name="Rectangle 26"/>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sp>
        <p:nvSpPr>
          <p:cNvPr id="2" name="Title 1"/>
          <p:cNvSpPr>
            <a:spLocks noGrp="1"/>
          </p:cNvSpPr>
          <p:nvPr>
            <p:ph type="title"/>
          </p:nvPr>
        </p:nvSpPr>
        <p:spPr>
          <a:xfrm>
            <a:off x="1171570" y="273049"/>
            <a:ext cx="4010039" cy="1162051"/>
          </a:xfrm>
        </p:spPr>
        <p:txBody>
          <a:bodyPr anchor="b"/>
          <a:lstStyle>
            <a:lvl1pPr algn="l">
              <a:defRPr sz="2666" b="1"/>
            </a:lvl1pPr>
          </a:lstStyle>
          <a:p>
            <a:r>
              <a:rPr lang="en-GB"/>
              <a:t>Click to edit Master title style</a:t>
            </a:r>
            <a:endParaRPr lang="en-US"/>
          </a:p>
        </p:txBody>
      </p:sp>
      <p:sp>
        <p:nvSpPr>
          <p:cNvPr id="3" name="Content Placeholder 2"/>
          <p:cNvSpPr>
            <a:spLocks noGrp="1"/>
          </p:cNvSpPr>
          <p:nvPr>
            <p:ph idx="1"/>
          </p:nvPr>
        </p:nvSpPr>
        <p:spPr>
          <a:xfrm>
            <a:off x="5327617" y="273053"/>
            <a:ext cx="6813892" cy="5853113"/>
          </a:xfrm>
        </p:spPr>
        <p:txBody>
          <a:bodyPr/>
          <a:lstStyle>
            <a:lvl1pPr>
              <a:defRPr sz="4266"/>
            </a:lvl1pPr>
            <a:lvl2pPr>
              <a:defRPr sz="3732"/>
            </a:lvl2pPr>
            <a:lvl3pPr>
              <a:defRPr sz="3199"/>
            </a:lvl3pPr>
            <a:lvl4pPr>
              <a:defRPr sz="2666"/>
            </a:lvl4pPr>
            <a:lvl5pPr>
              <a:defRPr sz="2666"/>
            </a:lvl5pPr>
            <a:lvl6pPr>
              <a:defRPr sz="2666"/>
            </a:lvl6pPr>
            <a:lvl7pPr>
              <a:defRPr sz="2666"/>
            </a:lvl7pPr>
            <a:lvl8pPr>
              <a:defRPr sz="2666"/>
            </a:lvl8pPr>
            <a:lvl9pPr>
              <a:defRPr sz="2666"/>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1171570" y="1435103"/>
            <a:ext cx="4010039" cy="4691063"/>
          </a:xfrm>
        </p:spPr>
        <p:txBody>
          <a:bodyPr/>
          <a:lstStyle>
            <a:lvl1pPr marL="0" indent="0">
              <a:buNone/>
              <a:defRPr sz="1866"/>
            </a:lvl1pPr>
            <a:lvl2pPr marL="609433" indent="0">
              <a:buNone/>
              <a:defRPr sz="1600"/>
            </a:lvl2pPr>
            <a:lvl3pPr marL="1218866" indent="0">
              <a:buNone/>
              <a:defRPr sz="1333"/>
            </a:lvl3pPr>
            <a:lvl4pPr marL="1828297" indent="0">
              <a:buNone/>
              <a:defRPr sz="1200"/>
            </a:lvl4pPr>
            <a:lvl5pPr marL="2437729" indent="0">
              <a:buNone/>
              <a:defRPr sz="1200"/>
            </a:lvl5pPr>
            <a:lvl6pPr marL="3047162" indent="0">
              <a:buNone/>
              <a:defRPr sz="1200"/>
            </a:lvl6pPr>
            <a:lvl7pPr marL="3656595" indent="0">
              <a:buNone/>
              <a:defRPr sz="1200"/>
            </a:lvl7pPr>
            <a:lvl8pPr marL="4266027" indent="0">
              <a:buNone/>
              <a:defRPr sz="1200"/>
            </a:lvl8pPr>
            <a:lvl9pPr marL="4875459" indent="0">
              <a:buNone/>
              <a:defRPr sz="1200"/>
            </a:lvl9pPr>
          </a:lstStyle>
          <a:p>
            <a:pPr lvl="0"/>
            <a:r>
              <a:rPr lang="en-GB"/>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2/10/26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grpSp>
        <p:nvGrpSpPr>
          <p:cNvPr id="22" name="Group 21"/>
          <p:cNvGrpSpPr/>
          <p:nvPr userDrawn="1"/>
        </p:nvGrpSpPr>
        <p:grpSpPr>
          <a:xfrm>
            <a:off x="143303" y="27781"/>
            <a:ext cx="1171206" cy="6572823"/>
            <a:chOff x="164975" y="20834"/>
            <a:chExt cx="878633" cy="4929617"/>
          </a:xfrm>
        </p:grpSpPr>
        <p:cxnSp>
          <p:nvCxnSpPr>
            <p:cNvPr id="23" name="Straight Connector 2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25"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7970962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bg1"/>
        </a:soli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2160000" y="360000"/>
            <a:ext cx="7869600" cy="369332"/>
          </a:xfrm>
          <a:prstGeom prst="rect">
            <a:avLst/>
          </a:prstGeom>
        </p:spPr>
        <p:txBody>
          <a:bodyPr lIns="0" tIns="0" rIns="0" bIns="0"/>
          <a:lstStyle>
            <a:lvl1pPr>
              <a:defRPr sz="2400">
                <a:solidFill>
                  <a:srgbClr val="839DB2"/>
                </a:solidFill>
              </a:defRPr>
            </a:lvl1pPr>
          </a:lstStyle>
          <a:p>
            <a:r>
              <a:rPr lang="en-US"/>
              <a:t>Click to edit Master title style</a:t>
            </a:r>
          </a:p>
        </p:txBody>
      </p:sp>
      <p:sp>
        <p:nvSpPr>
          <p:cNvPr id="11" name="Content Placeholder 10"/>
          <p:cNvSpPr>
            <a:spLocks noGrp="1"/>
          </p:cNvSpPr>
          <p:nvPr>
            <p:ph sz="quarter" idx="14" hasCustomPrompt="1"/>
          </p:nvPr>
        </p:nvSpPr>
        <p:spPr>
          <a:xfrm>
            <a:off x="2159999" y="936000"/>
            <a:ext cx="7869601" cy="4986000"/>
          </a:xfrm>
          <a:prstGeom prst="rect">
            <a:avLst/>
          </a:prstGeom>
        </p:spPr>
        <p:txBody>
          <a:bodyPr lIns="0" tIns="0" rIns="0" bIns="0"/>
          <a:lstStyle>
            <a:lvl1pPr marL="0" indent="-180000">
              <a:lnSpc>
                <a:spcPts val="2200"/>
              </a:lnSpc>
              <a:spcBef>
                <a:spcPts val="1100"/>
              </a:spcBef>
              <a:buClr>
                <a:schemeClr val="bg1"/>
              </a:buClr>
              <a:defRPr sz="1800"/>
            </a:lvl1pPr>
            <a:lvl2pPr marL="630000" indent="-270000">
              <a:lnSpc>
                <a:spcPts val="2000"/>
              </a:lnSpc>
              <a:spcBef>
                <a:spcPts val="1000"/>
              </a:spcBef>
              <a:defRPr sz="1600"/>
            </a:lvl2pPr>
            <a:lvl3pPr marL="990000" indent="-270000">
              <a:lnSpc>
                <a:spcPts val="1800"/>
              </a:lnSpc>
              <a:spcBef>
                <a:spcPts val="900"/>
              </a:spcBef>
              <a:defRPr sz="1400"/>
            </a:lvl3pPr>
            <a:lvl4pPr marL="1350000" indent="-270000">
              <a:lnSpc>
                <a:spcPts val="1600"/>
              </a:lnSpc>
              <a:spcBef>
                <a:spcPts val="800"/>
              </a:spcBef>
              <a:defRPr sz="1200"/>
            </a:lvl4pPr>
            <a:lvl5pPr marL="1710000" indent="-270000">
              <a:lnSpc>
                <a:spcPts val="1400"/>
              </a:lnSpc>
              <a:spcBef>
                <a:spcPts val="700"/>
              </a:spcBef>
              <a:defRPr sz="1000"/>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
        <p:nvSpPr>
          <p:cNvPr id="12" name="Slide Number Placeholder 2"/>
          <p:cNvSpPr>
            <a:spLocks noGrp="1"/>
          </p:cNvSpPr>
          <p:nvPr>
            <p:ph type="sldNum" sz="quarter" idx="10"/>
          </p:nvPr>
        </p:nvSpPr>
        <p:spPr>
          <a:xfrm>
            <a:off x="10029600" y="6308255"/>
            <a:ext cx="2159224" cy="216000"/>
          </a:xfrm>
          <a:prstGeom prst="rect">
            <a:avLst/>
          </a:prstGeom>
        </p:spPr>
        <p:txBody>
          <a:bodyPr lIns="0" tIns="0" rIns="0" bIns="0" anchor="b" anchorCtr="0"/>
          <a:lstStyle>
            <a:lvl1pPr algn="ctr">
              <a:defRPr sz="900" b="1">
                <a:solidFill>
                  <a:schemeClr val="bg1"/>
                </a:solidFill>
              </a:defRPr>
            </a:lvl1pPr>
          </a:lstStyle>
          <a:p>
            <a:fld id="{6B3B0B0F-E794-1244-9699-107C60B9C23A}" type="slidenum">
              <a:rPr lang="en-US" smtClean="0"/>
              <a:pPr/>
              <a:t>‹#›</a:t>
            </a:fld>
            <a:endParaRPr lang="en-US"/>
          </a:p>
        </p:txBody>
      </p:sp>
      <p:pic>
        <p:nvPicPr>
          <p:cNvPr id="14" name="Picture 13" descr="ECMWF_Master_Logo_WHITE_nostrap.png"/>
          <p:cNvPicPr>
            <a:picLocks noChangeAspect="1"/>
          </p:cNvPicPr>
          <p:nvPr userDrawn="1"/>
        </p:nvPicPr>
        <p:blipFill>
          <a:blip r:embed="rId2"/>
          <a:stretch>
            <a:fillRect/>
          </a:stretch>
        </p:blipFill>
        <p:spPr>
          <a:xfrm>
            <a:off x="2159999" y="6308255"/>
            <a:ext cx="1342372" cy="230657"/>
          </a:xfrm>
          <a:prstGeom prst="rect">
            <a:avLst/>
          </a:prstGeom>
        </p:spPr>
      </p:pic>
      <p:sp>
        <p:nvSpPr>
          <p:cNvPr id="16" name="Footer Placeholder 11"/>
          <p:cNvSpPr>
            <a:spLocks noGrp="1"/>
          </p:cNvSpPr>
          <p:nvPr>
            <p:ph type="ftr" sz="quarter" idx="3"/>
          </p:nvPr>
        </p:nvSpPr>
        <p:spPr>
          <a:xfrm>
            <a:off x="3502372" y="6308255"/>
            <a:ext cx="4053639" cy="230657"/>
          </a:xfrm>
          <a:prstGeom prst="rect">
            <a:avLst/>
          </a:prstGeom>
        </p:spPr>
        <p:txBody>
          <a:bodyPr vert="horz" lIns="0" tIns="0" rIns="0" bIns="0" rtlCol="0" anchor="b" anchorCtr="0">
            <a:noAutofit/>
          </a:bodyPr>
          <a:lstStyle>
            <a:lvl1pPr algn="l">
              <a:defRPr sz="900" b="1" cap="all" baseline="0">
                <a:solidFill>
                  <a:schemeClr val="bg1"/>
                </a:solidFill>
              </a:defRPr>
            </a:lvl1pPr>
          </a:lstStyle>
          <a:p>
            <a:pPr algn="ctr"/>
            <a:r>
              <a:rPr lang="en-US"/>
              <a:t>European Centre for Medium-Range Weather Forecasts</a:t>
            </a:r>
          </a:p>
        </p:txBody>
      </p:sp>
    </p:spTree>
    <p:extLst>
      <p:ext uri="{BB962C8B-B14F-4D97-AF65-F5344CB8AC3E}">
        <p14:creationId xmlns:p14="http://schemas.microsoft.com/office/powerpoint/2010/main" val="784793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87624" y="932723"/>
            <a:ext cx="5383398" cy="5088565"/>
          </a:xfrm>
        </p:spPr>
        <p:txBody>
          <a:bodyPr/>
          <a:lstStyle>
            <a:lvl1pPr>
              <a:defRPr sz="3732"/>
            </a:lvl1pPr>
            <a:lvl2pPr>
              <a:defRPr sz="3199"/>
            </a:lvl2pPr>
            <a:lvl3pPr>
              <a:defRPr sz="2666"/>
            </a:lvl3pPr>
            <a:lvl4pPr>
              <a:defRPr sz="2399"/>
            </a:lvl4pPr>
            <a:lvl5pPr>
              <a:defRPr sz="2399"/>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4169" y="932723"/>
            <a:ext cx="5383398" cy="5088565"/>
          </a:xfrm>
        </p:spPr>
        <p:txBody>
          <a:bodyPr/>
          <a:lstStyle>
            <a:lvl1pPr>
              <a:defRPr sz="3732"/>
            </a:lvl1pPr>
            <a:lvl2pPr>
              <a:defRPr sz="3199"/>
            </a:lvl2pPr>
            <a:lvl3pPr>
              <a:defRPr sz="2666"/>
            </a:lvl3pPr>
            <a:lvl4pPr>
              <a:defRPr sz="2399"/>
            </a:lvl4pPr>
            <a:lvl5pPr>
              <a:defRPr sz="2399"/>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2/10/26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6" name="Title 1"/>
          <p:cNvSpPr>
            <a:spLocks noGrp="1"/>
          </p:cNvSpPr>
          <p:nvPr>
            <p:ph type="title" hasCustomPrompt="1"/>
          </p:nvPr>
        </p:nvSpPr>
        <p:spPr>
          <a:xfrm>
            <a:off x="1156638"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7" name="Group 16"/>
          <p:cNvGrpSpPr/>
          <p:nvPr userDrawn="1"/>
        </p:nvGrpSpPr>
        <p:grpSpPr>
          <a:xfrm>
            <a:off x="143302" y="27779"/>
            <a:ext cx="1171206" cy="6572823"/>
            <a:chOff x="164975" y="20834"/>
            <a:chExt cx="878633" cy="4929617"/>
          </a:xfrm>
        </p:grpSpPr>
        <p:cxnSp>
          <p:nvCxnSpPr>
            <p:cNvPr id="18" name="Straight Connector 17"/>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20"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2623640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1">
    <p:spTree>
      <p:nvGrpSpPr>
        <p:cNvPr id="1" name=""/>
        <p:cNvGrpSpPr/>
        <p:nvPr/>
      </p:nvGrpSpPr>
      <p:grpSpPr>
        <a:xfrm>
          <a:off x="0" y="0"/>
          <a:ext cx="0" cy="0"/>
          <a:chOff x="0" y="0"/>
          <a:chExt cx="0" cy="0"/>
        </a:xfrm>
      </p:grpSpPr>
      <p:pic>
        <p:nvPicPr>
          <p:cNvPr id="20" name="Picture 19" descr="A blue planet with lights and stars&#10;&#10;Description automatically generated with medium confidence">
            <a:extLst>
              <a:ext uri="{FF2B5EF4-FFF2-40B4-BE49-F238E27FC236}">
                <a16:creationId xmlns:a16="http://schemas.microsoft.com/office/drawing/2014/main" id="{1D59A9AB-3683-EE01-90CB-B725A236E8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8825" cy="6858000"/>
          </a:xfrm>
          <a:prstGeom prst="rect">
            <a:avLst/>
          </a:prstGeom>
        </p:spPr>
      </p:pic>
      <p:sp>
        <p:nvSpPr>
          <p:cNvPr id="2" name="Title 1">
            <a:extLst>
              <a:ext uri="{FF2B5EF4-FFF2-40B4-BE49-F238E27FC236}">
                <a16:creationId xmlns:a16="http://schemas.microsoft.com/office/drawing/2014/main" id="{A0342D7A-F6B5-3F28-027F-70634E0F4FE8}"/>
              </a:ext>
            </a:extLst>
          </p:cNvPr>
          <p:cNvSpPr>
            <a:spLocks noGrp="1"/>
          </p:cNvSpPr>
          <p:nvPr>
            <p:ph type="ctrTitle" hasCustomPrompt="1"/>
          </p:nvPr>
        </p:nvSpPr>
        <p:spPr>
          <a:xfrm>
            <a:off x="6094411" y="2493344"/>
            <a:ext cx="5519686" cy="1871313"/>
          </a:xfrm>
        </p:spPr>
        <p:txBody>
          <a:bodyPr anchor="t" anchorCtr="0">
            <a:normAutofit/>
          </a:bodyPr>
          <a:lstStyle>
            <a:lvl1pPr algn="l">
              <a:defRPr sz="4399">
                <a:solidFill>
                  <a:schemeClr val="bg1"/>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DF97877B-DC57-D2EC-0FAE-B964F1627230}"/>
              </a:ext>
            </a:extLst>
          </p:cNvPr>
          <p:cNvSpPr>
            <a:spLocks noGrp="1"/>
          </p:cNvSpPr>
          <p:nvPr>
            <p:ph type="subTitle" idx="1"/>
          </p:nvPr>
        </p:nvSpPr>
        <p:spPr>
          <a:xfrm>
            <a:off x="6094411" y="5023415"/>
            <a:ext cx="5519687" cy="606677"/>
          </a:xfrm>
        </p:spPr>
        <p:txBody>
          <a:bodyPr/>
          <a:lstStyle>
            <a:lvl1pPr marL="0" indent="0" algn="l">
              <a:buNone/>
              <a:defRPr sz="2399" b="1">
                <a:solidFill>
                  <a:schemeClr val="bg1"/>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it-IT"/>
              <a:t>Fare clic per modificare lo stile del sottotitolo dello schema</a:t>
            </a:r>
            <a:endParaRPr lang="en-IE"/>
          </a:p>
        </p:txBody>
      </p:sp>
      <p:pic>
        <p:nvPicPr>
          <p:cNvPr id="4" name="Immagine 3">
            <a:extLst>
              <a:ext uri="{FF2B5EF4-FFF2-40B4-BE49-F238E27FC236}">
                <a16:creationId xmlns:a16="http://schemas.microsoft.com/office/drawing/2014/main" id="{CE49CF8F-AEBB-0416-0BEC-BAE3DF69A97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823" y="194672"/>
            <a:ext cx="6480194" cy="361733"/>
          </a:xfrm>
          <a:prstGeom prst="rect">
            <a:avLst/>
          </a:prstGeom>
        </p:spPr>
      </p:pic>
      <p:sp>
        <p:nvSpPr>
          <p:cNvPr id="5" name="TextBox 21">
            <a:extLst>
              <a:ext uri="{FF2B5EF4-FFF2-40B4-BE49-F238E27FC236}">
                <a16:creationId xmlns:a16="http://schemas.microsoft.com/office/drawing/2014/main" id="{15A2A535-D06A-2123-9C25-F468D092A5E8}"/>
              </a:ext>
            </a:extLst>
          </p:cNvPr>
          <p:cNvSpPr txBox="1"/>
          <p:nvPr userDrawn="1"/>
        </p:nvSpPr>
        <p:spPr>
          <a:xfrm>
            <a:off x="10817033" y="216165"/>
            <a:ext cx="1197668" cy="276999"/>
          </a:xfrm>
          <a:prstGeom prst="rect">
            <a:avLst/>
          </a:prstGeom>
          <a:noFill/>
        </p:spPr>
        <p:txBody>
          <a:bodyPr wrap="square" rtlCol="0">
            <a:spAutoFit/>
          </a:bodyPr>
          <a:lstStyle/>
          <a:p>
            <a:r>
              <a:rPr lang="en-IE" sz="1200" b="1">
                <a:solidFill>
                  <a:schemeClr val="bg1"/>
                </a:solidFill>
                <a:latin typeface="Arial" panose="020B0604020202020204" pitchFamily="34" charset="0"/>
                <a:cs typeface="Arial" panose="020B0604020202020204" pitchFamily="34" charset="0"/>
              </a:rPr>
              <a:t>#EUSpace</a:t>
            </a:r>
          </a:p>
        </p:txBody>
      </p:sp>
    </p:spTree>
    <p:extLst>
      <p:ext uri="{BB962C8B-B14F-4D97-AF65-F5344CB8AC3E}">
        <p14:creationId xmlns:p14="http://schemas.microsoft.com/office/powerpoint/2010/main" val="11485477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pic>
        <p:nvPicPr>
          <p:cNvPr id="5" name="Picture 4" descr="A view of earth from space&#10;&#10;Description automatically generated">
            <a:extLst>
              <a:ext uri="{FF2B5EF4-FFF2-40B4-BE49-F238E27FC236}">
                <a16:creationId xmlns:a16="http://schemas.microsoft.com/office/drawing/2014/main" id="{A0F8C640-BB70-D90F-5CFC-D96B667D3B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8825" cy="6858000"/>
          </a:xfrm>
          <a:prstGeom prst="rect">
            <a:avLst/>
          </a:prstGeom>
        </p:spPr>
      </p:pic>
      <p:sp>
        <p:nvSpPr>
          <p:cNvPr id="2" name="Title 1">
            <a:extLst>
              <a:ext uri="{FF2B5EF4-FFF2-40B4-BE49-F238E27FC236}">
                <a16:creationId xmlns:a16="http://schemas.microsoft.com/office/drawing/2014/main" id="{A0342D7A-F6B5-3F28-027F-70634E0F4FE8}"/>
              </a:ext>
            </a:extLst>
          </p:cNvPr>
          <p:cNvSpPr>
            <a:spLocks noGrp="1"/>
          </p:cNvSpPr>
          <p:nvPr>
            <p:ph type="ctrTitle" hasCustomPrompt="1"/>
          </p:nvPr>
        </p:nvSpPr>
        <p:spPr>
          <a:xfrm>
            <a:off x="6094411" y="2493344"/>
            <a:ext cx="5519686" cy="1871313"/>
          </a:xfrm>
        </p:spPr>
        <p:txBody>
          <a:bodyPr anchor="t" anchorCtr="0">
            <a:normAutofit/>
          </a:bodyPr>
          <a:lstStyle>
            <a:lvl1pPr algn="l">
              <a:defRPr sz="4399">
                <a:solidFill>
                  <a:schemeClr val="bg1"/>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DF97877B-DC57-D2EC-0FAE-B964F1627230}"/>
              </a:ext>
            </a:extLst>
          </p:cNvPr>
          <p:cNvSpPr>
            <a:spLocks noGrp="1"/>
          </p:cNvSpPr>
          <p:nvPr>
            <p:ph type="subTitle" idx="1"/>
          </p:nvPr>
        </p:nvSpPr>
        <p:spPr>
          <a:xfrm>
            <a:off x="6094411" y="5023415"/>
            <a:ext cx="5519687" cy="606677"/>
          </a:xfrm>
        </p:spPr>
        <p:txBody>
          <a:bodyPr/>
          <a:lstStyle>
            <a:lvl1pPr marL="0" indent="0" algn="l">
              <a:buNone/>
              <a:defRPr sz="2399" b="1">
                <a:solidFill>
                  <a:schemeClr val="bg1"/>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it-IT"/>
              <a:t>Fare clic per modificare lo stile del sottotitolo dello schema</a:t>
            </a:r>
            <a:endParaRPr lang="en-IE"/>
          </a:p>
        </p:txBody>
      </p:sp>
      <p:pic>
        <p:nvPicPr>
          <p:cNvPr id="6" name="Immagine 5">
            <a:extLst>
              <a:ext uri="{FF2B5EF4-FFF2-40B4-BE49-F238E27FC236}">
                <a16:creationId xmlns:a16="http://schemas.microsoft.com/office/drawing/2014/main" id="{EE6579EF-B7CF-C660-D494-CAF623863B3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823" y="194672"/>
            <a:ext cx="6480194" cy="361733"/>
          </a:xfrm>
          <a:prstGeom prst="rect">
            <a:avLst/>
          </a:prstGeom>
        </p:spPr>
      </p:pic>
      <p:sp>
        <p:nvSpPr>
          <p:cNvPr id="4" name="TextBox 21">
            <a:extLst>
              <a:ext uri="{FF2B5EF4-FFF2-40B4-BE49-F238E27FC236}">
                <a16:creationId xmlns:a16="http://schemas.microsoft.com/office/drawing/2014/main" id="{8FF4EE3C-7D59-50DB-5408-C0920F8AA781}"/>
              </a:ext>
            </a:extLst>
          </p:cNvPr>
          <p:cNvSpPr txBox="1"/>
          <p:nvPr userDrawn="1"/>
        </p:nvSpPr>
        <p:spPr>
          <a:xfrm>
            <a:off x="10817033" y="216165"/>
            <a:ext cx="1197668" cy="276999"/>
          </a:xfrm>
          <a:prstGeom prst="rect">
            <a:avLst/>
          </a:prstGeom>
          <a:noFill/>
        </p:spPr>
        <p:txBody>
          <a:bodyPr wrap="square" rtlCol="0">
            <a:spAutoFit/>
          </a:bodyPr>
          <a:lstStyle/>
          <a:p>
            <a:r>
              <a:rPr lang="en-IE" sz="1200" b="1">
                <a:solidFill>
                  <a:schemeClr val="bg1"/>
                </a:solidFill>
                <a:latin typeface="Arial" panose="020B0604020202020204" pitchFamily="34" charset="0"/>
                <a:cs typeface="Arial" panose="020B0604020202020204" pitchFamily="34" charset="0"/>
              </a:rPr>
              <a:t>#EUSpace</a:t>
            </a:r>
          </a:p>
        </p:txBody>
      </p:sp>
    </p:spTree>
    <p:extLst>
      <p:ext uri="{BB962C8B-B14F-4D97-AF65-F5344CB8AC3E}">
        <p14:creationId xmlns:p14="http://schemas.microsoft.com/office/powerpoint/2010/main" val="17125657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762BC-756C-3D27-AFF4-B37C098AFF35}"/>
              </a:ext>
            </a:extLst>
          </p:cNvPr>
          <p:cNvSpPr>
            <a:spLocks noGrp="1"/>
          </p:cNvSpPr>
          <p:nvPr>
            <p:ph type="title"/>
          </p:nvPr>
        </p:nvSpPr>
        <p:spPr/>
        <p:txBody>
          <a:bodyPr/>
          <a:lstStyle/>
          <a:p>
            <a:r>
              <a:rPr lang="it-IT"/>
              <a:t>Fare clic per modificare lo stile del titolo dello schema</a:t>
            </a:r>
            <a:endParaRPr lang="en-IE"/>
          </a:p>
        </p:txBody>
      </p:sp>
      <p:sp>
        <p:nvSpPr>
          <p:cNvPr id="3" name="Content Placeholder 2">
            <a:extLst>
              <a:ext uri="{FF2B5EF4-FFF2-40B4-BE49-F238E27FC236}">
                <a16:creationId xmlns:a16="http://schemas.microsoft.com/office/drawing/2014/main" id="{D8437BD3-9149-B359-2698-725900F89593}"/>
              </a:ext>
            </a:extLst>
          </p:cNvPr>
          <p:cNvSpPr>
            <a:spLocks noGrp="1"/>
          </p:cNvSpPr>
          <p:nvPr>
            <p:ph idx="1"/>
          </p:nvPr>
        </p:nvSpPr>
        <p:spPr/>
        <p:txBody>
          <a:bodyPr/>
          <a:lstStyle/>
          <a:p>
            <a:pPr lvl="0"/>
            <a:r>
              <a:rPr lang="it-IT"/>
              <a:t>Fare clic per modificare gli stili del testo dello schema</a:t>
            </a:r>
          </a:p>
        </p:txBody>
      </p:sp>
      <p:sp>
        <p:nvSpPr>
          <p:cNvPr id="6" name="Slide Number Placeholder 5">
            <a:extLst>
              <a:ext uri="{FF2B5EF4-FFF2-40B4-BE49-F238E27FC236}">
                <a16:creationId xmlns:a16="http://schemas.microsoft.com/office/drawing/2014/main" id="{D74DBDAC-8F5B-8082-B54A-F275C47F4721}"/>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309208460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pic>
        <p:nvPicPr>
          <p:cNvPr id="8" name="Picture 7" descr="A blue and white background&#10;&#10;Description automatically generated">
            <a:extLst>
              <a:ext uri="{FF2B5EF4-FFF2-40B4-BE49-F238E27FC236}">
                <a16:creationId xmlns:a16="http://schemas.microsoft.com/office/drawing/2014/main" id="{4D9A904A-5BBB-D148-7F37-4842425B25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8825" cy="6858000"/>
          </a:xfrm>
          <a:prstGeom prst="rect">
            <a:avLst/>
          </a:prstGeom>
        </p:spPr>
      </p:pic>
      <p:sp>
        <p:nvSpPr>
          <p:cNvPr id="3" name="Text Placeholder 2">
            <a:extLst>
              <a:ext uri="{FF2B5EF4-FFF2-40B4-BE49-F238E27FC236}">
                <a16:creationId xmlns:a16="http://schemas.microsoft.com/office/drawing/2014/main" id="{71D4991E-0AA3-A2D3-4BD7-392948C027CE}"/>
              </a:ext>
            </a:extLst>
          </p:cNvPr>
          <p:cNvSpPr>
            <a:spLocks noGrp="1"/>
          </p:cNvSpPr>
          <p:nvPr>
            <p:ph type="body" idx="1"/>
          </p:nvPr>
        </p:nvSpPr>
        <p:spPr>
          <a:xfrm>
            <a:off x="831634" y="3651890"/>
            <a:ext cx="7914303" cy="551621"/>
          </a:xfrm>
        </p:spPr>
        <p:txBody>
          <a:bodyPr/>
          <a:lstStyle>
            <a:lvl1pPr marL="0" indent="0">
              <a:buNone/>
              <a:defRPr sz="2399" b="1">
                <a:solidFill>
                  <a:schemeClr val="bg1"/>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it-IT"/>
              <a:t>Fare clic per modificare gli stili del testo dello schema</a:t>
            </a:r>
          </a:p>
        </p:txBody>
      </p:sp>
      <p:sp>
        <p:nvSpPr>
          <p:cNvPr id="2" name="Title 1">
            <a:extLst>
              <a:ext uri="{FF2B5EF4-FFF2-40B4-BE49-F238E27FC236}">
                <a16:creationId xmlns:a16="http://schemas.microsoft.com/office/drawing/2014/main" id="{7DC2867B-503F-D75A-E02B-6149F2C41927}"/>
              </a:ext>
            </a:extLst>
          </p:cNvPr>
          <p:cNvSpPr>
            <a:spLocks noGrp="1"/>
          </p:cNvSpPr>
          <p:nvPr>
            <p:ph type="title" hasCustomPrompt="1"/>
          </p:nvPr>
        </p:nvSpPr>
        <p:spPr>
          <a:xfrm>
            <a:off x="831634" y="1709739"/>
            <a:ext cx="7914303" cy="1500188"/>
          </a:xfrm>
        </p:spPr>
        <p:txBody>
          <a:bodyPr anchor="t" anchorCtr="0">
            <a:normAutofit/>
          </a:bodyPr>
          <a:lstStyle>
            <a:lvl1pPr>
              <a:defRPr sz="4399">
                <a:solidFill>
                  <a:schemeClr val="bg1"/>
                </a:solidFill>
              </a:defRPr>
            </a:lvl1pPr>
          </a:lstStyle>
          <a:p>
            <a:r>
              <a:rPr lang="en-US"/>
              <a:t>CLICK TO EDIT MASTER TITLE STYLE</a:t>
            </a:r>
            <a:endParaRPr lang="en-IE"/>
          </a:p>
        </p:txBody>
      </p:sp>
      <p:pic>
        <p:nvPicPr>
          <p:cNvPr id="4" name="Immagine 3">
            <a:extLst>
              <a:ext uri="{FF2B5EF4-FFF2-40B4-BE49-F238E27FC236}">
                <a16:creationId xmlns:a16="http://schemas.microsoft.com/office/drawing/2014/main" id="{E4C99091-07D7-98E8-95B6-C329EFC7DEB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823" y="194672"/>
            <a:ext cx="6480194" cy="361733"/>
          </a:xfrm>
          <a:prstGeom prst="rect">
            <a:avLst/>
          </a:prstGeom>
        </p:spPr>
      </p:pic>
    </p:spTree>
    <p:extLst>
      <p:ext uri="{BB962C8B-B14F-4D97-AF65-F5344CB8AC3E}">
        <p14:creationId xmlns:p14="http://schemas.microsoft.com/office/powerpoint/2010/main" val="27369754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9F428-0C4E-AB23-F019-4E544E7BBDB6}"/>
              </a:ext>
            </a:extLst>
          </p:cNvPr>
          <p:cNvSpPr>
            <a:spLocks noGrp="1"/>
          </p:cNvSpPr>
          <p:nvPr>
            <p:ph type="title"/>
          </p:nvPr>
        </p:nvSpPr>
        <p:spPr/>
        <p:txBody>
          <a:bodyPr/>
          <a:lstStyle/>
          <a:p>
            <a:r>
              <a:rPr lang="it-IT"/>
              <a:t>Fare clic per modificare lo stile del titolo dello schema</a:t>
            </a:r>
            <a:endParaRPr lang="en-IE"/>
          </a:p>
        </p:txBody>
      </p:sp>
      <p:sp>
        <p:nvSpPr>
          <p:cNvPr id="3" name="Content Placeholder 2">
            <a:extLst>
              <a:ext uri="{FF2B5EF4-FFF2-40B4-BE49-F238E27FC236}">
                <a16:creationId xmlns:a16="http://schemas.microsoft.com/office/drawing/2014/main" id="{748FBA79-529E-F409-5ECF-2142289525EF}"/>
              </a:ext>
            </a:extLst>
          </p:cNvPr>
          <p:cNvSpPr>
            <a:spLocks noGrp="1"/>
          </p:cNvSpPr>
          <p:nvPr>
            <p:ph sz="half" idx="1"/>
          </p:nvPr>
        </p:nvSpPr>
        <p:spPr>
          <a:xfrm>
            <a:off x="349533" y="1825625"/>
            <a:ext cx="5668699" cy="4351338"/>
          </a:xfrm>
        </p:spPr>
        <p:txBody>
          <a:bodyPr/>
          <a:lstStyle/>
          <a:p>
            <a:pPr lvl="0"/>
            <a:r>
              <a:rPr lang="it-IT"/>
              <a:t>Fare clic per modificare gli stili del testo dello schema</a:t>
            </a:r>
          </a:p>
        </p:txBody>
      </p:sp>
      <p:sp>
        <p:nvSpPr>
          <p:cNvPr id="4" name="Content Placeholder 3">
            <a:extLst>
              <a:ext uri="{FF2B5EF4-FFF2-40B4-BE49-F238E27FC236}">
                <a16:creationId xmlns:a16="http://schemas.microsoft.com/office/drawing/2014/main" id="{55945B6C-5D2F-DD05-292A-3085DCEE60DD}"/>
              </a:ext>
            </a:extLst>
          </p:cNvPr>
          <p:cNvSpPr>
            <a:spLocks noGrp="1"/>
          </p:cNvSpPr>
          <p:nvPr>
            <p:ph sz="half" idx="2"/>
          </p:nvPr>
        </p:nvSpPr>
        <p:spPr>
          <a:xfrm>
            <a:off x="6170593" y="1825625"/>
            <a:ext cx="5668699" cy="4351338"/>
          </a:xfrm>
        </p:spPr>
        <p:txBody>
          <a:bodyPr/>
          <a:lstStyle/>
          <a:p>
            <a:pPr lvl="0"/>
            <a:r>
              <a:rPr lang="it-IT"/>
              <a:t>Fare clic per modificare gli stili del testo dello schema</a:t>
            </a:r>
          </a:p>
        </p:txBody>
      </p:sp>
      <p:sp>
        <p:nvSpPr>
          <p:cNvPr id="7" name="Slide Number Placeholder 6">
            <a:extLst>
              <a:ext uri="{FF2B5EF4-FFF2-40B4-BE49-F238E27FC236}">
                <a16:creationId xmlns:a16="http://schemas.microsoft.com/office/drawing/2014/main" id="{AE3DA154-DBC6-A80F-8ABB-60906C0C20E7}"/>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366446532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4CCED-532F-048F-43E1-063DAE7CDF02}"/>
              </a:ext>
            </a:extLst>
          </p:cNvPr>
          <p:cNvSpPr>
            <a:spLocks noGrp="1"/>
          </p:cNvSpPr>
          <p:nvPr>
            <p:ph type="title"/>
          </p:nvPr>
        </p:nvSpPr>
        <p:spPr>
          <a:xfrm>
            <a:off x="349533" y="866776"/>
            <a:ext cx="11496667" cy="716364"/>
          </a:xfrm>
        </p:spPr>
        <p:txBody>
          <a:bodyPr anchor="t" anchorCtr="0"/>
          <a:lstStyle/>
          <a:p>
            <a:r>
              <a:rPr lang="it-IT"/>
              <a:t>Fare clic per modificare lo stile del titolo dello schema</a:t>
            </a:r>
            <a:endParaRPr lang="en-IE"/>
          </a:p>
        </p:txBody>
      </p:sp>
      <p:sp>
        <p:nvSpPr>
          <p:cNvPr id="3" name="Text Placeholder 2">
            <a:extLst>
              <a:ext uri="{FF2B5EF4-FFF2-40B4-BE49-F238E27FC236}">
                <a16:creationId xmlns:a16="http://schemas.microsoft.com/office/drawing/2014/main" id="{AD50B24B-3126-B4C8-E751-3219C592F2C5}"/>
              </a:ext>
            </a:extLst>
          </p:cNvPr>
          <p:cNvSpPr>
            <a:spLocks noGrp="1"/>
          </p:cNvSpPr>
          <p:nvPr>
            <p:ph type="body" idx="1"/>
          </p:nvPr>
        </p:nvSpPr>
        <p:spPr>
          <a:xfrm>
            <a:off x="342625" y="1681163"/>
            <a:ext cx="565338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it-IT"/>
              <a:t>Fare clic per modificare gli stili del testo dello schema</a:t>
            </a:r>
          </a:p>
        </p:txBody>
      </p:sp>
      <p:sp>
        <p:nvSpPr>
          <p:cNvPr id="4" name="Content Placeholder 3">
            <a:extLst>
              <a:ext uri="{FF2B5EF4-FFF2-40B4-BE49-F238E27FC236}">
                <a16:creationId xmlns:a16="http://schemas.microsoft.com/office/drawing/2014/main" id="{83A73C1B-09CE-6D5E-ED38-80B2F93881EB}"/>
              </a:ext>
            </a:extLst>
          </p:cNvPr>
          <p:cNvSpPr>
            <a:spLocks noGrp="1"/>
          </p:cNvSpPr>
          <p:nvPr>
            <p:ph sz="half" idx="2"/>
          </p:nvPr>
        </p:nvSpPr>
        <p:spPr>
          <a:xfrm>
            <a:off x="349534" y="2505075"/>
            <a:ext cx="5646480" cy="3684588"/>
          </a:xfrm>
        </p:spPr>
        <p:txBody>
          <a:bodyPr/>
          <a:lstStyle/>
          <a:p>
            <a:pPr lvl="0"/>
            <a:r>
              <a:rPr lang="it-IT"/>
              <a:t>Fare clic per modificare gli stili del testo dello schema</a:t>
            </a:r>
          </a:p>
        </p:txBody>
      </p:sp>
      <p:sp>
        <p:nvSpPr>
          <p:cNvPr id="5" name="Text Placeholder 4">
            <a:extLst>
              <a:ext uri="{FF2B5EF4-FFF2-40B4-BE49-F238E27FC236}">
                <a16:creationId xmlns:a16="http://schemas.microsoft.com/office/drawing/2014/main" id="{F4614AC5-7E15-6C73-C2E7-C5F0D2A7724F}"/>
              </a:ext>
            </a:extLst>
          </p:cNvPr>
          <p:cNvSpPr>
            <a:spLocks noGrp="1"/>
          </p:cNvSpPr>
          <p:nvPr>
            <p:ph type="body" sz="quarter" idx="3"/>
          </p:nvPr>
        </p:nvSpPr>
        <p:spPr>
          <a:xfrm>
            <a:off x="6170592" y="1681163"/>
            <a:ext cx="5682517"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it-IT"/>
              <a:t>Fare clic per modificare gli stili del testo dello schema</a:t>
            </a:r>
          </a:p>
        </p:txBody>
      </p:sp>
      <p:sp>
        <p:nvSpPr>
          <p:cNvPr id="6" name="Content Placeholder 5">
            <a:extLst>
              <a:ext uri="{FF2B5EF4-FFF2-40B4-BE49-F238E27FC236}">
                <a16:creationId xmlns:a16="http://schemas.microsoft.com/office/drawing/2014/main" id="{A1A72CAC-4A05-F4A1-CF24-A94BADE5DD7F}"/>
              </a:ext>
            </a:extLst>
          </p:cNvPr>
          <p:cNvSpPr>
            <a:spLocks noGrp="1"/>
          </p:cNvSpPr>
          <p:nvPr>
            <p:ph sz="quarter" idx="4"/>
          </p:nvPr>
        </p:nvSpPr>
        <p:spPr>
          <a:xfrm>
            <a:off x="6170593" y="2505075"/>
            <a:ext cx="5682516" cy="3684588"/>
          </a:xfrm>
        </p:spPr>
        <p:txBody>
          <a:bodyPr/>
          <a:lstStyle/>
          <a:p>
            <a:pPr lvl="0"/>
            <a:r>
              <a:rPr lang="it-IT"/>
              <a:t>Fare clic per modificare gli stili del testo dello schema</a:t>
            </a:r>
          </a:p>
        </p:txBody>
      </p:sp>
      <p:sp>
        <p:nvSpPr>
          <p:cNvPr id="9" name="Slide Number Placeholder 8">
            <a:extLst>
              <a:ext uri="{FF2B5EF4-FFF2-40B4-BE49-F238E27FC236}">
                <a16:creationId xmlns:a16="http://schemas.microsoft.com/office/drawing/2014/main" id="{CD252CC8-B0C2-BE33-C56F-90F78E203F1D}"/>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340427230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 pictur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F2F6157-305B-5CE7-970F-5456C5CDBF28}"/>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2" name="Title 1">
            <a:extLst>
              <a:ext uri="{FF2B5EF4-FFF2-40B4-BE49-F238E27FC236}">
                <a16:creationId xmlns:a16="http://schemas.microsoft.com/office/drawing/2014/main" id="{6369C7AD-D1B9-A645-5093-206E2264E1A6}"/>
              </a:ext>
            </a:extLst>
          </p:cNvPr>
          <p:cNvSpPr>
            <a:spLocks noGrp="1"/>
          </p:cNvSpPr>
          <p:nvPr>
            <p:ph type="title"/>
          </p:nvPr>
        </p:nvSpPr>
        <p:spPr>
          <a:xfrm>
            <a:off x="349533" y="1022312"/>
            <a:ext cx="11507684" cy="668377"/>
          </a:xfrm>
        </p:spPr>
        <p:txBody>
          <a:bodyPr/>
          <a:lstStyle/>
          <a:p>
            <a:r>
              <a:rPr lang="it-IT"/>
              <a:t>Fare clic per modificare lo stile del titolo dello schema</a:t>
            </a:r>
            <a:endParaRPr lang="en-IE"/>
          </a:p>
        </p:txBody>
      </p:sp>
      <p:sp>
        <p:nvSpPr>
          <p:cNvPr id="7" name="Picture Placeholder 6">
            <a:extLst>
              <a:ext uri="{FF2B5EF4-FFF2-40B4-BE49-F238E27FC236}">
                <a16:creationId xmlns:a16="http://schemas.microsoft.com/office/drawing/2014/main" id="{CED70101-1255-FD45-07D1-30FF57626795}"/>
              </a:ext>
            </a:extLst>
          </p:cNvPr>
          <p:cNvSpPr>
            <a:spLocks noGrp="1"/>
          </p:cNvSpPr>
          <p:nvPr>
            <p:ph type="pic" sz="quarter" idx="13"/>
          </p:nvPr>
        </p:nvSpPr>
        <p:spPr>
          <a:xfrm>
            <a:off x="724948" y="2391162"/>
            <a:ext cx="2181731" cy="2182026"/>
          </a:xfrm>
          <a:prstGeom prst="ellipse">
            <a:avLst/>
          </a:prstGeom>
          <a:solidFill>
            <a:schemeClr val="bg2"/>
          </a:solidFill>
        </p:spPr>
        <p:txBody>
          <a:bodyPr/>
          <a:lstStyle/>
          <a:p>
            <a:r>
              <a:rPr lang="it-IT"/>
              <a:t>Fare clic sull'icona per inserire un'immagine</a:t>
            </a:r>
            <a:endParaRPr lang="en-IE"/>
          </a:p>
        </p:txBody>
      </p:sp>
      <p:sp>
        <p:nvSpPr>
          <p:cNvPr id="15" name="Picture Placeholder 6">
            <a:extLst>
              <a:ext uri="{FF2B5EF4-FFF2-40B4-BE49-F238E27FC236}">
                <a16:creationId xmlns:a16="http://schemas.microsoft.com/office/drawing/2014/main" id="{F404F6A9-0EEF-41B5-0DD6-0C8090D61FAE}"/>
              </a:ext>
            </a:extLst>
          </p:cNvPr>
          <p:cNvSpPr>
            <a:spLocks noGrp="1"/>
          </p:cNvSpPr>
          <p:nvPr>
            <p:ph type="pic" sz="quarter" idx="14"/>
          </p:nvPr>
        </p:nvSpPr>
        <p:spPr>
          <a:xfrm>
            <a:off x="3567303" y="2391162"/>
            <a:ext cx="2181731" cy="2182026"/>
          </a:xfrm>
          <a:prstGeom prst="ellipse">
            <a:avLst/>
          </a:prstGeom>
          <a:solidFill>
            <a:schemeClr val="bg2"/>
          </a:solidFill>
        </p:spPr>
        <p:txBody>
          <a:bodyPr/>
          <a:lstStyle/>
          <a:p>
            <a:r>
              <a:rPr lang="it-IT"/>
              <a:t>Fare clic sull'icona per inserire un'immagine</a:t>
            </a:r>
            <a:endParaRPr lang="en-IE"/>
          </a:p>
        </p:txBody>
      </p:sp>
      <p:sp>
        <p:nvSpPr>
          <p:cNvPr id="16" name="Picture Placeholder 6">
            <a:extLst>
              <a:ext uri="{FF2B5EF4-FFF2-40B4-BE49-F238E27FC236}">
                <a16:creationId xmlns:a16="http://schemas.microsoft.com/office/drawing/2014/main" id="{3569BEC5-900B-8BFD-EE51-A54517C751A6}"/>
              </a:ext>
            </a:extLst>
          </p:cNvPr>
          <p:cNvSpPr>
            <a:spLocks noGrp="1"/>
          </p:cNvSpPr>
          <p:nvPr>
            <p:ph type="pic" sz="quarter" idx="15"/>
          </p:nvPr>
        </p:nvSpPr>
        <p:spPr>
          <a:xfrm>
            <a:off x="6409659" y="2391162"/>
            <a:ext cx="2181731" cy="2182026"/>
          </a:xfrm>
          <a:prstGeom prst="ellipse">
            <a:avLst/>
          </a:prstGeom>
          <a:solidFill>
            <a:schemeClr val="bg2"/>
          </a:solidFill>
        </p:spPr>
        <p:txBody>
          <a:bodyPr/>
          <a:lstStyle/>
          <a:p>
            <a:r>
              <a:rPr lang="it-IT"/>
              <a:t>Fare clic sull'icona per inserire un'immagine</a:t>
            </a:r>
            <a:endParaRPr lang="en-IE"/>
          </a:p>
        </p:txBody>
      </p:sp>
      <p:sp>
        <p:nvSpPr>
          <p:cNvPr id="17" name="Picture Placeholder 6">
            <a:extLst>
              <a:ext uri="{FF2B5EF4-FFF2-40B4-BE49-F238E27FC236}">
                <a16:creationId xmlns:a16="http://schemas.microsoft.com/office/drawing/2014/main" id="{90ED88E3-4A19-3C8C-3AE5-5A798D5794CD}"/>
              </a:ext>
            </a:extLst>
          </p:cNvPr>
          <p:cNvSpPr>
            <a:spLocks noGrp="1"/>
          </p:cNvSpPr>
          <p:nvPr>
            <p:ph type="pic" sz="quarter" idx="16"/>
          </p:nvPr>
        </p:nvSpPr>
        <p:spPr>
          <a:xfrm>
            <a:off x="9252014" y="2391162"/>
            <a:ext cx="2181731" cy="2182026"/>
          </a:xfrm>
          <a:prstGeom prst="ellipse">
            <a:avLst/>
          </a:prstGeom>
          <a:solidFill>
            <a:schemeClr val="bg2"/>
          </a:solidFill>
        </p:spPr>
        <p:txBody>
          <a:bodyPr/>
          <a:lstStyle/>
          <a:p>
            <a:r>
              <a:rPr lang="it-IT"/>
              <a:t>Fare clic sull'icona per inserire un'immagine</a:t>
            </a:r>
            <a:endParaRPr lang="en-IE"/>
          </a:p>
        </p:txBody>
      </p:sp>
      <p:sp>
        <p:nvSpPr>
          <p:cNvPr id="26" name="Text Placeholder 25">
            <a:extLst>
              <a:ext uri="{FF2B5EF4-FFF2-40B4-BE49-F238E27FC236}">
                <a16:creationId xmlns:a16="http://schemas.microsoft.com/office/drawing/2014/main" id="{9615427E-B9C0-DD27-A4C2-752AFC6E436A}"/>
              </a:ext>
            </a:extLst>
          </p:cNvPr>
          <p:cNvSpPr>
            <a:spLocks noGrp="1"/>
          </p:cNvSpPr>
          <p:nvPr>
            <p:ph type="body" sz="quarter" idx="17"/>
          </p:nvPr>
        </p:nvSpPr>
        <p:spPr>
          <a:xfrm>
            <a:off x="726021" y="4843360"/>
            <a:ext cx="2180657" cy="1339850"/>
          </a:xfrm>
        </p:spPr>
        <p:txBody>
          <a:bodyPr/>
          <a:lstStyle>
            <a:lvl1pPr marL="0" indent="0" algn="ctr">
              <a:buFontTx/>
              <a:buNone/>
              <a:defRPr/>
            </a:lvl1pPr>
          </a:lstStyle>
          <a:p>
            <a:pPr lvl="0"/>
            <a:r>
              <a:rPr lang="it-IT"/>
              <a:t>Fare clic per modificare gli stili del testo dello schema</a:t>
            </a:r>
          </a:p>
        </p:txBody>
      </p:sp>
      <p:sp>
        <p:nvSpPr>
          <p:cNvPr id="27" name="Text Placeholder 25">
            <a:extLst>
              <a:ext uri="{FF2B5EF4-FFF2-40B4-BE49-F238E27FC236}">
                <a16:creationId xmlns:a16="http://schemas.microsoft.com/office/drawing/2014/main" id="{2A1A1685-BDC1-85BF-0B73-FAC8E5CC62BD}"/>
              </a:ext>
            </a:extLst>
          </p:cNvPr>
          <p:cNvSpPr>
            <a:spLocks noGrp="1"/>
          </p:cNvSpPr>
          <p:nvPr>
            <p:ph type="body" sz="quarter" idx="18"/>
          </p:nvPr>
        </p:nvSpPr>
        <p:spPr>
          <a:xfrm>
            <a:off x="3567303" y="4843360"/>
            <a:ext cx="2180657" cy="1339850"/>
          </a:xfrm>
        </p:spPr>
        <p:txBody>
          <a:bodyPr/>
          <a:lstStyle>
            <a:lvl1pPr marL="0" indent="0" algn="ctr">
              <a:buFontTx/>
              <a:buNone/>
              <a:defRPr/>
            </a:lvl1pPr>
          </a:lstStyle>
          <a:p>
            <a:pPr lvl="0"/>
            <a:r>
              <a:rPr lang="it-IT"/>
              <a:t>Fare clic per modificare gli stili del testo dello schema</a:t>
            </a:r>
          </a:p>
        </p:txBody>
      </p:sp>
      <p:sp>
        <p:nvSpPr>
          <p:cNvPr id="28" name="Text Placeholder 25">
            <a:extLst>
              <a:ext uri="{FF2B5EF4-FFF2-40B4-BE49-F238E27FC236}">
                <a16:creationId xmlns:a16="http://schemas.microsoft.com/office/drawing/2014/main" id="{F76251E3-BE1B-3B5B-0729-D1CFF7BD2B0D}"/>
              </a:ext>
            </a:extLst>
          </p:cNvPr>
          <p:cNvSpPr>
            <a:spLocks noGrp="1"/>
          </p:cNvSpPr>
          <p:nvPr>
            <p:ph type="body" sz="quarter" idx="19"/>
          </p:nvPr>
        </p:nvSpPr>
        <p:spPr>
          <a:xfrm>
            <a:off x="6440868" y="4843360"/>
            <a:ext cx="2180657" cy="1339850"/>
          </a:xfrm>
        </p:spPr>
        <p:txBody>
          <a:bodyPr/>
          <a:lstStyle>
            <a:lvl1pPr marL="0" indent="0" algn="ctr">
              <a:buFontTx/>
              <a:buNone/>
              <a:defRPr/>
            </a:lvl1pPr>
          </a:lstStyle>
          <a:p>
            <a:pPr lvl="0"/>
            <a:r>
              <a:rPr lang="it-IT"/>
              <a:t>Fare clic per modificare gli stili del testo dello schema</a:t>
            </a:r>
          </a:p>
        </p:txBody>
      </p:sp>
      <p:sp>
        <p:nvSpPr>
          <p:cNvPr id="29" name="Text Placeholder 25">
            <a:extLst>
              <a:ext uri="{FF2B5EF4-FFF2-40B4-BE49-F238E27FC236}">
                <a16:creationId xmlns:a16="http://schemas.microsoft.com/office/drawing/2014/main" id="{91E9527D-F326-0C56-A8F1-A0152B814D7E}"/>
              </a:ext>
            </a:extLst>
          </p:cNvPr>
          <p:cNvSpPr>
            <a:spLocks noGrp="1"/>
          </p:cNvSpPr>
          <p:nvPr>
            <p:ph type="body" sz="quarter" idx="20"/>
          </p:nvPr>
        </p:nvSpPr>
        <p:spPr>
          <a:xfrm>
            <a:off x="9253088" y="4843360"/>
            <a:ext cx="2180657" cy="1339850"/>
          </a:xfrm>
        </p:spPr>
        <p:txBody>
          <a:bodyPr/>
          <a:lstStyle>
            <a:lvl1pPr marL="0" indent="0" algn="ctr">
              <a:buFontTx/>
              <a:buNone/>
              <a:defRPr/>
            </a:lvl1pPr>
          </a:lstStyle>
          <a:p>
            <a:pPr lvl="0"/>
            <a:r>
              <a:rPr lang="it-IT"/>
              <a:t>Fare clic per modificare gli stili del testo dello schema</a:t>
            </a:r>
          </a:p>
        </p:txBody>
      </p:sp>
    </p:spTree>
    <p:extLst>
      <p:ext uri="{BB962C8B-B14F-4D97-AF65-F5344CB8AC3E}">
        <p14:creationId xmlns:p14="http://schemas.microsoft.com/office/powerpoint/2010/main" val="34376083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 pictures with tex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F2F6157-305B-5CE7-970F-5456C5CDBF28}"/>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2" name="Title 1">
            <a:extLst>
              <a:ext uri="{FF2B5EF4-FFF2-40B4-BE49-F238E27FC236}">
                <a16:creationId xmlns:a16="http://schemas.microsoft.com/office/drawing/2014/main" id="{6369C7AD-D1B9-A645-5093-206E2264E1A6}"/>
              </a:ext>
            </a:extLst>
          </p:cNvPr>
          <p:cNvSpPr>
            <a:spLocks noGrp="1"/>
          </p:cNvSpPr>
          <p:nvPr>
            <p:ph type="title"/>
          </p:nvPr>
        </p:nvSpPr>
        <p:spPr>
          <a:xfrm>
            <a:off x="349532" y="1464590"/>
            <a:ext cx="4071191" cy="897571"/>
          </a:xfrm>
        </p:spPr>
        <p:txBody>
          <a:bodyPr anchor="t" anchorCtr="0"/>
          <a:lstStyle/>
          <a:p>
            <a:r>
              <a:rPr lang="it-IT"/>
              <a:t>Fare clic per modificare lo stile del titolo dello schema</a:t>
            </a:r>
            <a:endParaRPr lang="en-IE"/>
          </a:p>
        </p:txBody>
      </p:sp>
      <p:sp>
        <p:nvSpPr>
          <p:cNvPr id="7" name="Picture Placeholder 6">
            <a:extLst>
              <a:ext uri="{FF2B5EF4-FFF2-40B4-BE49-F238E27FC236}">
                <a16:creationId xmlns:a16="http://schemas.microsoft.com/office/drawing/2014/main" id="{CED70101-1255-FD45-07D1-30FF57626795}"/>
              </a:ext>
            </a:extLst>
          </p:cNvPr>
          <p:cNvSpPr>
            <a:spLocks noGrp="1"/>
          </p:cNvSpPr>
          <p:nvPr>
            <p:ph type="pic" sz="quarter" idx="13"/>
          </p:nvPr>
        </p:nvSpPr>
        <p:spPr>
          <a:xfrm>
            <a:off x="4916740" y="1697099"/>
            <a:ext cx="1799531" cy="1800000"/>
          </a:xfrm>
          <a:prstGeom prst="ellipse">
            <a:avLst/>
          </a:prstGeom>
          <a:solidFill>
            <a:schemeClr val="bg2"/>
          </a:solidFill>
        </p:spPr>
        <p:txBody>
          <a:bodyPr/>
          <a:lstStyle/>
          <a:p>
            <a:r>
              <a:rPr lang="it-IT"/>
              <a:t>Fare clic sull'icona per inserire un'immagine</a:t>
            </a:r>
            <a:endParaRPr lang="en-IE"/>
          </a:p>
        </p:txBody>
      </p:sp>
      <p:sp>
        <p:nvSpPr>
          <p:cNvPr id="26" name="Text Placeholder 25">
            <a:extLst>
              <a:ext uri="{FF2B5EF4-FFF2-40B4-BE49-F238E27FC236}">
                <a16:creationId xmlns:a16="http://schemas.microsoft.com/office/drawing/2014/main" id="{9615427E-B9C0-DD27-A4C2-752AFC6E436A}"/>
              </a:ext>
            </a:extLst>
          </p:cNvPr>
          <p:cNvSpPr>
            <a:spLocks noGrp="1"/>
          </p:cNvSpPr>
          <p:nvPr>
            <p:ph type="body" sz="quarter" idx="17"/>
          </p:nvPr>
        </p:nvSpPr>
        <p:spPr>
          <a:xfrm>
            <a:off x="7063741" y="1697099"/>
            <a:ext cx="1799531" cy="1800000"/>
          </a:xfrm>
          <a:prstGeom prst="ellipse">
            <a:avLst/>
          </a:prstGeom>
          <a:solidFill>
            <a:schemeClr val="accent2"/>
          </a:solidFill>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
        <p:nvSpPr>
          <p:cNvPr id="28" name="Text Placeholder 25">
            <a:extLst>
              <a:ext uri="{FF2B5EF4-FFF2-40B4-BE49-F238E27FC236}">
                <a16:creationId xmlns:a16="http://schemas.microsoft.com/office/drawing/2014/main" id="{F76251E3-BE1B-3B5B-0729-D1CFF7BD2B0D}"/>
              </a:ext>
            </a:extLst>
          </p:cNvPr>
          <p:cNvSpPr>
            <a:spLocks noGrp="1"/>
          </p:cNvSpPr>
          <p:nvPr>
            <p:ph type="body" sz="quarter" idx="19"/>
          </p:nvPr>
        </p:nvSpPr>
        <p:spPr>
          <a:xfrm>
            <a:off x="349532" y="2597099"/>
            <a:ext cx="4071191" cy="3653576"/>
          </a:xfrm>
        </p:spPr>
        <p:txBody>
          <a:bodyPr/>
          <a:lstStyle>
            <a:lvl1pPr marL="0" indent="0" algn="l">
              <a:buFontTx/>
              <a:buNone/>
              <a:defRPr/>
            </a:lvl1pPr>
          </a:lstStyle>
          <a:p>
            <a:pPr lvl="0"/>
            <a:r>
              <a:rPr lang="it-IT"/>
              <a:t>Fare clic per modificare gli stili del testo dello schema</a:t>
            </a:r>
          </a:p>
        </p:txBody>
      </p:sp>
      <p:sp>
        <p:nvSpPr>
          <p:cNvPr id="3" name="Picture Placeholder 6">
            <a:extLst>
              <a:ext uri="{FF2B5EF4-FFF2-40B4-BE49-F238E27FC236}">
                <a16:creationId xmlns:a16="http://schemas.microsoft.com/office/drawing/2014/main" id="{1266C574-4997-77F9-D5D7-D8FBD3B7E2DA}"/>
              </a:ext>
            </a:extLst>
          </p:cNvPr>
          <p:cNvSpPr>
            <a:spLocks noGrp="1"/>
          </p:cNvSpPr>
          <p:nvPr>
            <p:ph type="pic" sz="quarter" idx="20"/>
          </p:nvPr>
        </p:nvSpPr>
        <p:spPr>
          <a:xfrm>
            <a:off x="9210742" y="1697099"/>
            <a:ext cx="1799531" cy="1800000"/>
          </a:xfrm>
          <a:prstGeom prst="ellipse">
            <a:avLst/>
          </a:prstGeom>
          <a:solidFill>
            <a:schemeClr val="bg2"/>
          </a:solidFill>
        </p:spPr>
        <p:txBody>
          <a:bodyPr/>
          <a:lstStyle/>
          <a:p>
            <a:r>
              <a:rPr lang="it-IT"/>
              <a:t>Fare clic sull'icona per inserire un'immagine</a:t>
            </a:r>
            <a:endParaRPr lang="en-IE"/>
          </a:p>
        </p:txBody>
      </p:sp>
      <p:sp>
        <p:nvSpPr>
          <p:cNvPr id="4" name="Text Placeholder 25">
            <a:extLst>
              <a:ext uri="{FF2B5EF4-FFF2-40B4-BE49-F238E27FC236}">
                <a16:creationId xmlns:a16="http://schemas.microsoft.com/office/drawing/2014/main" id="{2041ADEF-773D-3E32-B89D-C098E6F1A3B3}"/>
              </a:ext>
            </a:extLst>
          </p:cNvPr>
          <p:cNvSpPr>
            <a:spLocks noGrp="1"/>
          </p:cNvSpPr>
          <p:nvPr>
            <p:ph type="body" sz="quarter" idx="21"/>
          </p:nvPr>
        </p:nvSpPr>
        <p:spPr>
          <a:xfrm>
            <a:off x="4979661" y="3753962"/>
            <a:ext cx="1799531" cy="1800000"/>
          </a:xfrm>
          <a:prstGeom prst="ellipse">
            <a:avLst/>
          </a:prstGeom>
          <a:solidFill>
            <a:schemeClr val="accent2"/>
          </a:solidFill>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
        <p:nvSpPr>
          <p:cNvPr id="6" name="Picture Placeholder 6">
            <a:extLst>
              <a:ext uri="{FF2B5EF4-FFF2-40B4-BE49-F238E27FC236}">
                <a16:creationId xmlns:a16="http://schemas.microsoft.com/office/drawing/2014/main" id="{6B0F922C-89F8-172E-CF57-474AA46BAC20}"/>
              </a:ext>
            </a:extLst>
          </p:cNvPr>
          <p:cNvSpPr>
            <a:spLocks noGrp="1"/>
          </p:cNvSpPr>
          <p:nvPr>
            <p:ph type="pic" sz="quarter" idx="22"/>
          </p:nvPr>
        </p:nvSpPr>
        <p:spPr>
          <a:xfrm>
            <a:off x="7126661" y="3753962"/>
            <a:ext cx="1799531" cy="1800000"/>
          </a:xfrm>
          <a:prstGeom prst="ellipse">
            <a:avLst/>
          </a:prstGeom>
          <a:solidFill>
            <a:schemeClr val="bg2"/>
          </a:solidFill>
        </p:spPr>
        <p:txBody>
          <a:bodyPr/>
          <a:lstStyle/>
          <a:p>
            <a:r>
              <a:rPr lang="it-IT"/>
              <a:t>Fare clic sull'icona per inserire un'immagine</a:t>
            </a:r>
            <a:endParaRPr lang="en-IE"/>
          </a:p>
        </p:txBody>
      </p:sp>
      <p:sp>
        <p:nvSpPr>
          <p:cNvPr id="8" name="Text Placeholder 25">
            <a:extLst>
              <a:ext uri="{FF2B5EF4-FFF2-40B4-BE49-F238E27FC236}">
                <a16:creationId xmlns:a16="http://schemas.microsoft.com/office/drawing/2014/main" id="{3C8A5078-88D1-A603-A170-B884BA1137DB}"/>
              </a:ext>
            </a:extLst>
          </p:cNvPr>
          <p:cNvSpPr>
            <a:spLocks noGrp="1"/>
          </p:cNvSpPr>
          <p:nvPr>
            <p:ph type="body" sz="quarter" idx="23"/>
          </p:nvPr>
        </p:nvSpPr>
        <p:spPr>
          <a:xfrm>
            <a:off x="9210742" y="3753962"/>
            <a:ext cx="1799531" cy="1800000"/>
          </a:xfrm>
          <a:prstGeom prst="ellipse">
            <a:avLst/>
          </a:prstGeom>
          <a:solidFill>
            <a:schemeClr val="accent2"/>
          </a:solidFill>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Tree>
    <p:extLst>
      <p:ext uri="{BB962C8B-B14F-4D97-AF65-F5344CB8AC3E}">
        <p14:creationId xmlns:p14="http://schemas.microsoft.com/office/powerpoint/2010/main" val="407863802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ig picture with 4 circles with text">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428245F3-4889-EA87-BFCB-316110355A34}"/>
              </a:ext>
            </a:extLst>
          </p:cNvPr>
          <p:cNvSpPr>
            <a:spLocks noGrp="1"/>
          </p:cNvSpPr>
          <p:nvPr>
            <p:ph type="pic" sz="quarter" idx="13"/>
          </p:nvPr>
        </p:nvSpPr>
        <p:spPr>
          <a:xfrm>
            <a:off x="4030237" y="1364545"/>
            <a:ext cx="4128351" cy="4128910"/>
          </a:xfrm>
          <a:prstGeom prst="ellipse">
            <a:avLst/>
          </a:prstGeom>
          <a:solidFill>
            <a:schemeClr val="bg2"/>
          </a:solidFill>
        </p:spPr>
        <p:txBody>
          <a:bodyPr/>
          <a:lstStyle/>
          <a:p>
            <a:r>
              <a:rPr lang="it-IT"/>
              <a:t>Fare clic sull'icona per inserire un'immagine</a:t>
            </a:r>
            <a:endParaRPr lang="en-IE"/>
          </a:p>
        </p:txBody>
      </p:sp>
      <p:sp>
        <p:nvSpPr>
          <p:cNvPr id="4" name="Slide Number Placeholder 3">
            <a:extLst>
              <a:ext uri="{FF2B5EF4-FFF2-40B4-BE49-F238E27FC236}">
                <a16:creationId xmlns:a16="http://schemas.microsoft.com/office/drawing/2014/main" id="{080EEE3A-154E-60CE-B70F-B05A9653D1B6}"/>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2" name="Text Placeholder 25">
            <a:extLst>
              <a:ext uri="{FF2B5EF4-FFF2-40B4-BE49-F238E27FC236}">
                <a16:creationId xmlns:a16="http://schemas.microsoft.com/office/drawing/2014/main" id="{A46A8D10-4224-5145-9F6B-CCD4345B4CCF}"/>
              </a:ext>
            </a:extLst>
          </p:cNvPr>
          <p:cNvSpPr>
            <a:spLocks noGrp="1"/>
          </p:cNvSpPr>
          <p:nvPr>
            <p:ph type="body" sz="quarter" idx="17"/>
          </p:nvPr>
        </p:nvSpPr>
        <p:spPr>
          <a:xfrm>
            <a:off x="7079659" y="4126400"/>
            <a:ext cx="1799531" cy="1800000"/>
          </a:xfrm>
          <a:prstGeom prst="ellipse">
            <a:avLst/>
          </a:prstGeom>
          <a:solidFill>
            <a:schemeClr val="accent2"/>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
        <p:nvSpPr>
          <p:cNvPr id="6" name="Text Placeholder 25">
            <a:extLst>
              <a:ext uri="{FF2B5EF4-FFF2-40B4-BE49-F238E27FC236}">
                <a16:creationId xmlns:a16="http://schemas.microsoft.com/office/drawing/2014/main" id="{77217D97-F321-F164-CAD4-EAD271EDB6E3}"/>
              </a:ext>
            </a:extLst>
          </p:cNvPr>
          <p:cNvSpPr>
            <a:spLocks noGrp="1"/>
          </p:cNvSpPr>
          <p:nvPr>
            <p:ph type="body" sz="quarter" idx="18"/>
          </p:nvPr>
        </p:nvSpPr>
        <p:spPr>
          <a:xfrm>
            <a:off x="7079659" y="1006888"/>
            <a:ext cx="1799531" cy="1800000"/>
          </a:xfrm>
          <a:prstGeom prst="ellipse">
            <a:avLst/>
          </a:prstGeom>
          <a:solidFill>
            <a:schemeClr val="accent2"/>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
        <p:nvSpPr>
          <p:cNvPr id="7" name="Text Placeholder 25">
            <a:extLst>
              <a:ext uri="{FF2B5EF4-FFF2-40B4-BE49-F238E27FC236}">
                <a16:creationId xmlns:a16="http://schemas.microsoft.com/office/drawing/2014/main" id="{FCDC42C5-E0C7-74F2-62C2-E971BA78890F}"/>
              </a:ext>
            </a:extLst>
          </p:cNvPr>
          <p:cNvSpPr>
            <a:spLocks noGrp="1"/>
          </p:cNvSpPr>
          <p:nvPr>
            <p:ph type="body" sz="quarter" idx="19"/>
          </p:nvPr>
        </p:nvSpPr>
        <p:spPr>
          <a:xfrm>
            <a:off x="3130472" y="1006888"/>
            <a:ext cx="1799531" cy="1800000"/>
          </a:xfrm>
          <a:prstGeom prst="ellipse">
            <a:avLst/>
          </a:prstGeom>
          <a:solidFill>
            <a:schemeClr val="accent2"/>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
        <p:nvSpPr>
          <p:cNvPr id="8" name="Text Placeholder 25">
            <a:extLst>
              <a:ext uri="{FF2B5EF4-FFF2-40B4-BE49-F238E27FC236}">
                <a16:creationId xmlns:a16="http://schemas.microsoft.com/office/drawing/2014/main" id="{BB736237-0B0D-37E0-1A64-E688F9EE430C}"/>
              </a:ext>
            </a:extLst>
          </p:cNvPr>
          <p:cNvSpPr>
            <a:spLocks noGrp="1"/>
          </p:cNvSpPr>
          <p:nvPr>
            <p:ph type="body" sz="quarter" idx="20"/>
          </p:nvPr>
        </p:nvSpPr>
        <p:spPr>
          <a:xfrm>
            <a:off x="3130472" y="4126400"/>
            <a:ext cx="1799531" cy="1800000"/>
          </a:xfrm>
          <a:prstGeom prst="ellipse">
            <a:avLst/>
          </a:prstGeom>
          <a:solidFill>
            <a:schemeClr val="accent2"/>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
        <p:nvSpPr>
          <p:cNvPr id="10" name="Oval 9">
            <a:extLst>
              <a:ext uri="{FF2B5EF4-FFF2-40B4-BE49-F238E27FC236}">
                <a16:creationId xmlns:a16="http://schemas.microsoft.com/office/drawing/2014/main" id="{DD627931-5827-A3E4-159F-17BDDCF05672}"/>
              </a:ext>
            </a:extLst>
          </p:cNvPr>
          <p:cNvSpPr/>
          <p:nvPr userDrawn="1"/>
        </p:nvSpPr>
        <p:spPr>
          <a:xfrm>
            <a:off x="1087689" y="2218197"/>
            <a:ext cx="377140" cy="37723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799"/>
          </a:p>
        </p:txBody>
      </p:sp>
      <p:sp>
        <p:nvSpPr>
          <p:cNvPr id="11" name="Oval 10">
            <a:extLst>
              <a:ext uri="{FF2B5EF4-FFF2-40B4-BE49-F238E27FC236}">
                <a16:creationId xmlns:a16="http://schemas.microsoft.com/office/drawing/2014/main" id="{3A735906-2A81-D1BA-2542-5F2A14A2BB9C}"/>
              </a:ext>
            </a:extLst>
          </p:cNvPr>
          <p:cNvSpPr/>
          <p:nvPr userDrawn="1"/>
        </p:nvSpPr>
        <p:spPr>
          <a:xfrm>
            <a:off x="1470295" y="2703174"/>
            <a:ext cx="207374" cy="20742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799"/>
          </a:p>
        </p:txBody>
      </p:sp>
      <p:sp>
        <p:nvSpPr>
          <p:cNvPr id="12" name="Oval 11">
            <a:extLst>
              <a:ext uri="{FF2B5EF4-FFF2-40B4-BE49-F238E27FC236}">
                <a16:creationId xmlns:a16="http://schemas.microsoft.com/office/drawing/2014/main" id="{C6D68BA7-34BE-F5AD-7408-C32AB0517682}"/>
              </a:ext>
            </a:extLst>
          </p:cNvPr>
          <p:cNvSpPr/>
          <p:nvPr userDrawn="1"/>
        </p:nvSpPr>
        <p:spPr>
          <a:xfrm>
            <a:off x="11010273" y="4349522"/>
            <a:ext cx="377140" cy="3772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799"/>
          </a:p>
        </p:txBody>
      </p:sp>
    </p:spTree>
    <p:extLst>
      <p:ext uri="{BB962C8B-B14F-4D97-AF65-F5344CB8AC3E}">
        <p14:creationId xmlns:p14="http://schemas.microsoft.com/office/powerpoint/2010/main" val="253477002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3B4BC-20C3-3683-B1F8-67514F4DEFCA}"/>
              </a:ext>
            </a:extLst>
          </p:cNvPr>
          <p:cNvSpPr>
            <a:spLocks noGrp="1"/>
          </p:cNvSpPr>
          <p:nvPr>
            <p:ph type="title"/>
          </p:nvPr>
        </p:nvSpPr>
        <p:spPr>
          <a:xfrm>
            <a:off x="433841" y="987426"/>
            <a:ext cx="4336942" cy="988609"/>
          </a:xfrm>
        </p:spPr>
        <p:txBody>
          <a:bodyPr anchor="t" anchorCtr="0"/>
          <a:lstStyle>
            <a:lvl1pPr>
              <a:defRPr sz="3199"/>
            </a:lvl1pPr>
          </a:lstStyle>
          <a:p>
            <a:r>
              <a:rPr lang="it-IT"/>
              <a:t>Fare clic per modificare lo stile del titolo dello schema</a:t>
            </a:r>
            <a:endParaRPr lang="en-IE"/>
          </a:p>
        </p:txBody>
      </p:sp>
      <p:sp>
        <p:nvSpPr>
          <p:cNvPr id="3" name="Content Placeholder 2">
            <a:extLst>
              <a:ext uri="{FF2B5EF4-FFF2-40B4-BE49-F238E27FC236}">
                <a16:creationId xmlns:a16="http://schemas.microsoft.com/office/drawing/2014/main" id="{9B4B288A-CD6B-4DB5-C509-30854AFB9118}"/>
              </a:ext>
            </a:extLst>
          </p:cNvPr>
          <p:cNvSpPr>
            <a:spLocks noGrp="1"/>
          </p:cNvSpPr>
          <p:nvPr>
            <p:ph idx="1"/>
          </p:nvPr>
        </p:nvSpPr>
        <p:spPr>
          <a:xfrm>
            <a:off x="5181838" y="987426"/>
            <a:ext cx="6170593" cy="4873625"/>
          </a:xfrm>
        </p:spPr>
        <p:txBody>
          <a:bodyPr>
            <a:normAutofit/>
          </a:bodyPr>
          <a:lstStyle>
            <a:lvl1pPr>
              <a:defRPr sz="19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it-IT"/>
              <a:t>Fare clic per modificare gli stili del testo dello schema</a:t>
            </a:r>
          </a:p>
        </p:txBody>
      </p:sp>
      <p:sp>
        <p:nvSpPr>
          <p:cNvPr id="4" name="Text Placeholder 3">
            <a:extLst>
              <a:ext uri="{FF2B5EF4-FFF2-40B4-BE49-F238E27FC236}">
                <a16:creationId xmlns:a16="http://schemas.microsoft.com/office/drawing/2014/main" id="{82482427-96BA-BEAF-EC7E-79BF8D7A5C05}"/>
              </a:ext>
            </a:extLst>
          </p:cNvPr>
          <p:cNvSpPr>
            <a:spLocks noGrp="1"/>
          </p:cNvSpPr>
          <p:nvPr>
            <p:ph type="body" sz="half" idx="2"/>
          </p:nvPr>
        </p:nvSpPr>
        <p:spPr>
          <a:xfrm>
            <a:off x="433841" y="2115520"/>
            <a:ext cx="4336942" cy="3753469"/>
          </a:xfrm>
        </p:spPr>
        <p:txBody>
          <a:bodyPr>
            <a:normAutofit/>
          </a:bodyPr>
          <a:lstStyle>
            <a:lvl1pPr marL="0" indent="0">
              <a:buNone/>
              <a:defRPr sz="19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7" name="Slide Number Placeholder 6">
            <a:extLst>
              <a:ext uri="{FF2B5EF4-FFF2-40B4-BE49-F238E27FC236}">
                <a16:creationId xmlns:a16="http://schemas.microsoft.com/office/drawing/2014/main" id="{13B2D8F1-0954-866B-2DCD-545BA668FEE8}"/>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1045990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99893" y="836712"/>
            <a:ext cx="5385514" cy="639763"/>
          </a:xfrm>
        </p:spPr>
        <p:txBody>
          <a:bodyPr anchor="b"/>
          <a:lstStyle>
            <a:lvl1pPr marL="0" indent="0">
              <a:buNone/>
              <a:defRPr sz="3199" b="1"/>
            </a:lvl1pPr>
            <a:lvl2pPr marL="609448" indent="0">
              <a:buNone/>
              <a:defRPr sz="2666" b="1"/>
            </a:lvl2pPr>
            <a:lvl3pPr marL="1218895" indent="0">
              <a:buNone/>
              <a:defRPr sz="2399" b="1"/>
            </a:lvl3pPr>
            <a:lvl4pPr marL="1828343" indent="0">
              <a:buNone/>
              <a:defRPr sz="2133" b="1"/>
            </a:lvl4pPr>
            <a:lvl5pPr marL="2437790" indent="0">
              <a:buNone/>
              <a:defRPr sz="2133" b="1"/>
            </a:lvl5pPr>
            <a:lvl6pPr marL="3047238" indent="0">
              <a:buNone/>
              <a:defRPr sz="2133" b="1"/>
            </a:lvl6pPr>
            <a:lvl7pPr marL="3656686" indent="0">
              <a:buNone/>
              <a:defRPr sz="2133" b="1"/>
            </a:lvl7pPr>
            <a:lvl8pPr marL="4266133" indent="0">
              <a:buNone/>
              <a:defRPr sz="2133" b="1"/>
            </a:lvl8pPr>
            <a:lvl9pPr marL="4875581" indent="0">
              <a:buNone/>
              <a:defRPr sz="2133" b="1"/>
            </a:lvl9pPr>
          </a:lstStyle>
          <a:p>
            <a:pPr lvl="0"/>
            <a:r>
              <a:rPr lang="en-US"/>
              <a:t>Click to edit Master text styles</a:t>
            </a:r>
          </a:p>
        </p:txBody>
      </p:sp>
      <p:sp>
        <p:nvSpPr>
          <p:cNvPr id="4" name="Content Placeholder 3"/>
          <p:cNvSpPr>
            <a:spLocks noGrp="1"/>
          </p:cNvSpPr>
          <p:nvPr>
            <p:ph sz="half" idx="2"/>
          </p:nvPr>
        </p:nvSpPr>
        <p:spPr>
          <a:xfrm>
            <a:off x="1199144" y="1604797"/>
            <a:ext cx="5385514" cy="4521365"/>
          </a:xfrm>
        </p:spPr>
        <p:txBody>
          <a:bodyPr/>
          <a:lstStyle>
            <a:lvl1pPr>
              <a:defRPr sz="3199"/>
            </a:lvl1pPr>
            <a:lvl2pPr>
              <a:defRPr sz="2666"/>
            </a:lvl2pPr>
            <a:lvl3pPr>
              <a:defRPr sz="2399"/>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782207" y="836712"/>
            <a:ext cx="5387630" cy="639763"/>
          </a:xfrm>
        </p:spPr>
        <p:txBody>
          <a:bodyPr anchor="b"/>
          <a:lstStyle>
            <a:lvl1pPr marL="0" indent="0">
              <a:buNone/>
              <a:defRPr sz="3199" b="1"/>
            </a:lvl1pPr>
            <a:lvl2pPr marL="609448" indent="0">
              <a:buNone/>
              <a:defRPr sz="2666" b="1"/>
            </a:lvl2pPr>
            <a:lvl3pPr marL="1218895" indent="0">
              <a:buNone/>
              <a:defRPr sz="2399" b="1"/>
            </a:lvl3pPr>
            <a:lvl4pPr marL="1828343" indent="0">
              <a:buNone/>
              <a:defRPr sz="2133" b="1"/>
            </a:lvl4pPr>
            <a:lvl5pPr marL="2437790" indent="0">
              <a:buNone/>
              <a:defRPr sz="2133" b="1"/>
            </a:lvl5pPr>
            <a:lvl6pPr marL="3047238" indent="0">
              <a:buNone/>
              <a:defRPr sz="2133" b="1"/>
            </a:lvl6pPr>
            <a:lvl7pPr marL="3656686" indent="0">
              <a:buNone/>
              <a:defRPr sz="2133" b="1"/>
            </a:lvl7pPr>
            <a:lvl8pPr marL="4266133" indent="0">
              <a:buNone/>
              <a:defRPr sz="2133" b="1"/>
            </a:lvl8pPr>
            <a:lvl9pPr marL="4875581"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781458" y="1604797"/>
            <a:ext cx="5387630" cy="4521365"/>
          </a:xfrm>
        </p:spPr>
        <p:txBody>
          <a:bodyPr/>
          <a:lstStyle>
            <a:lvl1pPr>
              <a:defRPr sz="3199"/>
            </a:lvl1pPr>
            <a:lvl2pPr>
              <a:defRPr sz="2666"/>
            </a:lvl2pPr>
            <a:lvl3pPr>
              <a:defRPr sz="2399"/>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2/10/26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7" name="Title 1"/>
          <p:cNvSpPr>
            <a:spLocks noGrp="1"/>
          </p:cNvSpPr>
          <p:nvPr>
            <p:ph type="title" hasCustomPrompt="1"/>
          </p:nvPr>
        </p:nvSpPr>
        <p:spPr>
          <a:xfrm>
            <a:off x="1156638" y="313343"/>
            <a:ext cx="10422746" cy="370052"/>
          </a:xfrm>
          <a:solidFill>
            <a:srgbClr val="941333"/>
          </a:solidFill>
        </p:spPr>
        <p:txBody>
          <a:bodyPr>
            <a:noAutofit/>
          </a:bodyPr>
          <a:lstStyle>
            <a:lvl1pPr algn="l">
              <a:defRPr sz="2399" b="0" spc="933" baseline="0">
                <a:solidFill>
                  <a:schemeClr val="bg1"/>
                </a:solidFill>
              </a:defRPr>
            </a:lvl1pPr>
          </a:lstStyle>
          <a:p>
            <a:r>
              <a:rPr lang="en-US"/>
              <a:t>CLICK TO EDIT MASTER TITLE STYLE</a:t>
            </a:r>
          </a:p>
        </p:txBody>
      </p:sp>
      <p:grpSp>
        <p:nvGrpSpPr>
          <p:cNvPr id="19" name="Group 18"/>
          <p:cNvGrpSpPr/>
          <p:nvPr userDrawn="1"/>
        </p:nvGrpSpPr>
        <p:grpSpPr>
          <a:xfrm>
            <a:off x="143302" y="27779"/>
            <a:ext cx="1171206" cy="6572823"/>
            <a:chOff x="164975" y="20834"/>
            <a:chExt cx="878633" cy="4929617"/>
          </a:xfrm>
        </p:grpSpPr>
        <p:cxnSp>
          <p:nvCxnSpPr>
            <p:cNvPr id="20" name="Straight Connector 19"/>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userDrawn="1"/>
          </p:nvSpPr>
          <p:spPr>
            <a:xfrm>
              <a:off x="164975" y="614834"/>
              <a:ext cx="878633" cy="407611"/>
            </a:xfrm>
            <a:prstGeom prst="rect">
              <a:avLst/>
            </a:prstGeom>
            <a:noFill/>
          </p:spPr>
          <p:txBody>
            <a:bodyPr wrap="square" rtlCol="0">
              <a:spAutoFit/>
            </a:bodyPr>
            <a:lstStyle/>
            <a:p>
              <a:r>
                <a:rPr lang="es-ES" sz="1466" b="0" err="1">
                  <a:solidFill>
                    <a:srgbClr val="941333"/>
                  </a:solidFill>
                </a:rPr>
                <a:t>Climate</a:t>
              </a:r>
              <a:endParaRPr lang="es-ES" sz="1466" b="0">
                <a:solidFill>
                  <a:srgbClr val="941333"/>
                </a:solidFill>
              </a:endParaRPr>
            </a:p>
            <a:p>
              <a:r>
                <a:rPr lang="es-ES" sz="1466" b="0" err="1">
                  <a:solidFill>
                    <a:srgbClr val="941333"/>
                  </a:solidFill>
                </a:rPr>
                <a:t>Change</a:t>
              </a:r>
              <a:endParaRPr lang="en-US" sz="1466" b="0">
                <a:solidFill>
                  <a:srgbClr val="941333"/>
                </a:solidFill>
              </a:endParaRPr>
            </a:p>
          </p:txBody>
        </p:sp>
        <p:pic>
          <p:nvPicPr>
            <p:cNvPr id="22"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58897028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icture with Ca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2B272-CB41-81DD-3CF7-0FD98BA9A97D}"/>
              </a:ext>
            </a:extLst>
          </p:cNvPr>
          <p:cNvSpPr>
            <a:spLocks noGrp="1"/>
          </p:cNvSpPr>
          <p:nvPr>
            <p:ph type="title"/>
          </p:nvPr>
        </p:nvSpPr>
        <p:spPr>
          <a:xfrm>
            <a:off x="341989" y="781970"/>
            <a:ext cx="7891772" cy="665282"/>
          </a:xfrm>
        </p:spPr>
        <p:txBody>
          <a:bodyPr anchor="t" anchorCtr="0"/>
          <a:lstStyle>
            <a:lvl1pPr>
              <a:defRPr sz="3199"/>
            </a:lvl1pPr>
          </a:lstStyle>
          <a:p>
            <a:r>
              <a:rPr lang="it-IT"/>
              <a:t>Fare clic per modificare lo stile del titolo dello schema</a:t>
            </a:r>
            <a:endParaRPr lang="en-IE"/>
          </a:p>
        </p:txBody>
      </p:sp>
      <p:sp>
        <p:nvSpPr>
          <p:cNvPr id="4" name="Text Placeholder 3">
            <a:extLst>
              <a:ext uri="{FF2B5EF4-FFF2-40B4-BE49-F238E27FC236}">
                <a16:creationId xmlns:a16="http://schemas.microsoft.com/office/drawing/2014/main" id="{46CD3730-9559-7093-5D78-804AB14B60CB}"/>
              </a:ext>
            </a:extLst>
          </p:cNvPr>
          <p:cNvSpPr>
            <a:spLocks noGrp="1"/>
          </p:cNvSpPr>
          <p:nvPr>
            <p:ph type="body" sz="half" idx="2"/>
          </p:nvPr>
        </p:nvSpPr>
        <p:spPr>
          <a:xfrm>
            <a:off x="341989" y="1559086"/>
            <a:ext cx="7891772" cy="4309903"/>
          </a:xfrm>
        </p:spPr>
        <p:txBody>
          <a:bodyPr>
            <a:normAutofit/>
          </a:bodyPr>
          <a:lstStyle>
            <a:lvl1pPr marL="0" indent="0">
              <a:buNone/>
              <a:defRPr sz="19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7" name="Slide Number Placeholder 6">
            <a:extLst>
              <a:ext uri="{FF2B5EF4-FFF2-40B4-BE49-F238E27FC236}">
                <a16:creationId xmlns:a16="http://schemas.microsoft.com/office/drawing/2014/main" id="{68904A18-D652-5A9D-DBF6-963F00DBBDA6}"/>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9" name="Picture Placeholder 6">
            <a:extLst>
              <a:ext uri="{FF2B5EF4-FFF2-40B4-BE49-F238E27FC236}">
                <a16:creationId xmlns:a16="http://schemas.microsoft.com/office/drawing/2014/main" id="{840AEFB0-E4BC-1637-F071-91A2029400A7}"/>
              </a:ext>
            </a:extLst>
          </p:cNvPr>
          <p:cNvSpPr>
            <a:spLocks noGrp="1"/>
          </p:cNvSpPr>
          <p:nvPr>
            <p:ph type="pic" sz="quarter" idx="13"/>
          </p:nvPr>
        </p:nvSpPr>
        <p:spPr>
          <a:xfrm>
            <a:off x="9172695" y="3429000"/>
            <a:ext cx="4079500" cy="4080052"/>
          </a:xfrm>
          <a:prstGeom prst="ellipse">
            <a:avLst/>
          </a:prstGeom>
          <a:solidFill>
            <a:schemeClr val="bg2"/>
          </a:solidFill>
        </p:spPr>
        <p:txBody>
          <a:bodyPr/>
          <a:lstStyle/>
          <a:p>
            <a:r>
              <a:rPr lang="it-IT"/>
              <a:t>Fare clic sull'icona per inserire un'immagine</a:t>
            </a:r>
            <a:endParaRPr lang="en-IE"/>
          </a:p>
        </p:txBody>
      </p:sp>
      <p:pic>
        <p:nvPicPr>
          <p:cNvPr id="10" name="Picture 9" descr="A circular object with different colored lines&#10;&#10;Description automatically generated">
            <a:extLst>
              <a:ext uri="{FF2B5EF4-FFF2-40B4-BE49-F238E27FC236}">
                <a16:creationId xmlns:a16="http://schemas.microsoft.com/office/drawing/2014/main" id="{D9C1F4CB-43F4-00CA-F82E-B141F9EBD3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55225" y="2897579"/>
            <a:ext cx="5050833" cy="4706476"/>
          </a:xfrm>
          <a:prstGeom prst="rect">
            <a:avLst/>
          </a:prstGeom>
        </p:spPr>
      </p:pic>
    </p:spTree>
    <p:extLst>
      <p:ext uri="{BB962C8B-B14F-4D97-AF65-F5344CB8AC3E}">
        <p14:creationId xmlns:p14="http://schemas.microsoft.com/office/powerpoint/2010/main" val="79707584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icture with Caption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2B272-CB41-81DD-3CF7-0FD98BA9A97D}"/>
              </a:ext>
            </a:extLst>
          </p:cNvPr>
          <p:cNvSpPr>
            <a:spLocks noGrp="1"/>
          </p:cNvSpPr>
          <p:nvPr>
            <p:ph type="title"/>
          </p:nvPr>
        </p:nvSpPr>
        <p:spPr>
          <a:xfrm>
            <a:off x="4983399" y="1375334"/>
            <a:ext cx="6873818" cy="665282"/>
          </a:xfrm>
        </p:spPr>
        <p:txBody>
          <a:bodyPr anchor="t" anchorCtr="0"/>
          <a:lstStyle>
            <a:lvl1pPr>
              <a:defRPr sz="3199"/>
            </a:lvl1pPr>
          </a:lstStyle>
          <a:p>
            <a:r>
              <a:rPr lang="it-IT"/>
              <a:t>Fare clic per modificare lo stile del titolo dello schema</a:t>
            </a:r>
            <a:endParaRPr lang="en-IE"/>
          </a:p>
        </p:txBody>
      </p:sp>
      <p:sp>
        <p:nvSpPr>
          <p:cNvPr id="4" name="Text Placeholder 3">
            <a:extLst>
              <a:ext uri="{FF2B5EF4-FFF2-40B4-BE49-F238E27FC236}">
                <a16:creationId xmlns:a16="http://schemas.microsoft.com/office/drawing/2014/main" id="{46CD3730-9559-7093-5D78-804AB14B60CB}"/>
              </a:ext>
            </a:extLst>
          </p:cNvPr>
          <p:cNvSpPr>
            <a:spLocks noGrp="1"/>
          </p:cNvSpPr>
          <p:nvPr>
            <p:ph type="body" sz="half" idx="2"/>
          </p:nvPr>
        </p:nvSpPr>
        <p:spPr>
          <a:xfrm>
            <a:off x="4983399" y="2152449"/>
            <a:ext cx="6873818" cy="3636558"/>
          </a:xfrm>
        </p:spPr>
        <p:txBody>
          <a:bodyPr>
            <a:normAutofit/>
          </a:bodyPr>
          <a:lstStyle>
            <a:lvl1pPr marL="0" indent="0">
              <a:buNone/>
              <a:defRPr sz="19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7" name="Slide Number Placeholder 6">
            <a:extLst>
              <a:ext uri="{FF2B5EF4-FFF2-40B4-BE49-F238E27FC236}">
                <a16:creationId xmlns:a16="http://schemas.microsoft.com/office/drawing/2014/main" id="{68904A18-D652-5A9D-DBF6-963F00DBBDA6}"/>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9" name="Picture Placeholder 6">
            <a:extLst>
              <a:ext uri="{FF2B5EF4-FFF2-40B4-BE49-F238E27FC236}">
                <a16:creationId xmlns:a16="http://schemas.microsoft.com/office/drawing/2014/main" id="{840AEFB0-E4BC-1637-F071-91A2029400A7}"/>
              </a:ext>
            </a:extLst>
          </p:cNvPr>
          <p:cNvSpPr>
            <a:spLocks noGrp="1"/>
          </p:cNvSpPr>
          <p:nvPr>
            <p:ph type="pic" sz="quarter" idx="13"/>
          </p:nvPr>
        </p:nvSpPr>
        <p:spPr>
          <a:xfrm>
            <a:off x="-225415" y="2330405"/>
            <a:ext cx="4079500" cy="4080052"/>
          </a:xfrm>
          <a:prstGeom prst="ellipse">
            <a:avLst/>
          </a:prstGeom>
          <a:solidFill>
            <a:schemeClr val="bg2"/>
          </a:solidFill>
        </p:spPr>
        <p:txBody>
          <a:bodyPr/>
          <a:lstStyle/>
          <a:p>
            <a:r>
              <a:rPr lang="it-IT"/>
              <a:t>Fare clic sull'icona per inserire un'immagine</a:t>
            </a:r>
            <a:endParaRPr lang="en-IE"/>
          </a:p>
        </p:txBody>
      </p:sp>
      <p:pic>
        <p:nvPicPr>
          <p:cNvPr id="3" name="Picture 2" descr="A circular object with different colored lines&#10;&#10;Description automatically generated">
            <a:extLst>
              <a:ext uri="{FF2B5EF4-FFF2-40B4-BE49-F238E27FC236}">
                <a16:creationId xmlns:a16="http://schemas.microsoft.com/office/drawing/2014/main" id="{4FEB627D-AE9F-E669-E17D-ACE310ACEB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87" y="1864427"/>
            <a:ext cx="4978271" cy="4638861"/>
          </a:xfrm>
          <a:prstGeom prst="rect">
            <a:avLst/>
          </a:prstGeom>
        </p:spPr>
      </p:pic>
    </p:spTree>
    <p:extLst>
      <p:ext uri="{BB962C8B-B14F-4D97-AF65-F5344CB8AC3E}">
        <p14:creationId xmlns:p14="http://schemas.microsoft.com/office/powerpoint/2010/main" val="156080648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A484E49-DCF7-CA42-901C-249D26685729}"/>
              </a:ext>
            </a:extLst>
          </p:cNvPr>
          <p:cNvSpPr/>
          <p:nvPr userDrawn="1"/>
        </p:nvSpPr>
        <p:spPr>
          <a:xfrm>
            <a:off x="-1066712" y="1098026"/>
            <a:ext cx="5273145" cy="527451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799"/>
          </a:p>
        </p:txBody>
      </p:sp>
      <p:sp>
        <p:nvSpPr>
          <p:cNvPr id="4" name="Text Placeholder 3">
            <a:extLst>
              <a:ext uri="{FF2B5EF4-FFF2-40B4-BE49-F238E27FC236}">
                <a16:creationId xmlns:a16="http://schemas.microsoft.com/office/drawing/2014/main" id="{46CD3730-9559-7093-5D78-804AB14B60CB}"/>
              </a:ext>
            </a:extLst>
          </p:cNvPr>
          <p:cNvSpPr>
            <a:spLocks noGrp="1"/>
          </p:cNvSpPr>
          <p:nvPr>
            <p:ph type="body" sz="half" idx="2"/>
          </p:nvPr>
        </p:nvSpPr>
        <p:spPr>
          <a:xfrm>
            <a:off x="4983399" y="2152450"/>
            <a:ext cx="6873818" cy="3465687"/>
          </a:xfrm>
        </p:spPr>
        <p:txBody>
          <a:bodyPr>
            <a:normAutofit/>
          </a:bodyPr>
          <a:lstStyle>
            <a:lvl1pPr marL="0" indent="0">
              <a:buNone/>
              <a:defRPr sz="2399" i="1"/>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7" name="Slide Number Placeholder 6">
            <a:extLst>
              <a:ext uri="{FF2B5EF4-FFF2-40B4-BE49-F238E27FC236}">
                <a16:creationId xmlns:a16="http://schemas.microsoft.com/office/drawing/2014/main" id="{68904A18-D652-5A9D-DBF6-963F00DBBDA6}"/>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9" name="Picture Placeholder 6">
            <a:extLst>
              <a:ext uri="{FF2B5EF4-FFF2-40B4-BE49-F238E27FC236}">
                <a16:creationId xmlns:a16="http://schemas.microsoft.com/office/drawing/2014/main" id="{840AEFB0-E4BC-1637-F071-91A2029400A7}"/>
              </a:ext>
            </a:extLst>
          </p:cNvPr>
          <p:cNvSpPr>
            <a:spLocks noGrp="1"/>
          </p:cNvSpPr>
          <p:nvPr>
            <p:ph type="pic" sz="quarter" idx="13"/>
          </p:nvPr>
        </p:nvSpPr>
        <p:spPr>
          <a:xfrm>
            <a:off x="-1141656" y="1052630"/>
            <a:ext cx="5168588" cy="5169287"/>
          </a:xfrm>
          <a:prstGeom prst="ellipse">
            <a:avLst/>
          </a:prstGeom>
          <a:solidFill>
            <a:schemeClr val="bg2"/>
          </a:solidFill>
        </p:spPr>
        <p:txBody>
          <a:bodyPr/>
          <a:lstStyle/>
          <a:p>
            <a:r>
              <a:rPr lang="it-IT"/>
              <a:t>Fare clic sull'icona per inserire un'immagine</a:t>
            </a:r>
            <a:endParaRPr lang="en-IE"/>
          </a:p>
        </p:txBody>
      </p:sp>
      <p:sp>
        <p:nvSpPr>
          <p:cNvPr id="5" name="Text Placeholder 3">
            <a:extLst>
              <a:ext uri="{FF2B5EF4-FFF2-40B4-BE49-F238E27FC236}">
                <a16:creationId xmlns:a16="http://schemas.microsoft.com/office/drawing/2014/main" id="{69E081B0-D0BE-B81F-9447-231F4738A15D}"/>
              </a:ext>
            </a:extLst>
          </p:cNvPr>
          <p:cNvSpPr>
            <a:spLocks noGrp="1"/>
          </p:cNvSpPr>
          <p:nvPr>
            <p:ph type="body" sz="half" idx="14"/>
          </p:nvPr>
        </p:nvSpPr>
        <p:spPr>
          <a:xfrm>
            <a:off x="4983398" y="5752570"/>
            <a:ext cx="6873817" cy="469347"/>
          </a:xfrm>
        </p:spPr>
        <p:txBody>
          <a:bodyPr>
            <a:normAutofit/>
          </a:bodyPr>
          <a:lstStyle>
            <a:lvl1pPr marL="0" indent="0">
              <a:buNone/>
              <a:defRPr sz="1799" b="1"/>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6" name="Text Placeholder 3">
            <a:extLst>
              <a:ext uri="{FF2B5EF4-FFF2-40B4-BE49-F238E27FC236}">
                <a16:creationId xmlns:a16="http://schemas.microsoft.com/office/drawing/2014/main" id="{91D67F16-8EE0-B0FC-983D-6C58B72AF712}"/>
              </a:ext>
            </a:extLst>
          </p:cNvPr>
          <p:cNvSpPr>
            <a:spLocks noGrp="1"/>
          </p:cNvSpPr>
          <p:nvPr>
            <p:ph type="body" sz="half" idx="15" hasCustomPrompt="1"/>
          </p:nvPr>
        </p:nvSpPr>
        <p:spPr>
          <a:xfrm>
            <a:off x="4206432" y="1263822"/>
            <a:ext cx="776966" cy="805912"/>
          </a:xfrm>
        </p:spPr>
        <p:txBody>
          <a:bodyPr>
            <a:noAutofit/>
          </a:bodyPr>
          <a:lstStyle>
            <a:lvl1pPr marL="0" indent="0">
              <a:buNone/>
              <a:defRPr sz="14996">
                <a:solidFill>
                  <a:schemeClr val="accent3"/>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a:t>
            </a:r>
          </a:p>
        </p:txBody>
      </p:sp>
    </p:spTree>
    <p:extLst>
      <p:ext uri="{BB962C8B-B14F-4D97-AF65-F5344CB8AC3E}">
        <p14:creationId xmlns:p14="http://schemas.microsoft.com/office/powerpoint/2010/main" val="314699513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55F5C-0B76-FCE0-4227-31E421DF8A54}"/>
              </a:ext>
            </a:extLst>
          </p:cNvPr>
          <p:cNvSpPr>
            <a:spLocks noGrp="1"/>
          </p:cNvSpPr>
          <p:nvPr>
            <p:ph type="title"/>
          </p:nvPr>
        </p:nvSpPr>
        <p:spPr/>
        <p:txBody>
          <a:bodyPr/>
          <a:lstStyle/>
          <a:p>
            <a:r>
              <a:rPr lang="it-IT"/>
              <a:t>Fare clic per modificare lo stile del titolo dello schema</a:t>
            </a:r>
            <a:endParaRPr lang="en-IE"/>
          </a:p>
        </p:txBody>
      </p:sp>
      <p:sp>
        <p:nvSpPr>
          <p:cNvPr id="6" name="Slide Number Placeholder 5">
            <a:extLst>
              <a:ext uri="{FF2B5EF4-FFF2-40B4-BE49-F238E27FC236}">
                <a16:creationId xmlns:a16="http://schemas.microsoft.com/office/drawing/2014/main" id="{44EA0656-C6FF-906C-4AD0-1CC9832E7C74}"/>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4" name="Chart Placeholder 3">
            <a:extLst>
              <a:ext uri="{FF2B5EF4-FFF2-40B4-BE49-F238E27FC236}">
                <a16:creationId xmlns:a16="http://schemas.microsoft.com/office/drawing/2014/main" id="{EEE6F0C8-8659-7BA3-1626-833A0387FC32}"/>
              </a:ext>
            </a:extLst>
          </p:cNvPr>
          <p:cNvSpPr>
            <a:spLocks noGrp="1"/>
          </p:cNvSpPr>
          <p:nvPr>
            <p:ph type="chart" sz="quarter" idx="13"/>
          </p:nvPr>
        </p:nvSpPr>
        <p:spPr>
          <a:xfrm>
            <a:off x="914805" y="2360613"/>
            <a:ext cx="4442256" cy="2974975"/>
          </a:xfrm>
        </p:spPr>
        <p:txBody>
          <a:bodyPr/>
          <a:lstStyle/>
          <a:p>
            <a:r>
              <a:rPr lang="it-IT"/>
              <a:t>Fare clic sull'icona per inserire un grafico</a:t>
            </a:r>
            <a:endParaRPr lang="en-IE"/>
          </a:p>
        </p:txBody>
      </p:sp>
      <p:sp>
        <p:nvSpPr>
          <p:cNvPr id="5" name="Chart Placeholder 3">
            <a:extLst>
              <a:ext uri="{FF2B5EF4-FFF2-40B4-BE49-F238E27FC236}">
                <a16:creationId xmlns:a16="http://schemas.microsoft.com/office/drawing/2014/main" id="{5489C37A-4A4C-6EB7-6A58-FEC4B9C5AE7C}"/>
              </a:ext>
            </a:extLst>
          </p:cNvPr>
          <p:cNvSpPr>
            <a:spLocks noGrp="1"/>
          </p:cNvSpPr>
          <p:nvPr>
            <p:ph type="chart" sz="quarter" idx="14"/>
          </p:nvPr>
        </p:nvSpPr>
        <p:spPr>
          <a:xfrm>
            <a:off x="6831767" y="2360612"/>
            <a:ext cx="4442256" cy="2974975"/>
          </a:xfrm>
        </p:spPr>
        <p:txBody>
          <a:bodyPr/>
          <a:lstStyle/>
          <a:p>
            <a:r>
              <a:rPr lang="it-IT"/>
              <a:t>Fare clic sull'icona per inserire un grafico</a:t>
            </a:r>
            <a:endParaRPr lang="en-IE"/>
          </a:p>
        </p:txBody>
      </p:sp>
    </p:spTree>
    <p:extLst>
      <p:ext uri="{BB962C8B-B14F-4D97-AF65-F5344CB8AC3E}">
        <p14:creationId xmlns:p14="http://schemas.microsoft.com/office/powerpoint/2010/main" val="246221406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55F5C-0B76-FCE0-4227-31E421DF8A54}"/>
              </a:ext>
            </a:extLst>
          </p:cNvPr>
          <p:cNvSpPr>
            <a:spLocks noGrp="1"/>
          </p:cNvSpPr>
          <p:nvPr>
            <p:ph type="title"/>
          </p:nvPr>
        </p:nvSpPr>
        <p:spPr/>
        <p:txBody>
          <a:bodyPr/>
          <a:lstStyle/>
          <a:p>
            <a:r>
              <a:rPr lang="it-IT"/>
              <a:t>Fare clic per modificare lo stile del titolo dello schema</a:t>
            </a:r>
            <a:endParaRPr lang="en-IE"/>
          </a:p>
        </p:txBody>
      </p:sp>
      <p:sp>
        <p:nvSpPr>
          <p:cNvPr id="6" name="Slide Number Placeholder 5">
            <a:extLst>
              <a:ext uri="{FF2B5EF4-FFF2-40B4-BE49-F238E27FC236}">
                <a16:creationId xmlns:a16="http://schemas.microsoft.com/office/drawing/2014/main" id="{44EA0656-C6FF-906C-4AD0-1CC9832E7C74}"/>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340542872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6EDFB9-AB79-2888-19AC-B58834E4A9D5}"/>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19531304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pic>
        <p:nvPicPr>
          <p:cNvPr id="5" name="Picture 4" descr="A circular object with lights&#10;&#10;Description automatically generated with medium confidence">
            <a:extLst>
              <a:ext uri="{FF2B5EF4-FFF2-40B4-BE49-F238E27FC236}">
                <a16:creationId xmlns:a16="http://schemas.microsoft.com/office/drawing/2014/main" id="{DBFB1BAC-D121-AD41-FBC7-88AC8076C5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8825" cy="6858000"/>
          </a:xfrm>
          <a:prstGeom prst="rect">
            <a:avLst/>
          </a:prstGeom>
        </p:spPr>
      </p:pic>
      <p:sp>
        <p:nvSpPr>
          <p:cNvPr id="2" name="Title 1">
            <a:extLst>
              <a:ext uri="{FF2B5EF4-FFF2-40B4-BE49-F238E27FC236}">
                <a16:creationId xmlns:a16="http://schemas.microsoft.com/office/drawing/2014/main" id="{7DC2867B-503F-D75A-E02B-6149F2C41927}"/>
              </a:ext>
            </a:extLst>
          </p:cNvPr>
          <p:cNvSpPr>
            <a:spLocks noGrp="1"/>
          </p:cNvSpPr>
          <p:nvPr>
            <p:ph type="title"/>
          </p:nvPr>
        </p:nvSpPr>
        <p:spPr>
          <a:xfrm>
            <a:off x="6651286" y="2892055"/>
            <a:ext cx="4189301" cy="1382765"/>
          </a:xfrm>
        </p:spPr>
        <p:txBody>
          <a:bodyPr anchor="t" anchorCtr="0">
            <a:normAutofit/>
          </a:bodyPr>
          <a:lstStyle>
            <a:lvl1pPr>
              <a:defRPr sz="4399">
                <a:solidFill>
                  <a:schemeClr val="bg1"/>
                </a:solidFill>
              </a:defRPr>
            </a:lvl1pPr>
          </a:lstStyle>
          <a:p>
            <a:r>
              <a:rPr lang="it-IT"/>
              <a:t>Fare clic per modificare lo stile del titolo dello schema</a:t>
            </a:r>
            <a:endParaRPr lang="en-IE"/>
          </a:p>
        </p:txBody>
      </p:sp>
      <p:pic>
        <p:nvPicPr>
          <p:cNvPr id="3" name="Immagine 2">
            <a:extLst>
              <a:ext uri="{FF2B5EF4-FFF2-40B4-BE49-F238E27FC236}">
                <a16:creationId xmlns:a16="http://schemas.microsoft.com/office/drawing/2014/main" id="{B0D1687E-A592-6664-14B9-01F6844ED8D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823" y="194672"/>
            <a:ext cx="6480194" cy="361733"/>
          </a:xfrm>
          <a:prstGeom prst="rect">
            <a:avLst/>
          </a:prstGeom>
        </p:spPr>
      </p:pic>
      <p:sp>
        <p:nvSpPr>
          <p:cNvPr id="4" name="TextBox 21">
            <a:extLst>
              <a:ext uri="{FF2B5EF4-FFF2-40B4-BE49-F238E27FC236}">
                <a16:creationId xmlns:a16="http://schemas.microsoft.com/office/drawing/2014/main" id="{3F64C215-9783-24CC-DF1F-3B5807679256}"/>
              </a:ext>
            </a:extLst>
          </p:cNvPr>
          <p:cNvSpPr txBox="1"/>
          <p:nvPr userDrawn="1"/>
        </p:nvSpPr>
        <p:spPr>
          <a:xfrm>
            <a:off x="10817033" y="216165"/>
            <a:ext cx="1197668" cy="276999"/>
          </a:xfrm>
          <a:prstGeom prst="rect">
            <a:avLst/>
          </a:prstGeom>
          <a:noFill/>
        </p:spPr>
        <p:txBody>
          <a:bodyPr wrap="square" rtlCol="0">
            <a:spAutoFit/>
          </a:bodyPr>
          <a:lstStyle/>
          <a:p>
            <a:r>
              <a:rPr lang="en-IE" sz="1200" b="1">
                <a:solidFill>
                  <a:schemeClr val="bg1"/>
                </a:solidFill>
                <a:latin typeface="Arial" panose="020B0604020202020204" pitchFamily="34" charset="0"/>
                <a:cs typeface="Arial" panose="020B0604020202020204" pitchFamily="34" charset="0"/>
              </a:rPr>
              <a:t>#EUSpace</a:t>
            </a:r>
          </a:p>
        </p:txBody>
      </p:sp>
    </p:spTree>
    <p:extLst>
      <p:ext uri="{BB962C8B-B14F-4D97-AF65-F5344CB8AC3E}">
        <p14:creationId xmlns:p14="http://schemas.microsoft.com/office/powerpoint/2010/main" val="11823070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Date Placeholder 10"/>
          <p:cNvSpPr txBox="1">
            <a:spLocks/>
          </p:cNvSpPr>
          <p:nvPr userDrawn="1"/>
        </p:nvSpPr>
        <p:spPr>
          <a:xfrm>
            <a:off x="8076534" y="5984876"/>
            <a:ext cx="1953066" cy="365125"/>
          </a:xfrm>
          <a:prstGeom prst="rect">
            <a:avLst/>
          </a:prstGeom>
        </p:spPr>
        <p:txBody>
          <a:bodyPr vert="horz" lIns="0" tIns="0" rIns="0" bIns="0" rtlCol="0" anchor="b" anchorCtr="0"/>
          <a:lstStyle>
            <a:lvl1pPr algn="r">
              <a:defRPr>
                <a:solidFill>
                  <a:schemeClr val="bg1"/>
                </a:solidFill>
              </a:defRPr>
            </a:lvl1pPr>
          </a:lstStyle>
          <a:p>
            <a:pPr>
              <a:defRPr/>
            </a:pPr>
            <a:r>
              <a:rPr lang="en-US" sz="900">
                <a:solidFill>
                  <a:srgbClr val="064E83"/>
                </a:solidFill>
              </a:rPr>
              <a:t>© ECMWF </a:t>
            </a:r>
            <a:fld id="{D4C56AD5-C73F-B44A-96CB-E8BE2C5CB95A}" type="datetime4">
              <a:rPr lang="en-US" sz="900" smtClean="0">
                <a:solidFill>
                  <a:srgbClr val="064E83"/>
                </a:solidFill>
              </a:rPr>
              <a:pPr>
                <a:defRPr/>
              </a:pPr>
              <a:t>February 10, 2026</a:t>
            </a:fld>
            <a:endParaRPr lang="en-US" sz="900">
              <a:solidFill>
                <a:srgbClr val="064E83"/>
              </a:solidFill>
            </a:endParaRPr>
          </a:p>
        </p:txBody>
      </p:sp>
      <p:sp>
        <p:nvSpPr>
          <p:cNvPr id="13" name="Text Placeholder 12"/>
          <p:cNvSpPr>
            <a:spLocks noGrp="1"/>
          </p:cNvSpPr>
          <p:nvPr>
            <p:ph type="body" sz="quarter" idx="10" hasCustomPrompt="1"/>
          </p:nvPr>
        </p:nvSpPr>
        <p:spPr>
          <a:xfrm>
            <a:off x="2160001" y="1294199"/>
            <a:ext cx="7869599" cy="519800"/>
          </a:xfrm>
          <a:prstGeom prst="rect">
            <a:avLst/>
          </a:prstGeom>
        </p:spPr>
        <p:txBody>
          <a:bodyPr vert="horz" lIns="0" tIns="0" rIns="0" bIns="0" anchor="b" anchorCtr="0">
            <a:spAutoFit/>
          </a:bodyPr>
          <a:lstStyle>
            <a:lvl1pPr marL="0" indent="0">
              <a:lnSpc>
                <a:spcPts val="3999"/>
              </a:lnSpc>
              <a:spcBef>
                <a:spcPts val="0"/>
              </a:spcBef>
              <a:buNone/>
              <a:defRPr sz="3599" b="1">
                <a:solidFill>
                  <a:srgbClr val="064E83"/>
                </a:solidFill>
              </a:defRPr>
            </a:lvl1pPr>
          </a:lstStyle>
          <a:p>
            <a:pPr lvl="0"/>
            <a:r>
              <a:rPr lang="en-GB"/>
              <a:t>Title of Presentation</a:t>
            </a:r>
          </a:p>
        </p:txBody>
      </p:sp>
      <p:sp>
        <p:nvSpPr>
          <p:cNvPr id="14" name="Text Placeholder 12"/>
          <p:cNvSpPr>
            <a:spLocks noGrp="1"/>
          </p:cNvSpPr>
          <p:nvPr>
            <p:ph type="body" sz="quarter" idx="11" hasCustomPrompt="1"/>
          </p:nvPr>
        </p:nvSpPr>
        <p:spPr>
          <a:xfrm>
            <a:off x="2160001" y="1980001"/>
            <a:ext cx="7869599" cy="358560"/>
          </a:xfrm>
          <a:prstGeom prst="rect">
            <a:avLst/>
          </a:prstGeom>
        </p:spPr>
        <p:txBody>
          <a:bodyPr vert="horz" wrap="square" lIns="0" tIns="0" rIns="0" bIns="0">
            <a:spAutoFit/>
          </a:bodyPr>
          <a:lstStyle>
            <a:lvl1pPr marL="0" indent="0">
              <a:lnSpc>
                <a:spcPts val="2999"/>
              </a:lnSpc>
              <a:spcBef>
                <a:spcPts val="0"/>
              </a:spcBef>
              <a:buNone/>
              <a:defRPr sz="2399">
                <a:solidFill>
                  <a:srgbClr val="064E83"/>
                </a:solidFill>
              </a:defRPr>
            </a:lvl1pPr>
          </a:lstStyle>
          <a:p>
            <a:pPr lvl="0"/>
            <a:r>
              <a:rPr lang="en-GB"/>
              <a:t>Subtitle of Presentation</a:t>
            </a:r>
          </a:p>
        </p:txBody>
      </p:sp>
      <p:sp>
        <p:nvSpPr>
          <p:cNvPr id="15" name="Text Placeholder 12"/>
          <p:cNvSpPr>
            <a:spLocks noGrp="1"/>
          </p:cNvSpPr>
          <p:nvPr>
            <p:ph type="body" sz="quarter" idx="12" hasCustomPrompt="1"/>
          </p:nvPr>
        </p:nvSpPr>
        <p:spPr>
          <a:xfrm>
            <a:off x="2160001" y="2700002"/>
            <a:ext cx="7869599" cy="307777"/>
          </a:xfrm>
          <a:prstGeom prst="rect">
            <a:avLst/>
          </a:prstGeom>
        </p:spPr>
        <p:txBody>
          <a:bodyPr vert="horz" wrap="square" lIns="0" tIns="0" rIns="0" bIns="0">
            <a:spAutoFit/>
          </a:bodyPr>
          <a:lstStyle>
            <a:lvl1pPr marL="0" indent="0">
              <a:lnSpc>
                <a:spcPts val="2399"/>
              </a:lnSpc>
              <a:spcBef>
                <a:spcPts val="0"/>
              </a:spcBef>
              <a:buNone/>
              <a:defRPr sz="2000">
                <a:solidFill>
                  <a:srgbClr val="064E83"/>
                </a:solidFill>
              </a:defRPr>
            </a:lvl1pPr>
          </a:lstStyle>
          <a:p>
            <a:pPr lvl="0"/>
            <a:r>
              <a:rPr lang="en-GB"/>
              <a:t>Author’s Name</a:t>
            </a:r>
          </a:p>
        </p:txBody>
      </p:sp>
      <p:sp>
        <p:nvSpPr>
          <p:cNvPr id="16" name="Text Placeholder 12"/>
          <p:cNvSpPr>
            <a:spLocks noGrp="1"/>
          </p:cNvSpPr>
          <p:nvPr>
            <p:ph type="body" sz="quarter" idx="13" hasCustomPrompt="1"/>
          </p:nvPr>
        </p:nvSpPr>
        <p:spPr>
          <a:xfrm>
            <a:off x="2160001" y="3121225"/>
            <a:ext cx="7869599" cy="239040"/>
          </a:xfrm>
          <a:prstGeom prst="rect">
            <a:avLst/>
          </a:prstGeom>
        </p:spPr>
        <p:txBody>
          <a:bodyPr vert="horz" wrap="square" lIns="0" tIns="0" rIns="0" bIns="0">
            <a:spAutoFit/>
          </a:bodyPr>
          <a:lstStyle>
            <a:lvl1pPr marL="0" indent="0">
              <a:lnSpc>
                <a:spcPts val="2000"/>
              </a:lnSpc>
              <a:spcBef>
                <a:spcPts val="0"/>
              </a:spcBef>
              <a:buNone/>
              <a:defRPr sz="1600">
                <a:solidFill>
                  <a:srgbClr val="064E83"/>
                </a:solidFill>
              </a:defRPr>
            </a:lvl1pPr>
          </a:lstStyle>
          <a:p>
            <a:pPr lvl="0"/>
            <a:r>
              <a:rPr lang="en-GB"/>
              <a:t>Author’s Address</a:t>
            </a:r>
          </a:p>
        </p:txBody>
      </p:sp>
      <p:sp>
        <p:nvSpPr>
          <p:cNvPr id="17" name="Text Placeholder 12"/>
          <p:cNvSpPr>
            <a:spLocks noGrp="1"/>
          </p:cNvSpPr>
          <p:nvPr>
            <p:ph type="body" sz="quarter" idx="14" hasCustomPrompt="1"/>
          </p:nvPr>
        </p:nvSpPr>
        <p:spPr>
          <a:xfrm>
            <a:off x="2160001" y="3429000"/>
            <a:ext cx="7869599" cy="213969"/>
          </a:xfrm>
          <a:prstGeom prst="rect">
            <a:avLst/>
          </a:prstGeom>
        </p:spPr>
        <p:txBody>
          <a:bodyPr vert="horz" wrap="square" lIns="0" tIns="0" rIns="0" bIns="0">
            <a:spAutoFit/>
          </a:bodyPr>
          <a:lstStyle>
            <a:lvl1pPr marL="0" indent="0">
              <a:lnSpc>
                <a:spcPts val="1800"/>
              </a:lnSpc>
              <a:spcBef>
                <a:spcPts val="0"/>
              </a:spcBef>
              <a:buNone/>
              <a:defRPr sz="1400">
                <a:solidFill>
                  <a:srgbClr val="064E83"/>
                </a:solidFill>
              </a:defRPr>
            </a:lvl1pPr>
          </a:lstStyle>
          <a:p>
            <a:pPr lvl="0"/>
            <a:r>
              <a:rPr lang="en-GB" err="1"/>
              <a:t>email@ddress</a:t>
            </a:r>
            <a:endParaRPr lang="en-GB"/>
          </a:p>
        </p:txBody>
      </p:sp>
      <p:pic>
        <p:nvPicPr>
          <p:cNvPr id="10" name="Picture 9" descr="ECMWF_Master_Logo_RGB_nostrap.png"/>
          <p:cNvPicPr>
            <a:picLocks noChangeAspect="1"/>
          </p:cNvPicPr>
          <p:nvPr userDrawn="1"/>
        </p:nvPicPr>
        <p:blipFill>
          <a:blip r:embed="rId2"/>
          <a:stretch>
            <a:fillRect/>
          </a:stretch>
        </p:blipFill>
        <p:spPr>
          <a:xfrm>
            <a:off x="2160002" y="5984876"/>
            <a:ext cx="2135590" cy="366955"/>
          </a:xfrm>
          <a:prstGeom prst="rect">
            <a:avLst/>
          </a:prstGeom>
        </p:spPr>
      </p:pic>
    </p:spTree>
    <p:extLst>
      <p:ext uri="{BB962C8B-B14F-4D97-AF65-F5344CB8AC3E}">
        <p14:creationId xmlns:p14="http://schemas.microsoft.com/office/powerpoint/2010/main" val="23048888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itle 8"/>
          <p:cNvSpPr>
            <a:spLocks noGrp="1"/>
          </p:cNvSpPr>
          <p:nvPr>
            <p:ph type="title"/>
          </p:nvPr>
        </p:nvSpPr>
        <p:spPr>
          <a:xfrm>
            <a:off x="2160001" y="360001"/>
            <a:ext cx="7869599" cy="369332"/>
          </a:xfrm>
          <a:prstGeom prst="rect">
            <a:avLst/>
          </a:prstGeom>
        </p:spPr>
        <p:txBody>
          <a:bodyPr lIns="0" tIns="0" rIns="0" bIns="0"/>
          <a:lstStyle>
            <a:lvl1pPr>
              <a:defRPr>
                <a:solidFill>
                  <a:srgbClr val="064E83"/>
                </a:solidFill>
              </a:defRPr>
            </a:lvl1pPr>
          </a:lstStyle>
          <a:p>
            <a:r>
              <a:rPr lang="en-GB"/>
              <a:t>Click to edit Master title style</a:t>
            </a:r>
            <a:endParaRPr lang="en-US"/>
          </a:p>
        </p:txBody>
      </p:sp>
      <p:sp>
        <p:nvSpPr>
          <p:cNvPr id="11" name="Content Placeholder 10"/>
          <p:cNvSpPr>
            <a:spLocks noGrp="1"/>
          </p:cNvSpPr>
          <p:nvPr>
            <p:ph sz="quarter" idx="14" hasCustomPrompt="1"/>
          </p:nvPr>
        </p:nvSpPr>
        <p:spPr>
          <a:xfrm>
            <a:off x="2160000" y="936000"/>
            <a:ext cx="7869601" cy="4986000"/>
          </a:xfrm>
          <a:prstGeom prst="rect">
            <a:avLst/>
          </a:prstGeom>
        </p:spPr>
        <p:txBody>
          <a:bodyPr lIns="0" tIns="0" rIns="0" bIns="0"/>
          <a:lstStyle>
            <a:lvl1pPr marL="0" indent="-179955">
              <a:lnSpc>
                <a:spcPts val="2199"/>
              </a:lnSpc>
              <a:spcBef>
                <a:spcPts val="1100"/>
              </a:spcBef>
              <a:buClr>
                <a:srgbClr val="064E83"/>
              </a:buClr>
              <a:defRPr sz="1800">
                <a:solidFill>
                  <a:schemeClr val="tx1"/>
                </a:solidFill>
              </a:defRPr>
            </a:lvl1pPr>
            <a:lvl2pPr marL="629843" indent="-269933">
              <a:lnSpc>
                <a:spcPts val="2000"/>
              </a:lnSpc>
              <a:spcBef>
                <a:spcPts val="1000"/>
              </a:spcBef>
              <a:buClr>
                <a:srgbClr val="064E83"/>
              </a:buClr>
              <a:defRPr sz="1600">
                <a:solidFill>
                  <a:schemeClr val="tx1"/>
                </a:solidFill>
              </a:defRPr>
            </a:lvl2pPr>
            <a:lvl3pPr marL="989753" indent="-269933">
              <a:lnSpc>
                <a:spcPts val="1800"/>
              </a:lnSpc>
              <a:spcBef>
                <a:spcPts val="900"/>
              </a:spcBef>
              <a:buClr>
                <a:srgbClr val="064E83"/>
              </a:buClr>
              <a:defRPr sz="1400">
                <a:solidFill>
                  <a:schemeClr val="tx1"/>
                </a:solidFill>
              </a:defRPr>
            </a:lvl3pPr>
            <a:lvl4pPr marL="1349663" indent="-269933">
              <a:lnSpc>
                <a:spcPts val="1600"/>
              </a:lnSpc>
              <a:spcBef>
                <a:spcPts val="800"/>
              </a:spcBef>
              <a:buClr>
                <a:srgbClr val="064E83"/>
              </a:buClr>
              <a:defRPr sz="1200">
                <a:solidFill>
                  <a:schemeClr val="tx1"/>
                </a:solidFill>
              </a:defRPr>
            </a:lvl4pPr>
            <a:lvl5pPr marL="1709573" indent="-269933">
              <a:lnSpc>
                <a:spcPts val="1400"/>
              </a:lnSpc>
              <a:spcBef>
                <a:spcPts val="700"/>
              </a:spcBef>
              <a:buClr>
                <a:srgbClr val="064E83"/>
              </a:buClr>
              <a:defRPr sz="1000">
                <a:solidFill>
                  <a:schemeClr val="tx1"/>
                </a:solidFill>
              </a:defRPr>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
        <p:nvSpPr>
          <p:cNvPr id="12" name="Slide Number Placeholder 2"/>
          <p:cNvSpPr>
            <a:spLocks noGrp="1"/>
          </p:cNvSpPr>
          <p:nvPr>
            <p:ph type="sldNum" sz="quarter" idx="10"/>
          </p:nvPr>
        </p:nvSpPr>
        <p:spPr>
          <a:xfrm>
            <a:off x="10029600" y="6308255"/>
            <a:ext cx="2159224" cy="216000"/>
          </a:xfrm>
          <a:prstGeom prst="rect">
            <a:avLst/>
          </a:prstGeom>
        </p:spPr>
        <p:txBody>
          <a:bodyPr lIns="0" tIns="0" rIns="0" bIns="0" anchor="b" anchorCtr="0"/>
          <a:lstStyle>
            <a:lvl1pPr algn="ctr">
              <a:defRPr sz="900" b="1">
                <a:solidFill>
                  <a:srgbClr val="064E83"/>
                </a:solidFill>
              </a:defRPr>
            </a:lvl1pPr>
          </a:lstStyle>
          <a:p>
            <a:fld id="{6B3B0B0F-E794-1244-9699-107C60B9C23A}" type="slidenum">
              <a:rPr lang="en-US" smtClean="0"/>
              <a:pPr/>
              <a:t>‹#›</a:t>
            </a:fld>
            <a:endParaRPr lang="en-US"/>
          </a:p>
        </p:txBody>
      </p:sp>
      <p:sp>
        <p:nvSpPr>
          <p:cNvPr id="16" name="Footer Placeholder 11"/>
          <p:cNvSpPr>
            <a:spLocks noGrp="1"/>
          </p:cNvSpPr>
          <p:nvPr>
            <p:ph type="ftr" sz="quarter" idx="3"/>
          </p:nvPr>
        </p:nvSpPr>
        <p:spPr>
          <a:xfrm>
            <a:off x="3502374" y="6308257"/>
            <a:ext cx="4053639" cy="230657"/>
          </a:xfrm>
          <a:prstGeom prst="rect">
            <a:avLst/>
          </a:prstGeom>
        </p:spPr>
        <p:txBody>
          <a:bodyPr vert="horz" lIns="0" tIns="0" rIns="0" bIns="0" rtlCol="0" anchor="b" anchorCtr="0">
            <a:noAutofit/>
          </a:bodyPr>
          <a:lstStyle>
            <a:lvl1pPr algn="l">
              <a:defRPr sz="900" b="1" cap="all" baseline="0">
                <a:solidFill>
                  <a:srgbClr val="064E83"/>
                </a:solidFill>
              </a:defRPr>
            </a:lvl1pPr>
          </a:lstStyle>
          <a:p>
            <a:pPr algn="ctr"/>
            <a:r>
              <a:rPr lang="en-US"/>
              <a:t>European Centre for Medium-Range Weather Forecasts</a:t>
            </a:r>
          </a:p>
        </p:txBody>
      </p:sp>
      <p:pic>
        <p:nvPicPr>
          <p:cNvPr id="8" name="Picture 7" descr="ECMWF_Master_Logo_RGB_nostrap.png"/>
          <p:cNvPicPr>
            <a:picLocks noChangeAspect="1"/>
          </p:cNvPicPr>
          <p:nvPr userDrawn="1"/>
        </p:nvPicPr>
        <p:blipFill>
          <a:blip r:embed="rId2"/>
          <a:stretch>
            <a:fillRect/>
          </a:stretch>
        </p:blipFill>
        <p:spPr>
          <a:xfrm>
            <a:off x="2160002" y="6293597"/>
            <a:ext cx="1342372" cy="230659"/>
          </a:xfrm>
          <a:prstGeom prst="rect">
            <a:avLst/>
          </a:prstGeom>
        </p:spPr>
      </p:pic>
    </p:spTree>
    <p:extLst>
      <p:ext uri="{BB962C8B-B14F-4D97-AF65-F5344CB8AC3E}">
        <p14:creationId xmlns:p14="http://schemas.microsoft.com/office/powerpoint/2010/main" val="394156441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nd Content wide margins">
    <p:spTree>
      <p:nvGrpSpPr>
        <p:cNvPr id="1" name=""/>
        <p:cNvGrpSpPr/>
        <p:nvPr/>
      </p:nvGrpSpPr>
      <p:grpSpPr>
        <a:xfrm>
          <a:off x="0" y="0"/>
          <a:ext cx="0" cy="0"/>
          <a:chOff x="0" y="0"/>
          <a:chExt cx="0" cy="0"/>
        </a:xfrm>
      </p:grpSpPr>
      <p:sp>
        <p:nvSpPr>
          <p:cNvPr id="9" name="Title 8"/>
          <p:cNvSpPr>
            <a:spLocks noGrp="1"/>
          </p:cNvSpPr>
          <p:nvPr>
            <p:ph type="title"/>
          </p:nvPr>
        </p:nvSpPr>
        <p:spPr>
          <a:xfrm>
            <a:off x="3240001" y="360001"/>
            <a:ext cx="5709599" cy="369332"/>
          </a:xfrm>
          <a:prstGeom prst="rect">
            <a:avLst/>
          </a:prstGeom>
        </p:spPr>
        <p:txBody>
          <a:bodyPr lIns="0" tIns="0" rIns="0" bIns="0"/>
          <a:lstStyle>
            <a:lvl1pPr>
              <a:defRPr>
                <a:solidFill>
                  <a:srgbClr val="064E83"/>
                </a:solidFill>
              </a:defRPr>
            </a:lvl1pPr>
          </a:lstStyle>
          <a:p>
            <a:r>
              <a:rPr lang="en-GB"/>
              <a:t>Click to edit Master title style</a:t>
            </a:r>
            <a:endParaRPr lang="en-US"/>
          </a:p>
        </p:txBody>
      </p:sp>
      <p:sp>
        <p:nvSpPr>
          <p:cNvPr id="11" name="Content Placeholder 10"/>
          <p:cNvSpPr>
            <a:spLocks noGrp="1"/>
          </p:cNvSpPr>
          <p:nvPr>
            <p:ph sz="quarter" idx="14" hasCustomPrompt="1"/>
          </p:nvPr>
        </p:nvSpPr>
        <p:spPr>
          <a:xfrm>
            <a:off x="3240001" y="936000"/>
            <a:ext cx="5709599" cy="4986000"/>
          </a:xfrm>
          <a:prstGeom prst="rect">
            <a:avLst/>
          </a:prstGeom>
        </p:spPr>
        <p:txBody>
          <a:bodyPr lIns="0" tIns="0" rIns="0" bIns="0"/>
          <a:lstStyle>
            <a:lvl1pPr marL="0" indent="-179955">
              <a:lnSpc>
                <a:spcPts val="2199"/>
              </a:lnSpc>
              <a:spcBef>
                <a:spcPts val="1100"/>
              </a:spcBef>
              <a:buClr>
                <a:srgbClr val="064E83"/>
              </a:buClr>
              <a:defRPr sz="1800">
                <a:solidFill>
                  <a:schemeClr val="tx1"/>
                </a:solidFill>
              </a:defRPr>
            </a:lvl1pPr>
            <a:lvl2pPr marL="629843" indent="-269933">
              <a:lnSpc>
                <a:spcPts val="2000"/>
              </a:lnSpc>
              <a:spcBef>
                <a:spcPts val="1000"/>
              </a:spcBef>
              <a:buClr>
                <a:srgbClr val="064E83"/>
              </a:buClr>
              <a:defRPr sz="1600">
                <a:solidFill>
                  <a:schemeClr val="tx1"/>
                </a:solidFill>
              </a:defRPr>
            </a:lvl2pPr>
            <a:lvl3pPr marL="989753" indent="-269933">
              <a:lnSpc>
                <a:spcPts val="1800"/>
              </a:lnSpc>
              <a:spcBef>
                <a:spcPts val="900"/>
              </a:spcBef>
              <a:buClr>
                <a:srgbClr val="064E83"/>
              </a:buClr>
              <a:defRPr sz="1400">
                <a:solidFill>
                  <a:schemeClr val="tx1"/>
                </a:solidFill>
              </a:defRPr>
            </a:lvl3pPr>
            <a:lvl4pPr marL="1349663" indent="-269933">
              <a:lnSpc>
                <a:spcPts val="1600"/>
              </a:lnSpc>
              <a:spcBef>
                <a:spcPts val="800"/>
              </a:spcBef>
              <a:buClr>
                <a:srgbClr val="064E83"/>
              </a:buClr>
              <a:defRPr sz="1200">
                <a:solidFill>
                  <a:schemeClr val="tx1"/>
                </a:solidFill>
              </a:defRPr>
            </a:lvl4pPr>
            <a:lvl5pPr marL="1709573" indent="-269933">
              <a:lnSpc>
                <a:spcPts val="1400"/>
              </a:lnSpc>
              <a:spcBef>
                <a:spcPts val="700"/>
              </a:spcBef>
              <a:buClr>
                <a:srgbClr val="064E83"/>
              </a:buClr>
              <a:defRPr sz="1000">
                <a:solidFill>
                  <a:schemeClr val="tx1"/>
                </a:solidFill>
              </a:defRPr>
            </a:lvl5pPr>
          </a:lstStyle>
          <a:p>
            <a:pPr lvl="0"/>
            <a:r>
              <a:rPr lang="en-GB"/>
              <a:t>Top level text goes in here </a:t>
            </a:r>
          </a:p>
          <a:p>
            <a:pPr lvl="1"/>
            <a:r>
              <a:rPr lang="en-GB"/>
              <a:t>Second level text goes in here</a:t>
            </a:r>
          </a:p>
          <a:p>
            <a:pPr lvl="2"/>
            <a:r>
              <a:rPr lang="en-GB"/>
              <a:t>Third level text goes in here</a:t>
            </a:r>
          </a:p>
          <a:p>
            <a:pPr lvl="3"/>
            <a:r>
              <a:rPr lang="en-GB"/>
              <a:t>Fourth level text goes in here</a:t>
            </a:r>
          </a:p>
          <a:p>
            <a:pPr lvl="4"/>
            <a:r>
              <a:rPr lang="en-GB"/>
              <a:t>Fifth level text goes in here</a:t>
            </a:r>
            <a:endParaRPr lang="en-US"/>
          </a:p>
        </p:txBody>
      </p:sp>
      <p:sp>
        <p:nvSpPr>
          <p:cNvPr id="12" name="Slide Number Placeholder 2"/>
          <p:cNvSpPr>
            <a:spLocks noGrp="1"/>
          </p:cNvSpPr>
          <p:nvPr>
            <p:ph type="sldNum" sz="quarter" idx="10"/>
          </p:nvPr>
        </p:nvSpPr>
        <p:spPr>
          <a:xfrm>
            <a:off x="10029600" y="6308255"/>
            <a:ext cx="2159224" cy="216000"/>
          </a:xfrm>
          <a:prstGeom prst="rect">
            <a:avLst/>
          </a:prstGeom>
        </p:spPr>
        <p:txBody>
          <a:bodyPr lIns="0" tIns="0" rIns="0" bIns="0" anchor="b" anchorCtr="0"/>
          <a:lstStyle>
            <a:lvl1pPr algn="ctr">
              <a:defRPr sz="900" b="1">
                <a:solidFill>
                  <a:srgbClr val="064E83"/>
                </a:solidFill>
              </a:defRPr>
            </a:lvl1pPr>
          </a:lstStyle>
          <a:p>
            <a:fld id="{05F19C50-BC3B-5841-9AFF-3A0443B66067}" type="slidenum">
              <a:rPr lang="en-US" smtClean="0"/>
              <a:pPr/>
              <a:t>‹#›</a:t>
            </a:fld>
            <a:endParaRPr lang="en-US"/>
          </a:p>
        </p:txBody>
      </p:sp>
      <p:sp>
        <p:nvSpPr>
          <p:cNvPr id="15" name="Date Placeholder 10"/>
          <p:cNvSpPr txBox="1">
            <a:spLocks/>
          </p:cNvSpPr>
          <p:nvPr userDrawn="1"/>
        </p:nvSpPr>
        <p:spPr>
          <a:xfrm>
            <a:off x="8564420" y="6308257"/>
            <a:ext cx="1465181" cy="230657"/>
          </a:xfrm>
          <a:prstGeom prst="rect">
            <a:avLst/>
          </a:prstGeom>
        </p:spPr>
        <p:txBody>
          <a:bodyPr vert="horz" lIns="0" tIns="0" rIns="0" bIns="0" rtlCol="0" anchor="b" anchorCtr="0"/>
          <a:lstStyle>
            <a:lvl1pPr algn="r">
              <a:defRPr>
                <a:solidFill>
                  <a:schemeClr val="bg1"/>
                </a:solidFill>
              </a:defRPr>
            </a:lvl1pPr>
          </a:lstStyle>
          <a:p>
            <a:pPr>
              <a:defRPr/>
            </a:pPr>
            <a:r>
              <a:rPr lang="en-US" sz="900">
                <a:solidFill>
                  <a:prstClr val="white"/>
                </a:solidFill>
              </a:rPr>
              <a:t>October 29, 2014</a:t>
            </a:r>
          </a:p>
        </p:txBody>
      </p:sp>
      <p:sp>
        <p:nvSpPr>
          <p:cNvPr id="16" name="Footer Placeholder 11"/>
          <p:cNvSpPr>
            <a:spLocks noGrp="1"/>
          </p:cNvSpPr>
          <p:nvPr>
            <p:ph type="ftr" sz="quarter" idx="3"/>
          </p:nvPr>
        </p:nvSpPr>
        <p:spPr>
          <a:xfrm>
            <a:off x="4582374" y="6308257"/>
            <a:ext cx="4053639" cy="230657"/>
          </a:xfrm>
          <a:prstGeom prst="rect">
            <a:avLst/>
          </a:prstGeom>
        </p:spPr>
        <p:txBody>
          <a:bodyPr vert="horz" lIns="0" tIns="0" rIns="0" bIns="0" rtlCol="0" anchor="b" anchorCtr="0">
            <a:noAutofit/>
          </a:bodyPr>
          <a:lstStyle>
            <a:lvl1pPr algn="l">
              <a:defRPr sz="900" b="1" cap="all" baseline="0">
                <a:solidFill>
                  <a:srgbClr val="064E83"/>
                </a:solidFill>
              </a:defRPr>
            </a:lvl1pPr>
          </a:lstStyle>
          <a:p>
            <a:pPr algn="ctr"/>
            <a:r>
              <a:rPr lang="en-US"/>
              <a:t>European Centre for Medium-Range Weather Forecasts</a:t>
            </a:r>
          </a:p>
        </p:txBody>
      </p:sp>
      <p:pic>
        <p:nvPicPr>
          <p:cNvPr id="8" name="Picture 7" descr="ECMWF_Master_Logo_RGB_nostrap.png"/>
          <p:cNvPicPr>
            <a:picLocks noChangeAspect="1"/>
          </p:cNvPicPr>
          <p:nvPr userDrawn="1"/>
        </p:nvPicPr>
        <p:blipFill>
          <a:blip r:embed="rId2"/>
          <a:stretch>
            <a:fillRect/>
          </a:stretch>
        </p:blipFill>
        <p:spPr>
          <a:xfrm>
            <a:off x="3240002" y="6293597"/>
            <a:ext cx="1342372" cy="230659"/>
          </a:xfrm>
          <a:prstGeom prst="rect">
            <a:avLst/>
          </a:prstGeom>
        </p:spPr>
      </p:pic>
    </p:spTree>
    <p:extLst>
      <p:ext uri="{BB962C8B-B14F-4D97-AF65-F5344CB8AC3E}">
        <p14:creationId xmlns:p14="http://schemas.microsoft.com/office/powerpoint/2010/main" val="10539605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18" Type="http://schemas.openxmlformats.org/officeDocument/2006/relationships/theme" Target="../theme/theme10.xml"/><Relationship Id="rId3" Type="http://schemas.openxmlformats.org/officeDocument/2006/relationships/slideLayout" Target="../slideLayouts/slideLayout106.xml"/><Relationship Id="rId21" Type="http://schemas.openxmlformats.org/officeDocument/2006/relationships/image" Target="../media/image7.png"/><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20" Type="http://schemas.openxmlformats.org/officeDocument/2006/relationships/image" Target="../media/image22.png"/><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19" Type="http://schemas.openxmlformats.org/officeDocument/2006/relationships/image" Target="../media/image13.png"/><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23.xml"/><Relationship Id="rId7" Type="http://schemas.openxmlformats.org/officeDocument/2006/relationships/image" Target="../media/image47.png"/><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theme" Target="../theme/theme11.xml"/><Relationship Id="rId5" Type="http://schemas.openxmlformats.org/officeDocument/2006/relationships/slideLayout" Target="../slideLayouts/slideLayout125.xml"/><Relationship Id="rId4" Type="http://schemas.openxmlformats.org/officeDocument/2006/relationships/slideLayout" Target="../slideLayouts/slideLayout12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3" Type="http://schemas.openxmlformats.org/officeDocument/2006/relationships/slideLayout" Target="../slideLayouts/slideLayout128.xml"/><Relationship Id="rId21" Type="http://schemas.openxmlformats.org/officeDocument/2006/relationships/image" Target="../media/image38.png"/><Relationship Id="rId7" Type="http://schemas.openxmlformats.org/officeDocument/2006/relationships/slideLayout" Target="../slideLayouts/slideLayout132.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theme" Target="../theme/theme12.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image" Target="../media/image39.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image" Target="../media/image5.emf"/><Relationship Id="rId5" Type="http://schemas.openxmlformats.org/officeDocument/2006/relationships/slideLayout" Target="../slideLayouts/slideLayout9.xml"/><Relationship Id="rId10" Type="http://schemas.openxmlformats.org/officeDocument/2006/relationships/image" Target="../media/image4.emf"/><Relationship Id="rId4" Type="http://schemas.openxmlformats.org/officeDocument/2006/relationships/slideLayout" Target="../slideLayouts/slideLayout8.xml"/><Relationship Id="rId9" Type="http://schemas.openxmlformats.org/officeDocument/2006/relationships/image" Target="../media/image3.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4.tif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3.png"/><Relationship Id="rId5" Type="http://schemas.openxmlformats.org/officeDocument/2006/relationships/slideLayout" Target="../slideLayouts/slideLayout16.xml"/><Relationship Id="rId10" Type="http://schemas.openxmlformats.org/officeDocument/2006/relationships/theme" Target="../theme/theme3.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theme" Target="../theme/theme4.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theme" Target="../theme/theme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image" Target="../media/image7.png"/><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image" Target="../media/image22.png"/><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image" Target="../media/image13.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13" Type="http://schemas.openxmlformats.org/officeDocument/2006/relationships/image" Target="../media/image34.png"/><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image" Target="../media/image33.tiff"/><Relationship Id="rId2" Type="http://schemas.openxmlformats.org/officeDocument/2006/relationships/slideLayout" Target="../slideLayouts/slideLayout66.xml"/><Relationship Id="rId16" Type="http://schemas.openxmlformats.org/officeDocument/2006/relationships/image" Target="../media/image37.jpeg"/><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image" Target="../media/image32.png"/><Relationship Id="rId5" Type="http://schemas.openxmlformats.org/officeDocument/2006/relationships/slideLayout" Target="../slideLayouts/slideLayout69.xml"/><Relationship Id="rId15" Type="http://schemas.openxmlformats.org/officeDocument/2006/relationships/image" Target="../media/image36.jpeg"/><Relationship Id="rId10" Type="http://schemas.openxmlformats.org/officeDocument/2006/relationships/image" Target="../media/image14.tiff"/><Relationship Id="rId4" Type="http://schemas.openxmlformats.org/officeDocument/2006/relationships/slideLayout" Target="../slideLayouts/slideLayout68.xml"/><Relationship Id="rId9" Type="http://schemas.openxmlformats.org/officeDocument/2006/relationships/image" Target="../media/image13.png"/><Relationship Id="rId14" Type="http://schemas.openxmlformats.org/officeDocument/2006/relationships/image" Target="../media/image35.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5" Type="http://schemas.openxmlformats.org/officeDocument/2006/relationships/slideLayout" Target="../slideLayouts/slideLayout76.xml"/><Relationship Id="rId10" Type="http://schemas.openxmlformats.org/officeDocument/2006/relationships/image" Target="../media/image13.png"/><Relationship Id="rId4" Type="http://schemas.openxmlformats.org/officeDocument/2006/relationships/slideLayout" Target="../slideLayouts/slideLayout75.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18" Type="http://schemas.openxmlformats.org/officeDocument/2006/relationships/theme" Target="../theme/theme8.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20" Type="http://schemas.openxmlformats.org/officeDocument/2006/relationships/image" Target="../media/image39.png"/><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10" Type="http://schemas.openxmlformats.org/officeDocument/2006/relationships/slideLayout" Target="../slideLayouts/slideLayout89.xml"/><Relationship Id="rId19" Type="http://schemas.openxmlformats.org/officeDocument/2006/relationships/image" Target="../media/image38.png"/><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5" Type="http://schemas.openxmlformats.org/officeDocument/2006/relationships/slideLayout" Target="../slideLayouts/slideLayout101.xml"/><Relationship Id="rId4" Type="http://schemas.openxmlformats.org/officeDocument/2006/relationships/slideLayout" Target="../slideLayouts/slideLayout100.xml"/><Relationship Id="rId9" Type="http://schemas.openxmlformats.org/officeDocument/2006/relationships/image" Target="../media/image4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F3E4F"/>
        </a:solidFill>
        <a:effectLst/>
      </p:bgPr>
    </p:bg>
    <p:spTree>
      <p:nvGrpSpPr>
        <p:cNvPr id="1" name=""/>
        <p:cNvGrpSpPr/>
        <p:nvPr/>
      </p:nvGrpSpPr>
      <p:grpSpPr>
        <a:xfrm>
          <a:off x="0" y="0"/>
          <a:ext cx="0" cy="0"/>
          <a:chOff x="0" y="0"/>
          <a:chExt cx="0" cy="0"/>
        </a:xfrm>
      </p:grpSpPr>
      <p:pic>
        <p:nvPicPr>
          <p:cNvPr id="3" name="Picture 2" descr="PowerPoint_strip.png"/>
          <p:cNvPicPr>
            <a:picLocks noChangeAspect="1"/>
          </p:cNvPicPr>
          <p:nvPr userDrawn="1"/>
        </p:nvPicPr>
        <p:blipFill>
          <a:blip r:embed="rId6"/>
          <a:stretch>
            <a:fillRect/>
          </a:stretch>
        </p:blipFill>
        <p:spPr>
          <a:xfrm>
            <a:off x="0" y="0"/>
            <a:ext cx="18288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1" r:id="rId4"/>
  </p:sldLayoutIdLst>
  <p:hf hdr="0" dt="0"/>
  <p:txStyles>
    <p:titleStyle>
      <a:lvl1pPr algn="l" defTabSz="457200" rtl="0" eaLnBrk="1" latinLnBrk="0" hangingPunct="1">
        <a:lnSpc>
          <a:spcPts val="2800"/>
        </a:lnSpc>
        <a:spcBef>
          <a:spcPct val="0"/>
        </a:spcBef>
        <a:buNone/>
        <a:defRPr sz="2400" kern="1200">
          <a:solidFill>
            <a:schemeClr val="bg1"/>
          </a:solidFill>
          <a:latin typeface="+mj-lt"/>
          <a:ea typeface="+mj-ea"/>
          <a:cs typeface="+mj-cs"/>
        </a:defRPr>
      </a:lvl1pPr>
    </p:titleStyle>
    <p:bodyStyle>
      <a:lvl1pPr marL="342900" indent="-342900" algn="l" defTabSz="457200" rtl="0" eaLnBrk="1" latinLnBrk="0" hangingPunct="1">
        <a:spcBef>
          <a:spcPct val="20000"/>
        </a:spcBef>
        <a:buClr>
          <a:schemeClr val="bg1"/>
        </a:buClr>
        <a:buFont typeface="Arial"/>
        <a:buChar char="•"/>
        <a:defRPr sz="3200" kern="1200">
          <a:solidFill>
            <a:schemeClr val="bg1"/>
          </a:solidFill>
          <a:latin typeface="+mn-lt"/>
          <a:ea typeface="+mn-ea"/>
          <a:cs typeface="+mn-cs"/>
        </a:defRPr>
      </a:lvl1pPr>
      <a:lvl2pPr marL="742950" indent="-285750" algn="l" defTabSz="457200" rtl="0" eaLnBrk="1" latinLnBrk="0" hangingPunct="1">
        <a:spcBef>
          <a:spcPct val="20000"/>
        </a:spcBef>
        <a:buClr>
          <a:schemeClr val="bg1"/>
        </a:buClr>
        <a:buFont typeface="Arial"/>
        <a:buChar char="–"/>
        <a:defRPr sz="2800" kern="1200">
          <a:solidFill>
            <a:schemeClr val="bg1"/>
          </a:solidFill>
          <a:latin typeface="+mn-lt"/>
          <a:ea typeface="+mn-ea"/>
          <a:cs typeface="+mn-cs"/>
        </a:defRPr>
      </a:lvl2pPr>
      <a:lvl3pPr marL="1143000" indent="-228600" algn="l" defTabSz="457200" rtl="0" eaLnBrk="1" latinLnBrk="0" hangingPunct="1">
        <a:spcBef>
          <a:spcPct val="20000"/>
        </a:spcBef>
        <a:buClr>
          <a:schemeClr val="bg1"/>
        </a:buClr>
        <a:buFont typeface="Arial"/>
        <a:buChar char="•"/>
        <a:defRPr sz="2400" kern="1200">
          <a:solidFill>
            <a:schemeClr val="bg1"/>
          </a:solidFill>
          <a:latin typeface="+mn-lt"/>
          <a:ea typeface="+mn-ea"/>
          <a:cs typeface="+mn-cs"/>
        </a:defRPr>
      </a:lvl3pPr>
      <a:lvl4pPr marL="1600200" indent="-228600" algn="l" defTabSz="457200" rtl="0" eaLnBrk="1" latinLnBrk="0" hangingPunct="1">
        <a:spcBef>
          <a:spcPct val="20000"/>
        </a:spcBef>
        <a:buClr>
          <a:schemeClr val="bg1"/>
        </a:buClr>
        <a:buFont typeface="Arial"/>
        <a:buChar char="–"/>
        <a:defRPr sz="2000" kern="1200">
          <a:solidFill>
            <a:schemeClr val="bg1"/>
          </a:solidFill>
          <a:latin typeface="+mn-lt"/>
          <a:ea typeface="+mn-ea"/>
          <a:cs typeface="+mn-cs"/>
        </a:defRPr>
      </a:lvl4pPr>
      <a:lvl5pPr marL="2057400" indent="-228600" algn="l" defTabSz="457200" rtl="0" eaLnBrk="1" latinLnBrk="0" hangingPunct="1">
        <a:spcBef>
          <a:spcPct val="20000"/>
        </a:spcBef>
        <a:buClr>
          <a:schemeClr val="bg1"/>
        </a:buClr>
        <a:buFont typeface="Arial"/>
        <a:buChar char="»"/>
        <a:defRPr sz="20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Shape 15" descr="Shape 15"/>
          <p:cNvPicPr>
            <a:picLocks noChangeAspect="1"/>
          </p:cNvPicPr>
          <p:nvPr/>
        </p:nvPicPr>
        <p:blipFill>
          <a:blip r:embed="rId19"/>
          <a:stretch>
            <a:fillRect/>
          </a:stretch>
        </p:blipFill>
        <p:spPr>
          <a:xfrm>
            <a:off x="7638246" y="6165575"/>
            <a:ext cx="2716488" cy="546348"/>
          </a:xfrm>
          <a:prstGeom prst="rect">
            <a:avLst/>
          </a:prstGeom>
          <a:ln w="12700">
            <a:miter lim="400000"/>
          </a:ln>
        </p:spPr>
      </p:pic>
      <p:pic>
        <p:nvPicPr>
          <p:cNvPr id="3" name="Shape 16" descr="Shape 16"/>
          <p:cNvPicPr>
            <a:picLocks noChangeAspect="1"/>
          </p:cNvPicPr>
          <p:nvPr/>
        </p:nvPicPr>
        <p:blipFill>
          <a:blip r:embed="rId20"/>
          <a:stretch>
            <a:fillRect/>
          </a:stretch>
        </p:blipFill>
        <p:spPr>
          <a:xfrm>
            <a:off x="10472201" y="6395649"/>
            <a:ext cx="1187100" cy="204032"/>
          </a:xfrm>
          <a:prstGeom prst="rect">
            <a:avLst/>
          </a:prstGeom>
          <a:ln w="12700">
            <a:miter lim="400000"/>
          </a:ln>
        </p:spPr>
      </p:pic>
      <p:sp>
        <p:nvSpPr>
          <p:cNvPr id="4" name="Body Level One…"/>
          <p:cNvSpPr txBox="1">
            <a:spLocks noGrp="1"/>
          </p:cNvSpPr>
          <p:nvPr>
            <p:ph type="body" idx="1"/>
          </p:nvPr>
        </p:nvSpPr>
        <p:spPr>
          <a:xfrm>
            <a:off x="1256975" y="932725"/>
            <a:ext cx="10322411" cy="5097431"/>
          </a:xfrm>
          <a:prstGeom prst="rect">
            <a:avLst/>
          </a:prstGeom>
          <a:ln w="12700">
            <a:miter lim="400000"/>
          </a:ln>
          <a:extLst>
            <a:ext uri="{C572A759-6A51-4108-AA02-DFA0A04FC94B}">
              <ma14:wrappingTextBoxFlag xmlns="" xmlns:ma14="http://schemas.microsoft.com/office/mac/drawingml/2011/main" val="1"/>
            </a:ext>
          </a:extLst>
        </p:spPr>
        <p:txBody>
          <a:bodyPr lIns="91423" tIns="91423" rIns="91423" bIns="91423">
            <a:normAutofit/>
          </a:bodyPr>
          <a:lstStyle/>
          <a:p>
            <a:r>
              <a:t>Body Level One</a:t>
            </a:r>
          </a:p>
          <a:p>
            <a:pPr lvl="1"/>
            <a:r>
              <a:t>Body Level Two</a:t>
            </a:r>
          </a:p>
          <a:p>
            <a:pPr lvl="2"/>
            <a:r>
              <a:t>Body Level Three</a:t>
            </a:r>
          </a:p>
          <a:p>
            <a:pPr lvl="3"/>
            <a:r>
              <a:t>Body Level Four</a:t>
            </a:r>
          </a:p>
          <a:p>
            <a:pPr lvl="4"/>
            <a:r>
              <a:t>Body Level Five</a:t>
            </a:r>
          </a:p>
        </p:txBody>
      </p:sp>
      <p:sp>
        <p:nvSpPr>
          <p:cNvPr id="5" name="Title Text"/>
          <p:cNvSpPr txBox="1">
            <a:spLocks noGrp="1"/>
          </p:cNvSpPr>
          <p:nvPr>
            <p:ph type="title"/>
          </p:nvPr>
        </p:nvSpPr>
        <p:spPr>
          <a:xfrm>
            <a:off x="1156637" y="313345"/>
            <a:ext cx="10422749" cy="370055"/>
          </a:xfrm>
          <a:prstGeom prst="rect">
            <a:avLst/>
          </a:prstGeom>
          <a:solidFill>
            <a:srgbClr val="941333"/>
          </a:solidFill>
          <a:ln w="12700">
            <a:miter lim="400000"/>
          </a:ln>
          <a:extLst>
            <a:ext uri="{C572A759-6A51-4108-AA02-DFA0A04FC94B}">
              <ma14:wrappingTextBoxFlag xmlns="" xmlns:ma14="http://schemas.microsoft.com/office/mac/drawingml/2011/main" val="1"/>
            </a:ext>
          </a:extLst>
        </p:spPr>
        <p:txBody>
          <a:bodyPr lIns="91423" tIns="91423" rIns="91423" bIns="91423" anchor="ctr">
            <a:normAutofit/>
          </a:bodyPr>
          <a:lstStyle/>
          <a:p>
            <a:r>
              <a:t>Title Text</a:t>
            </a:r>
          </a:p>
        </p:txBody>
      </p:sp>
      <p:grpSp>
        <p:nvGrpSpPr>
          <p:cNvPr id="9" name="Shape 50"/>
          <p:cNvGrpSpPr/>
          <p:nvPr/>
        </p:nvGrpSpPr>
        <p:grpSpPr>
          <a:xfrm>
            <a:off x="143300" y="27772"/>
            <a:ext cx="1171210" cy="6572832"/>
            <a:chOff x="0" y="-2"/>
            <a:chExt cx="878634" cy="4929622"/>
          </a:xfrm>
        </p:grpSpPr>
        <p:sp>
          <p:nvSpPr>
            <p:cNvPr id="6" name="Shape 51"/>
            <p:cNvSpPr/>
            <p:nvPr/>
          </p:nvSpPr>
          <p:spPr>
            <a:xfrm flipH="1">
              <a:off x="338634" y="1041185"/>
              <a:ext cx="2" cy="3888435"/>
            </a:xfrm>
            <a:prstGeom prst="line">
              <a:avLst/>
            </a:prstGeom>
            <a:noFill/>
            <a:ln w="31750" cap="flat">
              <a:solidFill>
                <a:srgbClr val="941333">
                  <a:alpha val="80784"/>
                </a:srgbClr>
              </a:solidFill>
              <a:prstDash val="solid"/>
              <a:round/>
            </a:ln>
            <a:effectLst/>
          </p:spPr>
          <p:txBody>
            <a:bodyPr wrap="square" lIns="45718" tIns="45718" rIns="45718" bIns="45718" numCol="1" anchor="t">
              <a:noAutofit/>
            </a:bodyPr>
            <a:lstStyle/>
            <a:p>
              <a:pPr defTabSz="1218835" hangingPunct="0"/>
              <a:endParaRPr sz="1866" kern="0">
                <a:solidFill>
                  <a:srgbClr val="000000"/>
                </a:solidFill>
                <a:latin typeface="Arial"/>
                <a:cs typeface="Arial"/>
                <a:sym typeface="Arial"/>
              </a:endParaRPr>
            </a:p>
          </p:txBody>
        </p:sp>
        <p:sp>
          <p:nvSpPr>
            <p:cNvPr id="7" name="Shape 52"/>
            <p:cNvSpPr txBox="1"/>
            <p:nvPr/>
          </p:nvSpPr>
          <p:spPr>
            <a:xfrm>
              <a:off x="0" y="593999"/>
              <a:ext cx="878634" cy="4075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699" tIns="45699" rIns="45699" bIns="45699" numCol="1" anchor="t">
              <a:spAutoFit/>
            </a:bodyPr>
            <a:lstStyle/>
            <a:p>
              <a:pPr defTabSz="1218835"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35"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8" name="Shape 53" descr="Shape 53"/>
            <p:cNvPicPr>
              <a:picLocks noChangeAspect="1"/>
            </p:cNvPicPr>
            <p:nvPr/>
          </p:nvPicPr>
          <p:blipFill>
            <a:blip r:embed="rId21"/>
            <a:stretch>
              <a:fillRect/>
            </a:stretch>
          </p:blipFill>
          <p:spPr>
            <a:xfrm>
              <a:off x="10270" y="-2"/>
              <a:ext cx="662955" cy="684019"/>
            </a:xfrm>
            <a:prstGeom prst="rect">
              <a:avLst/>
            </a:prstGeom>
            <a:ln w="12700" cap="flat">
              <a:noFill/>
              <a:miter lim="400000"/>
            </a:ln>
            <a:effectLst/>
          </p:spPr>
        </p:pic>
      </p:grpSp>
      <p:sp>
        <p:nvSpPr>
          <p:cNvPr id="10" name="Slide Number"/>
          <p:cNvSpPr txBox="1">
            <a:spLocks noGrp="1"/>
          </p:cNvSpPr>
          <p:nvPr>
            <p:ph type="sldNum" sz="quarter" idx="2"/>
          </p:nvPr>
        </p:nvSpPr>
        <p:spPr>
          <a:xfrm>
            <a:off x="11246647" y="6584993"/>
            <a:ext cx="332741" cy="338512"/>
          </a:xfrm>
          <a:prstGeom prst="rect">
            <a:avLst/>
          </a:prstGeom>
          <a:ln w="12700">
            <a:miter lim="400000"/>
          </a:ln>
        </p:spPr>
        <p:txBody>
          <a:bodyPr wrap="none" lIns="45699" tIns="45699" rIns="45699" bIns="45699" anchor="ctr">
            <a:spAutoFit/>
          </a:bodyPr>
          <a:lstStyle>
            <a:lvl1pPr algn="r">
              <a:defRPr sz="1600">
                <a:solidFill>
                  <a:srgbClr val="888888"/>
                </a:solidFill>
                <a:latin typeface="Calibri"/>
                <a:ea typeface="Calibri"/>
                <a:cs typeface="Calibri"/>
                <a:sym typeface="Calibri"/>
              </a:defRPr>
            </a:lvl1pPr>
          </a:lstStyle>
          <a:p>
            <a:pPr defTabSz="1218835" hangingPunct="0"/>
            <a:fld id="{86CB4B4D-7CA3-9044-876B-883B54F8677D}" type="slidenum">
              <a:rPr lang="it-IT" kern="0" smtClean="0"/>
              <a:pPr defTabSz="1218835" hangingPunct="0"/>
              <a:t>‹#›</a:t>
            </a:fld>
            <a:endParaRPr lang="it-IT" kern="0"/>
          </a:p>
        </p:txBody>
      </p:sp>
    </p:spTree>
    <p:extLst>
      <p:ext uri="{BB962C8B-B14F-4D97-AF65-F5344CB8AC3E}">
        <p14:creationId xmlns:p14="http://schemas.microsoft.com/office/powerpoint/2010/main" val="2678914917"/>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 id="2147483860" r:id="rId17"/>
  </p:sldLayoutIdLst>
  <p:transition spd="med"/>
  <p:hf hdr="0" dt="0"/>
  <p:txStyles>
    <p:titleStyle>
      <a:lvl1pPr marL="0" marR="0" indent="0" algn="l" defTabSz="1218835"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1pPr>
      <a:lvl2pPr marL="0" marR="0" indent="0" algn="l" defTabSz="1218835"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2pPr>
      <a:lvl3pPr marL="0" marR="0" indent="0" algn="l" defTabSz="1218835"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3pPr>
      <a:lvl4pPr marL="0" marR="0" indent="0" algn="l" defTabSz="1218835"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4pPr>
      <a:lvl5pPr marL="0" marR="0" indent="0" algn="l" defTabSz="1218835"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5pPr>
      <a:lvl6pPr marL="0" marR="0" indent="0" algn="l" defTabSz="1218835"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6pPr>
      <a:lvl7pPr marL="0" marR="0" indent="0" algn="l" defTabSz="1218835"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7pPr>
      <a:lvl8pPr marL="0" marR="0" indent="0" algn="l" defTabSz="1218835"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8pPr>
      <a:lvl9pPr marL="0" marR="0" indent="0" algn="l" defTabSz="1218835"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9pPr>
    </p:titleStyle>
    <p:bodyStyle>
      <a:lvl1pPr marL="457064" marR="0" indent="-287779" algn="l" defTabSz="1218835"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1pPr>
      <a:lvl2pPr marL="1015695" marR="0" indent="-253925" algn="l" defTabSz="1218835"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2pPr>
      <a:lvl3pPr marL="1565864" marR="0" indent="-211603" algn="l" defTabSz="1218835"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3pPr>
      <a:lvl4pPr marL="2212761" marR="0" indent="-266013" algn="l" defTabSz="1218835"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4pPr>
      <a:lvl5pPr marL="2822180" marR="0" indent="-266013" algn="l" defTabSz="1218835"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5pPr>
      <a:lvl6pPr marL="3351794" marR="0" indent="-135425" algn="l" defTabSz="1218835"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6pPr>
      <a:lvl7pPr marL="3961212" marR="0" indent="-135425" algn="l" defTabSz="1218835"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7pPr>
      <a:lvl8pPr marL="4570629" marR="0" indent="-135425" algn="l" defTabSz="1218835"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8pPr>
      <a:lvl9pPr marL="5180046" marR="0" indent="-135425" algn="l" defTabSz="1218835"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9pPr>
    </p:bodyStyle>
    <p:otherStyle>
      <a:lvl1pPr marL="0" marR="0" indent="0" algn="r" defTabSz="1218835"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1pPr>
      <a:lvl2pPr marL="0" marR="0" indent="0" algn="r" defTabSz="1218835"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2pPr>
      <a:lvl3pPr marL="0" marR="0" indent="0" algn="r" defTabSz="1218835"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3pPr>
      <a:lvl4pPr marL="0" marR="0" indent="0" algn="r" defTabSz="1218835"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4pPr>
      <a:lvl5pPr marL="0" marR="0" indent="0" algn="r" defTabSz="1218835"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5pPr>
      <a:lvl6pPr marL="0" marR="0" indent="0" algn="r" defTabSz="1218835"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6pPr>
      <a:lvl7pPr marL="0" marR="0" indent="0" algn="r" defTabSz="1218835"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7pPr>
      <a:lvl8pPr marL="0" marR="0" indent="0" algn="r" defTabSz="1218835"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8pPr>
      <a:lvl9pPr marL="0" marR="0" indent="0" algn="r" defTabSz="1218835"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PowerPoint_strip2.png"/>
          <p:cNvPicPr>
            <a:picLocks noChangeAspect="1"/>
          </p:cNvPicPr>
          <p:nvPr userDrawn="1"/>
        </p:nvPicPr>
        <p:blipFill>
          <a:blip r:embed="rId7"/>
          <a:stretch>
            <a:fillRect/>
          </a:stretch>
        </p:blipFill>
        <p:spPr>
          <a:xfrm>
            <a:off x="0" y="0"/>
            <a:ext cx="182880" cy="6858000"/>
          </a:xfrm>
          <a:prstGeom prst="rect">
            <a:avLst/>
          </a:prstGeom>
        </p:spPr>
      </p:pic>
    </p:spTree>
    <p:extLst>
      <p:ext uri="{BB962C8B-B14F-4D97-AF65-F5344CB8AC3E}">
        <p14:creationId xmlns:p14="http://schemas.microsoft.com/office/powerpoint/2010/main" val="3400123567"/>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Lst>
  <p:hf hdr="0" dt="0"/>
  <p:txStyles>
    <p:titleStyle>
      <a:lvl1pPr algn="l" defTabSz="457200" rtl="0" eaLnBrk="1" latinLnBrk="0" hangingPunct="1">
        <a:lnSpc>
          <a:spcPts val="2800"/>
        </a:lnSpc>
        <a:spcBef>
          <a:spcPct val="0"/>
        </a:spcBef>
        <a:buNone/>
        <a:defRPr sz="2400" kern="1200">
          <a:solidFill>
            <a:schemeClr val="bg1"/>
          </a:solidFill>
          <a:latin typeface="+mj-lt"/>
          <a:ea typeface="+mj-ea"/>
          <a:cs typeface="+mj-cs"/>
        </a:defRPr>
      </a:lvl1pPr>
    </p:titleStyle>
    <p:bodyStyle>
      <a:lvl1pPr marL="342900" indent="-342900" algn="l" defTabSz="457200" rtl="0" eaLnBrk="1" latinLnBrk="0" hangingPunct="1">
        <a:spcBef>
          <a:spcPct val="20000"/>
        </a:spcBef>
        <a:buClr>
          <a:schemeClr val="bg1"/>
        </a:buClr>
        <a:buFont typeface="Arial"/>
        <a:buChar char="•"/>
        <a:defRPr sz="3200" kern="1200">
          <a:solidFill>
            <a:schemeClr val="bg1"/>
          </a:solidFill>
          <a:latin typeface="+mn-lt"/>
          <a:ea typeface="+mn-ea"/>
          <a:cs typeface="+mn-cs"/>
        </a:defRPr>
      </a:lvl1pPr>
      <a:lvl2pPr marL="742950" indent="-285750" algn="l" defTabSz="457200" rtl="0" eaLnBrk="1" latinLnBrk="0" hangingPunct="1">
        <a:spcBef>
          <a:spcPct val="20000"/>
        </a:spcBef>
        <a:buClr>
          <a:schemeClr val="bg1"/>
        </a:buClr>
        <a:buFont typeface="Arial"/>
        <a:buChar char="–"/>
        <a:defRPr sz="2800" kern="1200">
          <a:solidFill>
            <a:schemeClr val="bg1"/>
          </a:solidFill>
          <a:latin typeface="+mn-lt"/>
          <a:ea typeface="+mn-ea"/>
          <a:cs typeface="+mn-cs"/>
        </a:defRPr>
      </a:lvl2pPr>
      <a:lvl3pPr marL="1143000" indent="-228600" algn="l" defTabSz="457200" rtl="0" eaLnBrk="1" latinLnBrk="0" hangingPunct="1">
        <a:spcBef>
          <a:spcPct val="20000"/>
        </a:spcBef>
        <a:buClr>
          <a:schemeClr val="bg1"/>
        </a:buClr>
        <a:buFont typeface="Arial"/>
        <a:buChar char="•"/>
        <a:defRPr sz="2400" kern="1200">
          <a:solidFill>
            <a:schemeClr val="bg1"/>
          </a:solidFill>
          <a:latin typeface="+mn-lt"/>
          <a:ea typeface="+mn-ea"/>
          <a:cs typeface="+mn-cs"/>
        </a:defRPr>
      </a:lvl3pPr>
      <a:lvl4pPr marL="1600200" indent="-228600" algn="l" defTabSz="457200" rtl="0" eaLnBrk="1" latinLnBrk="0" hangingPunct="1">
        <a:spcBef>
          <a:spcPct val="20000"/>
        </a:spcBef>
        <a:buClr>
          <a:schemeClr val="bg1"/>
        </a:buClr>
        <a:buFont typeface="Arial"/>
        <a:buChar char="–"/>
        <a:defRPr sz="2000" kern="1200">
          <a:solidFill>
            <a:schemeClr val="bg1"/>
          </a:solidFill>
          <a:latin typeface="+mn-lt"/>
          <a:ea typeface="+mn-ea"/>
          <a:cs typeface="+mn-cs"/>
        </a:defRPr>
      </a:lvl4pPr>
      <a:lvl5pPr marL="2057400" indent="-228600" algn="l" defTabSz="457200" rtl="0" eaLnBrk="1" latinLnBrk="0" hangingPunct="1">
        <a:spcBef>
          <a:spcPct val="20000"/>
        </a:spcBef>
        <a:buClr>
          <a:schemeClr val="bg1"/>
        </a:buClr>
        <a:buFont typeface="Arial"/>
        <a:buChar char="»"/>
        <a:defRPr sz="20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black background with a black square&#10;&#10;Description automatically generated with medium confidence">
            <a:extLst>
              <a:ext uri="{FF2B5EF4-FFF2-40B4-BE49-F238E27FC236}">
                <a16:creationId xmlns:a16="http://schemas.microsoft.com/office/drawing/2014/main" id="{C12129FE-3314-E0EA-E83F-45EEB5D04587}"/>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0" y="0"/>
            <a:ext cx="12188825" cy="6858000"/>
          </a:xfrm>
          <a:prstGeom prst="rect">
            <a:avLst/>
          </a:prstGeom>
        </p:spPr>
      </p:pic>
      <p:sp>
        <p:nvSpPr>
          <p:cNvPr id="2" name="Title Placeholder 1">
            <a:extLst>
              <a:ext uri="{FF2B5EF4-FFF2-40B4-BE49-F238E27FC236}">
                <a16:creationId xmlns:a16="http://schemas.microsoft.com/office/drawing/2014/main" id="{876EC29C-3676-A4F4-BD7A-5F0B8B8A5DC9}"/>
              </a:ext>
            </a:extLst>
          </p:cNvPr>
          <p:cNvSpPr>
            <a:spLocks noGrp="1"/>
          </p:cNvSpPr>
          <p:nvPr>
            <p:ph type="title"/>
          </p:nvPr>
        </p:nvSpPr>
        <p:spPr>
          <a:xfrm>
            <a:off x="349533" y="846246"/>
            <a:ext cx="11507684" cy="844442"/>
          </a:xfrm>
          <a:prstGeom prst="rect">
            <a:avLst/>
          </a:prstGeom>
        </p:spPr>
        <p:txBody>
          <a:bodyPr vert="horz" lIns="91440" tIns="45720" rIns="91440" bIns="45720" rtlCol="0" anchor="ctr">
            <a:normAutofit/>
          </a:bodyPr>
          <a:lstStyle/>
          <a:p>
            <a:r>
              <a:rPr lang="it-IT"/>
              <a:t>Fare clic per modificare lo stile del titolo dello schema</a:t>
            </a:r>
            <a:endParaRPr lang="en-IE"/>
          </a:p>
        </p:txBody>
      </p:sp>
      <p:sp>
        <p:nvSpPr>
          <p:cNvPr id="3" name="Text Placeholder 2">
            <a:extLst>
              <a:ext uri="{FF2B5EF4-FFF2-40B4-BE49-F238E27FC236}">
                <a16:creationId xmlns:a16="http://schemas.microsoft.com/office/drawing/2014/main" id="{DF0E1955-9B80-ACCB-6D2A-2A6797D8BDA3}"/>
              </a:ext>
            </a:extLst>
          </p:cNvPr>
          <p:cNvSpPr>
            <a:spLocks noGrp="1"/>
          </p:cNvSpPr>
          <p:nvPr>
            <p:ph type="body" idx="1"/>
          </p:nvPr>
        </p:nvSpPr>
        <p:spPr>
          <a:xfrm>
            <a:off x="349532" y="1825625"/>
            <a:ext cx="11507684"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0"/>
            <a:endParaRPr lang="en-US"/>
          </a:p>
        </p:txBody>
      </p:sp>
      <p:sp>
        <p:nvSpPr>
          <p:cNvPr id="6" name="Slide Number Placeholder 5">
            <a:extLst>
              <a:ext uri="{FF2B5EF4-FFF2-40B4-BE49-F238E27FC236}">
                <a16:creationId xmlns:a16="http://schemas.microsoft.com/office/drawing/2014/main" id="{F440D14C-E0C3-C36F-C739-3337B1237D1B}"/>
              </a:ext>
            </a:extLst>
          </p:cNvPr>
          <p:cNvSpPr>
            <a:spLocks noGrp="1"/>
          </p:cNvSpPr>
          <p:nvPr>
            <p:ph type="sldNum" sz="quarter" idx="4"/>
          </p:nvPr>
        </p:nvSpPr>
        <p:spPr>
          <a:xfrm>
            <a:off x="11010273" y="6356351"/>
            <a:ext cx="846943" cy="365125"/>
          </a:xfrm>
          <a:prstGeom prst="rect">
            <a:avLst/>
          </a:prstGeom>
        </p:spPr>
        <p:txBody>
          <a:bodyPr vert="horz" lIns="91440" tIns="45720" rIns="91440" bIns="45720" rtlCol="0" anchor="ctr"/>
          <a:lstStyle>
            <a:lvl1pPr algn="r">
              <a:defRPr sz="1200">
                <a:solidFill>
                  <a:srgbClr val="898989"/>
                </a:solidFill>
              </a:defRPr>
            </a:lvl1pPr>
          </a:lstStyle>
          <a:p>
            <a:fld id="{F0A192C1-6D70-4E34-8223-645F4389ADAC}" type="slidenum">
              <a:rPr lang="en-IE" smtClean="0"/>
              <a:pPr/>
              <a:t>‹#›</a:t>
            </a:fld>
            <a:endParaRPr lang="en-IE"/>
          </a:p>
        </p:txBody>
      </p:sp>
      <p:pic>
        <p:nvPicPr>
          <p:cNvPr id="4" name="Immagine 3">
            <a:extLst>
              <a:ext uri="{FF2B5EF4-FFF2-40B4-BE49-F238E27FC236}">
                <a16:creationId xmlns:a16="http://schemas.microsoft.com/office/drawing/2014/main" id="{F2527590-D5DE-5B94-86F9-FC9ED6679459}"/>
              </a:ext>
            </a:extLst>
          </p:cNvPr>
          <p:cNvPicPr>
            <a:picLocks noChangeAspect="1"/>
          </p:cNvPicPr>
          <p:nvPr userDrawn="1"/>
        </p:nvPicPr>
        <p:blipFill>
          <a:blip r:embed="rId22" cstate="screen">
            <a:extLst>
              <a:ext uri="{28A0092B-C50C-407E-A947-70E740481C1C}">
                <a14:useLocalDpi xmlns:a14="http://schemas.microsoft.com/office/drawing/2010/main"/>
              </a:ext>
            </a:extLst>
          </a:blip>
          <a:srcRect/>
          <a:stretch/>
        </p:blipFill>
        <p:spPr>
          <a:xfrm>
            <a:off x="356823" y="194671"/>
            <a:ext cx="6480194" cy="361734"/>
          </a:xfrm>
          <a:prstGeom prst="rect">
            <a:avLst/>
          </a:prstGeom>
        </p:spPr>
      </p:pic>
    </p:spTree>
    <p:extLst>
      <p:ext uri="{BB962C8B-B14F-4D97-AF65-F5344CB8AC3E}">
        <p14:creationId xmlns:p14="http://schemas.microsoft.com/office/powerpoint/2010/main" val="1847594694"/>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 id="2147483879" r:id="rId12"/>
    <p:sldLayoutId id="2147483880" r:id="rId13"/>
    <p:sldLayoutId id="2147483881" r:id="rId14"/>
    <p:sldLayoutId id="2147483882" r:id="rId15"/>
    <p:sldLayoutId id="2147483883" r:id="rId16"/>
    <p:sldLayoutId id="2147483884" r:id="rId17"/>
    <p:sldLayoutId id="2147483885" r:id="rId18"/>
    <p:sldLayoutId id="2147483886" r:id="rId19"/>
  </p:sldLayoutIdLst>
  <p:hf hdr="0" ftr="0" dt="0"/>
  <p:txStyles>
    <p:titleStyle>
      <a:lvl1pPr algn="l" defTabSz="914126" rtl="0" eaLnBrk="1" latinLnBrk="0" hangingPunct="1">
        <a:lnSpc>
          <a:spcPct val="90000"/>
        </a:lnSpc>
        <a:spcBef>
          <a:spcPct val="0"/>
        </a:spcBef>
        <a:buNone/>
        <a:defRPr sz="3199" kern="1200">
          <a:solidFill>
            <a:schemeClr val="tx2"/>
          </a:solidFill>
          <a:latin typeface="Arial Black" panose="020B0A04020102020204" pitchFamily="34" charset="0"/>
          <a:ea typeface="+mj-ea"/>
          <a:cs typeface="+mj-cs"/>
        </a:defRPr>
      </a:lvl1pPr>
    </p:titleStyle>
    <p:bodyStyle>
      <a:lvl1pPr marL="228531" indent="-228531" algn="l" defTabSz="914126" rtl="0" eaLnBrk="1" latinLnBrk="0" hangingPunct="1">
        <a:lnSpc>
          <a:spcPct val="90000"/>
        </a:lnSpc>
        <a:spcBef>
          <a:spcPts val="1000"/>
        </a:spcBef>
        <a:buClr>
          <a:schemeClr val="tx2"/>
        </a:buClr>
        <a:buFont typeface="Arial" panose="020B0604020202020204" pitchFamily="34" charset="0"/>
        <a:buChar char="•"/>
        <a:defRPr sz="1999" kern="1200">
          <a:solidFill>
            <a:schemeClr val="tx1"/>
          </a:solidFill>
          <a:latin typeface="Arial" panose="020B0604020202020204" pitchFamily="34" charset="0"/>
          <a:ea typeface="+mn-ea"/>
          <a:cs typeface="Arial" panose="020B0604020202020204" pitchFamily="34" charset="0"/>
        </a:defRPr>
      </a:lvl1pPr>
      <a:lvl2pPr marL="685594" indent="-228531" algn="l" defTabSz="914126" rtl="0" eaLnBrk="1" latinLnBrk="0" hangingPunct="1">
        <a:lnSpc>
          <a:spcPct val="90000"/>
        </a:lnSpc>
        <a:spcBef>
          <a:spcPts val="500"/>
        </a:spcBef>
        <a:buClr>
          <a:schemeClr val="tx2"/>
        </a:buClr>
        <a:buFont typeface="Arial" panose="020B0604020202020204" pitchFamily="34" charset="0"/>
        <a:buChar char="•"/>
        <a:defRPr sz="1799" kern="1200">
          <a:solidFill>
            <a:schemeClr val="tx1"/>
          </a:solidFill>
          <a:latin typeface="Arial" panose="020B0604020202020204" pitchFamily="34" charset="0"/>
          <a:ea typeface="+mn-ea"/>
          <a:cs typeface="Arial" panose="020B0604020202020204" pitchFamily="34" charset="0"/>
        </a:defRPr>
      </a:lvl2pPr>
      <a:lvl3pPr marL="1142657" indent="-228531" algn="l" defTabSz="914126"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Arial" panose="020B0604020202020204" pitchFamily="34" charset="0"/>
          <a:ea typeface="+mn-ea"/>
          <a:cs typeface="Arial" panose="020B0604020202020204" pitchFamily="34" charset="0"/>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Arial" panose="020B0604020202020204" pitchFamily="34" charset="0"/>
          <a:ea typeface="+mn-ea"/>
          <a:cs typeface="Arial" panose="020B0604020202020204" pitchFamily="34" charset="0"/>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9"/>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441" y="6501342"/>
            <a:ext cx="2844059"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0E17047-C597-4B34-8FEE-7A0D1EA692A4}" type="datetimeFigureOut">
              <a:rPr lang="en-US" smtClean="0"/>
              <a:t>2/10/26</a:t>
            </a:fld>
            <a:endParaRPr lang="en-US"/>
          </a:p>
        </p:txBody>
      </p:sp>
      <p:sp>
        <p:nvSpPr>
          <p:cNvPr id="5" name="Footer Placeholder 4"/>
          <p:cNvSpPr>
            <a:spLocks noGrp="1"/>
          </p:cNvSpPr>
          <p:nvPr>
            <p:ph type="ftr" sz="quarter" idx="3"/>
          </p:nvPr>
        </p:nvSpPr>
        <p:spPr>
          <a:xfrm>
            <a:off x="4164515" y="6501342"/>
            <a:ext cx="3859795"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501342"/>
            <a:ext cx="2844059"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58768E1A-8455-4611-8763-3FA1B747F6B6}" type="slidenum">
              <a:rPr lang="en-US" smtClean="0"/>
              <a:t>‹#›</a:t>
            </a:fld>
            <a:endParaRPr lang="en-US"/>
          </a:p>
        </p:txBody>
      </p:sp>
      <p:pic>
        <p:nvPicPr>
          <p:cNvPr id="10" name="Picture 9" descr="Copernicus vecto def  Europe's eyes on Earth.eps"/>
          <p:cNvPicPr>
            <a:picLocks noChangeAspect="1"/>
          </p:cNvPicPr>
          <p:nvPr userDrawn="1"/>
        </p:nvPicPr>
        <p:blipFill rotWithShape="1">
          <a:blip r:embed="rId9" cstate="print">
            <a:extLst>
              <a:ext uri="{28A0092B-C50C-407E-A947-70E740481C1C}">
                <a14:useLocalDpi xmlns:a14="http://schemas.microsoft.com/office/drawing/2010/main" val="0"/>
              </a:ext>
            </a:extLst>
          </a:blip>
          <a:srcRect l="9770" t="24242" r="10776" b="21237"/>
          <a:stretch/>
        </p:blipFill>
        <p:spPr>
          <a:xfrm>
            <a:off x="8686025" y="5829597"/>
            <a:ext cx="1185025" cy="575735"/>
          </a:xfrm>
          <a:prstGeom prst="rect">
            <a:avLst/>
          </a:prstGeom>
        </p:spPr>
      </p:pic>
      <p:pic>
        <p:nvPicPr>
          <p:cNvPr id="11" name="Picture 10" descr="ECMWF_Master_Logo_CMYK_nostrap (1).eps"/>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192074" y="6061125"/>
            <a:ext cx="1390450" cy="239995"/>
          </a:xfrm>
          <a:prstGeom prst="rect">
            <a:avLst/>
          </a:prstGeom>
        </p:spPr>
      </p:pic>
      <p:pic>
        <p:nvPicPr>
          <p:cNvPr id="12" name="Picture 11" descr="logo-ce-horizontal-en-quadri.eps"/>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054269" y="5903031"/>
            <a:ext cx="1454120" cy="383988"/>
          </a:xfrm>
          <a:prstGeom prst="rect">
            <a:avLst/>
          </a:prstGeom>
        </p:spPr>
      </p:pic>
    </p:spTree>
    <p:extLst>
      <p:ext uri="{BB962C8B-B14F-4D97-AF65-F5344CB8AC3E}">
        <p14:creationId xmlns:p14="http://schemas.microsoft.com/office/powerpoint/2010/main" val="2812645275"/>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Lst>
  <p:txStyles>
    <p:titleStyle>
      <a:lvl1pPr algn="ctr" defTabSz="1218895" rtl="0" eaLnBrk="1" latinLnBrk="0" hangingPunct="1">
        <a:spcBef>
          <a:spcPct val="0"/>
        </a:spcBef>
        <a:buNone/>
        <a:defRPr sz="4266" kern="1200">
          <a:solidFill>
            <a:schemeClr val="tx1"/>
          </a:solidFill>
          <a:latin typeface="+mj-lt"/>
          <a:ea typeface="+mj-ea"/>
          <a:cs typeface="+mj-cs"/>
        </a:defRPr>
      </a:lvl1pPr>
    </p:titleStyle>
    <p:bodyStyle>
      <a:lvl1pPr marL="457086" indent="-457086"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1pPr>
      <a:lvl2pPr marL="990352" indent="-380905" algn="l" defTabSz="1218895"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18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18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9"/>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441" y="1600202"/>
            <a:ext cx="10969943"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441" y="6577568"/>
            <a:ext cx="2844059"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0E17047-C597-4B34-8FEE-7A0D1EA692A4}" type="datetimeFigureOut">
              <a:rPr lang="en-US" smtClean="0"/>
              <a:t>2/10/26</a:t>
            </a:fld>
            <a:endParaRPr lang="en-US"/>
          </a:p>
        </p:txBody>
      </p:sp>
      <p:sp>
        <p:nvSpPr>
          <p:cNvPr id="5" name="Footer Placeholder 4"/>
          <p:cNvSpPr>
            <a:spLocks noGrp="1"/>
          </p:cNvSpPr>
          <p:nvPr>
            <p:ph type="ftr" sz="quarter" idx="3"/>
          </p:nvPr>
        </p:nvSpPr>
        <p:spPr>
          <a:xfrm>
            <a:off x="4164515" y="6577568"/>
            <a:ext cx="3859795"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577568"/>
            <a:ext cx="2844059"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11" cstate="screen">
            <a:extLst>
              <a:ext uri="{28A0092B-C50C-407E-A947-70E740481C1C}">
                <a14:useLocalDpi xmlns:a14="http://schemas.microsoft.com/office/drawing/2010/main" val="0"/>
              </a:ext>
            </a:extLst>
          </a:blip>
          <a:srcRect/>
          <a:stretch>
            <a:fillRect/>
          </a:stretch>
        </p:blipFill>
        <p:spPr bwMode="auto">
          <a:xfrm>
            <a:off x="9113956" y="6147021"/>
            <a:ext cx="2716487" cy="546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userDrawn="1"/>
        </p:nvSpPr>
        <p:spPr>
          <a:xfrm>
            <a:off x="7918143" y="6147703"/>
            <a:ext cx="1201208" cy="545660"/>
          </a:xfrm>
          <a:prstGeom prst="rect">
            <a:avLst/>
          </a:prstGeom>
          <a:solidFill>
            <a:srgbClr val="F8F8F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2399"/>
          </a:p>
        </p:txBody>
      </p:sp>
      <p:pic>
        <p:nvPicPr>
          <p:cNvPr id="9" name="Picture 8"/>
          <p:cNvPicPr>
            <a:picLocks noChangeAspect="1"/>
          </p:cNvPicPr>
          <p:nvPr userDrawn="1"/>
        </p:nvPicPr>
        <p:blipFill>
          <a:blip r:embed="rId12"/>
          <a:stretch>
            <a:fillRect/>
          </a:stretch>
        </p:blipFill>
        <p:spPr>
          <a:xfrm>
            <a:off x="8003316" y="6328238"/>
            <a:ext cx="1097714" cy="188667"/>
          </a:xfrm>
          <a:prstGeom prst="rect">
            <a:avLst/>
          </a:prstGeom>
        </p:spPr>
      </p:pic>
    </p:spTree>
    <p:extLst>
      <p:ext uri="{BB962C8B-B14F-4D97-AF65-F5344CB8AC3E}">
        <p14:creationId xmlns:p14="http://schemas.microsoft.com/office/powerpoint/2010/main" val="106403477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ctr" defTabSz="1218774" rtl="0" eaLnBrk="1" latinLnBrk="0" hangingPunct="1">
        <a:spcBef>
          <a:spcPct val="0"/>
        </a:spcBef>
        <a:buNone/>
        <a:defRPr sz="4266" kern="1200">
          <a:solidFill>
            <a:schemeClr val="tx1"/>
          </a:solidFill>
          <a:latin typeface="+mj-lt"/>
          <a:ea typeface="+mj-ea"/>
          <a:cs typeface="+mj-cs"/>
        </a:defRPr>
      </a:lvl1pPr>
    </p:titleStyle>
    <p:bodyStyle>
      <a:lvl1pPr marL="457041" indent="-457041" algn="l" defTabSz="1218774"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1pPr>
      <a:lvl2pPr marL="990253" indent="-380867" algn="l" defTabSz="1218774"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2pPr>
      <a:lvl3pPr marL="1523468" indent="-304693" algn="l" defTabSz="1218774" rtl="0" eaLnBrk="1" latinLnBrk="0" hangingPunct="1">
        <a:spcBef>
          <a:spcPct val="20000"/>
        </a:spcBef>
        <a:buFont typeface="Arial" panose="020B0604020202020204" pitchFamily="34" charset="0"/>
        <a:buChar char="•"/>
        <a:defRPr sz="2132" kern="1200">
          <a:solidFill>
            <a:schemeClr val="tx1"/>
          </a:solidFill>
          <a:latin typeface="+mn-lt"/>
          <a:ea typeface="+mn-ea"/>
          <a:cs typeface="+mn-cs"/>
        </a:defRPr>
      </a:lvl3pPr>
      <a:lvl4pPr marL="2132853" indent="-304693" algn="l" defTabSz="1218774" rtl="0" eaLnBrk="1" latinLnBrk="0" hangingPunct="1">
        <a:spcBef>
          <a:spcPct val="20000"/>
        </a:spcBef>
        <a:buFont typeface="Arial" panose="020B0604020202020204" pitchFamily="34" charset="0"/>
        <a:buChar char="–"/>
        <a:defRPr sz="1866" kern="1200">
          <a:solidFill>
            <a:schemeClr val="tx1"/>
          </a:solidFill>
          <a:latin typeface="+mn-lt"/>
          <a:ea typeface="+mn-ea"/>
          <a:cs typeface="+mn-cs"/>
        </a:defRPr>
      </a:lvl4pPr>
      <a:lvl5pPr marL="2742239" indent="-304693" algn="l" defTabSz="1218774" rtl="0" eaLnBrk="1" latinLnBrk="0" hangingPunct="1">
        <a:spcBef>
          <a:spcPct val="20000"/>
        </a:spcBef>
        <a:buFont typeface="Arial" panose="020B0604020202020204" pitchFamily="34" charset="0"/>
        <a:buChar char="»"/>
        <a:defRPr sz="1866" kern="1200">
          <a:solidFill>
            <a:schemeClr val="tx1"/>
          </a:solidFill>
          <a:latin typeface="+mn-lt"/>
          <a:ea typeface="+mn-ea"/>
          <a:cs typeface="+mn-cs"/>
        </a:defRPr>
      </a:lvl5pPr>
      <a:lvl6pPr marL="3351626" indent="-304693" algn="l" defTabSz="1218774"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013" indent="-304693" algn="l" defTabSz="1218774"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400" indent="-304693" algn="l" defTabSz="1218774"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79787" indent="-304693" algn="l" defTabSz="1218774"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p:bodyStyle>
    <p:otherStyle>
      <a:defPPr>
        <a:defRPr lang="en-US"/>
      </a:defPPr>
      <a:lvl1pPr marL="0" algn="l" defTabSz="1218774" rtl="0" eaLnBrk="1" latinLnBrk="0" hangingPunct="1">
        <a:defRPr sz="2399" kern="1200">
          <a:solidFill>
            <a:schemeClr val="tx1"/>
          </a:solidFill>
          <a:latin typeface="+mn-lt"/>
          <a:ea typeface="+mn-ea"/>
          <a:cs typeface="+mn-cs"/>
        </a:defRPr>
      </a:lvl1pPr>
      <a:lvl2pPr marL="609387" algn="l" defTabSz="1218774" rtl="0" eaLnBrk="1" latinLnBrk="0" hangingPunct="1">
        <a:defRPr sz="2399" kern="1200">
          <a:solidFill>
            <a:schemeClr val="tx1"/>
          </a:solidFill>
          <a:latin typeface="+mn-lt"/>
          <a:ea typeface="+mn-ea"/>
          <a:cs typeface="+mn-cs"/>
        </a:defRPr>
      </a:lvl2pPr>
      <a:lvl3pPr marL="1218774" algn="l" defTabSz="1218774" rtl="0" eaLnBrk="1" latinLnBrk="0" hangingPunct="1">
        <a:defRPr sz="2399" kern="1200">
          <a:solidFill>
            <a:schemeClr val="tx1"/>
          </a:solidFill>
          <a:latin typeface="+mn-lt"/>
          <a:ea typeface="+mn-ea"/>
          <a:cs typeface="+mn-cs"/>
        </a:defRPr>
      </a:lvl3pPr>
      <a:lvl4pPr marL="1828160" algn="l" defTabSz="1218774" rtl="0" eaLnBrk="1" latinLnBrk="0" hangingPunct="1">
        <a:defRPr sz="2399" kern="1200">
          <a:solidFill>
            <a:schemeClr val="tx1"/>
          </a:solidFill>
          <a:latin typeface="+mn-lt"/>
          <a:ea typeface="+mn-ea"/>
          <a:cs typeface="+mn-cs"/>
        </a:defRPr>
      </a:lvl4pPr>
      <a:lvl5pPr marL="2437547" algn="l" defTabSz="1218774" rtl="0" eaLnBrk="1" latinLnBrk="0" hangingPunct="1">
        <a:defRPr sz="2399" kern="1200">
          <a:solidFill>
            <a:schemeClr val="tx1"/>
          </a:solidFill>
          <a:latin typeface="+mn-lt"/>
          <a:ea typeface="+mn-ea"/>
          <a:cs typeface="+mn-cs"/>
        </a:defRPr>
      </a:lvl5pPr>
      <a:lvl6pPr marL="3046934" algn="l" defTabSz="1218774" rtl="0" eaLnBrk="1" latinLnBrk="0" hangingPunct="1">
        <a:defRPr sz="2399" kern="1200">
          <a:solidFill>
            <a:schemeClr val="tx1"/>
          </a:solidFill>
          <a:latin typeface="+mn-lt"/>
          <a:ea typeface="+mn-ea"/>
          <a:cs typeface="+mn-cs"/>
        </a:defRPr>
      </a:lvl6pPr>
      <a:lvl7pPr marL="3656321" algn="l" defTabSz="1218774" rtl="0" eaLnBrk="1" latinLnBrk="0" hangingPunct="1">
        <a:defRPr sz="2399" kern="1200">
          <a:solidFill>
            <a:schemeClr val="tx1"/>
          </a:solidFill>
          <a:latin typeface="+mn-lt"/>
          <a:ea typeface="+mn-ea"/>
          <a:cs typeface="+mn-cs"/>
        </a:defRPr>
      </a:lvl7pPr>
      <a:lvl8pPr marL="4265707" algn="l" defTabSz="1218774" rtl="0" eaLnBrk="1" latinLnBrk="0" hangingPunct="1">
        <a:defRPr sz="2399" kern="1200">
          <a:solidFill>
            <a:schemeClr val="tx1"/>
          </a:solidFill>
          <a:latin typeface="+mn-lt"/>
          <a:ea typeface="+mn-ea"/>
          <a:cs typeface="+mn-cs"/>
        </a:defRPr>
      </a:lvl8pPr>
      <a:lvl9pPr marL="4875094" algn="l" defTabSz="1218774" rtl="0" eaLnBrk="1" latinLnBrk="0" hangingPunct="1">
        <a:defRPr sz="23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B2C6DF-D1E4-001D-1951-65B0FBC97D53}"/>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E0CE41F-513B-85FB-5FB5-9BA2C099C144}"/>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B9E3FD9-96DE-779D-3704-BBD3A0F02BE3}"/>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43B37AF5-F247-BB58-7ECC-33A322C1B557}"/>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86481AC-FA31-3CEC-E793-E7B567EC37CB}"/>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71F8B7-7F14-6B4E-9AB1-16FD2A02CB10}" type="slidenum">
              <a:rPr lang="en-GB" smtClean="0"/>
              <a:t>‹#›</a:t>
            </a:fld>
            <a:endParaRPr lang="en-GB"/>
          </a:p>
        </p:txBody>
      </p:sp>
    </p:spTree>
    <p:extLst>
      <p:ext uri="{BB962C8B-B14F-4D97-AF65-F5344CB8AC3E}">
        <p14:creationId xmlns:p14="http://schemas.microsoft.com/office/powerpoint/2010/main" val="193137405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9" r:id="rId14"/>
    <p:sldLayoutId id="2147483720" r:id="rId15"/>
    <p:sldLayoutId id="2147483722" r:id="rId16"/>
  </p:sldLayoutIdLs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Shape 15" descr="Shape 15"/>
          <p:cNvPicPr>
            <a:picLocks noChangeAspect="1"/>
          </p:cNvPicPr>
          <p:nvPr/>
        </p:nvPicPr>
        <p:blipFill>
          <a:blip r:embed="rId30"/>
          <a:stretch>
            <a:fillRect/>
          </a:stretch>
        </p:blipFill>
        <p:spPr>
          <a:xfrm>
            <a:off x="7638246" y="6165575"/>
            <a:ext cx="2716488" cy="546348"/>
          </a:xfrm>
          <a:prstGeom prst="rect">
            <a:avLst/>
          </a:prstGeom>
          <a:ln w="12700">
            <a:miter lim="400000"/>
          </a:ln>
        </p:spPr>
      </p:pic>
      <p:pic>
        <p:nvPicPr>
          <p:cNvPr id="3" name="Shape 16" descr="Shape 16"/>
          <p:cNvPicPr>
            <a:picLocks noChangeAspect="1"/>
          </p:cNvPicPr>
          <p:nvPr/>
        </p:nvPicPr>
        <p:blipFill>
          <a:blip r:embed="rId31"/>
          <a:stretch>
            <a:fillRect/>
          </a:stretch>
        </p:blipFill>
        <p:spPr>
          <a:xfrm>
            <a:off x="10472200" y="6395649"/>
            <a:ext cx="1187100" cy="204032"/>
          </a:xfrm>
          <a:prstGeom prst="rect">
            <a:avLst/>
          </a:prstGeom>
          <a:ln w="12700">
            <a:miter lim="400000"/>
          </a:ln>
        </p:spPr>
      </p:pic>
      <p:sp>
        <p:nvSpPr>
          <p:cNvPr id="4" name="Body Level One…"/>
          <p:cNvSpPr txBox="1">
            <a:spLocks noGrp="1"/>
          </p:cNvSpPr>
          <p:nvPr>
            <p:ph type="body" idx="1"/>
          </p:nvPr>
        </p:nvSpPr>
        <p:spPr>
          <a:xfrm>
            <a:off x="1256975" y="932723"/>
            <a:ext cx="10322411" cy="5097431"/>
          </a:xfrm>
          <a:prstGeom prst="rect">
            <a:avLst/>
          </a:prstGeom>
          <a:ln w="12700">
            <a:miter lim="400000"/>
          </a:ln>
          <a:extLst>
            <a:ext uri="{C572A759-6A51-4108-AA02-DFA0A04FC94B}">
              <ma14:wrappingTextBoxFlag xmlns="" xmlns:ma14="http://schemas.microsoft.com/office/mac/drawingml/2011/main" val="1"/>
            </a:ext>
          </a:extLst>
        </p:spPr>
        <p:txBody>
          <a:bodyPr lIns="91423" tIns="91423" rIns="91423" bIns="91423">
            <a:normAutofit/>
          </a:bodyPr>
          <a:lstStyle/>
          <a:p>
            <a:r>
              <a:t>Body Level One</a:t>
            </a:r>
          </a:p>
          <a:p>
            <a:pPr lvl="1"/>
            <a:r>
              <a:t>Body Level Two</a:t>
            </a:r>
          </a:p>
          <a:p>
            <a:pPr lvl="2"/>
            <a:r>
              <a:t>Body Level Three</a:t>
            </a:r>
          </a:p>
          <a:p>
            <a:pPr lvl="3"/>
            <a:r>
              <a:t>Body Level Four</a:t>
            </a:r>
          </a:p>
          <a:p>
            <a:pPr lvl="4"/>
            <a:r>
              <a:t>Body Level Five</a:t>
            </a:r>
          </a:p>
        </p:txBody>
      </p:sp>
      <p:sp>
        <p:nvSpPr>
          <p:cNvPr id="5" name="Title Text"/>
          <p:cNvSpPr txBox="1">
            <a:spLocks noGrp="1"/>
          </p:cNvSpPr>
          <p:nvPr>
            <p:ph type="title"/>
          </p:nvPr>
        </p:nvSpPr>
        <p:spPr>
          <a:xfrm>
            <a:off x="1156637" y="313343"/>
            <a:ext cx="10422749" cy="370055"/>
          </a:xfrm>
          <a:prstGeom prst="rect">
            <a:avLst/>
          </a:prstGeom>
          <a:solidFill>
            <a:srgbClr val="941333"/>
          </a:solidFill>
          <a:ln w="12700">
            <a:miter lim="400000"/>
          </a:ln>
          <a:extLst>
            <a:ext uri="{C572A759-6A51-4108-AA02-DFA0A04FC94B}">
              <ma14:wrappingTextBoxFlag xmlns="" xmlns:ma14="http://schemas.microsoft.com/office/mac/drawingml/2011/main" val="1"/>
            </a:ext>
          </a:extLst>
        </p:spPr>
        <p:txBody>
          <a:bodyPr lIns="91423" tIns="91423" rIns="91423" bIns="91423" anchor="ctr">
            <a:normAutofit/>
          </a:bodyPr>
          <a:lstStyle/>
          <a:p>
            <a:r>
              <a:t>Title Text</a:t>
            </a:r>
          </a:p>
        </p:txBody>
      </p:sp>
      <p:grpSp>
        <p:nvGrpSpPr>
          <p:cNvPr id="9" name="Shape 50"/>
          <p:cNvGrpSpPr/>
          <p:nvPr/>
        </p:nvGrpSpPr>
        <p:grpSpPr>
          <a:xfrm>
            <a:off x="143300" y="27772"/>
            <a:ext cx="1171210" cy="6572832"/>
            <a:chOff x="0" y="-2"/>
            <a:chExt cx="878634" cy="4929622"/>
          </a:xfrm>
        </p:grpSpPr>
        <p:sp>
          <p:nvSpPr>
            <p:cNvPr id="6" name="Shape 51"/>
            <p:cNvSpPr/>
            <p:nvPr/>
          </p:nvSpPr>
          <p:spPr>
            <a:xfrm flipH="1">
              <a:off x="338634" y="1041185"/>
              <a:ext cx="2" cy="3888435"/>
            </a:xfrm>
            <a:prstGeom prst="line">
              <a:avLst/>
            </a:prstGeom>
            <a:noFill/>
            <a:ln w="31750" cap="flat">
              <a:solidFill>
                <a:srgbClr val="941333">
                  <a:alpha val="80784"/>
                </a:srgbClr>
              </a:solidFill>
              <a:prstDash val="solid"/>
              <a:round/>
            </a:ln>
            <a:effectLst/>
          </p:spPr>
          <p:txBody>
            <a:bodyPr wrap="square" lIns="45718" tIns="45718" rIns="45718" bIns="45718" numCol="1" anchor="t">
              <a:noAutofit/>
            </a:bodyPr>
            <a:lstStyle/>
            <a:p>
              <a:pPr defTabSz="1218866" hangingPunct="0"/>
              <a:endParaRPr sz="1866" kern="0">
                <a:solidFill>
                  <a:srgbClr val="000000"/>
                </a:solidFill>
                <a:latin typeface="Arial"/>
                <a:cs typeface="Arial"/>
                <a:sym typeface="Arial"/>
              </a:endParaRPr>
            </a:p>
          </p:txBody>
        </p:sp>
        <p:sp>
          <p:nvSpPr>
            <p:cNvPr id="7" name="Shape 52"/>
            <p:cNvSpPr txBox="1"/>
            <p:nvPr/>
          </p:nvSpPr>
          <p:spPr>
            <a:xfrm>
              <a:off x="0" y="593999"/>
              <a:ext cx="878634" cy="4075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699" tIns="45699" rIns="45699" bIns="45699" numCol="1" anchor="t">
              <a:spAutoFit/>
            </a:bodyPr>
            <a:lstStyle/>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Climate</a:t>
              </a:r>
            </a:p>
            <a:p>
              <a:pPr defTabSz="1218866" hangingPunct="0">
                <a:defRPr sz="1100">
                  <a:solidFill>
                    <a:srgbClr val="941333"/>
                  </a:solidFill>
                  <a:latin typeface="Calibri"/>
                  <a:ea typeface="Calibri"/>
                  <a:cs typeface="Calibri"/>
                  <a:sym typeface="Calibri"/>
                </a:defRPr>
              </a:pPr>
              <a:r>
                <a:rPr sz="1466" kern="0">
                  <a:solidFill>
                    <a:srgbClr val="941333"/>
                  </a:solidFill>
                  <a:latin typeface="Calibri"/>
                  <a:ea typeface="Calibri"/>
                  <a:cs typeface="Calibri"/>
                  <a:sym typeface="Calibri"/>
                </a:rPr>
                <a:t>Change</a:t>
              </a:r>
            </a:p>
          </p:txBody>
        </p:sp>
        <p:pic>
          <p:nvPicPr>
            <p:cNvPr id="8" name="Shape 53" descr="Shape 53"/>
            <p:cNvPicPr>
              <a:picLocks noChangeAspect="1"/>
            </p:cNvPicPr>
            <p:nvPr/>
          </p:nvPicPr>
          <p:blipFill>
            <a:blip r:embed="rId32"/>
            <a:stretch>
              <a:fillRect/>
            </a:stretch>
          </p:blipFill>
          <p:spPr>
            <a:xfrm>
              <a:off x="10270" y="-2"/>
              <a:ext cx="662955" cy="684019"/>
            </a:xfrm>
            <a:prstGeom prst="rect">
              <a:avLst/>
            </a:prstGeom>
            <a:ln w="12700" cap="flat">
              <a:noFill/>
              <a:miter lim="400000"/>
            </a:ln>
            <a:effectLst/>
          </p:spPr>
        </p:pic>
      </p:grpSp>
      <p:sp>
        <p:nvSpPr>
          <p:cNvPr id="10" name="Slide Number"/>
          <p:cNvSpPr txBox="1">
            <a:spLocks noGrp="1"/>
          </p:cNvSpPr>
          <p:nvPr>
            <p:ph type="sldNum" sz="quarter" idx="2"/>
          </p:nvPr>
        </p:nvSpPr>
        <p:spPr>
          <a:xfrm>
            <a:off x="11246645" y="6584993"/>
            <a:ext cx="332741" cy="338512"/>
          </a:xfrm>
          <a:prstGeom prst="rect">
            <a:avLst/>
          </a:prstGeom>
          <a:ln w="12700">
            <a:miter lim="400000"/>
          </a:ln>
        </p:spPr>
        <p:txBody>
          <a:bodyPr wrap="none" lIns="45699" tIns="45699" rIns="45699" bIns="45699" anchor="ctr">
            <a:spAutoFit/>
          </a:bodyPr>
          <a:lstStyle>
            <a:lvl1pPr algn="r">
              <a:defRPr sz="1600">
                <a:solidFill>
                  <a:srgbClr val="888888"/>
                </a:solidFill>
                <a:latin typeface="Calibri"/>
                <a:ea typeface="Calibri"/>
                <a:cs typeface="Calibri"/>
                <a:sym typeface="Calibri"/>
              </a:defRPr>
            </a:lvl1pPr>
          </a:lstStyle>
          <a:p>
            <a:pPr defTabSz="1218866" hangingPunct="0"/>
            <a:fld id="{86CB4B4D-7CA3-9044-876B-883B54F8677D}" type="slidenum">
              <a:rPr lang="it-IT" kern="0" smtClean="0"/>
              <a:pPr defTabSz="1218866" hangingPunct="0"/>
              <a:t>‹#›</a:t>
            </a:fld>
            <a:endParaRPr lang="it-IT" kern="0"/>
          </a:p>
        </p:txBody>
      </p:sp>
    </p:spTree>
    <p:extLst>
      <p:ext uri="{BB962C8B-B14F-4D97-AF65-F5344CB8AC3E}">
        <p14:creationId xmlns:p14="http://schemas.microsoft.com/office/powerpoint/2010/main" val="225734090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Lst>
  <p:transition spd="med"/>
  <p:txStyles>
    <p:titleStyle>
      <a:lvl1pPr marL="0" marR="0" indent="0" algn="l" defTabSz="1218866"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1pPr>
      <a:lvl2pPr marL="0" marR="0" indent="0" algn="l" defTabSz="1218866"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2pPr>
      <a:lvl3pPr marL="0" marR="0" indent="0" algn="l" defTabSz="1218866"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3pPr>
      <a:lvl4pPr marL="0" marR="0" indent="0" algn="l" defTabSz="1218866"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4pPr>
      <a:lvl5pPr marL="0" marR="0" indent="0" algn="l" defTabSz="1218866"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5pPr>
      <a:lvl6pPr marL="0" marR="0" indent="0" algn="l" defTabSz="1218866"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6pPr>
      <a:lvl7pPr marL="0" marR="0" indent="0" algn="l" defTabSz="1218866"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7pPr>
      <a:lvl8pPr marL="0" marR="0" indent="0" algn="l" defTabSz="1218866"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8pPr>
      <a:lvl9pPr marL="0" marR="0" indent="0" algn="l" defTabSz="1218866" rtl="0" latinLnBrk="0">
        <a:lnSpc>
          <a:spcPct val="100000"/>
        </a:lnSpc>
        <a:spcBef>
          <a:spcPts val="0"/>
        </a:spcBef>
        <a:spcAft>
          <a:spcPts val="0"/>
        </a:spcAft>
        <a:buClrTx/>
        <a:buSzTx/>
        <a:buFontTx/>
        <a:buNone/>
        <a:tabLst/>
        <a:defRPr sz="2399" b="0" i="0" u="none" strike="noStrike" cap="none" spc="0" baseline="0">
          <a:ln>
            <a:noFill/>
          </a:ln>
          <a:solidFill>
            <a:srgbClr val="FFFFFF"/>
          </a:solidFill>
          <a:uFillTx/>
          <a:latin typeface="Calibri"/>
          <a:ea typeface="Calibri"/>
          <a:cs typeface="Calibri"/>
          <a:sym typeface="Calibri"/>
        </a:defRPr>
      </a:lvl9pPr>
    </p:titleStyle>
    <p:bodyStyle>
      <a:lvl1pPr marL="457075" marR="0" indent="-287787" algn="l" defTabSz="1218866"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1pPr>
      <a:lvl2pPr marL="1015721" marR="0" indent="-253931" algn="l" defTabSz="1218866"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2pPr>
      <a:lvl3pPr marL="1565903" marR="0" indent="-211608" algn="l" defTabSz="1218866"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3pPr>
      <a:lvl4pPr marL="2212817" marR="0" indent="-266020" algn="l" defTabSz="1218866"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4pPr>
      <a:lvl5pPr marL="2822250" marR="0" indent="-266020" algn="l" defTabSz="1218866"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5pPr>
      <a:lvl6pPr marL="3351878" marR="0" indent="-135429" algn="l" defTabSz="1218866"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6pPr>
      <a:lvl7pPr marL="3961311" marR="0" indent="-135429" algn="l" defTabSz="1218866"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7pPr>
      <a:lvl8pPr marL="4570744" marR="0" indent="-135429" algn="l" defTabSz="1218866"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8pPr>
      <a:lvl9pPr marL="5180175" marR="0" indent="-135429" algn="l" defTabSz="1218866" rtl="0" latinLnBrk="0">
        <a:lnSpc>
          <a:spcPct val="100000"/>
        </a:lnSpc>
        <a:spcBef>
          <a:spcPts val="533"/>
        </a:spcBef>
        <a:spcAft>
          <a:spcPts val="0"/>
        </a:spcAft>
        <a:buClr>
          <a:srgbClr val="000000"/>
        </a:buClr>
        <a:buSzPct val="100000"/>
        <a:buFont typeface="Arial"/>
        <a:buChar char="•"/>
        <a:tabLst/>
        <a:defRPr sz="2666" b="0" i="0" u="none" strike="noStrike" cap="none" spc="0" baseline="0">
          <a:ln>
            <a:noFill/>
          </a:ln>
          <a:solidFill>
            <a:srgbClr val="000000"/>
          </a:solidFill>
          <a:uFillTx/>
          <a:latin typeface="Calibri"/>
          <a:ea typeface="Calibri"/>
          <a:cs typeface="Calibri"/>
          <a:sym typeface="Calibri"/>
        </a:defRPr>
      </a:lvl9pPr>
    </p:bodyStyle>
    <p:otherStyle>
      <a:lvl1pPr marL="0" marR="0" indent="0" algn="r" defTabSz="1218866"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1pPr>
      <a:lvl2pPr marL="0" marR="0" indent="0" algn="r" defTabSz="1218866"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2pPr>
      <a:lvl3pPr marL="0" marR="0" indent="0" algn="r" defTabSz="1218866"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3pPr>
      <a:lvl4pPr marL="0" marR="0" indent="0" algn="r" defTabSz="1218866"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4pPr>
      <a:lvl5pPr marL="0" marR="0" indent="0" algn="r" defTabSz="1218866"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5pPr>
      <a:lvl6pPr marL="0" marR="0" indent="0" algn="r" defTabSz="1218866"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6pPr>
      <a:lvl7pPr marL="0" marR="0" indent="0" algn="r" defTabSz="1218866"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7pPr>
      <a:lvl8pPr marL="0" marR="0" indent="0" algn="r" defTabSz="1218866"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8pPr>
      <a:lvl9pPr marL="0" marR="0" indent="0" algn="r" defTabSz="1218866"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9"/>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441" y="1543584"/>
            <a:ext cx="10969943"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676548" y="6513362"/>
            <a:ext cx="2844059"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0E17047-C597-4B34-8FEE-7A0D1EA692A4}" type="datetimeFigureOut">
              <a:rPr lang="en-US" smtClean="0"/>
              <a:t>2/10/26</a:t>
            </a:fld>
            <a:endParaRPr lang="en-US"/>
          </a:p>
        </p:txBody>
      </p:sp>
      <p:sp>
        <p:nvSpPr>
          <p:cNvPr id="5" name="Footer Placeholder 4"/>
          <p:cNvSpPr>
            <a:spLocks noGrp="1"/>
          </p:cNvSpPr>
          <p:nvPr>
            <p:ph type="ftr" sz="quarter" idx="3"/>
          </p:nvPr>
        </p:nvSpPr>
        <p:spPr>
          <a:xfrm>
            <a:off x="4164515" y="6577566"/>
            <a:ext cx="3859795"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577566"/>
            <a:ext cx="2844059"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9113955" y="6147018"/>
            <a:ext cx="2716487" cy="546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userDrawn="1"/>
        </p:nvSpPr>
        <p:spPr>
          <a:xfrm>
            <a:off x="7918141" y="6147702"/>
            <a:ext cx="1201208" cy="545660"/>
          </a:xfrm>
          <a:prstGeom prst="rect">
            <a:avLst/>
          </a:prstGeom>
          <a:solidFill>
            <a:srgbClr val="F8F8F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2399"/>
          </a:p>
        </p:txBody>
      </p:sp>
      <p:pic>
        <p:nvPicPr>
          <p:cNvPr id="9" name="Picture 8"/>
          <p:cNvPicPr>
            <a:picLocks noChangeAspect="1"/>
          </p:cNvPicPr>
          <p:nvPr userDrawn="1"/>
        </p:nvPicPr>
        <p:blipFill>
          <a:blip r:embed="rId10"/>
          <a:stretch>
            <a:fillRect/>
          </a:stretch>
        </p:blipFill>
        <p:spPr>
          <a:xfrm>
            <a:off x="8003317" y="6328236"/>
            <a:ext cx="1097714" cy="188667"/>
          </a:xfrm>
          <a:prstGeom prst="rect">
            <a:avLst/>
          </a:prstGeom>
        </p:spPr>
      </p:pic>
      <p:pic>
        <p:nvPicPr>
          <p:cNvPr id="10" name="Picture 1">
            <a:extLst>
              <a:ext uri="{FF2B5EF4-FFF2-40B4-BE49-F238E27FC236}">
                <a16:creationId xmlns:a16="http://schemas.microsoft.com/office/drawing/2014/main" id="{CE416053-6A3A-B952-23F5-0B7D59F3A5D1}"/>
              </a:ext>
            </a:extLst>
          </p:cNvPr>
          <p:cNvPicPr>
            <a:picLocks noChangeAspect="1"/>
          </p:cNvPicPr>
          <p:nvPr userDrawn="1"/>
        </p:nvPicPr>
        <p:blipFill>
          <a:blip r:embed="rId11"/>
          <a:stretch>
            <a:fillRect/>
          </a:stretch>
        </p:blipFill>
        <p:spPr>
          <a:xfrm>
            <a:off x="857809" y="6470465"/>
            <a:ext cx="809933" cy="281976"/>
          </a:xfrm>
          <a:prstGeom prst="rect">
            <a:avLst/>
          </a:prstGeom>
        </p:spPr>
      </p:pic>
      <p:pic>
        <p:nvPicPr>
          <p:cNvPr id="12" name="Picture 10">
            <a:extLst>
              <a:ext uri="{FF2B5EF4-FFF2-40B4-BE49-F238E27FC236}">
                <a16:creationId xmlns:a16="http://schemas.microsoft.com/office/drawing/2014/main" id="{D3530F30-23B9-883C-C111-8D216E5C6529}"/>
              </a:ext>
            </a:extLst>
          </p:cNvPr>
          <p:cNvPicPr>
            <a:picLocks noChangeAspect="1"/>
          </p:cNvPicPr>
          <p:nvPr userDrawn="1"/>
        </p:nvPicPr>
        <p:blipFill>
          <a:blip r:embed="rId12"/>
          <a:stretch>
            <a:fillRect/>
          </a:stretch>
        </p:blipFill>
        <p:spPr>
          <a:xfrm>
            <a:off x="1789836" y="6401288"/>
            <a:ext cx="661357" cy="352555"/>
          </a:xfrm>
          <a:prstGeom prst="rect">
            <a:avLst/>
          </a:prstGeom>
        </p:spPr>
      </p:pic>
      <p:pic>
        <p:nvPicPr>
          <p:cNvPr id="13" name="Image 12">
            <a:extLst>
              <a:ext uri="{FF2B5EF4-FFF2-40B4-BE49-F238E27FC236}">
                <a16:creationId xmlns:a16="http://schemas.microsoft.com/office/drawing/2014/main" id="{C2809289-C244-DF32-9A40-6487AFC0C00F}"/>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573286" y="6329038"/>
            <a:ext cx="438722" cy="409343"/>
          </a:xfrm>
          <a:prstGeom prst="rect">
            <a:avLst/>
          </a:prstGeom>
          <a:noFill/>
          <a:ln>
            <a:noFill/>
          </a:ln>
        </p:spPr>
      </p:pic>
      <p:pic>
        <p:nvPicPr>
          <p:cNvPr id="14" name="Image 13" descr="Une image contenant texte, clipart&#10;&#10;Description générée automatiquement">
            <a:extLst>
              <a:ext uri="{FF2B5EF4-FFF2-40B4-BE49-F238E27FC236}">
                <a16:creationId xmlns:a16="http://schemas.microsoft.com/office/drawing/2014/main" id="{E4706956-2A9C-BC0D-DF3D-FFC4BBDF69F9}"/>
              </a:ext>
            </a:extLst>
          </p:cNvPr>
          <p:cNvPicPr>
            <a:picLocks noChangeAspect="1"/>
          </p:cNvPicPr>
          <p:nvPr userDrawn="1"/>
        </p:nvPicPr>
        <p:blipFill>
          <a:blip r:embed="rId14"/>
          <a:stretch>
            <a:fillRect/>
          </a:stretch>
        </p:blipFill>
        <p:spPr>
          <a:xfrm>
            <a:off x="3113979" y="6278972"/>
            <a:ext cx="561186" cy="509400"/>
          </a:xfrm>
          <a:prstGeom prst="rect">
            <a:avLst/>
          </a:prstGeom>
        </p:spPr>
      </p:pic>
      <p:pic>
        <p:nvPicPr>
          <p:cNvPr id="15" name="Image 14">
            <a:extLst>
              <a:ext uri="{FF2B5EF4-FFF2-40B4-BE49-F238E27FC236}">
                <a16:creationId xmlns:a16="http://schemas.microsoft.com/office/drawing/2014/main" id="{FA52BDAA-F8A0-A6F6-713F-7CEF0D13545A}"/>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14168" b="14885"/>
          <a:stretch/>
        </p:blipFill>
        <p:spPr bwMode="auto">
          <a:xfrm>
            <a:off x="3647007" y="6308727"/>
            <a:ext cx="789808" cy="520896"/>
          </a:xfrm>
          <a:prstGeom prst="rect">
            <a:avLst/>
          </a:prstGeom>
          <a:ln>
            <a:noFill/>
          </a:ln>
          <a:extLst>
            <a:ext uri="{53640926-AAD7-44D8-BBD7-CCE9431645EC}">
              <a14:shadowObscured xmlns:a14="http://schemas.microsoft.com/office/drawing/2010/main"/>
            </a:ext>
          </a:extLst>
        </p:spPr>
      </p:pic>
      <p:pic>
        <p:nvPicPr>
          <p:cNvPr id="16" name="Image 15">
            <a:extLst>
              <a:ext uri="{FF2B5EF4-FFF2-40B4-BE49-F238E27FC236}">
                <a16:creationId xmlns:a16="http://schemas.microsoft.com/office/drawing/2014/main" id="{72F6C013-BBCE-2981-2E02-ED227F5B79DE}"/>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34631" y="6243041"/>
            <a:ext cx="616475" cy="509401"/>
          </a:xfrm>
          <a:prstGeom prst="rect">
            <a:avLst/>
          </a:prstGeom>
        </p:spPr>
      </p:pic>
    </p:spTree>
    <p:extLst>
      <p:ext uri="{BB962C8B-B14F-4D97-AF65-F5344CB8AC3E}">
        <p14:creationId xmlns:p14="http://schemas.microsoft.com/office/powerpoint/2010/main" val="1961830562"/>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Lst>
  <p:txStyles>
    <p:titleStyle>
      <a:lvl1pPr algn="ctr" defTabSz="1218895" rtl="0" eaLnBrk="1" latinLnBrk="0" hangingPunct="1">
        <a:spcBef>
          <a:spcPct val="0"/>
        </a:spcBef>
        <a:buNone/>
        <a:defRPr sz="4266" kern="1200">
          <a:solidFill>
            <a:schemeClr val="tx1"/>
          </a:solidFill>
          <a:latin typeface="+mj-lt"/>
          <a:ea typeface="+mj-ea"/>
          <a:cs typeface="+mj-cs"/>
        </a:defRPr>
      </a:lvl1pPr>
    </p:titleStyle>
    <p:bodyStyle>
      <a:lvl1pPr marL="457086" indent="-457086"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1pPr>
      <a:lvl2pPr marL="990352" indent="-380905" algn="l" defTabSz="1218895"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18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18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9"/>
            <a:ext cx="10969943"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441" y="6577567"/>
            <a:ext cx="2844059"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0E17047-C597-4B34-8FEE-7A0D1EA692A4}" type="datetimeFigureOut">
              <a:rPr lang="en-US" smtClean="0"/>
              <a:t>2/10/26</a:t>
            </a:fld>
            <a:endParaRPr lang="en-US"/>
          </a:p>
        </p:txBody>
      </p:sp>
      <p:sp>
        <p:nvSpPr>
          <p:cNvPr id="5" name="Footer Placeholder 4"/>
          <p:cNvSpPr>
            <a:spLocks noGrp="1"/>
          </p:cNvSpPr>
          <p:nvPr>
            <p:ph type="ftr" sz="quarter" idx="3"/>
          </p:nvPr>
        </p:nvSpPr>
        <p:spPr>
          <a:xfrm>
            <a:off x="4164515" y="6577567"/>
            <a:ext cx="3859795"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577567"/>
            <a:ext cx="2844059"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10" cstate="screen">
            <a:extLst>
              <a:ext uri="{28A0092B-C50C-407E-A947-70E740481C1C}">
                <a14:useLocalDpi xmlns:a14="http://schemas.microsoft.com/office/drawing/2010/main" val="0"/>
              </a:ext>
            </a:extLst>
          </a:blip>
          <a:srcRect/>
          <a:stretch>
            <a:fillRect/>
          </a:stretch>
        </p:blipFill>
        <p:spPr bwMode="auto">
          <a:xfrm>
            <a:off x="9113955" y="6147020"/>
            <a:ext cx="2716487" cy="546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0119859"/>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816" r:id="rId8"/>
  </p:sldLayoutIdLst>
  <p:txStyles>
    <p:titleStyle>
      <a:lvl1pPr algn="ctr" defTabSz="1218866" rtl="0" eaLnBrk="1" latinLnBrk="0" hangingPunct="1">
        <a:spcBef>
          <a:spcPct val="0"/>
        </a:spcBef>
        <a:buNone/>
        <a:defRPr sz="4266" kern="1200">
          <a:solidFill>
            <a:schemeClr val="tx1"/>
          </a:solidFill>
          <a:latin typeface="+mj-lt"/>
          <a:ea typeface="+mj-ea"/>
          <a:cs typeface="+mj-cs"/>
        </a:defRPr>
      </a:lvl1pPr>
    </p:titleStyle>
    <p:bodyStyle>
      <a:lvl1pPr marL="457075" indent="-457075" algn="l" defTabSz="1218866"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1pPr>
      <a:lvl2pPr marL="990327" indent="-380895" algn="l" defTabSz="1218866"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2pPr>
      <a:lvl3pPr marL="1523582" indent="-304716" algn="l" defTabSz="1218866"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3pPr>
      <a:lvl4pPr marL="2133013" indent="-304716" algn="l" defTabSz="1218866" rtl="0" eaLnBrk="1" latinLnBrk="0" hangingPunct="1">
        <a:spcBef>
          <a:spcPct val="20000"/>
        </a:spcBef>
        <a:buFont typeface="Arial" panose="020B0604020202020204" pitchFamily="34" charset="0"/>
        <a:buChar char="–"/>
        <a:defRPr sz="1866" kern="1200">
          <a:solidFill>
            <a:schemeClr val="tx1"/>
          </a:solidFill>
          <a:latin typeface="+mn-lt"/>
          <a:ea typeface="+mn-ea"/>
          <a:cs typeface="+mn-cs"/>
        </a:defRPr>
      </a:lvl4pPr>
      <a:lvl5pPr marL="2742445" indent="-304716" algn="l" defTabSz="1218866" rtl="0" eaLnBrk="1" latinLnBrk="0" hangingPunct="1">
        <a:spcBef>
          <a:spcPct val="20000"/>
        </a:spcBef>
        <a:buFont typeface="Arial" panose="020B0604020202020204" pitchFamily="34" charset="0"/>
        <a:buChar char="»"/>
        <a:defRPr sz="1866" kern="1200">
          <a:solidFill>
            <a:schemeClr val="tx1"/>
          </a:solidFill>
          <a:latin typeface="+mn-lt"/>
          <a:ea typeface="+mn-ea"/>
          <a:cs typeface="+mn-cs"/>
        </a:defRPr>
      </a:lvl5pPr>
      <a:lvl6pPr marL="3351878" indent="-304716" algn="l" defTabSz="1218866"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311" indent="-304716" algn="l" defTabSz="1218866"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744" indent="-304716" algn="l" defTabSz="1218866"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175" indent="-304716" algn="l" defTabSz="1218866"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p:bodyStyle>
    <p:otherStyle>
      <a:defPPr>
        <a:defRPr lang="en-US"/>
      </a:defPPr>
      <a:lvl1pPr marL="0" algn="l" defTabSz="1218866" rtl="0" eaLnBrk="1" latinLnBrk="0" hangingPunct="1">
        <a:defRPr sz="2399" kern="1200">
          <a:solidFill>
            <a:schemeClr val="tx1"/>
          </a:solidFill>
          <a:latin typeface="+mn-lt"/>
          <a:ea typeface="+mn-ea"/>
          <a:cs typeface="+mn-cs"/>
        </a:defRPr>
      </a:lvl1pPr>
      <a:lvl2pPr marL="609433" algn="l" defTabSz="1218866" rtl="0" eaLnBrk="1" latinLnBrk="0" hangingPunct="1">
        <a:defRPr sz="2399" kern="1200">
          <a:solidFill>
            <a:schemeClr val="tx1"/>
          </a:solidFill>
          <a:latin typeface="+mn-lt"/>
          <a:ea typeface="+mn-ea"/>
          <a:cs typeface="+mn-cs"/>
        </a:defRPr>
      </a:lvl2pPr>
      <a:lvl3pPr marL="1218866" algn="l" defTabSz="1218866" rtl="0" eaLnBrk="1" latinLnBrk="0" hangingPunct="1">
        <a:defRPr sz="2399" kern="1200">
          <a:solidFill>
            <a:schemeClr val="tx1"/>
          </a:solidFill>
          <a:latin typeface="+mn-lt"/>
          <a:ea typeface="+mn-ea"/>
          <a:cs typeface="+mn-cs"/>
        </a:defRPr>
      </a:lvl3pPr>
      <a:lvl4pPr marL="1828297" algn="l" defTabSz="1218866" rtl="0" eaLnBrk="1" latinLnBrk="0" hangingPunct="1">
        <a:defRPr sz="2399" kern="1200">
          <a:solidFill>
            <a:schemeClr val="tx1"/>
          </a:solidFill>
          <a:latin typeface="+mn-lt"/>
          <a:ea typeface="+mn-ea"/>
          <a:cs typeface="+mn-cs"/>
        </a:defRPr>
      </a:lvl4pPr>
      <a:lvl5pPr marL="2437729" algn="l" defTabSz="1218866" rtl="0" eaLnBrk="1" latinLnBrk="0" hangingPunct="1">
        <a:defRPr sz="2399" kern="1200">
          <a:solidFill>
            <a:schemeClr val="tx1"/>
          </a:solidFill>
          <a:latin typeface="+mn-lt"/>
          <a:ea typeface="+mn-ea"/>
          <a:cs typeface="+mn-cs"/>
        </a:defRPr>
      </a:lvl5pPr>
      <a:lvl6pPr marL="3047162" algn="l" defTabSz="1218866" rtl="0" eaLnBrk="1" latinLnBrk="0" hangingPunct="1">
        <a:defRPr sz="2399" kern="1200">
          <a:solidFill>
            <a:schemeClr val="tx1"/>
          </a:solidFill>
          <a:latin typeface="+mn-lt"/>
          <a:ea typeface="+mn-ea"/>
          <a:cs typeface="+mn-cs"/>
        </a:defRPr>
      </a:lvl6pPr>
      <a:lvl7pPr marL="3656595" algn="l" defTabSz="1218866" rtl="0" eaLnBrk="1" latinLnBrk="0" hangingPunct="1">
        <a:defRPr sz="2399" kern="1200">
          <a:solidFill>
            <a:schemeClr val="tx1"/>
          </a:solidFill>
          <a:latin typeface="+mn-lt"/>
          <a:ea typeface="+mn-ea"/>
          <a:cs typeface="+mn-cs"/>
        </a:defRPr>
      </a:lvl7pPr>
      <a:lvl8pPr marL="4266027" algn="l" defTabSz="1218866" rtl="0" eaLnBrk="1" latinLnBrk="0" hangingPunct="1">
        <a:defRPr sz="2399" kern="1200">
          <a:solidFill>
            <a:schemeClr val="tx1"/>
          </a:solidFill>
          <a:latin typeface="+mn-lt"/>
          <a:ea typeface="+mn-ea"/>
          <a:cs typeface="+mn-cs"/>
        </a:defRPr>
      </a:lvl8pPr>
      <a:lvl9pPr marL="4875459" algn="l" defTabSz="1218866" rtl="0" eaLnBrk="1" latinLnBrk="0" hangingPunct="1">
        <a:defRPr sz="2399"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black background with a black square&#10;&#10;Description automatically generated with medium confidence">
            <a:extLst>
              <a:ext uri="{FF2B5EF4-FFF2-40B4-BE49-F238E27FC236}">
                <a16:creationId xmlns:a16="http://schemas.microsoft.com/office/drawing/2014/main" id="{C12129FE-3314-E0EA-E83F-45EEB5D04587}"/>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0" y="0"/>
            <a:ext cx="12188825" cy="6858000"/>
          </a:xfrm>
          <a:prstGeom prst="rect">
            <a:avLst/>
          </a:prstGeom>
        </p:spPr>
      </p:pic>
      <p:sp>
        <p:nvSpPr>
          <p:cNvPr id="2" name="Title Placeholder 1">
            <a:extLst>
              <a:ext uri="{FF2B5EF4-FFF2-40B4-BE49-F238E27FC236}">
                <a16:creationId xmlns:a16="http://schemas.microsoft.com/office/drawing/2014/main" id="{876EC29C-3676-A4F4-BD7A-5F0B8B8A5DC9}"/>
              </a:ext>
            </a:extLst>
          </p:cNvPr>
          <p:cNvSpPr>
            <a:spLocks noGrp="1"/>
          </p:cNvSpPr>
          <p:nvPr>
            <p:ph type="title"/>
          </p:nvPr>
        </p:nvSpPr>
        <p:spPr>
          <a:xfrm>
            <a:off x="349533" y="846246"/>
            <a:ext cx="11507684" cy="844442"/>
          </a:xfrm>
          <a:prstGeom prst="rect">
            <a:avLst/>
          </a:prstGeom>
        </p:spPr>
        <p:txBody>
          <a:bodyPr vert="horz" lIns="91440" tIns="45720" rIns="91440" bIns="45720" rtlCol="0" anchor="ctr">
            <a:normAutofit/>
          </a:bodyPr>
          <a:lstStyle/>
          <a:p>
            <a:r>
              <a:rPr lang="it-IT"/>
              <a:t>Fare clic per modificare lo stile del titolo dello schema</a:t>
            </a:r>
            <a:endParaRPr lang="en-IE"/>
          </a:p>
        </p:txBody>
      </p:sp>
      <p:sp>
        <p:nvSpPr>
          <p:cNvPr id="3" name="Text Placeholder 2">
            <a:extLst>
              <a:ext uri="{FF2B5EF4-FFF2-40B4-BE49-F238E27FC236}">
                <a16:creationId xmlns:a16="http://schemas.microsoft.com/office/drawing/2014/main" id="{DF0E1955-9B80-ACCB-6D2A-2A6797D8BDA3}"/>
              </a:ext>
            </a:extLst>
          </p:cNvPr>
          <p:cNvSpPr>
            <a:spLocks noGrp="1"/>
          </p:cNvSpPr>
          <p:nvPr>
            <p:ph type="body" idx="1"/>
          </p:nvPr>
        </p:nvSpPr>
        <p:spPr>
          <a:xfrm>
            <a:off x="349532" y="1825625"/>
            <a:ext cx="11507684"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0"/>
            <a:endParaRPr lang="en-US"/>
          </a:p>
        </p:txBody>
      </p:sp>
      <p:sp>
        <p:nvSpPr>
          <p:cNvPr id="6" name="Slide Number Placeholder 5">
            <a:extLst>
              <a:ext uri="{FF2B5EF4-FFF2-40B4-BE49-F238E27FC236}">
                <a16:creationId xmlns:a16="http://schemas.microsoft.com/office/drawing/2014/main" id="{F440D14C-E0C3-C36F-C739-3337B1237D1B}"/>
              </a:ext>
            </a:extLst>
          </p:cNvPr>
          <p:cNvSpPr>
            <a:spLocks noGrp="1"/>
          </p:cNvSpPr>
          <p:nvPr>
            <p:ph type="sldNum" sz="quarter" idx="4"/>
          </p:nvPr>
        </p:nvSpPr>
        <p:spPr>
          <a:xfrm>
            <a:off x="11010273" y="6356351"/>
            <a:ext cx="846943" cy="365125"/>
          </a:xfrm>
          <a:prstGeom prst="rect">
            <a:avLst/>
          </a:prstGeom>
        </p:spPr>
        <p:txBody>
          <a:bodyPr vert="horz" lIns="91440" tIns="45720" rIns="91440" bIns="45720" rtlCol="0" anchor="ctr"/>
          <a:lstStyle>
            <a:lvl1pPr algn="r">
              <a:defRPr sz="1200">
                <a:solidFill>
                  <a:srgbClr val="898989"/>
                </a:solidFill>
              </a:defRPr>
            </a:lvl1pPr>
          </a:lstStyle>
          <a:p>
            <a:fld id="{F0A192C1-6D70-4E34-8223-645F4389ADAC}" type="slidenum">
              <a:rPr lang="en-IE" smtClean="0"/>
              <a:pPr/>
              <a:t>‹#›</a:t>
            </a:fld>
            <a:endParaRPr lang="en-IE"/>
          </a:p>
        </p:txBody>
      </p:sp>
      <p:pic>
        <p:nvPicPr>
          <p:cNvPr id="4" name="Immagine 3">
            <a:extLst>
              <a:ext uri="{FF2B5EF4-FFF2-40B4-BE49-F238E27FC236}">
                <a16:creationId xmlns:a16="http://schemas.microsoft.com/office/drawing/2014/main" id="{F2527590-D5DE-5B94-86F9-FC9ED6679459}"/>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356823" y="194671"/>
            <a:ext cx="6480194" cy="361734"/>
          </a:xfrm>
          <a:prstGeom prst="rect">
            <a:avLst/>
          </a:prstGeom>
        </p:spPr>
      </p:pic>
    </p:spTree>
    <p:extLst>
      <p:ext uri="{BB962C8B-B14F-4D97-AF65-F5344CB8AC3E}">
        <p14:creationId xmlns:p14="http://schemas.microsoft.com/office/powerpoint/2010/main" val="1346647992"/>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3" r:id="rId16"/>
    <p:sldLayoutId id="2147483834" r:id="rId17"/>
  </p:sldLayoutIdLst>
  <p:hf hdr="0" ftr="0" dt="0"/>
  <p:txStyles>
    <p:titleStyle>
      <a:lvl1pPr algn="l" defTabSz="914126" rtl="0" eaLnBrk="1" latinLnBrk="0" hangingPunct="1">
        <a:lnSpc>
          <a:spcPct val="90000"/>
        </a:lnSpc>
        <a:spcBef>
          <a:spcPct val="0"/>
        </a:spcBef>
        <a:buNone/>
        <a:defRPr sz="3199" kern="1200">
          <a:solidFill>
            <a:schemeClr val="tx2"/>
          </a:solidFill>
          <a:latin typeface="Arial Black" panose="020B0A04020102020204" pitchFamily="34" charset="0"/>
          <a:ea typeface="+mj-ea"/>
          <a:cs typeface="+mj-cs"/>
        </a:defRPr>
      </a:lvl1pPr>
    </p:titleStyle>
    <p:bodyStyle>
      <a:lvl1pPr marL="228531" indent="-228531" algn="l" defTabSz="914126" rtl="0" eaLnBrk="1" latinLnBrk="0" hangingPunct="1">
        <a:lnSpc>
          <a:spcPct val="90000"/>
        </a:lnSpc>
        <a:spcBef>
          <a:spcPts val="1000"/>
        </a:spcBef>
        <a:buClr>
          <a:schemeClr val="tx2"/>
        </a:buClr>
        <a:buFont typeface="Arial" panose="020B0604020202020204" pitchFamily="34" charset="0"/>
        <a:buChar char="•"/>
        <a:defRPr sz="1999" kern="1200">
          <a:solidFill>
            <a:schemeClr val="tx1"/>
          </a:solidFill>
          <a:latin typeface="Arial" panose="020B0604020202020204" pitchFamily="34" charset="0"/>
          <a:ea typeface="+mn-ea"/>
          <a:cs typeface="Arial" panose="020B0604020202020204" pitchFamily="34" charset="0"/>
        </a:defRPr>
      </a:lvl1pPr>
      <a:lvl2pPr marL="685594" indent="-228531" algn="l" defTabSz="914126" rtl="0" eaLnBrk="1" latinLnBrk="0" hangingPunct="1">
        <a:lnSpc>
          <a:spcPct val="90000"/>
        </a:lnSpc>
        <a:spcBef>
          <a:spcPts val="500"/>
        </a:spcBef>
        <a:buClr>
          <a:schemeClr val="tx2"/>
        </a:buClr>
        <a:buFont typeface="Arial" panose="020B0604020202020204" pitchFamily="34" charset="0"/>
        <a:buChar char="•"/>
        <a:defRPr sz="1799" kern="1200">
          <a:solidFill>
            <a:schemeClr val="tx1"/>
          </a:solidFill>
          <a:latin typeface="Arial" panose="020B0604020202020204" pitchFamily="34" charset="0"/>
          <a:ea typeface="+mn-ea"/>
          <a:cs typeface="Arial" panose="020B0604020202020204" pitchFamily="34" charset="0"/>
        </a:defRPr>
      </a:lvl2pPr>
      <a:lvl3pPr marL="1142657" indent="-228531" algn="l" defTabSz="914126"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Arial" panose="020B0604020202020204" pitchFamily="34" charset="0"/>
          <a:ea typeface="+mn-ea"/>
          <a:cs typeface="Arial" panose="020B0604020202020204" pitchFamily="34" charset="0"/>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Arial" panose="020B0604020202020204" pitchFamily="34" charset="0"/>
          <a:ea typeface="+mn-ea"/>
          <a:cs typeface="Arial" panose="020B0604020202020204" pitchFamily="34" charset="0"/>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PowerPoint_strip2.png"/>
          <p:cNvPicPr>
            <a:picLocks noChangeAspect="1"/>
          </p:cNvPicPr>
          <p:nvPr userDrawn="1"/>
        </p:nvPicPr>
        <p:blipFill>
          <a:blip r:embed="rId9"/>
          <a:stretch>
            <a:fillRect/>
          </a:stretch>
        </p:blipFill>
        <p:spPr>
          <a:xfrm>
            <a:off x="0" y="0"/>
            <a:ext cx="182880" cy="6858000"/>
          </a:xfrm>
          <a:prstGeom prst="rect">
            <a:avLst/>
          </a:prstGeom>
        </p:spPr>
      </p:pic>
    </p:spTree>
    <p:extLst>
      <p:ext uri="{BB962C8B-B14F-4D97-AF65-F5344CB8AC3E}">
        <p14:creationId xmlns:p14="http://schemas.microsoft.com/office/powerpoint/2010/main" val="985544997"/>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Lst>
  <p:hf hdr="0" dt="0"/>
  <p:txStyles>
    <p:titleStyle>
      <a:lvl1pPr algn="l" defTabSz="457086" rtl="0" eaLnBrk="1" latinLnBrk="0" hangingPunct="1">
        <a:lnSpc>
          <a:spcPts val="2799"/>
        </a:lnSpc>
        <a:spcBef>
          <a:spcPct val="0"/>
        </a:spcBef>
        <a:buNone/>
        <a:defRPr sz="2399" kern="1200">
          <a:solidFill>
            <a:schemeClr val="bg1"/>
          </a:solidFill>
          <a:latin typeface="+mj-lt"/>
          <a:ea typeface="+mj-ea"/>
          <a:cs typeface="+mj-cs"/>
        </a:defRPr>
      </a:lvl1pPr>
    </p:titleStyle>
    <p:bodyStyle>
      <a:lvl1pPr marL="342814" indent="-342814" algn="l" defTabSz="457086" rtl="0" eaLnBrk="1" latinLnBrk="0" hangingPunct="1">
        <a:spcBef>
          <a:spcPct val="20000"/>
        </a:spcBef>
        <a:buClr>
          <a:schemeClr val="bg1"/>
        </a:buClr>
        <a:buFont typeface="Arial"/>
        <a:buChar char="•"/>
        <a:defRPr sz="3199" kern="1200">
          <a:solidFill>
            <a:schemeClr val="bg1"/>
          </a:solidFill>
          <a:latin typeface="+mn-lt"/>
          <a:ea typeface="+mn-ea"/>
          <a:cs typeface="+mn-cs"/>
        </a:defRPr>
      </a:lvl1pPr>
      <a:lvl2pPr marL="742765" indent="-285679" algn="l" defTabSz="457086" rtl="0" eaLnBrk="1" latinLnBrk="0" hangingPunct="1">
        <a:spcBef>
          <a:spcPct val="20000"/>
        </a:spcBef>
        <a:buClr>
          <a:schemeClr val="bg1"/>
        </a:buClr>
        <a:buFont typeface="Arial"/>
        <a:buChar char="–"/>
        <a:defRPr sz="2799" kern="1200">
          <a:solidFill>
            <a:schemeClr val="bg1"/>
          </a:solidFill>
          <a:latin typeface="+mn-lt"/>
          <a:ea typeface="+mn-ea"/>
          <a:cs typeface="+mn-cs"/>
        </a:defRPr>
      </a:lvl2pPr>
      <a:lvl3pPr marL="1142714" indent="-228543" algn="l" defTabSz="457086" rtl="0" eaLnBrk="1" latinLnBrk="0" hangingPunct="1">
        <a:spcBef>
          <a:spcPct val="20000"/>
        </a:spcBef>
        <a:buClr>
          <a:schemeClr val="bg1"/>
        </a:buClr>
        <a:buFont typeface="Arial"/>
        <a:buChar char="•"/>
        <a:defRPr sz="2399" kern="1200">
          <a:solidFill>
            <a:schemeClr val="bg1"/>
          </a:solidFill>
          <a:latin typeface="+mn-lt"/>
          <a:ea typeface="+mn-ea"/>
          <a:cs typeface="+mn-cs"/>
        </a:defRPr>
      </a:lvl3pPr>
      <a:lvl4pPr marL="1599800" indent="-228543" algn="l" defTabSz="457086" rtl="0" eaLnBrk="1" latinLnBrk="0" hangingPunct="1">
        <a:spcBef>
          <a:spcPct val="20000"/>
        </a:spcBef>
        <a:buClr>
          <a:schemeClr val="bg1"/>
        </a:buClr>
        <a:buFont typeface="Arial"/>
        <a:buChar char="–"/>
        <a:defRPr sz="2000" kern="1200">
          <a:solidFill>
            <a:schemeClr val="bg1"/>
          </a:solidFill>
          <a:latin typeface="+mn-lt"/>
          <a:ea typeface="+mn-ea"/>
          <a:cs typeface="+mn-cs"/>
        </a:defRPr>
      </a:lvl4pPr>
      <a:lvl5pPr marL="2056886" indent="-228543" algn="l" defTabSz="457086" rtl="0" eaLnBrk="1" latinLnBrk="0" hangingPunct="1">
        <a:spcBef>
          <a:spcPct val="20000"/>
        </a:spcBef>
        <a:buClr>
          <a:schemeClr val="bg1"/>
        </a:buClr>
        <a:buFont typeface="Arial"/>
        <a:buChar char="»"/>
        <a:defRPr sz="2000" kern="1200">
          <a:solidFill>
            <a:schemeClr val="bg1"/>
          </a:solidFill>
          <a:latin typeface="+mn-lt"/>
          <a:ea typeface="+mn-ea"/>
          <a:cs typeface="+mn-cs"/>
        </a:defRPr>
      </a:lvl5pPr>
      <a:lvl6pPr marL="2513971" indent="-228543" algn="l" defTabSz="457086" rtl="0" eaLnBrk="1" latinLnBrk="0" hangingPunct="1">
        <a:spcBef>
          <a:spcPct val="20000"/>
        </a:spcBef>
        <a:buFont typeface="Arial"/>
        <a:buChar char="•"/>
        <a:defRPr sz="2000" kern="1200">
          <a:solidFill>
            <a:schemeClr val="tx1"/>
          </a:solidFill>
          <a:latin typeface="+mn-lt"/>
          <a:ea typeface="+mn-ea"/>
          <a:cs typeface="+mn-cs"/>
        </a:defRPr>
      </a:lvl6pPr>
      <a:lvl7pPr marL="2971057" indent="-228543" algn="l" defTabSz="457086" rtl="0" eaLnBrk="1" latinLnBrk="0" hangingPunct="1">
        <a:spcBef>
          <a:spcPct val="20000"/>
        </a:spcBef>
        <a:buFont typeface="Arial"/>
        <a:buChar char="•"/>
        <a:defRPr sz="2000" kern="1200">
          <a:solidFill>
            <a:schemeClr val="tx1"/>
          </a:solidFill>
          <a:latin typeface="+mn-lt"/>
          <a:ea typeface="+mn-ea"/>
          <a:cs typeface="+mn-cs"/>
        </a:defRPr>
      </a:lvl7pPr>
      <a:lvl8pPr marL="3428143" indent="-228543" algn="l" defTabSz="457086" rtl="0" eaLnBrk="1" latinLnBrk="0" hangingPunct="1">
        <a:spcBef>
          <a:spcPct val="20000"/>
        </a:spcBef>
        <a:buFont typeface="Arial"/>
        <a:buChar char="•"/>
        <a:defRPr sz="2000" kern="1200">
          <a:solidFill>
            <a:schemeClr val="tx1"/>
          </a:solidFill>
          <a:latin typeface="+mn-lt"/>
          <a:ea typeface="+mn-ea"/>
          <a:cs typeface="+mn-cs"/>
        </a:defRPr>
      </a:lvl8pPr>
      <a:lvl9pPr marL="3885228" indent="-228543" algn="l" defTabSz="45708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86" rtl="0" eaLnBrk="1" latinLnBrk="0" hangingPunct="1">
        <a:defRPr sz="1800" kern="1200">
          <a:solidFill>
            <a:schemeClr val="tx1"/>
          </a:solidFill>
          <a:latin typeface="+mn-lt"/>
          <a:ea typeface="+mn-ea"/>
          <a:cs typeface="+mn-cs"/>
        </a:defRPr>
      </a:lvl1pPr>
      <a:lvl2pPr marL="457086" algn="l" defTabSz="457086" rtl="0" eaLnBrk="1" latinLnBrk="0" hangingPunct="1">
        <a:defRPr sz="1800" kern="1200">
          <a:solidFill>
            <a:schemeClr val="tx1"/>
          </a:solidFill>
          <a:latin typeface="+mn-lt"/>
          <a:ea typeface="+mn-ea"/>
          <a:cs typeface="+mn-cs"/>
        </a:defRPr>
      </a:lvl2pPr>
      <a:lvl3pPr marL="914171" algn="l" defTabSz="457086" rtl="0" eaLnBrk="1" latinLnBrk="0" hangingPunct="1">
        <a:defRPr sz="1800" kern="1200">
          <a:solidFill>
            <a:schemeClr val="tx1"/>
          </a:solidFill>
          <a:latin typeface="+mn-lt"/>
          <a:ea typeface="+mn-ea"/>
          <a:cs typeface="+mn-cs"/>
        </a:defRPr>
      </a:lvl3pPr>
      <a:lvl4pPr marL="1371257" algn="l" defTabSz="457086" rtl="0" eaLnBrk="1" latinLnBrk="0" hangingPunct="1">
        <a:defRPr sz="1800" kern="1200">
          <a:solidFill>
            <a:schemeClr val="tx1"/>
          </a:solidFill>
          <a:latin typeface="+mn-lt"/>
          <a:ea typeface="+mn-ea"/>
          <a:cs typeface="+mn-cs"/>
        </a:defRPr>
      </a:lvl4pPr>
      <a:lvl5pPr marL="1828343" algn="l" defTabSz="457086" rtl="0" eaLnBrk="1" latinLnBrk="0" hangingPunct="1">
        <a:defRPr sz="1800" kern="1200">
          <a:solidFill>
            <a:schemeClr val="tx1"/>
          </a:solidFill>
          <a:latin typeface="+mn-lt"/>
          <a:ea typeface="+mn-ea"/>
          <a:cs typeface="+mn-cs"/>
        </a:defRPr>
      </a:lvl5pPr>
      <a:lvl6pPr marL="2285429" algn="l" defTabSz="457086" rtl="0" eaLnBrk="1" latinLnBrk="0" hangingPunct="1">
        <a:defRPr sz="1800" kern="1200">
          <a:solidFill>
            <a:schemeClr val="tx1"/>
          </a:solidFill>
          <a:latin typeface="+mn-lt"/>
          <a:ea typeface="+mn-ea"/>
          <a:cs typeface="+mn-cs"/>
        </a:defRPr>
      </a:lvl6pPr>
      <a:lvl7pPr marL="2742514" algn="l" defTabSz="457086" rtl="0" eaLnBrk="1" latinLnBrk="0" hangingPunct="1">
        <a:defRPr sz="1800" kern="1200">
          <a:solidFill>
            <a:schemeClr val="tx1"/>
          </a:solidFill>
          <a:latin typeface="+mn-lt"/>
          <a:ea typeface="+mn-ea"/>
          <a:cs typeface="+mn-cs"/>
        </a:defRPr>
      </a:lvl7pPr>
      <a:lvl8pPr marL="3199600" algn="l" defTabSz="457086" rtl="0" eaLnBrk="1" latinLnBrk="0" hangingPunct="1">
        <a:defRPr sz="1800" kern="1200">
          <a:solidFill>
            <a:schemeClr val="tx1"/>
          </a:solidFill>
          <a:latin typeface="+mn-lt"/>
          <a:ea typeface="+mn-ea"/>
          <a:cs typeface="+mn-cs"/>
        </a:defRPr>
      </a:lvl8pPr>
      <a:lvl9pPr marL="3656686" algn="l" defTabSz="45708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10.xml.rels><?xml version="1.0" encoding="UTF-8" standalone="yes"?>
<Relationships xmlns="http://schemas.openxmlformats.org/package/2006/relationships"><Relationship Id="rId3" Type="http://schemas.openxmlformats.org/officeDocument/2006/relationships/hyperlink" Target="https://confluence.ecmwf.int/display/FCST/Changes+to+the+forecasting+system" TargetMode="External"/><Relationship Id="rId2" Type="http://schemas.openxmlformats.org/officeDocument/2006/relationships/image" Target="../media/image6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1.png"/><Relationship Id="rId1" Type="http://schemas.openxmlformats.org/officeDocument/2006/relationships/slideLayout" Target="../slideLayouts/slideLayout106.xml"/></Relationships>
</file>

<file path=ppt/slides/_rels/slide14.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emf"/><Relationship Id="rId7" Type="http://schemas.openxmlformats.org/officeDocument/2006/relationships/image" Target="../media/image77.emf"/><Relationship Id="rId2" Type="http://schemas.openxmlformats.org/officeDocument/2006/relationships/image" Target="../media/image72.png"/><Relationship Id="rId1" Type="http://schemas.openxmlformats.org/officeDocument/2006/relationships/slideLayout" Target="../slideLayouts/slideLayout125.xml"/><Relationship Id="rId6" Type="http://schemas.openxmlformats.org/officeDocument/2006/relationships/image" Target="../media/image76.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s>
</file>

<file path=ppt/slides/_rels/slide15.xml.rels><?xml version="1.0" encoding="UTF-8" standalone="yes"?>
<Relationships xmlns="http://schemas.openxmlformats.org/package/2006/relationships"><Relationship Id="rId8" Type="http://schemas.openxmlformats.org/officeDocument/2006/relationships/image" Target="../media/image87.emf"/><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png"/><Relationship Id="rId1" Type="http://schemas.openxmlformats.org/officeDocument/2006/relationships/slideLayout" Target="../slideLayouts/slideLayout124.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1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3.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79.xml"/><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82.xml"/></Relationships>
</file>

<file path=ppt/slides/_rels/slide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9.xml"/><Relationship Id="rId1" Type="http://schemas.openxmlformats.org/officeDocument/2006/relationships/slideLayout" Target="../slideLayouts/slideLayout103.xml"/><Relationship Id="rId4" Type="http://schemas.openxmlformats.org/officeDocument/2006/relationships/image" Target="../media/image97.emf"/></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jpeg"/><Relationship Id="rId2" Type="http://schemas.openxmlformats.org/officeDocument/2006/relationships/image" Target="../media/image50.png"/><Relationship Id="rId1" Type="http://schemas.openxmlformats.org/officeDocument/2006/relationships/slideLayout" Target="../slideLayouts/slideLayout40.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gif"/></Relationships>
</file>

<file path=ppt/slides/_rels/slide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8" Type="http://schemas.openxmlformats.org/officeDocument/2006/relationships/image" Target="../media/image62.gif"/><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60.png"/><Relationship Id="rId5" Type="http://schemas.openxmlformats.org/officeDocument/2006/relationships/image" Target="../media/image59.emf"/><Relationship Id="rId4" Type="http://schemas.openxmlformats.org/officeDocument/2006/relationships/image" Target="../media/image58.emf"/><Relationship Id="rId9" Type="http://schemas.openxmlformats.org/officeDocument/2006/relationships/image" Target="../media/image63.gif"/></Relationships>
</file>

<file path=ppt/slides/_rels/slide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66.gif"/></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35AD8-72A8-FC17-47A2-39CD447BE3BB}"/>
              </a:ext>
            </a:extLst>
          </p:cNvPr>
          <p:cNvSpPr>
            <a:spLocks noGrp="1"/>
          </p:cNvSpPr>
          <p:nvPr>
            <p:ph type="ctrTitle"/>
          </p:nvPr>
        </p:nvSpPr>
        <p:spPr>
          <a:xfrm>
            <a:off x="4587433" y="2186460"/>
            <a:ext cx="7045087" cy="1763371"/>
          </a:xfrm>
        </p:spPr>
        <p:txBody>
          <a:bodyPr>
            <a:normAutofit/>
          </a:bodyPr>
          <a:lstStyle/>
          <a:p>
            <a:r>
              <a:rPr lang="en-GB" sz="4800" dirty="0">
                <a:latin typeface="Arial Black"/>
              </a:rPr>
              <a:t>From ERA5 to ERA6</a:t>
            </a:r>
            <a:endParaRPr lang="en-DE" sz="4800" dirty="0">
              <a:latin typeface="Arial Black"/>
            </a:endParaRPr>
          </a:p>
        </p:txBody>
      </p:sp>
      <p:sp>
        <p:nvSpPr>
          <p:cNvPr id="4" name="Subtitle 3"/>
          <p:cNvSpPr>
            <a:spLocks noGrp="1"/>
          </p:cNvSpPr>
          <p:nvPr>
            <p:ph type="subTitle" idx="1"/>
          </p:nvPr>
        </p:nvSpPr>
        <p:spPr>
          <a:xfrm>
            <a:off x="4589813" y="4019797"/>
            <a:ext cx="7356354" cy="2838203"/>
          </a:xfrm>
        </p:spPr>
        <p:txBody>
          <a:bodyPr>
            <a:normAutofit fontScale="77500" lnSpcReduction="20000"/>
          </a:bodyPr>
          <a:lstStyle/>
          <a:p>
            <a:r>
              <a:rPr lang="en-US" sz="2600">
                <a:solidFill>
                  <a:schemeClr val="bg1"/>
                </a:solidFill>
              </a:rPr>
              <a:t>Hans </a:t>
            </a:r>
            <a:r>
              <a:rPr lang="en-US" sz="2600" err="1">
                <a:solidFill>
                  <a:schemeClr val="bg1"/>
                </a:solidFill>
              </a:rPr>
              <a:t>Hersbach</a:t>
            </a:r>
            <a:r>
              <a:rPr lang="en-US" sz="2600">
                <a:solidFill>
                  <a:schemeClr val="bg1"/>
                </a:solidFill>
              </a:rPr>
              <a:t>, </a:t>
            </a:r>
          </a:p>
          <a:p>
            <a:r>
              <a:rPr lang="en-US" sz="2400">
                <a:solidFill>
                  <a:schemeClr val="bg1"/>
                </a:solidFill>
              </a:rPr>
              <a:t>Bill Bell, Mikael </a:t>
            </a:r>
            <a:r>
              <a:rPr lang="en-US" sz="2400" err="1">
                <a:solidFill>
                  <a:schemeClr val="bg1"/>
                </a:solidFill>
              </a:rPr>
              <a:t>Kaandorp</a:t>
            </a:r>
            <a:r>
              <a:rPr lang="en-US" sz="2400">
                <a:solidFill>
                  <a:schemeClr val="bg1"/>
                </a:solidFill>
              </a:rPr>
              <a:t>, Paul Poli, </a:t>
            </a:r>
            <a:r>
              <a:rPr lang="en-US" sz="2400" err="1">
                <a:solidFill>
                  <a:schemeClr val="bg1"/>
                </a:solidFill>
              </a:rPr>
              <a:t>Dinand</a:t>
            </a:r>
            <a:r>
              <a:rPr lang="en-US" sz="2400">
                <a:solidFill>
                  <a:schemeClr val="bg1"/>
                </a:solidFill>
              </a:rPr>
              <a:t> </a:t>
            </a:r>
            <a:r>
              <a:rPr lang="en-US" sz="2400" err="1">
                <a:solidFill>
                  <a:schemeClr val="bg1"/>
                </a:solidFill>
              </a:rPr>
              <a:t>Schepers</a:t>
            </a:r>
            <a:r>
              <a:rPr lang="en-US" sz="2400">
                <a:solidFill>
                  <a:schemeClr val="bg1"/>
                </a:solidFill>
              </a:rPr>
              <a:t>, Cornel </a:t>
            </a:r>
            <a:r>
              <a:rPr lang="en-US" sz="2400" err="1">
                <a:solidFill>
                  <a:schemeClr val="bg1"/>
                </a:solidFill>
              </a:rPr>
              <a:t>Soci</a:t>
            </a:r>
            <a:r>
              <a:rPr lang="en-US" sz="2400">
                <a:solidFill>
                  <a:schemeClr val="bg1"/>
                </a:solidFill>
              </a:rPr>
              <a:t>, Adrian Simmons, Liam Steele, Paul </a:t>
            </a:r>
            <a:r>
              <a:rPr lang="en-US" sz="2400" err="1">
                <a:solidFill>
                  <a:schemeClr val="bg1"/>
                </a:solidFill>
              </a:rPr>
              <a:t>Berrisford</a:t>
            </a:r>
            <a:r>
              <a:rPr lang="en-US" sz="2400">
                <a:solidFill>
                  <a:schemeClr val="bg1"/>
                </a:solidFill>
              </a:rPr>
              <a:t>, Alison Cobb, Cornelia </a:t>
            </a:r>
            <a:r>
              <a:rPr lang="en-US" sz="2400" err="1">
                <a:solidFill>
                  <a:schemeClr val="bg1"/>
                </a:solidFill>
              </a:rPr>
              <a:t>Strube</a:t>
            </a:r>
            <a:r>
              <a:rPr lang="en-US" sz="2400">
                <a:solidFill>
                  <a:schemeClr val="bg1"/>
                </a:solidFill>
              </a:rPr>
              <a:t>, Raluca Radu, Philip Browne, Patrick </a:t>
            </a:r>
            <a:r>
              <a:rPr lang="en-US" sz="2400" err="1">
                <a:solidFill>
                  <a:schemeClr val="bg1"/>
                </a:solidFill>
              </a:rPr>
              <a:t>Laloyaux</a:t>
            </a:r>
            <a:r>
              <a:rPr lang="en-US" sz="2400">
                <a:solidFill>
                  <a:schemeClr val="bg1"/>
                </a:solidFill>
              </a:rPr>
              <a:t>, Marco </a:t>
            </a:r>
            <a:r>
              <a:rPr lang="en-US" sz="2400" err="1">
                <a:solidFill>
                  <a:schemeClr val="bg1"/>
                </a:solidFill>
              </a:rPr>
              <a:t>Matricardi</a:t>
            </a:r>
            <a:r>
              <a:rPr lang="en-US" sz="2400">
                <a:solidFill>
                  <a:schemeClr val="bg1"/>
                </a:solidFill>
              </a:rPr>
              <a:t>, Christoph Herbert, Tim Stockdale, Kristian </a:t>
            </a:r>
            <a:r>
              <a:rPr lang="en-US" sz="2400" err="1">
                <a:solidFill>
                  <a:schemeClr val="bg1"/>
                </a:solidFill>
              </a:rPr>
              <a:t>Mogensen</a:t>
            </a:r>
            <a:r>
              <a:rPr lang="en-US" sz="2400">
                <a:solidFill>
                  <a:schemeClr val="bg1"/>
                </a:solidFill>
              </a:rPr>
              <a:t>, Hao </a:t>
            </a:r>
            <a:r>
              <a:rPr lang="en-US" sz="2400" err="1">
                <a:solidFill>
                  <a:schemeClr val="bg1"/>
                </a:solidFill>
              </a:rPr>
              <a:t>Zuo</a:t>
            </a:r>
            <a:r>
              <a:rPr lang="en-US" sz="2400">
                <a:solidFill>
                  <a:schemeClr val="bg1"/>
                </a:solidFill>
              </a:rPr>
              <a:t>, Eric </a:t>
            </a:r>
            <a:r>
              <a:rPr lang="en-US" sz="2400" err="1">
                <a:solidFill>
                  <a:schemeClr val="bg1"/>
                </a:solidFill>
              </a:rPr>
              <a:t>Boissesson</a:t>
            </a:r>
            <a:r>
              <a:rPr lang="en-US" sz="2400">
                <a:solidFill>
                  <a:schemeClr val="bg1"/>
                </a:solidFill>
              </a:rPr>
              <a:t>, Adrien </a:t>
            </a:r>
            <a:r>
              <a:rPr lang="en-US" sz="2400" err="1">
                <a:solidFill>
                  <a:schemeClr val="bg1"/>
                </a:solidFill>
              </a:rPr>
              <a:t>Oyono</a:t>
            </a:r>
            <a:r>
              <a:rPr lang="en-US" sz="2400">
                <a:solidFill>
                  <a:schemeClr val="bg1"/>
                </a:solidFill>
              </a:rPr>
              <a:t> </a:t>
            </a:r>
            <a:r>
              <a:rPr lang="en-US" sz="2400" err="1">
                <a:solidFill>
                  <a:schemeClr val="bg1"/>
                </a:solidFill>
              </a:rPr>
              <a:t>Owono</a:t>
            </a:r>
            <a:r>
              <a:rPr lang="en-US" sz="2400">
                <a:solidFill>
                  <a:schemeClr val="bg1"/>
                </a:solidFill>
              </a:rPr>
              <a:t>, Roberto </a:t>
            </a:r>
            <a:r>
              <a:rPr lang="en-US" sz="2400" err="1">
                <a:solidFill>
                  <a:schemeClr val="bg1"/>
                </a:solidFill>
              </a:rPr>
              <a:t>Ribas</a:t>
            </a:r>
            <a:r>
              <a:rPr lang="en-US" sz="2400">
                <a:solidFill>
                  <a:schemeClr val="bg1"/>
                </a:solidFill>
              </a:rPr>
              <a:t>, Carlo </a:t>
            </a:r>
            <a:r>
              <a:rPr lang="en-US" sz="2400" err="1">
                <a:solidFill>
                  <a:schemeClr val="bg1"/>
                </a:solidFill>
              </a:rPr>
              <a:t>Buontempo</a:t>
            </a:r>
            <a:r>
              <a:rPr lang="en-US" sz="2400">
                <a:solidFill>
                  <a:schemeClr val="bg1"/>
                </a:solidFill>
              </a:rPr>
              <a:t>, Tony McNally, Martin Suttie, Patricia de </a:t>
            </a:r>
            <a:r>
              <a:rPr lang="en-US" sz="2400" err="1">
                <a:solidFill>
                  <a:schemeClr val="bg1"/>
                </a:solidFill>
              </a:rPr>
              <a:t>Rosnay</a:t>
            </a:r>
            <a:r>
              <a:rPr lang="en-US" sz="2400">
                <a:solidFill>
                  <a:schemeClr val="bg1"/>
                </a:solidFill>
              </a:rPr>
              <a:t>, Thomas </a:t>
            </a:r>
            <a:r>
              <a:rPr lang="en-US" sz="2400" err="1">
                <a:solidFill>
                  <a:schemeClr val="bg1"/>
                </a:solidFill>
              </a:rPr>
              <a:t>Wilhelmsson</a:t>
            </a:r>
            <a:r>
              <a:rPr lang="en-US" sz="2400">
                <a:solidFill>
                  <a:schemeClr val="bg1"/>
                </a:solidFill>
              </a:rPr>
              <a:t>, </a:t>
            </a:r>
            <a:r>
              <a:rPr lang="en-US" sz="2400" err="1">
                <a:solidFill>
                  <a:schemeClr val="bg1"/>
                </a:solidFill>
              </a:rPr>
              <a:t>Mirco</a:t>
            </a:r>
            <a:r>
              <a:rPr lang="en-US" sz="2400">
                <a:solidFill>
                  <a:schemeClr val="bg1"/>
                </a:solidFill>
              </a:rPr>
              <a:t> </a:t>
            </a:r>
            <a:r>
              <a:rPr lang="en-US" sz="2400" err="1">
                <a:solidFill>
                  <a:schemeClr val="bg1"/>
                </a:solidFill>
              </a:rPr>
              <a:t>Valentini</a:t>
            </a:r>
            <a:r>
              <a:rPr lang="en-US" sz="2400">
                <a:solidFill>
                  <a:schemeClr val="bg1"/>
                </a:solidFill>
              </a:rPr>
              <a:t>, Patrick Gillies, Iain Miller, Paul Dando, Mark Rodwell, Sarah Keeley, Stephanie Johnson, Andrew Dawson,</a:t>
            </a:r>
          </a:p>
          <a:p>
            <a:r>
              <a:rPr lang="en-US" sz="2400">
                <a:solidFill>
                  <a:schemeClr val="bg1"/>
                </a:solidFill>
              </a:rPr>
              <a:t>... and many others…</a:t>
            </a:r>
            <a:endParaRPr lang="en-US" sz="2400">
              <a:solidFill>
                <a:schemeClr val="bg1"/>
              </a:solidFill>
              <a:ea typeface="Calibri"/>
              <a:cs typeface="Calibri"/>
            </a:endParaRPr>
          </a:p>
        </p:txBody>
      </p:sp>
    </p:spTree>
    <p:extLst>
      <p:ext uri="{BB962C8B-B14F-4D97-AF65-F5344CB8AC3E}">
        <p14:creationId xmlns:p14="http://schemas.microsoft.com/office/powerpoint/2010/main" val="3179286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868E8-5747-7ACE-C740-DC55C0D2B2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3B48F6-661A-36A2-CCA6-F245F5297AAB}"/>
              </a:ext>
            </a:extLst>
          </p:cNvPr>
          <p:cNvSpPr>
            <a:spLocks noGrp="1"/>
          </p:cNvSpPr>
          <p:nvPr>
            <p:ph type="title"/>
          </p:nvPr>
        </p:nvSpPr>
        <p:spPr>
          <a:xfrm>
            <a:off x="829646" y="284037"/>
            <a:ext cx="9154797" cy="838623"/>
          </a:xfrm>
        </p:spPr>
        <p:txBody>
          <a:bodyPr/>
          <a:lstStyle/>
          <a:p>
            <a:r>
              <a:rPr lang="en-US"/>
              <a:t>‘ </a:t>
            </a:r>
            <a:r>
              <a:rPr lang="en-US" i="1"/>
              <a:t>What do we get from ERA6 ? ’</a:t>
            </a:r>
            <a:br>
              <a:rPr lang="en-US"/>
            </a:br>
            <a:r>
              <a:rPr lang="en-US"/>
              <a:t>Integrated Forecasting System (IFS) upgrades since ERA5</a:t>
            </a:r>
          </a:p>
        </p:txBody>
      </p:sp>
      <p:sp>
        <p:nvSpPr>
          <p:cNvPr id="4" name="Slide Number Placeholder 3">
            <a:extLst>
              <a:ext uri="{FF2B5EF4-FFF2-40B4-BE49-F238E27FC236}">
                <a16:creationId xmlns:a16="http://schemas.microsoft.com/office/drawing/2014/main" id="{233A84DB-0566-D3FD-F7FE-F259143E666A}"/>
              </a:ext>
            </a:extLst>
          </p:cNvPr>
          <p:cNvSpPr>
            <a:spLocks noGrp="1"/>
          </p:cNvSpPr>
          <p:nvPr>
            <p:ph type="sldNum" sz="quarter" idx="10"/>
          </p:nvPr>
        </p:nvSpPr>
        <p:spPr/>
        <p:txBody>
          <a:bodyPr/>
          <a:lstStyle/>
          <a:p>
            <a:pPr defTabSz="1218895">
              <a:defRPr/>
            </a:pPr>
            <a:fld id="{6B3B0B0F-E794-1244-9699-107C60B9C23A}" type="slidenum">
              <a:rPr lang="en-US">
                <a:solidFill>
                  <a:srgbClr val="064E83"/>
                </a:solidFill>
                <a:latin typeface="Arial"/>
              </a:rPr>
              <a:pPr defTabSz="1218895">
                <a:defRPr/>
              </a:pPr>
              <a:t>10</a:t>
            </a:fld>
            <a:endParaRPr lang="en-US">
              <a:solidFill>
                <a:srgbClr val="064E83"/>
              </a:solidFill>
              <a:latin typeface="Arial"/>
            </a:endParaRPr>
          </a:p>
        </p:txBody>
      </p:sp>
      <p:sp>
        <p:nvSpPr>
          <p:cNvPr id="5" name="Footer Placeholder 4">
            <a:extLst>
              <a:ext uri="{FF2B5EF4-FFF2-40B4-BE49-F238E27FC236}">
                <a16:creationId xmlns:a16="http://schemas.microsoft.com/office/drawing/2014/main" id="{B32C24ED-CBC6-268B-F9C5-EA1640615A3B}"/>
              </a:ext>
            </a:extLst>
          </p:cNvPr>
          <p:cNvSpPr>
            <a:spLocks noGrp="1"/>
          </p:cNvSpPr>
          <p:nvPr>
            <p:ph type="ftr" sz="quarter" idx="3"/>
          </p:nvPr>
        </p:nvSpPr>
        <p:spPr/>
        <p:txBody>
          <a:bodyPr/>
          <a:lstStyle/>
          <a:p>
            <a:pPr algn="ctr" defTabSz="1218895">
              <a:defRPr/>
            </a:pPr>
            <a:r>
              <a:rPr lang="en-US">
                <a:solidFill>
                  <a:srgbClr val="064E83"/>
                </a:solidFill>
                <a:latin typeface="Arial"/>
              </a:rPr>
              <a:t>European Centre for Medium-Range Weather Forecasts</a:t>
            </a:r>
          </a:p>
        </p:txBody>
      </p:sp>
      <p:sp>
        <p:nvSpPr>
          <p:cNvPr id="8" name="Content Placeholder 2">
            <a:extLst>
              <a:ext uri="{FF2B5EF4-FFF2-40B4-BE49-F238E27FC236}">
                <a16:creationId xmlns:a16="http://schemas.microsoft.com/office/drawing/2014/main" id="{24E1F886-4BD8-2582-3DF2-2F832F8BD3C7}"/>
              </a:ext>
            </a:extLst>
          </p:cNvPr>
          <p:cNvSpPr>
            <a:spLocks noGrp="1"/>
          </p:cNvSpPr>
          <p:nvPr>
            <p:ph sz="quarter" idx="14"/>
          </p:nvPr>
        </p:nvSpPr>
        <p:spPr>
          <a:xfrm>
            <a:off x="4456351" y="1292276"/>
            <a:ext cx="2430131" cy="4315477"/>
          </a:xfrm>
          <a:solidFill>
            <a:schemeClr val="bg1"/>
          </a:solidFill>
          <a:ln>
            <a:solidFill>
              <a:schemeClr val="accent1"/>
            </a:solidFill>
          </a:ln>
        </p:spPr>
        <p:txBody>
          <a:bodyPr/>
          <a:lstStyle/>
          <a:p>
            <a:pPr marL="47988" indent="0" algn="ctr">
              <a:lnSpc>
                <a:spcPts val="1400"/>
              </a:lnSpc>
              <a:spcBef>
                <a:spcPts val="0"/>
              </a:spcBef>
              <a:buNone/>
            </a:pPr>
            <a:endParaRPr lang="en-US" sz="1600" b="1"/>
          </a:p>
          <a:p>
            <a:pPr marL="47988" indent="0" algn="ctr">
              <a:lnSpc>
                <a:spcPts val="1400"/>
              </a:lnSpc>
              <a:spcBef>
                <a:spcPts val="0"/>
              </a:spcBef>
              <a:buNone/>
            </a:pPr>
            <a:r>
              <a:rPr lang="en-US" sz="1600" b="1"/>
              <a:t>43R1</a:t>
            </a:r>
          </a:p>
          <a:p>
            <a:pPr marL="47988" indent="0" algn="ctr">
              <a:lnSpc>
                <a:spcPts val="1400"/>
              </a:lnSpc>
              <a:spcBef>
                <a:spcPts val="0"/>
              </a:spcBef>
              <a:buNone/>
            </a:pPr>
            <a:endParaRPr lang="en-US" sz="1600" b="1"/>
          </a:p>
          <a:p>
            <a:pPr marL="47988" indent="0">
              <a:lnSpc>
                <a:spcPts val="1400"/>
              </a:lnSpc>
              <a:spcBef>
                <a:spcPts val="0"/>
              </a:spcBef>
              <a:buNone/>
            </a:pPr>
            <a:r>
              <a:rPr lang="en-US" sz="1066" b="1"/>
              <a:t>Data assimilation</a:t>
            </a:r>
            <a:endParaRPr lang="en-US" sz="533" b="1"/>
          </a:p>
          <a:p>
            <a:pPr marL="191952" indent="-143964">
              <a:lnSpc>
                <a:spcPts val="1400"/>
              </a:lnSpc>
              <a:spcBef>
                <a:spcPts val="0"/>
              </a:spcBef>
            </a:pPr>
            <a:r>
              <a:rPr lang="en-US" sz="1066">
                <a:solidFill>
                  <a:schemeClr val="bg1">
                    <a:lumMod val="65000"/>
                  </a:schemeClr>
                </a:solidFill>
              </a:rPr>
              <a:t>SST perturbations in EDA update</a:t>
            </a:r>
          </a:p>
          <a:p>
            <a:pPr marL="191952" indent="-143964">
              <a:lnSpc>
                <a:spcPts val="1400"/>
              </a:lnSpc>
              <a:spcBef>
                <a:spcPts val="0"/>
              </a:spcBef>
            </a:pPr>
            <a:r>
              <a:rPr lang="en-US" sz="1066">
                <a:solidFill>
                  <a:schemeClr val="bg1">
                    <a:lumMod val="65000"/>
                  </a:schemeClr>
                </a:solidFill>
              </a:rPr>
              <a:t>TL399 EDA B variances tuned</a:t>
            </a:r>
          </a:p>
          <a:p>
            <a:pPr marL="191952" indent="-143964">
              <a:lnSpc>
                <a:spcPts val="1400"/>
              </a:lnSpc>
              <a:spcBef>
                <a:spcPts val="0"/>
              </a:spcBef>
            </a:pPr>
            <a:r>
              <a:rPr lang="en-US" sz="1066" b="1">
                <a:solidFill>
                  <a:srgbClr val="17C21B"/>
                </a:solidFill>
              </a:rPr>
              <a:t>WC-4DVar above 40hPa</a:t>
            </a:r>
          </a:p>
          <a:p>
            <a:pPr marL="191952" indent="-143964">
              <a:lnSpc>
                <a:spcPts val="1400"/>
              </a:lnSpc>
              <a:spcBef>
                <a:spcPts val="0"/>
              </a:spcBef>
            </a:pPr>
            <a:r>
              <a:rPr lang="en-US" sz="1066">
                <a:solidFill>
                  <a:schemeClr val="bg1">
                    <a:lumMod val="65000"/>
                  </a:schemeClr>
                </a:solidFill>
              </a:rPr>
              <a:t>Improved SYNOP Assimilation</a:t>
            </a:r>
          </a:p>
          <a:p>
            <a:pPr marL="191952" indent="-143964">
              <a:lnSpc>
                <a:spcPts val="1400"/>
              </a:lnSpc>
              <a:spcBef>
                <a:spcPts val="0"/>
              </a:spcBef>
            </a:pPr>
            <a:r>
              <a:rPr lang="en-US" sz="1066" b="1">
                <a:solidFill>
                  <a:srgbClr val="17C21B"/>
                </a:solidFill>
              </a:rPr>
              <a:t>ORAS5</a:t>
            </a:r>
          </a:p>
          <a:p>
            <a:pPr marL="191952" indent="-143964">
              <a:lnSpc>
                <a:spcPts val="1400"/>
              </a:lnSpc>
              <a:spcBef>
                <a:spcPts val="0"/>
              </a:spcBef>
            </a:pPr>
            <a:endParaRPr lang="en-US" sz="1066"/>
          </a:p>
          <a:p>
            <a:pPr marL="47988" indent="0">
              <a:lnSpc>
                <a:spcPts val="1400"/>
              </a:lnSpc>
              <a:spcBef>
                <a:spcPts val="0"/>
              </a:spcBef>
              <a:buNone/>
            </a:pPr>
            <a:r>
              <a:rPr lang="en-US" sz="1066" b="1"/>
              <a:t>Observations</a:t>
            </a:r>
            <a:endParaRPr lang="en-US" sz="1066"/>
          </a:p>
          <a:p>
            <a:pPr marL="191952" indent="-143964">
              <a:lnSpc>
                <a:spcPts val="1400"/>
              </a:lnSpc>
              <a:spcBef>
                <a:spcPts val="0"/>
              </a:spcBef>
            </a:pPr>
            <a:r>
              <a:rPr lang="en-US" sz="1066">
                <a:solidFill>
                  <a:schemeClr val="bg1">
                    <a:lumMod val="65000"/>
                  </a:schemeClr>
                </a:solidFill>
              </a:rPr>
              <a:t>Slant path RT for radiances</a:t>
            </a:r>
          </a:p>
          <a:p>
            <a:pPr marL="191952" indent="-143964">
              <a:lnSpc>
                <a:spcPts val="1400"/>
              </a:lnSpc>
              <a:spcBef>
                <a:spcPts val="0"/>
              </a:spcBef>
            </a:pPr>
            <a:r>
              <a:rPr lang="en-US" sz="1066">
                <a:solidFill>
                  <a:schemeClr val="bg1">
                    <a:lumMod val="65000"/>
                  </a:schemeClr>
                </a:solidFill>
              </a:rPr>
              <a:t>Tuned R  for IASI &amp; </a:t>
            </a:r>
            <a:r>
              <a:rPr lang="en-US" sz="1066" err="1">
                <a:solidFill>
                  <a:schemeClr val="bg1">
                    <a:lumMod val="65000"/>
                  </a:schemeClr>
                </a:solidFill>
              </a:rPr>
              <a:t>CrIS</a:t>
            </a:r>
            <a:endParaRPr lang="en-US" sz="1066">
              <a:solidFill>
                <a:schemeClr val="bg1">
                  <a:lumMod val="65000"/>
                </a:schemeClr>
              </a:solidFill>
            </a:endParaRPr>
          </a:p>
          <a:p>
            <a:pPr marL="191952" indent="-143964">
              <a:lnSpc>
                <a:spcPts val="1400"/>
              </a:lnSpc>
              <a:spcBef>
                <a:spcPts val="0"/>
              </a:spcBef>
            </a:pPr>
            <a:r>
              <a:rPr lang="en-US" sz="1066">
                <a:solidFill>
                  <a:schemeClr val="bg1">
                    <a:lumMod val="65000"/>
                  </a:schemeClr>
                </a:solidFill>
              </a:rPr>
              <a:t>Change in O</a:t>
            </a:r>
            <a:r>
              <a:rPr lang="en-US" sz="1066" baseline="-25000">
                <a:solidFill>
                  <a:schemeClr val="bg1">
                    <a:lumMod val="65000"/>
                  </a:schemeClr>
                </a:solidFill>
              </a:rPr>
              <a:t>3</a:t>
            </a:r>
            <a:r>
              <a:rPr lang="en-US" sz="1066">
                <a:solidFill>
                  <a:schemeClr val="bg1">
                    <a:lumMod val="65000"/>
                  </a:schemeClr>
                </a:solidFill>
              </a:rPr>
              <a:t> anchor channels</a:t>
            </a:r>
          </a:p>
          <a:p>
            <a:pPr marL="191952" indent="-143964">
              <a:lnSpc>
                <a:spcPts val="1400"/>
              </a:lnSpc>
              <a:spcBef>
                <a:spcPts val="0"/>
              </a:spcBef>
            </a:pPr>
            <a:r>
              <a:rPr lang="en-US" sz="1066" err="1">
                <a:solidFill>
                  <a:schemeClr val="bg1">
                    <a:lumMod val="65000"/>
                  </a:schemeClr>
                </a:solidFill>
              </a:rPr>
              <a:t>CrIS</a:t>
            </a:r>
            <a:r>
              <a:rPr lang="en-US" sz="1066">
                <a:solidFill>
                  <a:schemeClr val="bg1">
                    <a:lumMod val="65000"/>
                  </a:schemeClr>
                </a:solidFill>
              </a:rPr>
              <a:t>:  77→ 117 channels</a:t>
            </a:r>
          </a:p>
          <a:p>
            <a:pPr marL="191952" indent="-143964">
              <a:lnSpc>
                <a:spcPts val="1400"/>
              </a:lnSpc>
              <a:spcBef>
                <a:spcPts val="0"/>
              </a:spcBef>
            </a:pPr>
            <a:r>
              <a:rPr lang="en-US" sz="1066">
                <a:solidFill>
                  <a:schemeClr val="bg1">
                    <a:lumMod val="65000"/>
                  </a:schemeClr>
                </a:solidFill>
              </a:rPr>
              <a:t>Revised aerosol detection for IR</a:t>
            </a:r>
          </a:p>
          <a:p>
            <a:pPr marL="47988" indent="0">
              <a:lnSpc>
                <a:spcPts val="1400"/>
              </a:lnSpc>
              <a:spcBef>
                <a:spcPts val="0"/>
              </a:spcBef>
              <a:buNone/>
            </a:pPr>
            <a:endParaRPr lang="en-US" sz="1066" b="1">
              <a:solidFill>
                <a:schemeClr val="bg1">
                  <a:lumMod val="65000"/>
                </a:schemeClr>
              </a:solidFill>
            </a:endParaRPr>
          </a:p>
          <a:p>
            <a:pPr marL="47988" indent="0">
              <a:lnSpc>
                <a:spcPts val="1400"/>
              </a:lnSpc>
              <a:spcBef>
                <a:spcPts val="0"/>
              </a:spcBef>
              <a:buNone/>
            </a:pPr>
            <a:r>
              <a:rPr lang="en-US" sz="1066" b="1"/>
              <a:t>Model</a:t>
            </a:r>
            <a:endParaRPr lang="en-US" sz="1066"/>
          </a:p>
          <a:p>
            <a:pPr marL="191952" indent="-143964">
              <a:lnSpc>
                <a:spcPts val="1400"/>
              </a:lnSpc>
              <a:spcBef>
                <a:spcPts val="0"/>
              </a:spcBef>
            </a:pPr>
            <a:r>
              <a:rPr lang="en-US" sz="1066">
                <a:solidFill>
                  <a:schemeClr val="bg1">
                    <a:lumMod val="65000"/>
                  </a:schemeClr>
                </a:solidFill>
              </a:rPr>
              <a:t>CAMS O</a:t>
            </a:r>
            <a:r>
              <a:rPr lang="en-US" sz="1066" baseline="-25000">
                <a:solidFill>
                  <a:schemeClr val="bg1">
                    <a:lumMod val="65000"/>
                  </a:schemeClr>
                </a:solidFill>
              </a:rPr>
              <a:t>3</a:t>
            </a:r>
            <a:r>
              <a:rPr lang="en-US" sz="1066">
                <a:solidFill>
                  <a:schemeClr val="bg1">
                    <a:lumMod val="65000"/>
                  </a:schemeClr>
                </a:solidFill>
              </a:rPr>
              <a:t> climatology</a:t>
            </a:r>
          </a:p>
          <a:p>
            <a:pPr marL="191952" indent="-143964">
              <a:lnSpc>
                <a:spcPts val="1400"/>
              </a:lnSpc>
              <a:spcBef>
                <a:spcPts val="0"/>
              </a:spcBef>
            </a:pPr>
            <a:r>
              <a:rPr lang="en-US" sz="1066">
                <a:solidFill>
                  <a:schemeClr val="bg1">
                    <a:lumMod val="65000"/>
                  </a:schemeClr>
                </a:solidFill>
              </a:rPr>
              <a:t>Improved marine boundary layer</a:t>
            </a:r>
          </a:p>
          <a:p>
            <a:pPr marL="191952" indent="-143964">
              <a:lnSpc>
                <a:spcPts val="1400"/>
              </a:lnSpc>
              <a:spcBef>
                <a:spcPts val="0"/>
              </a:spcBef>
            </a:pPr>
            <a:r>
              <a:rPr lang="en-US" sz="1066" b="1">
                <a:solidFill>
                  <a:srgbClr val="17C21B"/>
                </a:solidFill>
              </a:rPr>
              <a:t>Improved surface coupling for T2m</a:t>
            </a:r>
          </a:p>
          <a:p>
            <a:pPr marL="191952" indent="-143964">
              <a:lnSpc>
                <a:spcPts val="1400"/>
              </a:lnSpc>
              <a:spcBef>
                <a:spcPts val="0"/>
              </a:spcBef>
            </a:pPr>
            <a:r>
              <a:rPr lang="en-US" sz="1066">
                <a:solidFill>
                  <a:schemeClr val="bg1">
                    <a:lumMod val="65000"/>
                  </a:schemeClr>
                </a:solidFill>
              </a:rPr>
              <a:t>Assim. snowfall from NEXRAD</a:t>
            </a:r>
            <a:endParaRPr lang="en-US" sz="1333">
              <a:solidFill>
                <a:schemeClr val="bg1">
                  <a:lumMod val="65000"/>
                </a:schemeClr>
              </a:solidFill>
            </a:endParaRPr>
          </a:p>
          <a:p>
            <a:endParaRPr lang="en-US"/>
          </a:p>
        </p:txBody>
      </p:sp>
      <p:pic>
        <p:nvPicPr>
          <p:cNvPr id="10" name="Picture 9">
            <a:extLst>
              <a:ext uri="{FF2B5EF4-FFF2-40B4-BE49-F238E27FC236}">
                <a16:creationId xmlns:a16="http://schemas.microsoft.com/office/drawing/2014/main" id="{C2E5CD84-8CB6-0C9F-9E5A-E94D90CB46BB}"/>
              </a:ext>
            </a:extLst>
          </p:cNvPr>
          <p:cNvPicPr>
            <a:picLocks noChangeAspect="1"/>
          </p:cNvPicPr>
          <p:nvPr/>
        </p:nvPicPr>
        <p:blipFill>
          <a:blip r:embed="rId2"/>
          <a:srcRect l="15727" t="19399" r="43176" b="10710"/>
          <a:stretch/>
        </p:blipFill>
        <p:spPr>
          <a:xfrm>
            <a:off x="244075" y="1122660"/>
            <a:ext cx="3967725" cy="4768215"/>
          </a:xfrm>
          <a:prstGeom prst="rect">
            <a:avLst/>
          </a:prstGeom>
        </p:spPr>
      </p:pic>
      <p:sp>
        <p:nvSpPr>
          <p:cNvPr id="11" name="Content Placeholder 2">
            <a:extLst>
              <a:ext uri="{FF2B5EF4-FFF2-40B4-BE49-F238E27FC236}">
                <a16:creationId xmlns:a16="http://schemas.microsoft.com/office/drawing/2014/main" id="{CA7FFA23-C402-C0B1-B705-611EFAAC6614}"/>
              </a:ext>
            </a:extLst>
          </p:cNvPr>
          <p:cNvSpPr txBox="1">
            <a:spLocks/>
          </p:cNvSpPr>
          <p:nvPr/>
        </p:nvSpPr>
        <p:spPr>
          <a:xfrm>
            <a:off x="4884323" y="1570869"/>
            <a:ext cx="2583562" cy="3716260"/>
          </a:xfrm>
          <a:prstGeom prst="rect">
            <a:avLst/>
          </a:prstGeom>
          <a:solidFill>
            <a:schemeClr val="bg1"/>
          </a:solidFill>
          <a:ln>
            <a:solidFill>
              <a:schemeClr val="accent1"/>
            </a:solidFill>
          </a:ln>
        </p:spPr>
        <p:txBody>
          <a:bodyPr lIns="0" tIns="0" rIns="0" bIns="0"/>
          <a:lstStyle>
            <a:lvl1pPr marL="0" indent="-135000" algn="l" defTabSz="342900" rtl="0" eaLnBrk="1" latinLnBrk="0" hangingPunct="1">
              <a:lnSpc>
                <a:spcPts val="1650"/>
              </a:lnSpc>
              <a:spcBef>
                <a:spcPts val="825"/>
              </a:spcBef>
              <a:buClr>
                <a:srgbClr val="064E83"/>
              </a:buClr>
              <a:buFont typeface="Arial"/>
              <a:buChar char="•"/>
              <a:defRPr sz="1350" kern="1200">
                <a:solidFill>
                  <a:schemeClr val="tx1"/>
                </a:solidFill>
                <a:latin typeface="+mn-lt"/>
                <a:ea typeface="+mn-ea"/>
                <a:cs typeface="+mn-cs"/>
              </a:defRPr>
            </a:lvl1pPr>
            <a:lvl2pPr marL="472500" indent="-202500" algn="l" defTabSz="342900" rtl="0" eaLnBrk="1" latinLnBrk="0" hangingPunct="1">
              <a:lnSpc>
                <a:spcPts val="1500"/>
              </a:lnSpc>
              <a:spcBef>
                <a:spcPts val="750"/>
              </a:spcBef>
              <a:buClr>
                <a:srgbClr val="064E83"/>
              </a:buClr>
              <a:buFont typeface="Arial"/>
              <a:buChar char="–"/>
              <a:defRPr sz="1200" kern="1200">
                <a:solidFill>
                  <a:schemeClr val="tx1"/>
                </a:solidFill>
                <a:latin typeface="+mn-lt"/>
                <a:ea typeface="+mn-ea"/>
                <a:cs typeface="+mn-cs"/>
              </a:defRPr>
            </a:lvl2pPr>
            <a:lvl3pPr marL="742500" indent="-202500" algn="l" defTabSz="342900" rtl="0" eaLnBrk="1" latinLnBrk="0" hangingPunct="1">
              <a:lnSpc>
                <a:spcPts val="1350"/>
              </a:lnSpc>
              <a:spcBef>
                <a:spcPts val="675"/>
              </a:spcBef>
              <a:buClr>
                <a:srgbClr val="064E83"/>
              </a:buClr>
              <a:buFont typeface="Arial"/>
              <a:buChar char="•"/>
              <a:defRPr sz="1050" kern="1200">
                <a:solidFill>
                  <a:schemeClr val="tx1"/>
                </a:solidFill>
                <a:latin typeface="+mn-lt"/>
                <a:ea typeface="+mn-ea"/>
                <a:cs typeface="+mn-cs"/>
              </a:defRPr>
            </a:lvl3pPr>
            <a:lvl4pPr marL="1012500" indent="-202500" algn="l" defTabSz="342900" rtl="0" eaLnBrk="1" latinLnBrk="0" hangingPunct="1">
              <a:lnSpc>
                <a:spcPts val="1200"/>
              </a:lnSpc>
              <a:spcBef>
                <a:spcPts val="600"/>
              </a:spcBef>
              <a:buClr>
                <a:srgbClr val="064E83"/>
              </a:buClr>
              <a:buFont typeface="Arial"/>
              <a:buChar char="–"/>
              <a:defRPr sz="900" kern="1200">
                <a:solidFill>
                  <a:schemeClr val="tx1"/>
                </a:solidFill>
                <a:latin typeface="+mn-lt"/>
                <a:ea typeface="+mn-ea"/>
                <a:cs typeface="+mn-cs"/>
              </a:defRPr>
            </a:lvl4pPr>
            <a:lvl5pPr marL="1282500" indent="-202500" algn="l" defTabSz="342900" rtl="0" eaLnBrk="1" latinLnBrk="0" hangingPunct="1">
              <a:lnSpc>
                <a:spcPts val="1050"/>
              </a:lnSpc>
              <a:spcBef>
                <a:spcPts val="525"/>
              </a:spcBef>
              <a:buClr>
                <a:srgbClr val="064E83"/>
              </a:buClr>
              <a:buFont typeface="Arial"/>
              <a:buChar char="»"/>
              <a:defRPr sz="7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95976" indent="0" algn="ctr" defTabSz="457086">
              <a:lnSpc>
                <a:spcPts val="1400"/>
              </a:lnSpc>
              <a:spcBef>
                <a:spcPts val="0"/>
              </a:spcBef>
              <a:buNone/>
              <a:defRPr/>
            </a:pPr>
            <a:endParaRPr lang="en-US" sz="1600" b="1">
              <a:solidFill>
                <a:prstClr val="black"/>
              </a:solidFill>
              <a:latin typeface="Arial"/>
            </a:endParaRPr>
          </a:p>
          <a:p>
            <a:pPr marL="95976" indent="0" algn="ctr" defTabSz="457086">
              <a:lnSpc>
                <a:spcPts val="1400"/>
              </a:lnSpc>
              <a:spcBef>
                <a:spcPts val="0"/>
              </a:spcBef>
              <a:buNone/>
              <a:defRPr/>
            </a:pPr>
            <a:r>
              <a:rPr lang="en-US" sz="1600" b="1">
                <a:solidFill>
                  <a:prstClr val="black"/>
                </a:solidFill>
                <a:latin typeface="Arial"/>
              </a:rPr>
              <a:t>43r3</a:t>
            </a:r>
          </a:p>
          <a:p>
            <a:pPr marL="95976" indent="0" defTabSz="457086">
              <a:lnSpc>
                <a:spcPts val="1400"/>
              </a:lnSpc>
              <a:spcBef>
                <a:spcPts val="0"/>
              </a:spcBef>
              <a:buNone/>
              <a:defRPr/>
            </a:pPr>
            <a:endParaRPr lang="en-US" sz="1066" b="1">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Data assimilation</a:t>
            </a:r>
            <a:endParaRPr lang="en-US" sz="533" b="1">
              <a:solidFill>
                <a:prstClr val="black"/>
              </a:solidFill>
              <a:latin typeface="Arial"/>
            </a:endParaRPr>
          </a:p>
          <a:p>
            <a:pPr marL="239940" indent="-143964" defTabSz="457086">
              <a:lnSpc>
                <a:spcPts val="1400"/>
              </a:lnSpc>
              <a:spcBef>
                <a:spcPts val="0"/>
              </a:spcBef>
              <a:defRPr/>
            </a:pPr>
            <a:r>
              <a:rPr lang="en-US" sz="1066">
                <a:solidFill>
                  <a:prstClr val="white">
                    <a:lumMod val="65000"/>
                  </a:prstClr>
                </a:solidFill>
                <a:latin typeface="Arial"/>
              </a:rPr>
              <a:t>Improved humidity B </a:t>
            </a:r>
          </a:p>
          <a:p>
            <a:pPr marL="239940" indent="-143964" defTabSz="457086">
              <a:lnSpc>
                <a:spcPts val="1400"/>
              </a:lnSpc>
              <a:spcBef>
                <a:spcPts val="0"/>
              </a:spcBef>
              <a:defRPr/>
            </a:pPr>
            <a:r>
              <a:rPr lang="en-US" sz="1066">
                <a:solidFill>
                  <a:prstClr val="white">
                    <a:lumMod val="65000"/>
                  </a:prstClr>
                </a:solidFill>
                <a:latin typeface="Arial"/>
              </a:rPr>
              <a:t>Revised wavelet filtering of B</a:t>
            </a:r>
          </a:p>
          <a:p>
            <a:pPr marL="95976" indent="0" defTabSz="457086">
              <a:lnSpc>
                <a:spcPts val="1400"/>
              </a:lnSpc>
              <a:spcBef>
                <a:spcPts val="0"/>
              </a:spcBef>
              <a:buNone/>
              <a:defRPr/>
            </a:pPr>
            <a:endParaRPr lang="en-US" sz="1066" b="1">
              <a:solidFill>
                <a:prstClr val="white">
                  <a:lumMod val="65000"/>
                </a:prstClr>
              </a:solidFill>
              <a:latin typeface="Arial"/>
            </a:endParaRPr>
          </a:p>
          <a:p>
            <a:pPr marL="95976" indent="0" defTabSz="457086">
              <a:lnSpc>
                <a:spcPts val="1400"/>
              </a:lnSpc>
              <a:spcBef>
                <a:spcPts val="0"/>
              </a:spcBef>
              <a:buNone/>
              <a:defRPr/>
            </a:pPr>
            <a:r>
              <a:rPr lang="en-US" sz="1066" b="1">
                <a:solidFill>
                  <a:prstClr val="black"/>
                </a:solidFill>
                <a:latin typeface="Arial"/>
              </a:rPr>
              <a:t>Observations</a:t>
            </a:r>
          </a:p>
          <a:p>
            <a:pPr marL="239940" indent="-143964" defTabSz="457086">
              <a:lnSpc>
                <a:spcPts val="1400"/>
              </a:lnSpc>
              <a:spcBef>
                <a:spcPts val="0"/>
              </a:spcBef>
              <a:defRPr/>
            </a:pPr>
            <a:r>
              <a:rPr lang="en-US" sz="1066">
                <a:solidFill>
                  <a:prstClr val="white">
                    <a:lumMod val="65000"/>
                  </a:prstClr>
                </a:solidFill>
                <a:latin typeface="Arial"/>
              </a:rPr>
              <a:t>Saphir &amp; GMI humidity sounding</a:t>
            </a:r>
          </a:p>
          <a:p>
            <a:pPr marL="239940" indent="-143964" defTabSz="457086">
              <a:lnSpc>
                <a:spcPts val="1400"/>
              </a:lnSpc>
              <a:spcBef>
                <a:spcPts val="0"/>
              </a:spcBef>
              <a:defRPr/>
            </a:pPr>
            <a:r>
              <a:rPr lang="en-US" sz="1066">
                <a:solidFill>
                  <a:prstClr val="white">
                    <a:lumMod val="65000"/>
                  </a:prstClr>
                </a:solidFill>
                <a:latin typeface="Arial"/>
              </a:rPr>
              <a:t>118 GHz channels from MWHS-2</a:t>
            </a:r>
          </a:p>
          <a:p>
            <a:pPr marL="239940" indent="-143964" defTabSz="457086">
              <a:lnSpc>
                <a:spcPts val="1400"/>
              </a:lnSpc>
              <a:spcBef>
                <a:spcPts val="0"/>
              </a:spcBef>
              <a:defRPr/>
            </a:pPr>
            <a:r>
              <a:rPr lang="en-US" sz="1066" err="1">
                <a:solidFill>
                  <a:prstClr val="white">
                    <a:lumMod val="65000"/>
                  </a:prstClr>
                </a:solidFill>
                <a:latin typeface="Arial"/>
              </a:rPr>
              <a:t>Harmonised</a:t>
            </a:r>
            <a:r>
              <a:rPr lang="en-US" sz="1066">
                <a:solidFill>
                  <a:prstClr val="white">
                    <a:lumMod val="65000"/>
                  </a:prstClr>
                </a:solidFill>
                <a:latin typeface="Arial"/>
              </a:rPr>
              <a:t> MWS over land &amp; </a:t>
            </a:r>
            <a:r>
              <a:rPr lang="en-US" sz="1066" err="1">
                <a:solidFill>
                  <a:prstClr val="white">
                    <a:lumMod val="65000"/>
                  </a:prstClr>
                </a:solidFill>
                <a:latin typeface="Arial"/>
              </a:rPr>
              <a:t>si</a:t>
            </a:r>
            <a:endParaRPr lang="en-US" sz="1066">
              <a:solidFill>
                <a:prstClr val="white">
                  <a:lumMod val="65000"/>
                </a:prstClr>
              </a:solidFill>
              <a:latin typeface="Arial"/>
            </a:endParaRPr>
          </a:p>
          <a:p>
            <a:pPr marL="239940" indent="-143964" defTabSz="457086">
              <a:lnSpc>
                <a:spcPts val="1400"/>
              </a:lnSpc>
              <a:spcBef>
                <a:spcPts val="0"/>
              </a:spcBef>
              <a:defRPr/>
            </a:pPr>
            <a:r>
              <a:rPr lang="en-US" sz="1066">
                <a:solidFill>
                  <a:prstClr val="white">
                    <a:lumMod val="65000"/>
                  </a:prstClr>
                </a:solidFill>
                <a:latin typeface="Arial"/>
              </a:rPr>
              <a:t>Screen HCN affected IR channels</a:t>
            </a:r>
          </a:p>
          <a:p>
            <a:pPr marL="239940" indent="-143964" defTabSz="457086">
              <a:lnSpc>
                <a:spcPts val="1400"/>
              </a:lnSpc>
              <a:spcBef>
                <a:spcPts val="0"/>
              </a:spcBef>
              <a:defRPr/>
            </a:pPr>
            <a:r>
              <a:rPr lang="en-US" sz="1066" b="1">
                <a:solidFill>
                  <a:srgbClr val="17C21B"/>
                </a:solidFill>
                <a:latin typeface="Arial"/>
              </a:rPr>
              <a:t>Improved QC of RO and sonde data</a:t>
            </a:r>
          </a:p>
          <a:p>
            <a:pPr marL="95976" indent="0" defTabSz="457086">
              <a:lnSpc>
                <a:spcPts val="1400"/>
              </a:lnSpc>
              <a:spcBef>
                <a:spcPts val="0"/>
              </a:spcBef>
              <a:buNone/>
              <a:defRPr/>
            </a:pPr>
            <a:endParaRPr lang="en-US" sz="1066" b="1">
              <a:solidFill>
                <a:prstClr val="white">
                  <a:lumMod val="65000"/>
                </a:prstClr>
              </a:solidFill>
              <a:latin typeface="Arial"/>
            </a:endParaRPr>
          </a:p>
          <a:p>
            <a:pPr marL="95976" indent="0" defTabSz="457086">
              <a:lnSpc>
                <a:spcPts val="1400"/>
              </a:lnSpc>
              <a:spcBef>
                <a:spcPts val="0"/>
              </a:spcBef>
              <a:buNone/>
              <a:defRPr/>
            </a:pPr>
            <a:r>
              <a:rPr lang="en-US" sz="1066" b="1">
                <a:solidFill>
                  <a:prstClr val="black"/>
                </a:solidFill>
                <a:latin typeface="Arial"/>
              </a:rPr>
              <a:t>Model</a:t>
            </a:r>
            <a:endParaRPr lang="en-US" sz="1066">
              <a:solidFill>
                <a:prstClr val="black"/>
              </a:solidFill>
              <a:latin typeface="Arial"/>
            </a:endParaRPr>
          </a:p>
          <a:p>
            <a:pPr marL="239940" indent="-143964" defTabSz="457086">
              <a:lnSpc>
                <a:spcPts val="1400"/>
              </a:lnSpc>
              <a:spcBef>
                <a:spcPts val="0"/>
              </a:spcBef>
              <a:defRPr/>
            </a:pPr>
            <a:r>
              <a:rPr lang="en-US" sz="1066">
                <a:solidFill>
                  <a:prstClr val="white">
                    <a:lumMod val="65000"/>
                  </a:prstClr>
                </a:solidFill>
                <a:latin typeface="Arial"/>
              </a:rPr>
              <a:t>Improved Rad scheme (LW RT)</a:t>
            </a:r>
          </a:p>
          <a:p>
            <a:pPr marL="239940" indent="-143964" defTabSz="457086">
              <a:lnSpc>
                <a:spcPts val="1400"/>
              </a:lnSpc>
              <a:spcBef>
                <a:spcPts val="0"/>
              </a:spcBef>
              <a:defRPr/>
            </a:pPr>
            <a:r>
              <a:rPr lang="en-US" sz="1066">
                <a:solidFill>
                  <a:prstClr val="white">
                    <a:lumMod val="65000"/>
                  </a:prstClr>
                </a:solidFill>
                <a:latin typeface="Arial"/>
              </a:rPr>
              <a:t>New aerosol climatology</a:t>
            </a:r>
          </a:p>
          <a:p>
            <a:pPr marL="239940" indent="-143964" defTabSz="457086">
              <a:lnSpc>
                <a:spcPts val="1400"/>
              </a:lnSpc>
              <a:spcBef>
                <a:spcPts val="0"/>
              </a:spcBef>
              <a:defRPr/>
            </a:pPr>
            <a:r>
              <a:rPr lang="en-US" sz="1066">
                <a:solidFill>
                  <a:prstClr val="white">
                    <a:lumMod val="65000"/>
                  </a:prstClr>
                </a:solidFill>
                <a:latin typeface="Arial"/>
              </a:rPr>
              <a:t>Improved super-cooled H</a:t>
            </a:r>
            <a:r>
              <a:rPr lang="en-US" sz="1066" baseline="-25000">
                <a:solidFill>
                  <a:prstClr val="white">
                    <a:lumMod val="65000"/>
                  </a:prstClr>
                </a:solidFill>
                <a:latin typeface="Arial"/>
              </a:rPr>
              <a:t>2</a:t>
            </a:r>
            <a:r>
              <a:rPr lang="en-US" sz="1066">
                <a:solidFill>
                  <a:prstClr val="white">
                    <a:lumMod val="65000"/>
                  </a:prstClr>
                </a:solidFill>
                <a:latin typeface="Arial"/>
              </a:rPr>
              <a:t>O in conv</a:t>
            </a:r>
          </a:p>
          <a:p>
            <a:pPr marL="239940" indent="-143964" defTabSz="457086">
              <a:lnSpc>
                <a:spcPts val="1400"/>
              </a:lnSpc>
              <a:spcBef>
                <a:spcPts val="0"/>
              </a:spcBef>
              <a:defRPr/>
            </a:pPr>
            <a:r>
              <a:rPr lang="en-US" sz="1066">
                <a:solidFill>
                  <a:prstClr val="white">
                    <a:lumMod val="65000"/>
                  </a:prstClr>
                </a:solidFill>
                <a:latin typeface="Arial"/>
              </a:rPr>
              <a:t>Improved visibility calculation</a:t>
            </a:r>
            <a:endParaRPr lang="en-US" sz="1333">
              <a:solidFill>
                <a:prstClr val="black"/>
              </a:solidFill>
              <a:latin typeface="Arial"/>
            </a:endParaRPr>
          </a:p>
          <a:p>
            <a:pPr indent="-179955" defTabSz="457086">
              <a:lnSpc>
                <a:spcPts val="2199"/>
              </a:lnSpc>
              <a:spcBef>
                <a:spcPts val="133"/>
              </a:spcBef>
              <a:defRPr/>
            </a:pPr>
            <a:endParaRPr lang="en-US" sz="1333">
              <a:solidFill>
                <a:prstClr val="black"/>
              </a:solidFill>
              <a:latin typeface="Arial"/>
            </a:endParaRPr>
          </a:p>
          <a:p>
            <a:pPr indent="-179955" defTabSz="457086">
              <a:lnSpc>
                <a:spcPts val="2199"/>
              </a:lnSpc>
              <a:spcBef>
                <a:spcPts val="1100"/>
              </a:spcBef>
              <a:defRPr/>
            </a:pPr>
            <a:endParaRPr lang="en-US" sz="1800">
              <a:solidFill>
                <a:prstClr val="black"/>
              </a:solidFill>
              <a:latin typeface="Arial"/>
            </a:endParaRPr>
          </a:p>
        </p:txBody>
      </p:sp>
      <p:sp>
        <p:nvSpPr>
          <p:cNvPr id="12" name="Content Placeholder 2">
            <a:extLst>
              <a:ext uri="{FF2B5EF4-FFF2-40B4-BE49-F238E27FC236}">
                <a16:creationId xmlns:a16="http://schemas.microsoft.com/office/drawing/2014/main" id="{ECCF743B-D5BC-39D8-BBFC-7932947044D7}"/>
              </a:ext>
            </a:extLst>
          </p:cNvPr>
          <p:cNvSpPr txBox="1">
            <a:spLocks/>
          </p:cNvSpPr>
          <p:nvPr/>
        </p:nvSpPr>
        <p:spPr>
          <a:xfrm>
            <a:off x="5435322" y="1098823"/>
            <a:ext cx="2926108" cy="4892494"/>
          </a:xfrm>
          <a:prstGeom prst="rect">
            <a:avLst/>
          </a:prstGeom>
          <a:solidFill>
            <a:schemeClr val="bg1"/>
          </a:solidFill>
          <a:ln>
            <a:solidFill>
              <a:schemeClr val="accent1"/>
            </a:solidFill>
          </a:ln>
        </p:spPr>
        <p:txBody>
          <a:bodyPr lIns="0" tIns="0" rIns="0" bIns="0"/>
          <a:lstStyle>
            <a:lvl1pPr marL="0" indent="-135000" algn="l" defTabSz="342900" rtl="0" eaLnBrk="1" latinLnBrk="0" hangingPunct="1">
              <a:lnSpc>
                <a:spcPts val="1650"/>
              </a:lnSpc>
              <a:spcBef>
                <a:spcPts val="825"/>
              </a:spcBef>
              <a:buClr>
                <a:srgbClr val="064E83"/>
              </a:buClr>
              <a:buFont typeface="Arial"/>
              <a:buChar char="•"/>
              <a:defRPr sz="1350" kern="1200">
                <a:solidFill>
                  <a:schemeClr val="tx1"/>
                </a:solidFill>
                <a:latin typeface="+mn-lt"/>
                <a:ea typeface="+mn-ea"/>
                <a:cs typeface="+mn-cs"/>
              </a:defRPr>
            </a:lvl1pPr>
            <a:lvl2pPr marL="472500" indent="-202500" algn="l" defTabSz="342900" rtl="0" eaLnBrk="1" latinLnBrk="0" hangingPunct="1">
              <a:lnSpc>
                <a:spcPts val="1500"/>
              </a:lnSpc>
              <a:spcBef>
                <a:spcPts val="750"/>
              </a:spcBef>
              <a:buClr>
                <a:srgbClr val="064E83"/>
              </a:buClr>
              <a:buFont typeface="Arial"/>
              <a:buChar char="–"/>
              <a:defRPr sz="1200" kern="1200">
                <a:solidFill>
                  <a:schemeClr val="tx1"/>
                </a:solidFill>
                <a:latin typeface="+mn-lt"/>
                <a:ea typeface="+mn-ea"/>
                <a:cs typeface="+mn-cs"/>
              </a:defRPr>
            </a:lvl2pPr>
            <a:lvl3pPr marL="742500" indent="-202500" algn="l" defTabSz="342900" rtl="0" eaLnBrk="1" latinLnBrk="0" hangingPunct="1">
              <a:lnSpc>
                <a:spcPts val="1350"/>
              </a:lnSpc>
              <a:spcBef>
                <a:spcPts val="675"/>
              </a:spcBef>
              <a:buClr>
                <a:srgbClr val="064E83"/>
              </a:buClr>
              <a:buFont typeface="Arial"/>
              <a:buChar char="•"/>
              <a:defRPr sz="1050" kern="1200">
                <a:solidFill>
                  <a:schemeClr val="tx1"/>
                </a:solidFill>
                <a:latin typeface="+mn-lt"/>
                <a:ea typeface="+mn-ea"/>
                <a:cs typeface="+mn-cs"/>
              </a:defRPr>
            </a:lvl3pPr>
            <a:lvl4pPr marL="1012500" indent="-202500" algn="l" defTabSz="342900" rtl="0" eaLnBrk="1" latinLnBrk="0" hangingPunct="1">
              <a:lnSpc>
                <a:spcPts val="1200"/>
              </a:lnSpc>
              <a:spcBef>
                <a:spcPts val="600"/>
              </a:spcBef>
              <a:buClr>
                <a:srgbClr val="064E83"/>
              </a:buClr>
              <a:buFont typeface="Arial"/>
              <a:buChar char="–"/>
              <a:defRPr sz="900" kern="1200">
                <a:solidFill>
                  <a:schemeClr val="tx1"/>
                </a:solidFill>
                <a:latin typeface="+mn-lt"/>
                <a:ea typeface="+mn-ea"/>
                <a:cs typeface="+mn-cs"/>
              </a:defRPr>
            </a:lvl4pPr>
            <a:lvl5pPr marL="1282500" indent="-202500" algn="l" defTabSz="342900" rtl="0" eaLnBrk="1" latinLnBrk="0" hangingPunct="1">
              <a:lnSpc>
                <a:spcPts val="1050"/>
              </a:lnSpc>
              <a:spcBef>
                <a:spcPts val="525"/>
              </a:spcBef>
              <a:buClr>
                <a:srgbClr val="064E83"/>
              </a:buClr>
              <a:buFont typeface="Arial"/>
              <a:buChar char="»"/>
              <a:defRPr sz="7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95976" indent="0" defTabSz="457086">
              <a:lnSpc>
                <a:spcPts val="1400"/>
              </a:lnSpc>
              <a:spcBef>
                <a:spcPts val="0"/>
              </a:spcBef>
              <a:buNone/>
              <a:defRPr/>
            </a:pPr>
            <a:endParaRPr lang="en-US" sz="1066">
              <a:solidFill>
                <a:prstClr val="black"/>
              </a:solidFill>
              <a:latin typeface="Arial"/>
            </a:endParaRPr>
          </a:p>
          <a:p>
            <a:pPr marL="95976" indent="0" algn="ctr" defTabSz="457086">
              <a:lnSpc>
                <a:spcPts val="1400"/>
              </a:lnSpc>
              <a:spcBef>
                <a:spcPts val="0"/>
              </a:spcBef>
              <a:buNone/>
              <a:defRPr/>
            </a:pPr>
            <a:r>
              <a:rPr lang="en-US" sz="1600" b="1">
                <a:solidFill>
                  <a:prstClr val="black"/>
                </a:solidFill>
                <a:latin typeface="Arial"/>
              </a:rPr>
              <a:t>45r1</a:t>
            </a:r>
          </a:p>
          <a:p>
            <a:pPr marL="95976" indent="0" algn="ctr" defTabSz="457086">
              <a:lnSpc>
                <a:spcPts val="1400"/>
              </a:lnSpc>
              <a:spcBef>
                <a:spcPts val="0"/>
              </a:spcBef>
              <a:buNone/>
              <a:defRPr/>
            </a:pPr>
            <a:endParaRPr lang="en-US" sz="1600" b="1">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Data assimilation</a:t>
            </a:r>
          </a:p>
          <a:p>
            <a:pPr marL="239940" indent="-143964" defTabSz="457086">
              <a:lnSpc>
                <a:spcPts val="1400"/>
              </a:lnSpc>
              <a:spcBef>
                <a:spcPts val="0"/>
              </a:spcBef>
              <a:defRPr/>
            </a:pPr>
            <a:r>
              <a:rPr lang="en-US" sz="1066">
                <a:solidFill>
                  <a:prstClr val="white">
                    <a:lumMod val="65000"/>
                  </a:prstClr>
                </a:solidFill>
                <a:latin typeface="Arial"/>
              </a:rPr>
              <a:t>Weakly coupled sea-ice/atm  assimilation</a:t>
            </a:r>
          </a:p>
          <a:p>
            <a:pPr marL="239940" indent="-143964" defTabSz="457086">
              <a:lnSpc>
                <a:spcPts val="1400"/>
              </a:lnSpc>
              <a:spcBef>
                <a:spcPts val="0"/>
              </a:spcBef>
              <a:defRPr/>
            </a:pPr>
            <a:r>
              <a:rPr lang="en-US" sz="1066">
                <a:solidFill>
                  <a:prstClr val="white">
                    <a:lumMod val="65000"/>
                  </a:prstClr>
                </a:solidFill>
                <a:latin typeface="Arial"/>
              </a:rPr>
              <a:t>Improved RH increment calculation</a:t>
            </a:r>
          </a:p>
          <a:p>
            <a:pPr marL="239940" indent="-143964" defTabSz="457086">
              <a:lnSpc>
                <a:spcPts val="1400"/>
              </a:lnSpc>
              <a:spcBef>
                <a:spcPts val="0"/>
              </a:spcBef>
              <a:defRPr/>
            </a:pPr>
            <a:r>
              <a:rPr lang="en-US" sz="1066" b="1">
                <a:solidFill>
                  <a:srgbClr val="17C21B"/>
                </a:solidFill>
                <a:latin typeface="Arial"/>
              </a:rPr>
              <a:t>WC model error forcing every timestep</a:t>
            </a:r>
          </a:p>
          <a:p>
            <a:pPr marL="95976" indent="0" defTabSz="457086">
              <a:lnSpc>
                <a:spcPts val="1400"/>
              </a:lnSpc>
              <a:spcBef>
                <a:spcPts val="0"/>
              </a:spcBef>
              <a:buNone/>
              <a:defRPr/>
            </a:pPr>
            <a:endParaRPr lang="en-US" sz="1066">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Observations</a:t>
            </a:r>
          </a:p>
          <a:p>
            <a:pPr marL="239940" indent="-143964" defTabSz="457086">
              <a:lnSpc>
                <a:spcPts val="1400"/>
              </a:lnSpc>
              <a:spcBef>
                <a:spcPts val="0"/>
              </a:spcBef>
              <a:defRPr/>
            </a:pPr>
            <a:r>
              <a:rPr lang="en-US" sz="1066">
                <a:solidFill>
                  <a:prstClr val="white">
                    <a:lumMod val="65000"/>
                  </a:prstClr>
                </a:solidFill>
                <a:latin typeface="Arial"/>
              </a:rPr>
              <a:t>Non-surface sensitive IR </a:t>
            </a:r>
            <a:r>
              <a:rPr lang="en-US" sz="1066" err="1">
                <a:solidFill>
                  <a:prstClr val="white">
                    <a:lumMod val="65000"/>
                  </a:prstClr>
                </a:solidFill>
                <a:latin typeface="Arial"/>
              </a:rPr>
              <a:t>chs</a:t>
            </a:r>
            <a:r>
              <a:rPr lang="en-US" sz="1066">
                <a:solidFill>
                  <a:prstClr val="white">
                    <a:lumMod val="65000"/>
                  </a:prstClr>
                </a:solidFill>
                <a:latin typeface="Arial"/>
              </a:rPr>
              <a:t> on over land</a:t>
            </a:r>
          </a:p>
          <a:p>
            <a:pPr marL="239940" indent="-143964" defTabSz="457086">
              <a:lnSpc>
                <a:spcPts val="1400"/>
              </a:lnSpc>
              <a:spcBef>
                <a:spcPts val="0"/>
              </a:spcBef>
              <a:defRPr/>
            </a:pPr>
            <a:r>
              <a:rPr lang="en-US" sz="1066">
                <a:solidFill>
                  <a:prstClr val="white">
                    <a:lumMod val="65000"/>
                  </a:prstClr>
                </a:solidFill>
                <a:latin typeface="Arial"/>
              </a:rPr>
              <a:t>MW all-sky </a:t>
            </a:r>
            <a:r>
              <a:rPr lang="en-US" sz="1066" err="1">
                <a:solidFill>
                  <a:prstClr val="white">
                    <a:lumMod val="65000"/>
                  </a:prstClr>
                </a:solidFill>
                <a:latin typeface="Arial"/>
              </a:rPr>
              <a:t>obs</a:t>
            </a:r>
            <a:r>
              <a:rPr lang="en-US" sz="1066">
                <a:solidFill>
                  <a:prstClr val="white">
                    <a:lumMod val="65000"/>
                  </a:prstClr>
                </a:solidFill>
                <a:latin typeface="Arial"/>
              </a:rPr>
              <a:t> over coasts</a:t>
            </a:r>
          </a:p>
          <a:p>
            <a:pPr marL="239940" indent="-143964" defTabSz="457086">
              <a:lnSpc>
                <a:spcPts val="1400"/>
              </a:lnSpc>
              <a:spcBef>
                <a:spcPts val="0"/>
              </a:spcBef>
              <a:defRPr/>
            </a:pPr>
            <a:r>
              <a:rPr lang="en-US" sz="1066">
                <a:solidFill>
                  <a:prstClr val="white">
                    <a:lumMod val="65000"/>
                  </a:prstClr>
                </a:solidFill>
                <a:latin typeface="Arial"/>
              </a:rPr>
              <a:t>RTTOV-11 → RTTOV-12</a:t>
            </a:r>
          </a:p>
          <a:p>
            <a:pPr marL="239940" indent="-143964" defTabSz="457086">
              <a:lnSpc>
                <a:spcPts val="1400"/>
              </a:lnSpc>
              <a:spcBef>
                <a:spcPts val="0"/>
              </a:spcBef>
              <a:defRPr/>
            </a:pPr>
            <a:r>
              <a:rPr lang="en-US" sz="1066">
                <a:solidFill>
                  <a:prstClr val="white">
                    <a:lumMod val="65000"/>
                  </a:prstClr>
                </a:solidFill>
                <a:latin typeface="Arial"/>
              </a:rPr>
              <a:t>Constrained </a:t>
            </a:r>
            <a:r>
              <a:rPr lang="en-US" sz="1066" err="1">
                <a:solidFill>
                  <a:prstClr val="white">
                    <a:lumMod val="65000"/>
                  </a:prstClr>
                </a:solidFill>
                <a:latin typeface="Arial"/>
              </a:rPr>
              <a:t>VarBC</a:t>
            </a:r>
            <a:r>
              <a:rPr lang="en-US" sz="1066">
                <a:solidFill>
                  <a:prstClr val="white">
                    <a:lumMod val="65000"/>
                  </a:prstClr>
                </a:solidFill>
                <a:latin typeface="Arial"/>
              </a:rPr>
              <a:t> for AMSU-A/ATMS</a:t>
            </a:r>
          </a:p>
          <a:p>
            <a:pPr marL="239940" indent="-143964" defTabSz="457086">
              <a:lnSpc>
                <a:spcPts val="1400"/>
              </a:lnSpc>
              <a:spcBef>
                <a:spcPts val="0"/>
              </a:spcBef>
              <a:defRPr/>
            </a:pPr>
            <a:r>
              <a:rPr lang="en-US" sz="1066">
                <a:solidFill>
                  <a:prstClr val="white">
                    <a:lumMod val="65000"/>
                  </a:prstClr>
                </a:solidFill>
                <a:latin typeface="Arial"/>
              </a:rPr>
              <a:t>Improved R for radiosondes</a:t>
            </a:r>
          </a:p>
          <a:p>
            <a:pPr marL="239940" indent="-143964" defTabSz="457086">
              <a:lnSpc>
                <a:spcPts val="1400"/>
              </a:lnSpc>
              <a:spcBef>
                <a:spcPts val="0"/>
              </a:spcBef>
              <a:defRPr/>
            </a:pPr>
            <a:r>
              <a:rPr lang="en-US" sz="1066">
                <a:solidFill>
                  <a:prstClr val="white">
                    <a:lumMod val="65000"/>
                  </a:prstClr>
                </a:solidFill>
                <a:latin typeface="Arial"/>
              </a:rPr>
              <a:t>Account for drift in radiosondes</a:t>
            </a:r>
          </a:p>
          <a:p>
            <a:pPr marL="239940" indent="-143964" defTabSz="457086">
              <a:lnSpc>
                <a:spcPts val="1400"/>
              </a:lnSpc>
              <a:spcBef>
                <a:spcPts val="0"/>
              </a:spcBef>
              <a:defRPr/>
            </a:pPr>
            <a:r>
              <a:rPr lang="en-US" sz="1066">
                <a:solidFill>
                  <a:prstClr val="white">
                    <a:lumMod val="65000"/>
                  </a:prstClr>
                </a:solidFill>
                <a:latin typeface="Arial"/>
              </a:rPr>
              <a:t>Improved bias correction for conv. </a:t>
            </a:r>
            <a:r>
              <a:rPr lang="en-US" sz="1066" err="1">
                <a:solidFill>
                  <a:prstClr val="white">
                    <a:lumMod val="65000"/>
                  </a:prstClr>
                </a:solidFill>
                <a:latin typeface="Arial"/>
              </a:rPr>
              <a:t>obs</a:t>
            </a:r>
            <a:endParaRPr lang="en-US" sz="1066">
              <a:solidFill>
                <a:prstClr val="white">
                  <a:lumMod val="65000"/>
                </a:prstClr>
              </a:solidFill>
              <a:latin typeface="Arial"/>
            </a:endParaRPr>
          </a:p>
          <a:p>
            <a:pPr marL="239940" indent="-143964" defTabSz="457086">
              <a:lnSpc>
                <a:spcPts val="1400"/>
              </a:lnSpc>
              <a:spcBef>
                <a:spcPts val="0"/>
              </a:spcBef>
              <a:defRPr/>
            </a:pPr>
            <a:r>
              <a:rPr lang="en-US" sz="1066">
                <a:solidFill>
                  <a:prstClr val="white">
                    <a:lumMod val="65000"/>
                  </a:prstClr>
                </a:solidFill>
                <a:latin typeface="Arial"/>
              </a:rPr>
              <a:t>Jason-3 &amp; Sentinel-3A altimeters</a:t>
            </a:r>
          </a:p>
          <a:p>
            <a:pPr marL="95976" indent="0" defTabSz="457086">
              <a:lnSpc>
                <a:spcPts val="1400"/>
              </a:lnSpc>
              <a:spcBef>
                <a:spcPts val="0"/>
              </a:spcBef>
              <a:buNone/>
              <a:defRPr/>
            </a:pPr>
            <a:endParaRPr lang="en-US" sz="1066">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Model</a:t>
            </a:r>
          </a:p>
          <a:p>
            <a:pPr marL="239940" indent="-143964" defTabSz="457086">
              <a:lnSpc>
                <a:spcPts val="1400"/>
              </a:lnSpc>
              <a:spcBef>
                <a:spcPts val="0"/>
              </a:spcBef>
              <a:defRPr/>
            </a:pPr>
            <a:r>
              <a:rPr lang="en-US" sz="1066">
                <a:solidFill>
                  <a:prstClr val="white">
                    <a:lumMod val="65000"/>
                  </a:prstClr>
                </a:solidFill>
                <a:latin typeface="Arial"/>
              </a:rPr>
              <a:t>Coupling of 3D ocean and atmosphere.</a:t>
            </a:r>
          </a:p>
          <a:p>
            <a:pPr marL="239940" indent="-143964" defTabSz="457086">
              <a:lnSpc>
                <a:spcPts val="1400"/>
              </a:lnSpc>
              <a:spcBef>
                <a:spcPts val="0"/>
              </a:spcBef>
              <a:defRPr/>
            </a:pPr>
            <a:r>
              <a:rPr lang="en-US" sz="1066">
                <a:solidFill>
                  <a:prstClr val="white">
                    <a:lumMod val="65000"/>
                  </a:prstClr>
                </a:solidFill>
                <a:latin typeface="Arial"/>
              </a:rPr>
              <a:t>Improved warm-rain </a:t>
            </a:r>
            <a:r>
              <a:rPr lang="en-US" sz="1066" err="1">
                <a:solidFill>
                  <a:prstClr val="white">
                    <a:lumMod val="65000"/>
                  </a:prstClr>
                </a:solidFill>
                <a:latin typeface="Arial"/>
              </a:rPr>
              <a:t>numerics</a:t>
            </a:r>
            <a:endParaRPr lang="en-US" sz="1066">
              <a:solidFill>
                <a:prstClr val="white">
                  <a:lumMod val="65000"/>
                </a:prstClr>
              </a:solidFill>
              <a:latin typeface="Arial"/>
            </a:endParaRPr>
          </a:p>
          <a:p>
            <a:pPr marL="239940" indent="-143964" defTabSz="457086">
              <a:lnSpc>
                <a:spcPts val="1400"/>
              </a:lnSpc>
              <a:spcBef>
                <a:spcPts val="0"/>
              </a:spcBef>
              <a:defRPr/>
            </a:pPr>
            <a:r>
              <a:rPr lang="en-US" sz="1066" b="1">
                <a:solidFill>
                  <a:srgbClr val="17C21B"/>
                </a:solidFill>
                <a:latin typeface="Arial"/>
              </a:rPr>
              <a:t>Improved CH</a:t>
            </a:r>
            <a:r>
              <a:rPr lang="en-US" sz="1066" b="1" baseline="-25000">
                <a:solidFill>
                  <a:srgbClr val="17C21B"/>
                </a:solidFill>
                <a:latin typeface="Arial"/>
              </a:rPr>
              <a:t>4</a:t>
            </a:r>
            <a:r>
              <a:rPr lang="en-US" sz="1066" b="1">
                <a:solidFill>
                  <a:srgbClr val="17C21B"/>
                </a:solidFill>
                <a:latin typeface="Arial"/>
              </a:rPr>
              <a:t> oxidation</a:t>
            </a:r>
          </a:p>
          <a:p>
            <a:pPr marL="239940" indent="-143964" defTabSz="457086">
              <a:lnSpc>
                <a:spcPts val="1400"/>
              </a:lnSpc>
              <a:spcBef>
                <a:spcPts val="0"/>
              </a:spcBef>
              <a:defRPr/>
            </a:pPr>
            <a:r>
              <a:rPr lang="en-US" sz="1066">
                <a:solidFill>
                  <a:prstClr val="white">
                    <a:lumMod val="65000"/>
                  </a:prstClr>
                </a:solidFill>
                <a:latin typeface="Arial"/>
              </a:rPr>
              <a:t>Improved super-cooled water in convection</a:t>
            </a:r>
          </a:p>
          <a:p>
            <a:pPr marL="239940" indent="-143964" defTabSz="457086">
              <a:lnSpc>
                <a:spcPts val="1400"/>
              </a:lnSpc>
              <a:spcBef>
                <a:spcPts val="0"/>
              </a:spcBef>
              <a:defRPr/>
            </a:pPr>
            <a:r>
              <a:rPr lang="en-US" sz="1066">
                <a:solidFill>
                  <a:prstClr val="white">
                    <a:lumMod val="65000"/>
                  </a:prstClr>
                </a:solidFill>
                <a:latin typeface="Arial"/>
              </a:rPr>
              <a:t>Improved TL/AD  in convection</a:t>
            </a:r>
          </a:p>
          <a:p>
            <a:pPr marL="239940" indent="-143964" defTabSz="457086">
              <a:lnSpc>
                <a:spcPts val="1400"/>
              </a:lnSpc>
              <a:spcBef>
                <a:spcPts val="0"/>
              </a:spcBef>
              <a:defRPr/>
            </a:pPr>
            <a:r>
              <a:rPr lang="en-US" sz="1066">
                <a:solidFill>
                  <a:prstClr val="white">
                    <a:lumMod val="65000"/>
                  </a:prstClr>
                </a:solidFill>
                <a:latin typeface="Arial"/>
              </a:rPr>
              <a:t>Improved soil conductivity &amp; soil-ice dependency</a:t>
            </a:r>
          </a:p>
          <a:p>
            <a:pPr indent="-143964" defTabSz="457086">
              <a:lnSpc>
                <a:spcPts val="1400"/>
              </a:lnSpc>
              <a:spcBef>
                <a:spcPts val="0"/>
              </a:spcBef>
              <a:defRPr/>
            </a:pPr>
            <a:endParaRPr lang="en-US" sz="1066">
              <a:solidFill>
                <a:prstClr val="black"/>
              </a:solidFill>
              <a:latin typeface="Arial"/>
            </a:endParaRPr>
          </a:p>
          <a:p>
            <a:pPr indent="0" defTabSz="457086">
              <a:lnSpc>
                <a:spcPts val="1400"/>
              </a:lnSpc>
              <a:spcBef>
                <a:spcPts val="0"/>
              </a:spcBef>
              <a:buNone/>
              <a:defRPr/>
            </a:pPr>
            <a:endParaRPr lang="en-US" sz="1066">
              <a:solidFill>
                <a:prstClr val="black"/>
              </a:solidFill>
              <a:latin typeface="Arial"/>
            </a:endParaRPr>
          </a:p>
          <a:p>
            <a:pPr indent="-143964" defTabSz="457086">
              <a:lnSpc>
                <a:spcPts val="1400"/>
              </a:lnSpc>
              <a:spcBef>
                <a:spcPts val="0"/>
              </a:spcBef>
              <a:defRPr/>
            </a:pPr>
            <a:endParaRPr lang="en-US" sz="1066">
              <a:solidFill>
                <a:prstClr val="black"/>
              </a:solidFill>
              <a:latin typeface="Arial"/>
            </a:endParaRPr>
          </a:p>
          <a:p>
            <a:pPr indent="-143964" defTabSz="457086">
              <a:lnSpc>
                <a:spcPts val="1400"/>
              </a:lnSpc>
              <a:spcBef>
                <a:spcPts val="0"/>
              </a:spcBef>
              <a:defRPr/>
            </a:pPr>
            <a:endParaRPr lang="en-US" sz="1066">
              <a:solidFill>
                <a:prstClr val="black"/>
              </a:solidFill>
              <a:latin typeface="Arial"/>
            </a:endParaRPr>
          </a:p>
          <a:p>
            <a:pPr indent="0" defTabSz="457086">
              <a:lnSpc>
                <a:spcPts val="1266"/>
              </a:lnSpc>
              <a:spcBef>
                <a:spcPts val="133"/>
              </a:spcBef>
              <a:buNone/>
              <a:defRPr/>
            </a:pPr>
            <a:endParaRPr lang="en-US" sz="1333">
              <a:solidFill>
                <a:prstClr val="black"/>
              </a:solidFill>
              <a:latin typeface="Arial"/>
            </a:endParaRPr>
          </a:p>
          <a:p>
            <a:pPr indent="-179955" defTabSz="457086">
              <a:lnSpc>
                <a:spcPts val="2199"/>
              </a:lnSpc>
              <a:spcBef>
                <a:spcPts val="133"/>
              </a:spcBef>
              <a:defRPr/>
            </a:pPr>
            <a:endParaRPr lang="en-US" sz="1333">
              <a:solidFill>
                <a:prstClr val="black"/>
              </a:solidFill>
              <a:latin typeface="Arial"/>
            </a:endParaRPr>
          </a:p>
          <a:p>
            <a:pPr indent="-179955" defTabSz="457086">
              <a:lnSpc>
                <a:spcPts val="2199"/>
              </a:lnSpc>
              <a:spcBef>
                <a:spcPts val="1100"/>
              </a:spcBef>
              <a:defRPr/>
            </a:pPr>
            <a:endParaRPr lang="en-US" sz="1800">
              <a:solidFill>
                <a:prstClr val="black"/>
              </a:solidFill>
              <a:latin typeface="Arial"/>
            </a:endParaRPr>
          </a:p>
        </p:txBody>
      </p:sp>
      <p:sp>
        <p:nvSpPr>
          <p:cNvPr id="13" name="Content Placeholder 2">
            <a:extLst>
              <a:ext uri="{FF2B5EF4-FFF2-40B4-BE49-F238E27FC236}">
                <a16:creationId xmlns:a16="http://schemas.microsoft.com/office/drawing/2014/main" id="{34DFF21E-4704-4F85-7452-5FA52C201699}"/>
              </a:ext>
            </a:extLst>
          </p:cNvPr>
          <p:cNvSpPr txBox="1">
            <a:spLocks/>
          </p:cNvSpPr>
          <p:nvPr/>
        </p:nvSpPr>
        <p:spPr>
          <a:xfrm>
            <a:off x="5904218" y="1278956"/>
            <a:ext cx="3080650" cy="4556064"/>
          </a:xfrm>
          <a:prstGeom prst="rect">
            <a:avLst/>
          </a:prstGeom>
          <a:solidFill>
            <a:schemeClr val="bg1"/>
          </a:solidFill>
          <a:ln>
            <a:solidFill>
              <a:schemeClr val="accent1"/>
            </a:solidFill>
          </a:ln>
        </p:spPr>
        <p:txBody>
          <a:bodyPr lIns="0" tIns="0" rIns="0" bIns="0"/>
          <a:lstStyle>
            <a:lvl1pPr marL="0" indent="-135000" algn="l" defTabSz="342900" rtl="0" eaLnBrk="1" latinLnBrk="0" hangingPunct="1">
              <a:lnSpc>
                <a:spcPts val="1650"/>
              </a:lnSpc>
              <a:spcBef>
                <a:spcPts val="825"/>
              </a:spcBef>
              <a:buClr>
                <a:srgbClr val="064E83"/>
              </a:buClr>
              <a:buFont typeface="Arial"/>
              <a:buChar char="•"/>
              <a:defRPr sz="1350" kern="1200">
                <a:solidFill>
                  <a:schemeClr val="tx1"/>
                </a:solidFill>
                <a:latin typeface="+mn-lt"/>
                <a:ea typeface="+mn-ea"/>
                <a:cs typeface="+mn-cs"/>
              </a:defRPr>
            </a:lvl1pPr>
            <a:lvl2pPr marL="472500" indent="-202500" algn="l" defTabSz="342900" rtl="0" eaLnBrk="1" latinLnBrk="0" hangingPunct="1">
              <a:lnSpc>
                <a:spcPts val="1500"/>
              </a:lnSpc>
              <a:spcBef>
                <a:spcPts val="750"/>
              </a:spcBef>
              <a:buClr>
                <a:srgbClr val="064E83"/>
              </a:buClr>
              <a:buFont typeface="Arial"/>
              <a:buChar char="–"/>
              <a:defRPr sz="1200" kern="1200">
                <a:solidFill>
                  <a:schemeClr val="tx1"/>
                </a:solidFill>
                <a:latin typeface="+mn-lt"/>
                <a:ea typeface="+mn-ea"/>
                <a:cs typeface="+mn-cs"/>
              </a:defRPr>
            </a:lvl2pPr>
            <a:lvl3pPr marL="742500" indent="-202500" algn="l" defTabSz="342900" rtl="0" eaLnBrk="1" latinLnBrk="0" hangingPunct="1">
              <a:lnSpc>
                <a:spcPts val="1350"/>
              </a:lnSpc>
              <a:spcBef>
                <a:spcPts val="675"/>
              </a:spcBef>
              <a:buClr>
                <a:srgbClr val="064E83"/>
              </a:buClr>
              <a:buFont typeface="Arial"/>
              <a:buChar char="•"/>
              <a:defRPr sz="1050" kern="1200">
                <a:solidFill>
                  <a:schemeClr val="tx1"/>
                </a:solidFill>
                <a:latin typeface="+mn-lt"/>
                <a:ea typeface="+mn-ea"/>
                <a:cs typeface="+mn-cs"/>
              </a:defRPr>
            </a:lvl3pPr>
            <a:lvl4pPr marL="1012500" indent="-202500" algn="l" defTabSz="342900" rtl="0" eaLnBrk="1" latinLnBrk="0" hangingPunct="1">
              <a:lnSpc>
                <a:spcPts val="1200"/>
              </a:lnSpc>
              <a:spcBef>
                <a:spcPts val="600"/>
              </a:spcBef>
              <a:buClr>
                <a:srgbClr val="064E83"/>
              </a:buClr>
              <a:buFont typeface="Arial"/>
              <a:buChar char="–"/>
              <a:defRPr sz="900" kern="1200">
                <a:solidFill>
                  <a:schemeClr val="tx1"/>
                </a:solidFill>
                <a:latin typeface="+mn-lt"/>
                <a:ea typeface="+mn-ea"/>
                <a:cs typeface="+mn-cs"/>
              </a:defRPr>
            </a:lvl4pPr>
            <a:lvl5pPr marL="1282500" indent="-202500" algn="l" defTabSz="342900" rtl="0" eaLnBrk="1" latinLnBrk="0" hangingPunct="1">
              <a:lnSpc>
                <a:spcPts val="1050"/>
              </a:lnSpc>
              <a:spcBef>
                <a:spcPts val="525"/>
              </a:spcBef>
              <a:buClr>
                <a:srgbClr val="064E83"/>
              </a:buClr>
              <a:buFont typeface="Arial"/>
              <a:buChar char="»"/>
              <a:defRPr sz="7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95976" indent="0" defTabSz="457086">
              <a:lnSpc>
                <a:spcPts val="1400"/>
              </a:lnSpc>
              <a:spcBef>
                <a:spcPts val="0"/>
              </a:spcBef>
              <a:buNone/>
              <a:defRPr/>
            </a:pPr>
            <a:endParaRPr lang="en-US" sz="1600" b="1">
              <a:solidFill>
                <a:prstClr val="black"/>
              </a:solidFill>
              <a:latin typeface="Arial"/>
            </a:endParaRPr>
          </a:p>
          <a:p>
            <a:pPr marL="95976" indent="0" algn="ctr" defTabSz="457086">
              <a:lnSpc>
                <a:spcPts val="1400"/>
              </a:lnSpc>
              <a:spcBef>
                <a:spcPts val="0"/>
              </a:spcBef>
              <a:buNone/>
              <a:defRPr/>
            </a:pPr>
            <a:r>
              <a:rPr lang="en-US" sz="1600" b="1">
                <a:solidFill>
                  <a:prstClr val="black"/>
                </a:solidFill>
                <a:latin typeface="Arial"/>
              </a:rPr>
              <a:t>46r1</a:t>
            </a:r>
          </a:p>
          <a:p>
            <a:pPr marL="95976" indent="0" defTabSz="457086">
              <a:lnSpc>
                <a:spcPts val="1400"/>
              </a:lnSpc>
              <a:spcBef>
                <a:spcPts val="0"/>
              </a:spcBef>
              <a:buNone/>
              <a:defRPr/>
            </a:pPr>
            <a:r>
              <a:rPr lang="en-US" sz="1066" b="1">
                <a:solidFill>
                  <a:prstClr val="black"/>
                </a:solidFill>
                <a:latin typeface="Arial"/>
              </a:rPr>
              <a:t>Data assimilation</a:t>
            </a:r>
          </a:p>
          <a:p>
            <a:pPr marL="239940" indent="-143964" defTabSz="457086">
              <a:lnSpc>
                <a:spcPts val="1400"/>
              </a:lnSpc>
              <a:spcBef>
                <a:spcPts val="0"/>
              </a:spcBef>
              <a:defRPr/>
            </a:pPr>
            <a:r>
              <a:rPr lang="en-US" sz="1066">
                <a:solidFill>
                  <a:prstClr val="white">
                    <a:lumMod val="65000"/>
                  </a:prstClr>
                </a:solidFill>
                <a:latin typeface="Arial"/>
              </a:rPr>
              <a:t>Continuous DA:  3→4 outer loops</a:t>
            </a:r>
          </a:p>
          <a:p>
            <a:pPr marL="239940" indent="-143964" defTabSz="457086">
              <a:lnSpc>
                <a:spcPts val="1400"/>
              </a:lnSpc>
              <a:spcBef>
                <a:spcPts val="0"/>
              </a:spcBef>
              <a:defRPr/>
            </a:pPr>
            <a:r>
              <a:rPr lang="en-US" sz="1066">
                <a:solidFill>
                  <a:prstClr val="white">
                    <a:lumMod val="65000"/>
                  </a:prstClr>
                </a:solidFill>
                <a:latin typeface="Arial"/>
              </a:rPr>
              <a:t>Weakly coupled DA for SST in tropics</a:t>
            </a:r>
          </a:p>
          <a:p>
            <a:pPr marL="239940" indent="-143964" defTabSz="457086">
              <a:lnSpc>
                <a:spcPts val="1400"/>
              </a:lnSpc>
              <a:spcBef>
                <a:spcPts val="0"/>
              </a:spcBef>
              <a:defRPr/>
            </a:pPr>
            <a:r>
              <a:rPr lang="en-US" sz="1066">
                <a:solidFill>
                  <a:prstClr val="white">
                    <a:lumMod val="65000"/>
                  </a:prstClr>
                </a:solidFill>
                <a:latin typeface="Arial"/>
              </a:rPr>
              <a:t>Improved spatial interpolation of model to </a:t>
            </a:r>
            <a:r>
              <a:rPr lang="en-US" sz="1066" err="1">
                <a:solidFill>
                  <a:prstClr val="white">
                    <a:lumMod val="65000"/>
                  </a:prstClr>
                </a:solidFill>
                <a:latin typeface="Arial"/>
              </a:rPr>
              <a:t>obs</a:t>
            </a:r>
            <a:endParaRPr lang="en-US" sz="1066">
              <a:solidFill>
                <a:prstClr val="white">
                  <a:lumMod val="65000"/>
                </a:prstClr>
              </a:solidFill>
              <a:latin typeface="Arial"/>
            </a:endParaRPr>
          </a:p>
          <a:p>
            <a:pPr marL="239940" indent="-143964" defTabSz="457086">
              <a:lnSpc>
                <a:spcPts val="1400"/>
              </a:lnSpc>
              <a:spcBef>
                <a:spcPts val="0"/>
              </a:spcBef>
              <a:defRPr/>
            </a:pPr>
            <a:r>
              <a:rPr lang="en-US" sz="1066">
                <a:solidFill>
                  <a:prstClr val="white">
                    <a:lumMod val="65000"/>
                  </a:prstClr>
                </a:solidFill>
                <a:latin typeface="Arial"/>
              </a:rPr>
              <a:t>RTTOV12 → RTTOV12.1</a:t>
            </a:r>
          </a:p>
          <a:p>
            <a:pPr marL="239940" indent="0" defTabSz="457086">
              <a:lnSpc>
                <a:spcPts val="1400"/>
              </a:lnSpc>
              <a:spcBef>
                <a:spcPts val="0"/>
              </a:spcBef>
              <a:buNone/>
              <a:defRPr/>
            </a:pPr>
            <a:endParaRPr lang="en-US" sz="1066">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Observations</a:t>
            </a:r>
          </a:p>
          <a:p>
            <a:pPr marL="239940" indent="-143964" defTabSz="457086">
              <a:lnSpc>
                <a:spcPts val="1400"/>
              </a:lnSpc>
              <a:spcBef>
                <a:spcPts val="0"/>
              </a:spcBef>
              <a:defRPr/>
            </a:pPr>
            <a:r>
              <a:rPr lang="en-US" sz="1066">
                <a:solidFill>
                  <a:prstClr val="white">
                    <a:lumMod val="65000"/>
                  </a:prstClr>
                </a:solidFill>
                <a:latin typeface="Arial"/>
              </a:rPr>
              <a:t>SMOS NN soil moisture product</a:t>
            </a:r>
          </a:p>
          <a:p>
            <a:pPr marL="239940" indent="-143964" defTabSz="457086">
              <a:lnSpc>
                <a:spcPts val="1400"/>
              </a:lnSpc>
              <a:spcBef>
                <a:spcPts val="0"/>
              </a:spcBef>
              <a:defRPr/>
            </a:pPr>
            <a:r>
              <a:rPr lang="en-US" sz="1066">
                <a:solidFill>
                  <a:prstClr val="white">
                    <a:lumMod val="65000"/>
                  </a:prstClr>
                </a:solidFill>
                <a:latin typeface="Arial"/>
              </a:rPr>
              <a:t>F-17 SSMIS 150 GHz, GMI 166GHz</a:t>
            </a:r>
          </a:p>
          <a:p>
            <a:pPr marL="239940" indent="-143964" defTabSz="457086">
              <a:lnSpc>
                <a:spcPts val="1400"/>
              </a:lnSpc>
              <a:spcBef>
                <a:spcPts val="0"/>
              </a:spcBef>
              <a:defRPr/>
            </a:pPr>
            <a:r>
              <a:rPr lang="en-US" sz="1066">
                <a:solidFill>
                  <a:prstClr val="white">
                    <a:lumMod val="65000"/>
                  </a:prstClr>
                </a:solidFill>
                <a:latin typeface="Arial"/>
              </a:rPr>
              <a:t>land-sea mask in FOV for MWIs</a:t>
            </a:r>
          </a:p>
          <a:p>
            <a:pPr marL="239940" indent="-143964" defTabSz="457086">
              <a:lnSpc>
                <a:spcPts val="1400"/>
              </a:lnSpc>
              <a:spcBef>
                <a:spcPts val="0"/>
              </a:spcBef>
              <a:defRPr/>
            </a:pPr>
            <a:r>
              <a:rPr lang="en-US" sz="1066">
                <a:solidFill>
                  <a:prstClr val="white">
                    <a:lumMod val="65000"/>
                  </a:prstClr>
                </a:solidFill>
                <a:latin typeface="Arial"/>
              </a:rPr>
              <a:t>Inter-channel R for ATMS &amp; Geo WV </a:t>
            </a:r>
            <a:r>
              <a:rPr lang="en-US" sz="1066" err="1">
                <a:solidFill>
                  <a:prstClr val="white">
                    <a:lumMod val="65000"/>
                  </a:prstClr>
                </a:solidFill>
                <a:latin typeface="Arial"/>
              </a:rPr>
              <a:t>chs</a:t>
            </a:r>
            <a:endParaRPr lang="en-US" sz="1066">
              <a:solidFill>
                <a:prstClr val="white">
                  <a:lumMod val="65000"/>
                </a:prstClr>
              </a:solidFill>
              <a:latin typeface="Arial"/>
            </a:endParaRPr>
          </a:p>
          <a:p>
            <a:pPr marL="239940" indent="-143964" defTabSz="457086">
              <a:lnSpc>
                <a:spcPts val="1400"/>
              </a:lnSpc>
              <a:spcBef>
                <a:spcPts val="0"/>
              </a:spcBef>
              <a:defRPr/>
            </a:pPr>
            <a:r>
              <a:rPr lang="en-US" sz="1066">
                <a:solidFill>
                  <a:prstClr val="white">
                    <a:lumMod val="65000"/>
                  </a:prstClr>
                </a:solidFill>
                <a:latin typeface="Arial"/>
              </a:rPr>
              <a:t>Slant path for Geo rads &amp; and ↑ zenith ang.</a:t>
            </a:r>
          </a:p>
          <a:p>
            <a:pPr marL="239940" indent="-143964" defTabSz="457086">
              <a:lnSpc>
                <a:spcPts val="1400"/>
              </a:lnSpc>
              <a:spcBef>
                <a:spcPts val="0"/>
              </a:spcBef>
              <a:defRPr/>
            </a:pPr>
            <a:r>
              <a:rPr lang="en-US" sz="1066">
                <a:solidFill>
                  <a:prstClr val="white">
                    <a:lumMod val="65000"/>
                  </a:prstClr>
                </a:solidFill>
                <a:latin typeface="Arial"/>
              </a:rPr>
              <a:t>Consistency of aerosol detection for IR</a:t>
            </a:r>
          </a:p>
          <a:p>
            <a:pPr marL="239940" indent="-143964" defTabSz="457086">
              <a:lnSpc>
                <a:spcPts val="1400"/>
              </a:lnSpc>
              <a:spcBef>
                <a:spcPts val="0"/>
              </a:spcBef>
              <a:defRPr/>
            </a:pPr>
            <a:endParaRPr lang="en-US" sz="1066">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Model</a:t>
            </a:r>
          </a:p>
          <a:p>
            <a:pPr marL="239940" indent="-143964" defTabSz="457086">
              <a:lnSpc>
                <a:spcPts val="1400"/>
              </a:lnSpc>
              <a:spcBef>
                <a:spcPts val="0"/>
              </a:spcBef>
              <a:defRPr/>
            </a:pPr>
            <a:r>
              <a:rPr lang="en-US" sz="1066">
                <a:solidFill>
                  <a:prstClr val="white">
                    <a:lumMod val="65000"/>
                  </a:prstClr>
                </a:solidFill>
                <a:latin typeface="Arial"/>
              </a:rPr>
              <a:t>Improved convection scheme</a:t>
            </a:r>
          </a:p>
          <a:p>
            <a:pPr marL="239940" indent="-143964" defTabSz="457086">
              <a:lnSpc>
                <a:spcPts val="1400"/>
              </a:lnSpc>
              <a:spcBef>
                <a:spcPts val="0"/>
              </a:spcBef>
              <a:defRPr/>
            </a:pPr>
            <a:r>
              <a:rPr lang="en-US" sz="1066">
                <a:solidFill>
                  <a:prstClr val="white">
                    <a:lumMod val="65000"/>
                  </a:prstClr>
                </a:solidFill>
                <a:latin typeface="Arial"/>
              </a:rPr>
              <a:t>LW scattering in radiation scheme</a:t>
            </a:r>
          </a:p>
          <a:p>
            <a:pPr marL="239940" indent="-143964" defTabSz="457086">
              <a:lnSpc>
                <a:spcPts val="1400"/>
              </a:lnSpc>
              <a:spcBef>
                <a:spcPts val="0"/>
              </a:spcBef>
              <a:defRPr/>
            </a:pPr>
            <a:r>
              <a:rPr lang="en-US" sz="1066">
                <a:solidFill>
                  <a:prstClr val="white">
                    <a:lumMod val="65000"/>
                  </a:prstClr>
                </a:solidFill>
                <a:latin typeface="Arial"/>
              </a:rPr>
              <a:t>2D → 3D  aerosol climatology</a:t>
            </a:r>
          </a:p>
          <a:p>
            <a:pPr marL="239940" indent="-143964" defTabSz="457086">
              <a:lnSpc>
                <a:spcPts val="1400"/>
              </a:lnSpc>
              <a:spcBef>
                <a:spcPts val="0"/>
              </a:spcBef>
              <a:defRPr/>
            </a:pPr>
            <a:r>
              <a:rPr lang="en-US" sz="1066">
                <a:solidFill>
                  <a:prstClr val="white">
                    <a:lumMod val="65000"/>
                  </a:prstClr>
                </a:solidFill>
                <a:latin typeface="Arial"/>
              </a:rPr>
              <a:t>Better scaling of dry-mas flux</a:t>
            </a:r>
          </a:p>
          <a:p>
            <a:pPr marL="239940" indent="-143964" defTabSz="457086">
              <a:lnSpc>
                <a:spcPts val="1400"/>
              </a:lnSpc>
              <a:spcBef>
                <a:spcPts val="0"/>
              </a:spcBef>
              <a:defRPr/>
            </a:pPr>
            <a:r>
              <a:rPr lang="en-US" sz="1066">
                <a:solidFill>
                  <a:prstClr val="white">
                    <a:lumMod val="65000"/>
                  </a:prstClr>
                </a:solidFill>
                <a:latin typeface="Arial"/>
              </a:rPr>
              <a:t>Improvements to TL/AD of S-L departure point</a:t>
            </a:r>
          </a:p>
          <a:p>
            <a:pPr marL="239940" indent="-143964" defTabSz="457086">
              <a:lnSpc>
                <a:spcPts val="1400"/>
              </a:lnSpc>
              <a:spcBef>
                <a:spcPts val="0"/>
              </a:spcBef>
              <a:defRPr/>
            </a:pPr>
            <a:r>
              <a:rPr lang="en-US" sz="1066">
                <a:solidFill>
                  <a:prstClr val="white">
                    <a:lumMod val="65000"/>
                  </a:prstClr>
                </a:solidFill>
                <a:latin typeface="Arial"/>
              </a:rPr>
              <a:t>Fix instability of T2m diagnostic</a:t>
            </a:r>
          </a:p>
          <a:p>
            <a:pPr marL="239940" indent="-143964" defTabSz="457086">
              <a:lnSpc>
                <a:spcPts val="1400"/>
              </a:lnSpc>
              <a:spcBef>
                <a:spcPts val="0"/>
              </a:spcBef>
              <a:defRPr/>
            </a:pPr>
            <a:r>
              <a:rPr lang="en-US" sz="1066">
                <a:solidFill>
                  <a:prstClr val="white">
                    <a:lumMod val="65000"/>
                  </a:prstClr>
                </a:solidFill>
                <a:latin typeface="Arial"/>
              </a:rPr>
              <a:t>Wave model improvements</a:t>
            </a:r>
          </a:p>
        </p:txBody>
      </p:sp>
      <p:sp>
        <p:nvSpPr>
          <p:cNvPr id="14" name="Content Placeholder 2">
            <a:extLst>
              <a:ext uri="{FF2B5EF4-FFF2-40B4-BE49-F238E27FC236}">
                <a16:creationId xmlns:a16="http://schemas.microsoft.com/office/drawing/2014/main" id="{D321A8D9-5783-0FB0-1F65-E8C75FB13445}"/>
              </a:ext>
            </a:extLst>
          </p:cNvPr>
          <p:cNvSpPr txBox="1">
            <a:spLocks/>
          </p:cNvSpPr>
          <p:nvPr/>
        </p:nvSpPr>
        <p:spPr>
          <a:xfrm>
            <a:off x="6197745" y="1485037"/>
            <a:ext cx="2584553" cy="4060388"/>
          </a:xfrm>
          <a:prstGeom prst="rect">
            <a:avLst/>
          </a:prstGeom>
          <a:solidFill>
            <a:schemeClr val="bg1"/>
          </a:solidFill>
          <a:ln>
            <a:solidFill>
              <a:schemeClr val="accent1"/>
            </a:solidFill>
          </a:ln>
        </p:spPr>
        <p:txBody>
          <a:bodyPr lIns="0" tIns="0" rIns="0" bIns="0"/>
          <a:lstStyle>
            <a:lvl1pPr marL="0" indent="-135000" algn="l" defTabSz="342900" rtl="0" eaLnBrk="1" latinLnBrk="0" hangingPunct="1">
              <a:lnSpc>
                <a:spcPts val="1650"/>
              </a:lnSpc>
              <a:spcBef>
                <a:spcPts val="825"/>
              </a:spcBef>
              <a:buClr>
                <a:srgbClr val="064E83"/>
              </a:buClr>
              <a:buFont typeface="Arial"/>
              <a:buChar char="•"/>
              <a:defRPr sz="1350" kern="1200">
                <a:solidFill>
                  <a:schemeClr val="tx1"/>
                </a:solidFill>
                <a:latin typeface="+mn-lt"/>
                <a:ea typeface="+mn-ea"/>
                <a:cs typeface="+mn-cs"/>
              </a:defRPr>
            </a:lvl1pPr>
            <a:lvl2pPr marL="472500" indent="-202500" algn="l" defTabSz="342900" rtl="0" eaLnBrk="1" latinLnBrk="0" hangingPunct="1">
              <a:lnSpc>
                <a:spcPts val="1500"/>
              </a:lnSpc>
              <a:spcBef>
                <a:spcPts val="750"/>
              </a:spcBef>
              <a:buClr>
                <a:srgbClr val="064E83"/>
              </a:buClr>
              <a:buFont typeface="Arial"/>
              <a:buChar char="–"/>
              <a:defRPr sz="1200" kern="1200">
                <a:solidFill>
                  <a:schemeClr val="tx1"/>
                </a:solidFill>
                <a:latin typeface="+mn-lt"/>
                <a:ea typeface="+mn-ea"/>
                <a:cs typeface="+mn-cs"/>
              </a:defRPr>
            </a:lvl2pPr>
            <a:lvl3pPr marL="742500" indent="-202500" algn="l" defTabSz="342900" rtl="0" eaLnBrk="1" latinLnBrk="0" hangingPunct="1">
              <a:lnSpc>
                <a:spcPts val="1350"/>
              </a:lnSpc>
              <a:spcBef>
                <a:spcPts val="675"/>
              </a:spcBef>
              <a:buClr>
                <a:srgbClr val="064E83"/>
              </a:buClr>
              <a:buFont typeface="Arial"/>
              <a:buChar char="•"/>
              <a:defRPr sz="1050" kern="1200">
                <a:solidFill>
                  <a:schemeClr val="tx1"/>
                </a:solidFill>
                <a:latin typeface="+mn-lt"/>
                <a:ea typeface="+mn-ea"/>
                <a:cs typeface="+mn-cs"/>
              </a:defRPr>
            </a:lvl3pPr>
            <a:lvl4pPr marL="1012500" indent="-202500" algn="l" defTabSz="342900" rtl="0" eaLnBrk="1" latinLnBrk="0" hangingPunct="1">
              <a:lnSpc>
                <a:spcPts val="1200"/>
              </a:lnSpc>
              <a:spcBef>
                <a:spcPts val="600"/>
              </a:spcBef>
              <a:buClr>
                <a:srgbClr val="064E83"/>
              </a:buClr>
              <a:buFont typeface="Arial"/>
              <a:buChar char="–"/>
              <a:defRPr sz="900" kern="1200">
                <a:solidFill>
                  <a:schemeClr val="tx1"/>
                </a:solidFill>
                <a:latin typeface="+mn-lt"/>
                <a:ea typeface="+mn-ea"/>
                <a:cs typeface="+mn-cs"/>
              </a:defRPr>
            </a:lvl4pPr>
            <a:lvl5pPr marL="1282500" indent="-202500" algn="l" defTabSz="342900" rtl="0" eaLnBrk="1" latinLnBrk="0" hangingPunct="1">
              <a:lnSpc>
                <a:spcPts val="1050"/>
              </a:lnSpc>
              <a:spcBef>
                <a:spcPts val="525"/>
              </a:spcBef>
              <a:buClr>
                <a:srgbClr val="064E83"/>
              </a:buClr>
              <a:buFont typeface="Arial"/>
              <a:buChar char="»"/>
              <a:defRPr sz="7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95976" indent="0" defTabSz="457086">
              <a:lnSpc>
                <a:spcPts val="1400"/>
              </a:lnSpc>
              <a:spcBef>
                <a:spcPts val="0"/>
              </a:spcBef>
              <a:buNone/>
              <a:defRPr/>
            </a:pPr>
            <a:endParaRPr lang="en-US" sz="1600" b="1">
              <a:solidFill>
                <a:prstClr val="black"/>
              </a:solidFill>
              <a:latin typeface="Arial"/>
            </a:endParaRPr>
          </a:p>
          <a:p>
            <a:pPr marL="95976" indent="0" algn="ctr" defTabSz="457086">
              <a:lnSpc>
                <a:spcPts val="1400"/>
              </a:lnSpc>
              <a:spcBef>
                <a:spcPts val="0"/>
              </a:spcBef>
              <a:buNone/>
              <a:defRPr/>
            </a:pPr>
            <a:r>
              <a:rPr lang="en-US" sz="1600" b="1">
                <a:solidFill>
                  <a:prstClr val="black"/>
                </a:solidFill>
                <a:latin typeface="Arial"/>
              </a:rPr>
              <a:t>47r1</a:t>
            </a:r>
          </a:p>
          <a:p>
            <a:pPr marL="95976" indent="0" defTabSz="457086">
              <a:lnSpc>
                <a:spcPts val="1400"/>
              </a:lnSpc>
              <a:spcBef>
                <a:spcPts val="0"/>
              </a:spcBef>
              <a:buNone/>
              <a:defRPr/>
            </a:pPr>
            <a:r>
              <a:rPr lang="en-US" sz="1066" b="1">
                <a:solidFill>
                  <a:prstClr val="black"/>
                </a:solidFill>
                <a:latin typeface="Arial"/>
              </a:rPr>
              <a:t>Data Assimilation</a:t>
            </a:r>
          </a:p>
          <a:p>
            <a:pPr marL="239940" indent="-143964" defTabSz="457086">
              <a:lnSpc>
                <a:spcPts val="1400"/>
              </a:lnSpc>
              <a:spcBef>
                <a:spcPts val="0"/>
              </a:spcBef>
              <a:defRPr/>
            </a:pPr>
            <a:r>
              <a:rPr lang="en-US" sz="1066" b="1">
                <a:solidFill>
                  <a:srgbClr val="17C21B"/>
                </a:solidFill>
                <a:latin typeface="Arial"/>
              </a:rPr>
              <a:t>WC-4DVar:  new estimate of Q</a:t>
            </a:r>
          </a:p>
          <a:p>
            <a:pPr marL="239940" indent="-143964" defTabSz="457086">
              <a:lnSpc>
                <a:spcPts val="1400"/>
              </a:lnSpc>
              <a:spcBef>
                <a:spcPts val="0"/>
              </a:spcBef>
              <a:defRPr/>
            </a:pPr>
            <a:r>
              <a:rPr lang="en-US" sz="1066" b="1">
                <a:solidFill>
                  <a:srgbClr val="17C21B"/>
                </a:solidFill>
                <a:latin typeface="Arial"/>
              </a:rPr>
              <a:t>WC-4DVar above 100hPa</a:t>
            </a:r>
          </a:p>
          <a:p>
            <a:pPr marL="239940" indent="-143964" defTabSz="457086">
              <a:lnSpc>
                <a:spcPts val="1400"/>
              </a:lnSpc>
              <a:spcBef>
                <a:spcPts val="0"/>
              </a:spcBef>
              <a:defRPr/>
            </a:pPr>
            <a:r>
              <a:rPr lang="en-US" sz="1066">
                <a:solidFill>
                  <a:prstClr val="white">
                    <a:lumMod val="65000"/>
                  </a:prstClr>
                </a:solidFill>
                <a:latin typeface="Arial"/>
              </a:rPr>
              <a:t>Revised B for </a:t>
            </a:r>
            <a:r>
              <a:rPr lang="en-US" sz="1066" err="1">
                <a:solidFill>
                  <a:prstClr val="white">
                    <a:lumMod val="65000"/>
                  </a:prstClr>
                </a:solidFill>
                <a:latin typeface="Arial"/>
              </a:rPr>
              <a:t>T</a:t>
            </a:r>
            <a:r>
              <a:rPr lang="en-US" sz="1066" baseline="-25000" err="1">
                <a:solidFill>
                  <a:prstClr val="white">
                    <a:lumMod val="65000"/>
                  </a:prstClr>
                </a:solidFill>
                <a:latin typeface="Arial"/>
              </a:rPr>
              <a:t>skin</a:t>
            </a:r>
            <a:r>
              <a:rPr lang="en-US" sz="1066">
                <a:solidFill>
                  <a:prstClr val="white">
                    <a:lumMod val="65000"/>
                  </a:prstClr>
                </a:solidFill>
                <a:latin typeface="Arial"/>
              </a:rPr>
              <a:t> for sink variable</a:t>
            </a:r>
          </a:p>
          <a:p>
            <a:pPr marL="239940" indent="-143964" defTabSz="457086">
              <a:lnSpc>
                <a:spcPts val="1400"/>
              </a:lnSpc>
              <a:spcBef>
                <a:spcPts val="0"/>
              </a:spcBef>
              <a:defRPr/>
            </a:pPr>
            <a:r>
              <a:rPr lang="en-US" sz="1066">
                <a:solidFill>
                  <a:prstClr val="white">
                    <a:lumMod val="65000"/>
                  </a:prstClr>
                </a:solidFill>
                <a:latin typeface="Arial"/>
              </a:rPr>
              <a:t>Same </a:t>
            </a:r>
            <a:r>
              <a:rPr lang="en-US" sz="1066" err="1">
                <a:solidFill>
                  <a:prstClr val="white">
                    <a:lumMod val="65000"/>
                  </a:prstClr>
                </a:solidFill>
                <a:latin typeface="Arial"/>
              </a:rPr>
              <a:t>tstep</a:t>
            </a:r>
            <a:r>
              <a:rPr lang="en-US" sz="1066">
                <a:solidFill>
                  <a:prstClr val="white">
                    <a:lumMod val="65000"/>
                  </a:prstClr>
                </a:solidFill>
                <a:latin typeface="Arial"/>
              </a:rPr>
              <a:t> for final outer/inner loop</a:t>
            </a:r>
          </a:p>
          <a:p>
            <a:pPr marL="239940" indent="-143964" defTabSz="457086">
              <a:lnSpc>
                <a:spcPts val="1400"/>
              </a:lnSpc>
              <a:spcBef>
                <a:spcPts val="0"/>
              </a:spcBef>
              <a:defRPr/>
            </a:pPr>
            <a:endParaRPr lang="en-US" sz="1066">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Observations</a:t>
            </a:r>
          </a:p>
          <a:p>
            <a:pPr marL="239940" indent="-143964" defTabSz="457086">
              <a:lnSpc>
                <a:spcPts val="1400"/>
              </a:lnSpc>
              <a:spcBef>
                <a:spcPts val="0"/>
              </a:spcBef>
              <a:defRPr/>
            </a:pPr>
            <a:r>
              <a:rPr lang="en-US" sz="1066">
                <a:solidFill>
                  <a:prstClr val="white">
                    <a:lumMod val="65000"/>
                  </a:prstClr>
                </a:solidFill>
                <a:latin typeface="Arial"/>
              </a:rPr>
              <a:t>Inter-channel R for NOAA-20 ATMS</a:t>
            </a:r>
          </a:p>
          <a:p>
            <a:pPr marL="239940" indent="-143964" defTabSz="457086">
              <a:lnSpc>
                <a:spcPts val="1400"/>
              </a:lnSpc>
              <a:spcBef>
                <a:spcPts val="0"/>
              </a:spcBef>
              <a:defRPr/>
            </a:pPr>
            <a:r>
              <a:rPr lang="en-US" sz="1066">
                <a:solidFill>
                  <a:prstClr val="white">
                    <a:lumMod val="65000"/>
                  </a:prstClr>
                </a:solidFill>
                <a:latin typeface="Arial"/>
              </a:rPr>
              <a:t>Improved aerosol detection for IR</a:t>
            </a:r>
          </a:p>
          <a:p>
            <a:pPr marL="239940" indent="-143964" defTabSz="457086">
              <a:lnSpc>
                <a:spcPts val="1400"/>
              </a:lnSpc>
              <a:spcBef>
                <a:spcPts val="0"/>
              </a:spcBef>
              <a:defRPr/>
            </a:pPr>
            <a:r>
              <a:rPr lang="en-US" sz="1066" b="1">
                <a:solidFill>
                  <a:srgbClr val="17C21B"/>
                </a:solidFill>
                <a:latin typeface="Arial"/>
              </a:rPr>
              <a:t>Improved RO operator</a:t>
            </a:r>
          </a:p>
          <a:p>
            <a:pPr marL="95976" indent="0" defTabSz="457086">
              <a:lnSpc>
                <a:spcPts val="1400"/>
              </a:lnSpc>
              <a:spcBef>
                <a:spcPts val="0"/>
              </a:spcBef>
              <a:buNone/>
              <a:defRPr/>
            </a:pPr>
            <a:endParaRPr lang="en-US" sz="1066" b="1">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Model</a:t>
            </a:r>
          </a:p>
          <a:p>
            <a:pPr marL="239940" indent="-143964" defTabSz="457086">
              <a:lnSpc>
                <a:spcPts val="1400"/>
              </a:lnSpc>
              <a:spcBef>
                <a:spcPts val="0"/>
              </a:spcBef>
              <a:defRPr/>
            </a:pPr>
            <a:r>
              <a:rPr lang="en-US" sz="1066">
                <a:solidFill>
                  <a:prstClr val="white">
                    <a:lumMod val="65000"/>
                  </a:prstClr>
                </a:solidFill>
                <a:latin typeface="Arial"/>
              </a:rPr>
              <a:t>Surface albedo changes</a:t>
            </a:r>
          </a:p>
          <a:p>
            <a:pPr marL="239940" indent="-143964" defTabSz="457086">
              <a:lnSpc>
                <a:spcPts val="1400"/>
              </a:lnSpc>
              <a:spcBef>
                <a:spcPts val="0"/>
              </a:spcBef>
              <a:defRPr/>
            </a:pPr>
            <a:r>
              <a:rPr lang="en-US" sz="1066">
                <a:solidFill>
                  <a:prstClr val="white">
                    <a:lumMod val="65000"/>
                  </a:prstClr>
                </a:solidFill>
                <a:latin typeface="Arial"/>
              </a:rPr>
              <a:t>CMIP6 TSI &amp; GHG</a:t>
            </a:r>
          </a:p>
          <a:p>
            <a:pPr marL="239940" indent="-143964" defTabSz="457086">
              <a:lnSpc>
                <a:spcPts val="1400"/>
              </a:lnSpc>
              <a:spcBef>
                <a:spcPts val="0"/>
              </a:spcBef>
              <a:defRPr/>
            </a:pPr>
            <a:r>
              <a:rPr lang="en-US" sz="1066" b="1">
                <a:solidFill>
                  <a:srgbClr val="17C21B"/>
                </a:solidFill>
                <a:latin typeface="Arial"/>
              </a:rPr>
              <a:t>Quintic </a:t>
            </a:r>
            <a:r>
              <a:rPr lang="en-US" sz="1066" b="1" err="1">
                <a:solidFill>
                  <a:srgbClr val="17C21B"/>
                </a:solidFill>
                <a:latin typeface="Arial"/>
              </a:rPr>
              <a:t>interpol</a:t>
            </a:r>
            <a:r>
              <a:rPr lang="en-US" sz="1066" b="1">
                <a:solidFill>
                  <a:srgbClr val="17C21B"/>
                </a:solidFill>
                <a:latin typeface="Arial"/>
              </a:rPr>
              <a:t>. for S-L advection</a:t>
            </a:r>
          </a:p>
          <a:p>
            <a:pPr marL="239940" indent="-143964" defTabSz="457086">
              <a:lnSpc>
                <a:spcPts val="1400"/>
              </a:lnSpc>
              <a:spcBef>
                <a:spcPts val="0"/>
              </a:spcBef>
              <a:defRPr/>
            </a:pPr>
            <a:r>
              <a:rPr lang="en-US" sz="1066">
                <a:solidFill>
                  <a:prstClr val="white">
                    <a:lumMod val="65000"/>
                  </a:prstClr>
                </a:solidFill>
                <a:latin typeface="Arial"/>
              </a:rPr>
              <a:t>Improved drag coefficient for high winds</a:t>
            </a:r>
          </a:p>
          <a:p>
            <a:pPr marL="239940" indent="-143964" defTabSz="457086">
              <a:lnSpc>
                <a:spcPts val="1400"/>
              </a:lnSpc>
              <a:spcBef>
                <a:spcPts val="0"/>
              </a:spcBef>
              <a:defRPr/>
            </a:pPr>
            <a:r>
              <a:rPr lang="en-US" sz="1066">
                <a:solidFill>
                  <a:prstClr val="white">
                    <a:lumMod val="65000"/>
                  </a:prstClr>
                </a:solidFill>
                <a:latin typeface="Arial"/>
              </a:rPr>
              <a:t>Improved convection scheme</a:t>
            </a:r>
          </a:p>
          <a:p>
            <a:pPr marL="239940" indent="-143964" defTabSz="457086">
              <a:lnSpc>
                <a:spcPts val="1400"/>
              </a:lnSpc>
              <a:spcBef>
                <a:spcPts val="0"/>
              </a:spcBef>
              <a:defRPr/>
            </a:pPr>
            <a:r>
              <a:rPr lang="en-US" sz="1066">
                <a:solidFill>
                  <a:prstClr val="white">
                    <a:lumMod val="65000"/>
                  </a:prstClr>
                </a:solidFill>
                <a:latin typeface="Arial"/>
              </a:rPr>
              <a:t>Improved TL physics</a:t>
            </a:r>
            <a:endParaRPr lang="en-US" sz="1333">
              <a:solidFill>
                <a:prstClr val="white">
                  <a:lumMod val="65000"/>
                </a:prstClr>
              </a:solidFill>
              <a:latin typeface="Arial"/>
            </a:endParaRPr>
          </a:p>
          <a:p>
            <a:pPr indent="-179955" defTabSz="457086">
              <a:lnSpc>
                <a:spcPts val="2199"/>
              </a:lnSpc>
              <a:spcBef>
                <a:spcPts val="133"/>
              </a:spcBef>
              <a:defRPr/>
            </a:pPr>
            <a:endParaRPr lang="en-US" sz="1333">
              <a:solidFill>
                <a:prstClr val="black"/>
              </a:solidFill>
              <a:latin typeface="Arial"/>
            </a:endParaRPr>
          </a:p>
          <a:p>
            <a:pPr indent="-179955" defTabSz="457086">
              <a:lnSpc>
                <a:spcPts val="2199"/>
              </a:lnSpc>
              <a:spcBef>
                <a:spcPts val="1100"/>
              </a:spcBef>
              <a:defRPr/>
            </a:pPr>
            <a:endParaRPr lang="en-US" sz="1800">
              <a:solidFill>
                <a:prstClr val="black"/>
              </a:solidFill>
              <a:latin typeface="Arial"/>
            </a:endParaRPr>
          </a:p>
        </p:txBody>
      </p:sp>
      <p:sp>
        <p:nvSpPr>
          <p:cNvPr id="16" name="Content Placeholder 2">
            <a:extLst>
              <a:ext uri="{FF2B5EF4-FFF2-40B4-BE49-F238E27FC236}">
                <a16:creationId xmlns:a16="http://schemas.microsoft.com/office/drawing/2014/main" id="{632425F5-C5D9-FDA5-B928-D632DA1239E1}"/>
              </a:ext>
            </a:extLst>
          </p:cNvPr>
          <p:cNvSpPr txBox="1">
            <a:spLocks/>
          </p:cNvSpPr>
          <p:nvPr/>
        </p:nvSpPr>
        <p:spPr>
          <a:xfrm>
            <a:off x="6786419" y="1438849"/>
            <a:ext cx="3234192" cy="4311764"/>
          </a:xfrm>
          <a:prstGeom prst="rect">
            <a:avLst/>
          </a:prstGeom>
          <a:solidFill>
            <a:schemeClr val="bg1"/>
          </a:solidFill>
          <a:ln>
            <a:solidFill>
              <a:schemeClr val="accent1"/>
            </a:solidFill>
          </a:ln>
        </p:spPr>
        <p:txBody>
          <a:bodyPr lIns="0" tIns="0" rIns="0" bIns="0"/>
          <a:lstStyle>
            <a:lvl1pPr marL="0" indent="-135000" algn="l" defTabSz="342900" rtl="0" eaLnBrk="1" latinLnBrk="0" hangingPunct="1">
              <a:lnSpc>
                <a:spcPts val="1650"/>
              </a:lnSpc>
              <a:spcBef>
                <a:spcPts val="825"/>
              </a:spcBef>
              <a:buClr>
                <a:srgbClr val="064E83"/>
              </a:buClr>
              <a:buFont typeface="Arial"/>
              <a:buChar char="•"/>
              <a:defRPr sz="1350" kern="1200">
                <a:solidFill>
                  <a:schemeClr val="tx1"/>
                </a:solidFill>
                <a:latin typeface="+mn-lt"/>
                <a:ea typeface="+mn-ea"/>
                <a:cs typeface="+mn-cs"/>
              </a:defRPr>
            </a:lvl1pPr>
            <a:lvl2pPr marL="472500" indent="-202500" algn="l" defTabSz="342900" rtl="0" eaLnBrk="1" latinLnBrk="0" hangingPunct="1">
              <a:lnSpc>
                <a:spcPts val="1500"/>
              </a:lnSpc>
              <a:spcBef>
                <a:spcPts val="750"/>
              </a:spcBef>
              <a:buClr>
                <a:srgbClr val="064E83"/>
              </a:buClr>
              <a:buFont typeface="Arial"/>
              <a:buChar char="–"/>
              <a:defRPr sz="1200" kern="1200">
                <a:solidFill>
                  <a:schemeClr val="tx1"/>
                </a:solidFill>
                <a:latin typeface="+mn-lt"/>
                <a:ea typeface="+mn-ea"/>
                <a:cs typeface="+mn-cs"/>
              </a:defRPr>
            </a:lvl2pPr>
            <a:lvl3pPr marL="742500" indent="-202500" algn="l" defTabSz="342900" rtl="0" eaLnBrk="1" latinLnBrk="0" hangingPunct="1">
              <a:lnSpc>
                <a:spcPts val="1350"/>
              </a:lnSpc>
              <a:spcBef>
                <a:spcPts val="675"/>
              </a:spcBef>
              <a:buClr>
                <a:srgbClr val="064E83"/>
              </a:buClr>
              <a:buFont typeface="Arial"/>
              <a:buChar char="•"/>
              <a:defRPr sz="1050" kern="1200">
                <a:solidFill>
                  <a:schemeClr val="tx1"/>
                </a:solidFill>
                <a:latin typeface="+mn-lt"/>
                <a:ea typeface="+mn-ea"/>
                <a:cs typeface="+mn-cs"/>
              </a:defRPr>
            </a:lvl3pPr>
            <a:lvl4pPr marL="1012500" indent="-202500" algn="l" defTabSz="342900" rtl="0" eaLnBrk="1" latinLnBrk="0" hangingPunct="1">
              <a:lnSpc>
                <a:spcPts val="1200"/>
              </a:lnSpc>
              <a:spcBef>
                <a:spcPts val="600"/>
              </a:spcBef>
              <a:buClr>
                <a:srgbClr val="064E83"/>
              </a:buClr>
              <a:buFont typeface="Arial"/>
              <a:buChar char="–"/>
              <a:defRPr sz="900" kern="1200">
                <a:solidFill>
                  <a:schemeClr val="tx1"/>
                </a:solidFill>
                <a:latin typeface="+mn-lt"/>
                <a:ea typeface="+mn-ea"/>
                <a:cs typeface="+mn-cs"/>
              </a:defRPr>
            </a:lvl4pPr>
            <a:lvl5pPr marL="1282500" indent="-202500" algn="l" defTabSz="342900" rtl="0" eaLnBrk="1" latinLnBrk="0" hangingPunct="1">
              <a:lnSpc>
                <a:spcPts val="1050"/>
              </a:lnSpc>
              <a:spcBef>
                <a:spcPts val="525"/>
              </a:spcBef>
              <a:buClr>
                <a:srgbClr val="064E83"/>
              </a:buClr>
              <a:buFont typeface="Arial"/>
              <a:buChar char="»"/>
              <a:defRPr sz="7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95976" indent="0" defTabSz="457086">
              <a:lnSpc>
                <a:spcPts val="1400"/>
              </a:lnSpc>
              <a:spcBef>
                <a:spcPts val="0"/>
              </a:spcBef>
              <a:buNone/>
              <a:defRPr/>
            </a:pPr>
            <a:endParaRPr lang="en-US" sz="1600" b="1">
              <a:solidFill>
                <a:prstClr val="black"/>
              </a:solidFill>
              <a:latin typeface="Arial"/>
            </a:endParaRPr>
          </a:p>
          <a:p>
            <a:pPr marL="95976" indent="0" algn="ctr" defTabSz="457086">
              <a:lnSpc>
                <a:spcPts val="1400"/>
              </a:lnSpc>
              <a:spcBef>
                <a:spcPts val="0"/>
              </a:spcBef>
              <a:buNone/>
              <a:defRPr/>
            </a:pPr>
            <a:r>
              <a:rPr lang="en-US" sz="1600" b="1">
                <a:solidFill>
                  <a:prstClr val="black"/>
                </a:solidFill>
                <a:latin typeface="Arial"/>
              </a:rPr>
              <a:t>47r3</a:t>
            </a:r>
          </a:p>
          <a:p>
            <a:pPr marL="95976" indent="0" defTabSz="457086">
              <a:lnSpc>
                <a:spcPts val="1400"/>
              </a:lnSpc>
              <a:spcBef>
                <a:spcPts val="0"/>
              </a:spcBef>
              <a:buNone/>
              <a:defRPr/>
            </a:pPr>
            <a:endParaRPr lang="en-US" sz="1066" b="1">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Data Assimilation</a:t>
            </a:r>
          </a:p>
          <a:p>
            <a:pPr marL="239940" indent="-143964" defTabSz="457086">
              <a:lnSpc>
                <a:spcPts val="1400"/>
              </a:lnSpc>
              <a:spcBef>
                <a:spcPts val="0"/>
              </a:spcBef>
              <a:defRPr/>
            </a:pPr>
            <a:r>
              <a:rPr lang="en-US" sz="1066">
                <a:solidFill>
                  <a:prstClr val="white">
                    <a:lumMod val="65000"/>
                  </a:prstClr>
                </a:solidFill>
                <a:latin typeface="Arial"/>
              </a:rPr>
              <a:t>New RT </a:t>
            </a:r>
            <a:r>
              <a:rPr lang="en-US" sz="1066" err="1">
                <a:solidFill>
                  <a:prstClr val="white">
                    <a:lumMod val="65000"/>
                  </a:prstClr>
                </a:solidFill>
                <a:latin typeface="Arial"/>
              </a:rPr>
              <a:t>coeffs</a:t>
            </a:r>
            <a:r>
              <a:rPr lang="en-US" sz="1066">
                <a:solidFill>
                  <a:prstClr val="white">
                    <a:lumMod val="65000"/>
                  </a:prstClr>
                </a:solidFill>
                <a:latin typeface="Arial"/>
              </a:rPr>
              <a:t> for IR</a:t>
            </a:r>
          </a:p>
          <a:p>
            <a:pPr marL="239940" indent="-143964" defTabSz="457086">
              <a:lnSpc>
                <a:spcPts val="1400"/>
              </a:lnSpc>
              <a:spcBef>
                <a:spcPts val="0"/>
              </a:spcBef>
              <a:defRPr/>
            </a:pPr>
            <a:r>
              <a:rPr lang="en-US" sz="1066">
                <a:solidFill>
                  <a:prstClr val="white">
                    <a:lumMod val="65000"/>
                  </a:prstClr>
                </a:solidFill>
                <a:latin typeface="Arial"/>
              </a:rPr>
              <a:t>Improved AMV height assignment</a:t>
            </a:r>
          </a:p>
          <a:p>
            <a:pPr marL="239940" indent="-143964" defTabSz="457086">
              <a:lnSpc>
                <a:spcPts val="1400"/>
              </a:lnSpc>
              <a:spcBef>
                <a:spcPts val="0"/>
              </a:spcBef>
              <a:defRPr/>
            </a:pPr>
            <a:r>
              <a:rPr lang="en-US" sz="1066">
                <a:solidFill>
                  <a:prstClr val="white">
                    <a:lumMod val="65000"/>
                  </a:prstClr>
                </a:solidFill>
                <a:latin typeface="Arial"/>
              </a:rPr>
              <a:t>Representativeness in R for Aeolus</a:t>
            </a:r>
          </a:p>
          <a:p>
            <a:pPr marL="239940" indent="-143964" defTabSz="457086">
              <a:lnSpc>
                <a:spcPts val="1400"/>
              </a:lnSpc>
              <a:spcBef>
                <a:spcPts val="0"/>
              </a:spcBef>
              <a:defRPr/>
            </a:pPr>
            <a:r>
              <a:rPr lang="en-US" sz="1066" b="1">
                <a:solidFill>
                  <a:srgbClr val="17C21B"/>
                </a:solidFill>
                <a:latin typeface="Arial"/>
              </a:rPr>
              <a:t>WC-4DVar on in EDA</a:t>
            </a:r>
          </a:p>
          <a:p>
            <a:pPr marL="95976" indent="0" defTabSz="457086">
              <a:lnSpc>
                <a:spcPts val="1400"/>
              </a:lnSpc>
              <a:spcBef>
                <a:spcPts val="0"/>
              </a:spcBef>
              <a:buNone/>
              <a:defRPr/>
            </a:pPr>
            <a:endParaRPr lang="en-US" sz="1066">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Observations</a:t>
            </a:r>
          </a:p>
          <a:p>
            <a:pPr marL="239940" indent="-143964" defTabSz="457086">
              <a:lnSpc>
                <a:spcPts val="1400"/>
              </a:lnSpc>
              <a:spcBef>
                <a:spcPts val="0"/>
              </a:spcBef>
              <a:defRPr/>
            </a:pPr>
            <a:r>
              <a:rPr lang="en-US" sz="1066">
                <a:solidFill>
                  <a:prstClr val="white">
                    <a:lumMod val="65000"/>
                  </a:prstClr>
                </a:solidFill>
                <a:latin typeface="Arial"/>
              </a:rPr>
              <a:t>All-sky AMSU-A</a:t>
            </a:r>
          </a:p>
          <a:p>
            <a:pPr marL="95976" indent="0" defTabSz="457086">
              <a:lnSpc>
                <a:spcPts val="1400"/>
              </a:lnSpc>
              <a:spcBef>
                <a:spcPts val="0"/>
              </a:spcBef>
              <a:buNone/>
              <a:defRPr/>
            </a:pPr>
            <a:endParaRPr lang="en-US" sz="1066" b="1">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Model</a:t>
            </a:r>
          </a:p>
          <a:p>
            <a:pPr marL="239940" indent="-143964" defTabSz="457086">
              <a:lnSpc>
                <a:spcPts val="1400"/>
              </a:lnSpc>
              <a:spcBef>
                <a:spcPts val="0"/>
              </a:spcBef>
              <a:defRPr/>
            </a:pPr>
            <a:endParaRPr lang="en-US" sz="1066">
              <a:solidFill>
                <a:prstClr val="white">
                  <a:lumMod val="65000"/>
                </a:prstClr>
              </a:solidFill>
              <a:latin typeface="Arial"/>
            </a:endParaRPr>
          </a:p>
          <a:p>
            <a:pPr marL="239940" indent="-143964" defTabSz="457086">
              <a:lnSpc>
                <a:spcPts val="1400"/>
              </a:lnSpc>
              <a:spcBef>
                <a:spcPts val="0"/>
              </a:spcBef>
              <a:defRPr/>
            </a:pPr>
            <a:r>
              <a:rPr lang="en-US" sz="1066">
                <a:solidFill>
                  <a:prstClr val="white">
                    <a:lumMod val="65000"/>
                  </a:prstClr>
                </a:solidFill>
                <a:latin typeface="Arial"/>
              </a:rPr>
              <a:t>B-L turbulence, shallow conv. &amp; sub-grid cloud</a:t>
            </a:r>
          </a:p>
          <a:p>
            <a:pPr marL="239940" indent="-143964" defTabSz="457086">
              <a:lnSpc>
                <a:spcPts val="1400"/>
              </a:lnSpc>
              <a:spcBef>
                <a:spcPts val="0"/>
              </a:spcBef>
              <a:defRPr/>
            </a:pPr>
            <a:r>
              <a:rPr lang="en-US" sz="1066">
                <a:solidFill>
                  <a:prstClr val="white">
                    <a:lumMod val="65000"/>
                  </a:prstClr>
                </a:solidFill>
                <a:latin typeface="Arial"/>
              </a:rPr>
              <a:t>Improved convection</a:t>
            </a:r>
          </a:p>
          <a:p>
            <a:pPr marL="239940" indent="-143964" defTabSz="457086">
              <a:lnSpc>
                <a:spcPts val="1400"/>
              </a:lnSpc>
              <a:spcBef>
                <a:spcPts val="0"/>
              </a:spcBef>
              <a:defRPr/>
            </a:pPr>
            <a:r>
              <a:rPr lang="en-US" sz="1066">
                <a:solidFill>
                  <a:prstClr val="white">
                    <a:lumMod val="65000"/>
                  </a:prstClr>
                </a:solidFill>
                <a:latin typeface="Arial"/>
              </a:rPr>
              <a:t>Improved simplified moist phys. TL/AD</a:t>
            </a:r>
          </a:p>
          <a:p>
            <a:pPr marL="239940" indent="-143964" defTabSz="457086">
              <a:lnSpc>
                <a:spcPts val="1400"/>
              </a:lnSpc>
              <a:spcBef>
                <a:spcPts val="0"/>
              </a:spcBef>
              <a:defRPr/>
            </a:pPr>
            <a:r>
              <a:rPr lang="en-US" sz="1066">
                <a:solidFill>
                  <a:prstClr val="white">
                    <a:lumMod val="65000"/>
                  </a:prstClr>
                </a:solidFill>
                <a:latin typeface="Arial"/>
              </a:rPr>
              <a:t>Improved cloud overlap</a:t>
            </a:r>
          </a:p>
          <a:p>
            <a:pPr marL="239940" indent="-143964" defTabSz="457086">
              <a:lnSpc>
                <a:spcPts val="1400"/>
              </a:lnSpc>
              <a:spcBef>
                <a:spcPts val="0"/>
              </a:spcBef>
              <a:defRPr/>
            </a:pPr>
            <a:r>
              <a:rPr lang="en-US" sz="1066">
                <a:solidFill>
                  <a:prstClr val="white">
                    <a:lumMod val="65000"/>
                  </a:prstClr>
                </a:solidFill>
                <a:latin typeface="Arial"/>
              </a:rPr>
              <a:t>Cubic interpolation of cloud/</a:t>
            </a:r>
            <a:r>
              <a:rPr lang="en-US" sz="1066" err="1">
                <a:solidFill>
                  <a:prstClr val="white">
                    <a:lumMod val="65000"/>
                  </a:prstClr>
                </a:solidFill>
                <a:latin typeface="Arial"/>
              </a:rPr>
              <a:t>precip</a:t>
            </a:r>
            <a:r>
              <a:rPr lang="en-US" sz="1066">
                <a:solidFill>
                  <a:prstClr val="white">
                    <a:lumMod val="65000"/>
                  </a:prstClr>
                </a:solidFill>
                <a:latin typeface="Arial"/>
              </a:rPr>
              <a:t> in S-L</a:t>
            </a:r>
          </a:p>
          <a:p>
            <a:pPr marL="239940" indent="-143964" defTabSz="457086">
              <a:lnSpc>
                <a:spcPts val="1400"/>
              </a:lnSpc>
              <a:spcBef>
                <a:spcPts val="0"/>
              </a:spcBef>
              <a:defRPr/>
            </a:pPr>
            <a:r>
              <a:rPr lang="en-US" sz="1066">
                <a:solidFill>
                  <a:prstClr val="white">
                    <a:lumMod val="65000"/>
                  </a:prstClr>
                </a:solidFill>
                <a:latin typeface="Arial"/>
              </a:rPr>
              <a:t>Improved interp. Of cloud/</a:t>
            </a:r>
            <a:r>
              <a:rPr lang="en-US" sz="1066" err="1">
                <a:solidFill>
                  <a:prstClr val="white">
                    <a:lumMod val="65000"/>
                  </a:prstClr>
                </a:solidFill>
                <a:latin typeface="Arial"/>
              </a:rPr>
              <a:t>precip</a:t>
            </a:r>
            <a:r>
              <a:rPr lang="en-US" sz="1066">
                <a:solidFill>
                  <a:prstClr val="white">
                    <a:lumMod val="65000"/>
                  </a:prstClr>
                </a:solidFill>
                <a:latin typeface="Arial"/>
              </a:rPr>
              <a:t> in Rad scheme</a:t>
            </a:r>
          </a:p>
          <a:p>
            <a:pPr marL="239940" indent="-143964" defTabSz="457086">
              <a:lnSpc>
                <a:spcPts val="1400"/>
              </a:lnSpc>
              <a:spcBef>
                <a:spcPts val="0"/>
              </a:spcBef>
              <a:defRPr/>
            </a:pPr>
            <a:r>
              <a:rPr lang="en-US" sz="1066">
                <a:solidFill>
                  <a:prstClr val="white">
                    <a:lumMod val="65000"/>
                  </a:prstClr>
                </a:solidFill>
                <a:latin typeface="Arial"/>
              </a:rPr>
              <a:t>Improved visibility calculation in fog/rain/snow</a:t>
            </a:r>
          </a:p>
          <a:p>
            <a:pPr marL="239940" indent="-143964" defTabSz="457086">
              <a:lnSpc>
                <a:spcPts val="1400"/>
              </a:lnSpc>
              <a:spcBef>
                <a:spcPts val="0"/>
              </a:spcBef>
              <a:defRPr/>
            </a:pPr>
            <a:r>
              <a:rPr lang="en-US" sz="1066">
                <a:solidFill>
                  <a:prstClr val="white">
                    <a:lumMod val="65000"/>
                  </a:prstClr>
                </a:solidFill>
                <a:latin typeface="Arial"/>
              </a:rPr>
              <a:t>Revised gustiness</a:t>
            </a:r>
          </a:p>
          <a:p>
            <a:pPr marL="239940" indent="-143964" defTabSz="457086">
              <a:lnSpc>
                <a:spcPts val="1400"/>
              </a:lnSpc>
              <a:spcBef>
                <a:spcPts val="0"/>
              </a:spcBef>
              <a:defRPr/>
            </a:pPr>
            <a:r>
              <a:rPr lang="en-US" sz="1066">
                <a:solidFill>
                  <a:prstClr val="white">
                    <a:lumMod val="65000"/>
                  </a:prstClr>
                </a:solidFill>
                <a:latin typeface="Arial"/>
              </a:rPr>
              <a:t>Improved calculation of peak wave period</a:t>
            </a:r>
          </a:p>
          <a:p>
            <a:pPr indent="-179955" defTabSz="457086">
              <a:lnSpc>
                <a:spcPts val="2199"/>
              </a:lnSpc>
              <a:spcBef>
                <a:spcPts val="133"/>
              </a:spcBef>
              <a:defRPr/>
            </a:pPr>
            <a:endParaRPr lang="en-US" sz="1333">
              <a:solidFill>
                <a:prstClr val="black"/>
              </a:solidFill>
              <a:latin typeface="Arial"/>
            </a:endParaRPr>
          </a:p>
          <a:p>
            <a:pPr indent="-179955" defTabSz="457086">
              <a:lnSpc>
                <a:spcPts val="2199"/>
              </a:lnSpc>
              <a:spcBef>
                <a:spcPts val="1100"/>
              </a:spcBef>
              <a:defRPr/>
            </a:pPr>
            <a:endParaRPr lang="en-US" sz="1800">
              <a:solidFill>
                <a:prstClr val="black"/>
              </a:solidFill>
              <a:latin typeface="Arial"/>
            </a:endParaRPr>
          </a:p>
        </p:txBody>
      </p:sp>
      <p:sp>
        <p:nvSpPr>
          <p:cNvPr id="15" name="Content Placeholder 2">
            <a:extLst>
              <a:ext uri="{FF2B5EF4-FFF2-40B4-BE49-F238E27FC236}">
                <a16:creationId xmlns:a16="http://schemas.microsoft.com/office/drawing/2014/main" id="{E13FF9F0-3305-4745-BB82-3ACFA30C2D9C}"/>
              </a:ext>
            </a:extLst>
          </p:cNvPr>
          <p:cNvSpPr txBox="1">
            <a:spLocks/>
          </p:cNvSpPr>
          <p:nvPr/>
        </p:nvSpPr>
        <p:spPr>
          <a:xfrm>
            <a:off x="7342928" y="1812136"/>
            <a:ext cx="2660440" cy="3527240"/>
          </a:xfrm>
          <a:prstGeom prst="rect">
            <a:avLst/>
          </a:prstGeom>
          <a:solidFill>
            <a:schemeClr val="bg1"/>
          </a:solidFill>
          <a:ln>
            <a:solidFill>
              <a:schemeClr val="accent1"/>
            </a:solidFill>
          </a:ln>
        </p:spPr>
        <p:txBody>
          <a:bodyPr lIns="0" tIns="0" rIns="0" bIns="0"/>
          <a:lstStyle>
            <a:lvl1pPr marL="0" indent="-135000" algn="l" defTabSz="342900" rtl="0" eaLnBrk="1" latinLnBrk="0" hangingPunct="1">
              <a:lnSpc>
                <a:spcPts val="1650"/>
              </a:lnSpc>
              <a:spcBef>
                <a:spcPts val="825"/>
              </a:spcBef>
              <a:buClr>
                <a:srgbClr val="064E83"/>
              </a:buClr>
              <a:buFont typeface="Arial"/>
              <a:buChar char="•"/>
              <a:defRPr sz="1350" kern="1200">
                <a:solidFill>
                  <a:schemeClr val="tx1"/>
                </a:solidFill>
                <a:latin typeface="+mn-lt"/>
                <a:ea typeface="+mn-ea"/>
                <a:cs typeface="+mn-cs"/>
              </a:defRPr>
            </a:lvl1pPr>
            <a:lvl2pPr marL="472500" indent="-202500" algn="l" defTabSz="342900" rtl="0" eaLnBrk="1" latinLnBrk="0" hangingPunct="1">
              <a:lnSpc>
                <a:spcPts val="1500"/>
              </a:lnSpc>
              <a:spcBef>
                <a:spcPts val="750"/>
              </a:spcBef>
              <a:buClr>
                <a:srgbClr val="064E83"/>
              </a:buClr>
              <a:buFont typeface="Arial"/>
              <a:buChar char="–"/>
              <a:defRPr sz="1200" kern="1200">
                <a:solidFill>
                  <a:schemeClr val="tx1"/>
                </a:solidFill>
                <a:latin typeface="+mn-lt"/>
                <a:ea typeface="+mn-ea"/>
                <a:cs typeface="+mn-cs"/>
              </a:defRPr>
            </a:lvl2pPr>
            <a:lvl3pPr marL="742500" indent="-202500" algn="l" defTabSz="342900" rtl="0" eaLnBrk="1" latinLnBrk="0" hangingPunct="1">
              <a:lnSpc>
                <a:spcPts val="1350"/>
              </a:lnSpc>
              <a:spcBef>
                <a:spcPts val="675"/>
              </a:spcBef>
              <a:buClr>
                <a:srgbClr val="064E83"/>
              </a:buClr>
              <a:buFont typeface="Arial"/>
              <a:buChar char="•"/>
              <a:defRPr sz="1050" kern="1200">
                <a:solidFill>
                  <a:schemeClr val="tx1"/>
                </a:solidFill>
                <a:latin typeface="+mn-lt"/>
                <a:ea typeface="+mn-ea"/>
                <a:cs typeface="+mn-cs"/>
              </a:defRPr>
            </a:lvl3pPr>
            <a:lvl4pPr marL="1012500" indent="-202500" algn="l" defTabSz="342900" rtl="0" eaLnBrk="1" latinLnBrk="0" hangingPunct="1">
              <a:lnSpc>
                <a:spcPts val="1200"/>
              </a:lnSpc>
              <a:spcBef>
                <a:spcPts val="600"/>
              </a:spcBef>
              <a:buClr>
                <a:srgbClr val="064E83"/>
              </a:buClr>
              <a:buFont typeface="Arial"/>
              <a:buChar char="–"/>
              <a:defRPr sz="900" kern="1200">
                <a:solidFill>
                  <a:schemeClr val="tx1"/>
                </a:solidFill>
                <a:latin typeface="+mn-lt"/>
                <a:ea typeface="+mn-ea"/>
                <a:cs typeface="+mn-cs"/>
              </a:defRPr>
            </a:lvl4pPr>
            <a:lvl5pPr marL="1282500" indent="-202500" algn="l" defTabSz="342900" rtl="0" eaLnBrk="1" latinLnBrk="0" hangingPunct="1">
              <a:lnSpc>
                <a:spcPts val="1050"/>
              </a:lnSpc>
              <a:spcBef>
                <a:spcPts val="525"/>
              </a:spcBef>
              <a:buClr>
                <a:srgbClr val="064E83"/>
              </a:buClr>
              <a:buFont typeface="Arial"/>
              <a:buChar char="»"/>
              <a:defRPr sz="7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95976" indent="0" algn="ctr" defTabSz="457086">
              <a:lnSpc>
                <a:spcPts val="1400"/>
              </a:lnSpc>
              <a:spcBef>
                <a:spcPts val="0"/>
              </a:spcBef>
              <a:buNone/>
              <a:defRPr/>
            </a:pPr>
            <a:endParaRPr lang="en-US" sz="1600" b="1">
              <a:solidFill>
                <a:prstClr val="black"/>
              </a:solidFill>
              <a:latin typeface="Arial"/>
            </a:endParaRPr>
          </a:p>
          <a:p>
            <a:pPr marL="95976" indent="0" algn="ctr" defTabSz="457086">
              <a:lnSpc>
                <a:spcPts val="1400"/>
              </a:lnSpc>
              <a:spcBef>
                <a:spcPts val="0"/>
              </a:spcBef>
              <a:buNone/>
              <a:defRPr/>
            </a:pPr>
            <a:r>
              <a:rPr lang="en-US" sz="1600" b="1">
                <a:solidFill>
                  <a:prstClr val="black"/>
                </a:solidFill>
                <a:latin typeface="Arial"/>
              </a:rPr>
              <a:t>48r1</a:t>
            </a:r>
          </a:p>
          <a:p>
            <a:pPr marL="95976" indent="0" defTabSz="457086">
              <a:lnSpc>
                <a:spcPts val="1400"/>
              </a:lnSpc>
              <a:spcBef>
                <a:spcPts val="0"/>
              </a:spcBef>
              <a:buNone/>
              <a:defRPr/>
            </a:pPr>
            <a:r>
              <a:rPr lang="en-US" sz="1066" b="1">
                <a:solidFill>
                  <a:prstClr val="black"/>
                </a:solidFill>
                <a:latin typeface="Arial"/>
              </a:rPr>
              <a:t>Data assimilation</a:t>
            </a:r>
          </a:p>
          <a:p>
            <a:pPr marL="239940" indent="-143964" defTabSz="457086">
              <a:lnSpc>
                <a:spcPts val="1400"/>
              </a:lnSpc>
              <a:spcBef>
                <a:spcPts val="0"/>
              </a:spcBef>
              <a:defRPr/>
            </a:pPr>
            <a:r>
              <a:rPr lang="en-US" sz="1066">
                <a:solidFill>
                  <a:prstClr val="white">
                    <a:lumMod val="65000"/>
                  </a:prstClr>
                </a:solidFill>
                <a:latin typeface="Arial"/>
              </a:rPr>
              <a:t>Increased inner loop resolution</a:t>
            </a:r>
          </a:p>
          <a:p>
            <a:pPr marL="239940" indent="-143964" defTabSz="457086">
              <a:lnSpc>
                <a:spcPts val="1400"/>
              </a:lnSpc>
              <a:spcBef>
                <a:spcPts val="0"/>
              </a:spcBef>
              <a:defRPr/>
            </a:pPr>
            <a:r>
              <a:rPr lang="en-US" sz="1066">
                <a:solidFill>
                  <a:prstClr val="white">
                    <a:lumMod val="65000"/>
                  </a:prstClr>
                </a:solidFill>
                <a:latin typeface="Arial"/>
              </a:rPr>
              <a:t>OOPS</a:t>
            </a:r>
          </a:p>
          <a:p>
            <a:pPr marL="239940" indent="-143964" defTabSz="457086">
              <a:lnSpc>
                <a:spcPts val="1400"/>
              </a:lnSpc>
              <a:spcBef>
                <a:spcPts val="0"/>
              </a:spcBef>
              <a:defRPr/>
            </a:pPr>
            <a:endParaRPr lang="en-US" sz="1066">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Observations</a:t>
            </a:r>
          </a:p>
          <a:p>
            <a:pPr marL="239940" indent="-143964" defTabSz="457086">
              <a:lnSpc>
                <a:spcPts val="1400"/>
              </a:lnSpc>
              <a:spcBef>
                <a:spcPts val="0"/>
              </a:spcBef>
              <a:defRPr/>
            </a:pPr>
            <a:r>
              <a:rPr lang="en-US" sz="1066">
                <a:solidFill>
                  <a:prstClr val="white">
                    <a:lumMod val="65000"/>
                  </a:prstClr>
                </a:solidFill>
                <a:latin typeface="Arial"/>
              </a:rPr>
              <a:t>Reduced thinning for ASCAT L2</a:t>
            </a:r>
          </a:p>
          <a:p>
            <a:pPr marL="239940" indent="-143964" defTabSz="457086">
              <a:lnSpc>
                <a:spcPts val="1400"/>
              </a:lnSpc>
              <a:spcBef>
                <a:spcPts val="0"/>
              </a:spcBef>
              <a:defRPr/>
            </a:pPr>
            <a:r>
              <a:rPr lang="en-US" sz="1066" err="1">
                <a:solidFill>
                  <a:prstClr val="white">
                    <a:lumMod val="65000"/>
                  </a:prstClr>
                </a:solidFill>
                <a:latin typeface="Arial"/>
              </a:rPr>
              <a:t>Optimisation</a:t>
            </a:r>
            <a:r>
              <a:rPr lang="en-US" sz="1066">
                <a:solidFill>
                  <a:prstClr val="white">
                    <a:lumMod val="65000"/>
                  </a:prstClr>
                </a:solidFill>
                <a:latin typeface="Arial"/>
              </a:rPr>
              <a:t> of hyperspectral IR</a:t>
            </a:r>
          </a:p>
          <a:p>
            <a:pPr marL="239940" indent="-143964" defTabSz="457086">
              <a:lnSpc>
                <a:spcPts val="1400"/>
              </a:lnSpc>
              <a:spcBef>
                <a:spcPts val="0"/>
              </a:spcBef>
              <a:defRPr/>
            </a:pPr>
            <a:r>
              <a:rPr lang="en-US" sz="1066">
                <a:solidFill>
                  <a:prstClr val="white">
                    <a:lumMod val="65000"/>
                  </a:prstClr>
                </a:solidFill>
                <a:latin typeface="Arial"/>
              </a:rPr>
              <a:t>RTTOV-12 → RTTOV-13</a:t>
            </a:r>
          </a:p>
          <a:p>
            <a:pPr marL="239940" indent="-143964" defTabSz="457086">
              <a:lnSpc>
                <a:spcPts val="1400"/>
              </a:lnSpc>
              <a:spcBef>
                <a:spcPts val="0"/>
              </a:spcBef>
              <a:defRPr/>
            </a:pPr>
            <a:r>
              <a:rPr lang="en-US" sz="1066">
                <a:solidFill>
                  <a:prstClr val="white">
                    <a:lumMod val="65000"/>
                  </a:prstClr>
                </a:solidFill>
                <a:latin typeface="Arial"/>
              </a:rPr>
              <a:t>ATMS (snow,  Lambertian, slant-path)</a:t>
            </a:r>
          </a:p>
          <a:p>
            <a:pPr marL="239940" indent="-143964" defTabSz="457086">
              <a:lnSpc>
                <a:spcPts val="1400"/>
              </a:lnSpc>
              <a:spcBef>
                <a:spcPts val="0"/>
              </a:spcBef>
              <a:defRPr/>
            </a:pPr>
            <a:r>
              <a:rPr lang="en-US" sz="1066">
                <a:solidFill>
                  <a:prstClr val="white">
                    <a:lumMod val="65000"/>
                  </a:prstClr>
                </a:solidFill>
                <a:latin typeface="Arial"/>
              </a:rPr>
              <a:t>Improved surface sensitive All-Sky</a:t>
            </a:r>
          </a:p>
          <a:p>
            <a:pPr marL="239940" indent="-143964" defTabSz="457086">
              <a:lnSpc>
                <a:spcPts val="1400"/>
              </a:lnSpc>
              <a:spcBef>
                <a:spcPts val="0"/>
              </a:spcBef>
              <a:defRPr/>
            </a:pPr>
            <a:r>
              <a:rPr lang="en-US" sz="1066">
                <a:solidFill>
                  <a:prstClr val="white">
                    <a:lumMod val="65000"/>
                  </a:prstClr>
                </a:solidFill>
                <a:latin typeface="Arial"/>
              </a:rPr>
              <a:t>More MWI over land</a:t>
            </a:r>
          </a:p>
          <a:p>
            <a:pPr marL="95976" indent="0" defTabSz="457086">
              <a:lnSpc>
                <a:spcPts val="1400"/>
              </a:lnSpc>
              <a:spcBef>
                <a:spcPts val="0"/>
              </a:spcBef>
              <a:buNone/>
              <a:defRPr/>
            </a:pPr>
            <a:endParaRPr lang="en-US" sz="1066" b="1">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Model</a:t>
            </a:r>
          </a:p>
          <a:p>
            <a:pPr marL="239940" indent="-143964" defTabSz="457086">
              <a:lnSpc>
                <a:spcPts val="1400"/>
              </a:lnSpc>
              <a:spcBef>
                <a:spcPts val="0"/>
              </a:spcBef>
              <a:defRPr/>
            </a:pPr>
            <a:r>
              <a:rPr lang="en-US" sz="1066">
                <a:solidFill>
                  <a:prstClr val="white">
                    <a:lumMod val="65000"/>
                  </a:prstClr>
                </a:solidFill>
                <a:latin typeface="Arial"/>
              </a:rPr>
              <a:t>Improved energy and water conservation</a:t>
            </a:r>
          </a:p>
          <a:p>
            <a:pPr marL="239940" indent="-143964" defTabSz="457086">
              <a:lnSpc>
                <a:spcPts val="1400"/>
              </a:lnSpc>
              <a:spcBef>
                <a:spcPts val="0"/>
              </a:spcBef>
              <a:defRPr/>
            </a:pPr>
            <a:r>
              <a:rPr lang="en-US" sz="1066">
                <a:solidFill>
                  <a:prstClr val="white">
                    <a:lumMod val="65000"/>
                  </a:prstClr>
                </a:solidFill>
                <a:latin typeface="Arial"/>
              </a:rPr>
              <a:t>Multi-level snow scheme</a:t>
            </a:r>
            <a:endParaRPr lang="en-US" sz="1800">
              <a:solidFill>
                <a:prstClr val="white">
                  <a:lumMod val="65000"/>
                </a:prstClr>
              </a:solidFill>
              <a:latin typeface="Arial"/>
            </a:endParaRPr>
          </a:p>
        </p:txBody>
      </p:sp>
      <p:sp>
        <p:nvSpPr>
          <p:cNvPr id="17" name="Content Placeholder 2">
            <a:extLst>
              <a:ext uri="{FF2B5EF4-FFF2-40B4-BE49-F238E27FC236}">
                <a16:creationId xmlns:a16="http://schemas.microsoft.com/office/drawing/2014/main" id="{F81ABF13-B674-C630-C8E9-2DFEE06CAEAB}"/>
              </a:ext>
            </a:extLst>
          </p:cNvPr>
          <p:cNvSpPr txBox="1">
            <a:spLocks/>
          </p:cNvSpPr>
          <p:nvPr/>
        </p:nvSpPr>
        <p:spPr>
          <a:xfrm>
            <a:off x="7723799" y="1054327"/>
            <a:ext cx="3072150" cy="5320306"/>
          </a:xfrm>
          <a:prstGeom prst="rect">
            <a:avLst/>
          </a:prstGeom>
          <a:solidFill>
            <a:schemeClr val="bg1"/>
          </a:solidFill>
          <a:ln>
            <a:solidFill>
              <a:schemeClr val="accent1"/>
            </a:solidFill>
          </a:ln>
        </p:spPr>
        <p:txBody>
          <a:bodyPr lIns="0" tIns="0" rIns="0" bIns="0"/>
          <a:lstStyle>
            <a:lvl1pPr marL="0" indent="-135000" algn="l" defTabSz="342900" rtl="0" eaLnBrk="1" latinLnBrk="0" hangingPunct="1">
              <a:lnSpc>
                <a:spcPts val="1650"/>
              </a:lnSpc>
              <a:spcBef>
                <a:spcPts val="825"/>
              </a:spcBef>
              <a:buClr>
                <a:srgbClr val="064E83"/>
              </a:buClr>
              <a:buFont typeface="Arial"/>
              <a:buChar char="•"/>
              <a:defRPr sz="1350" kern="1200">
                <a:solidFill>
                  <a:schemeClr val="tx1"/>
                </a:solidFill>
                <a:latin typeface="+mn-lt"/>
                <a:ea typeface="+mn-ea"/>
                <a:cs typeface="+mn-cs"/>
              </a:defRPr>
            </a:lvl1pPr>
            <a:lvl2pPr marL="472500" indent="-202500" algn="l" defTabSz="342900" rtl="0" eaLnBrk="1" latinLnBrk="0" hangingPunct="1">
              <a:lnSpc>
                <a:spcPts val="1500"/>
              </a:lnSpc>
              <a:spcBef>
                <a:spcPts val="750"/>
              </a:spcBef>
              <a:buClr>
                <a:srgbClr val="064E83"/>
              </a:buClr>
              <a:buFont typeface="Arial"/>
              <a:buChar char="–"/>
              <a:defRPr sz="1200" kern="1200">
                <a:solidFill>
                  <a:schemeClr val="tx1"/>
                </a:solidFill>
                <a:latin typeface="+mn-lt"/>
                <a:ea typeface="+mn-ea"/>
                <a:cs typeface="+mn-cs"/>
              </a:defRPr>
            </a:lvl2pPr>
            <a:lvl3pPr marL="742500" indent="-202500" algn="l" defTabSz="342900" rtl="0" eaLnBrk="1" latinLnBrk="0" hangingPunct="1">
              <a:lnSpc>
                <a:spcPts val="1350"/>
              </a:lnSpc>
              <a:spcBef>
                <a:spcPts val="675"/>
              </a:spcBef>
              <a:buClr>
                <a:srgbClr val="064E83"/>
              </a:buClr>
              <a:buFont typeface="Arial"/>
              <a:buChar char="•"/>
              <a:defRPr sz="1050" kern="1200">
                <a:solidFill>
                  <a:schemeClr val="tx1"/>
                </a:solidFill>
                <a:latin typeface="+mn-lt"/>
                <a:ea typeface="+mn-ea"/>
                <a:cs typeface="+mn-cs"/>
              </a:defRPr>
            </a:lvl3pPr>
            <a:lvl4pPr marL="1012500" indent="-202500" algn="l" defTabSz="342900" rtl="0" eaLnBrk="1" latinLnBrk="0" hangingPunct="1">
              <a:lnSpc>
                <a:spcPts val="1200"/>
              </a:lnSpc>
              <a:spcBef>
                <a:spcPts val="600"/>
              </a:spcBef>
              <a:buClr>
                <a:srgbClr val="064E83"/>
              </a:buClr>
              <a:buFont typeface="Arial"/>
              <a:buChar char="–"/>
              <a:defRPr sz="900" kern="1200">
                <a:solidFill>
                  <a:schemeClr val="tx1"/>
                </a:solidFill>
                <a:latin typeface="+mn-lt"/>
                <a:ea typeface="+mn-ea"/>
                <a:cs typeface="+mn-cs"/>
              </a:defRPr>
            </a:lvl4pPr>
            <a:lvl5pPr marL="1282500" indent="-202500" algn="l" defTabSz="342900" rtl="0" eaLnBrk="1" latinLnBrk="0" hangingPunct="1">
              <a:lnSpc>
                <a:spcPts val="1050"/>
              </a:lnSpc>
              <a:spcBef>
                <a:spcPts val="525"/>
              </a:spcBef>
              <a:buClr>
                <a:srgbClr val="064E83"/>
              </a:buClr>
              <a:buFont typeface="Arial"/>
              <a:buChar char="»"/>
              <a:defRPr sz="7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95976" indent="0" algn="ctr" defTabSz="457086">
              <a:lnSpc>
                <a:spcPts val="1400"/>
              </a:lnSpc>
              <a:spcBef>
                <a:spcPts val="0"/>
              </a:spcBef>
              <a:buNone/>
              <a:defRPr/>
            </a:pPr>
            <a:endParaRPr lang="en-US" sz="1600" b="1">
              <a:solidFill>
                <a:prstClr val="black"/>
              </a:solidFill>
              <a:latin typeface="Arial"/>
            </a:endParaRPr>
          </a:p>
          <a:p>
            <a:pPr marL="95976" indent="0" algn="ctr" defTabSz="457086">
              <a:lnSpc>
                <a:spcPts val="1400"/>
              </a:lnSpc>
              <a:spcBef>
                <a:spcPts val="0"/>
              </a:spcBef>
              <a:buNone/>
              <a:defRPr/>
            </a:pPr>
            <a:r>
              <a:rPr lang="en-US" sz="1600" b="1">
                <a:solidFill>
                  <a:prstClr val="black"/>
                </a:solidFill>
                <a:latin typeface="Arial"/>
              </a:rPr>
              <a:t>49r1</a:t>
            </a:r>
          </a:p>
          <a:p>
            <a:pPr marL="95976" indent="0" defTabSz="457086">
              <a:lnSpc>
                <a:spcPts val="1400"/>
              </a:lnSpc>
              <a:spcBef>
                <a:spcPts val="0"/>
              </a:spcBef>
              <a:buNone/>
              <a:defRPr/>
            </a:pPr>
            <a:r>
              <a:rPr lang="en-US" sz="1066" b="1">
                <a:solidFill>
                  <a:prstClr val="black"/>
                </a:solidFill>
                <a:latin typeface="Arial"/>
              </a:rPr>
              <a:t>Data assimilation</a:t>
            </a:r>
          </a:p>
          <a:p>
            <a:pPr marL="239940" indent="-143964" defTabSz="457086">
              <a:lnSpc>
                <a:spcPts val="1400"/>
              </a:lnSpc>
              <a:spcBef>
                <a:spcPts val="0"/>
              </a:spcBef>
              <a:defRPr/>
            </a:pPr>
            <a:r>
              <a:rPr lang="en-US" sz="1066">
                <a:solidFill>
                  <a:prstClr val="white">
                    <a:lumMod val="65000"/>
                  </a:prstClr>
                </a:solidFill>
                <a:latin typeface="Arial"/>
              </a:rPr>
              <a:t>RTTOV 13.2</a:t>
            </a:r>
          </a:p>
          <a:p>
            <a:pPr marL="239940" indent="-143964" defTabSz="457086">
              <a:lnSpc>
                <a:spcPts val="1400"/>
              </a:lnSpc>
              <a:spcBef>
                <a:spcPts val="0"/>
              </a:spcBef>
              <a:defRPr/>
            </a:pPr>
            <a:r>
              <a:rPr lang="en-US" sz="1066" b="1">
                <a:solidFill>
                  <a:srgbClr val="17C21B"/>
                </a:solidFill>
                <a:latin typeface="Arial"/>
              </a:rPr>
              <a:t>Improved T2m  assimilation</a:t>
            </a:r>
          </a:p>
          <a:p>
            <a:pPr marL="239940" indent="-143964" defTabSz="457086">
              <a:lnSpc>
                <a:spcPts val="1400"/>
              </a:lnSpc>
              <a:spcBef>
                <a:spcPts val="0"/>
              </a:spcBef>
              <a:defRPr/>
            </a:pPr>
            <a:r>
              <a:rPr lang="en-US" sz="1066" err="1">
                <a:solidFill>
                  <a:prstClr val="white">
                    <a:lumMod val="65000"/>
                  </a:prstClr>
                </a:solidFill>
                <a:latin typeface="Arial"/>
              </a:rPr>
              <a:t>VarQC</a:t>
            </a:r>
            <a:r>
              <a:rPr lang="en-US" sz="1066">
                <a:solidFill>
                  <a:prstClr val="white">
                    <a:lumMod val="65000"/>
                  </a:prstClr>
                </a:solidFill>
                <a:latin typeface="Arial"/>
              </a:rPr>
              <a:t> &amp; stratospheric balance</a:t>
            </a:r>
          </a:p>
          <a:p>
            <a:pPr marL="239940" indent="-143964" defTabSz="457086">
              <a:lnSpc>
                <a:spcPts val="1400"/>
              </a:lnSpc>
              <a:spcBef>
                <a:spcPts val="0"/>
              </a:spcBef>
              <a:defRPr/>
            </a:pPr>
            <a:r>
              <a:rPr lang="en-US" sz="1066">
                <a:solidFill>
                  <a:prstClr val="white">
                    <a:lumMod val="65000"/>
                  </a:prstClr>
                </a:solidFill>
                <a:latin typeface="Arial"/>
              </a:rPr>
              <a:t>Land surface assimilation changes</a:t>
            </a:r>
          </a:p>
          <a:p>
            <a:pPr marL="239940" indent="-143964" defTabSz="457086">
              <a:lnSpc>
                <a:spcPts val="1400"/>
              </a:lnSpc>
              <a:spcBef>
                <a:spcPts val="0"/>
              </a:spcBef>
              <a:defRPr/>
            </a:pPr>
            <a:r>
              <a:rPr lang="en-US" sz="1066">
                <a:solidFill>
                  <a:prstClr val="white">
                    <a:lumMod val="65000"/>
                  </a:prstClr>
                </a:solidFill>
                <a:latin typeface="Arial"/>
              </a:rPr>
              <a:t>Hourly altimeter  wave assimilation</a:t>
            </a:r>
          </a:p>
          <a:p>
            <a:pPr marL="239940" indent="-143964" defTabSz="457086">
              <a:lnSpc>
                <a:spcPts val="1400"/>
              </a:lnSpc>
              <a:spcBef>
                <a:spcPts val="0"/>
              </a:spcBef>
              <a:defRPr/>
            </a:pPr>
            <a:r>
              <a:rPr lang="en-US" sz="1066">
                <a:solidFill>
                  <a:prstClr val="white">
                    <a:lumMod val="65000"/>
                  </a:prstClr>
                </a:solidFill>
                <a:latin typeface="Arial"/>
              </a:rPr>
              <a:t>Soft recentering of EDA</a:t>
            </a:r>
          </a:p>
          <a:p>
            <a:pPr marL="95976" indent="0" defTabSz="457086">
              <a:lnSpc>
                <a:spcPts val="1400"/>
              </a:lnSpc>
              <a:spcBef>
                <a:spcPts val="0"/>
              </a:spcBef>
              <a:buNone/>
              <a:defRPr/>
            </a:pPr>
            <a:endParaRPr lang="en-US" sz="1066">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Observations</a:t>
            </a:r>
          </a:p>
          <a:p>
            <a:pPr marL="239940" indent="-143964" defTabSz="457086">
              <a:lnSpc>
                <a:spcPts val="1400"/>
              </a:lnSpc>
              <a:spcBef>
                <a:spcPts val="0"/>
              </a:spcBef>
              <a:defRPr/>
            </a:pPr>
            <a:r>
              <a:rPr lang="en-US" sz="1066">
                <a:solidFill>
                  <a:prstClr val="white">
                    <a:lumMod val="65000"/>
                  </a:prstClr>
                </a:solidFill>
                <a:latin typeface="Arial"/>
              </a:rPr>
              <a:t>Scene dependent R for </a:t>
            </a:r>
            <a:r>
              <a:rPr lang="en-US" sz="1066" err="1">
                <a:solidFill>
                  <a:prstClr val="white">
                    <a:lumMod val="65000"/>
                  </a:prstClr>
                </a:solidFill>
                <a:latin typeface="Arial"/>
              </a:rPr>
              <a:t>CrIS</a:t>
            </a:r>
            <a:endParaRPr lang="en-US" sz="1066">
              <a:solidFill>
                <a:prstClr val="white">
                  <a:lumMod val="65000"/>
                </a:prstClr>
              </a:solidFill>
              <a:latin typeface="Arial"/>
            </a:endParaRPr>
          </a:p>
          <a:p>
            <a:pPr marL="239940" indent="-143964" defTabSz="457086">
              <a:lnSpc>
                <a:spcPts val="1400"/>
              </a:lnSpc>
              <a:spcBef>
                <a:spcPts val="0"/>
              </a:spcBef>
              <a:defRPr/>
            </a:pPr>
            <a:r>
              <a:rPr lang="en-US" sz="1066">
                <a:solidFill>
                  <a:prstClr val="white">
                    <a:lumMod val="65000"/>
                  </a:prstClr>
                </a:solidFill>
                <a:latin typeface="Arial"/>
              </a:rPr>
              <a:t>Reduced thinning for SEVIRI Geo rads</a:t>
            </a:r>
          </a:p>
          <a:p>
            <a:pPr marL="239940" indent="-143964" defTabSz="457086">
              <a:lnSpc>
                <a:spcPts val="1400"/>
              </a:lnSpc>
              <a:spcBef>
                <a:spcPts val="0"/>
              </a:spcBef>
              <a:defRPr/>
            </a:pPr>
            <a:r>
              <a:rPr lang="en-US" sz="1066">
                <a:solidFill>
                  <a:prstClr val="white">
                    <a:lumMod val="65000"/>
                  </a:prstClr>
                </a:solidFill>
                <a:latin typeface="Arial"/>
              </a:rPr>
              <a:t>All-sky &amp; all-surface in sea-ice areas</a:t>
            </a:r>
          </a:p>
          <a:p>
            <a:pPr marL="239940" indent="-143964" defTabSz="457086">
              <a:lnSpc>
                <a:spcPts val="1400"/>
              </a:lnSpc>
              <a:spcBef>
                <a:spcPts val="0"/>
              </a:spcBef>
              <a:defRPr/>
            </a:pPr>
            <a:r>
              <a:rPr lang="en-US" sz="1066">
                <a:solidFill>
                  <a:prstClr val="white">
                    <a:lumMod val="65000"/>
                  </a:prstClr>
                </a:solidFill>
                <a:latin typeface="Arial"/>
              </a:rPr>
              <a:t>All-sky AMSU-A window channels</a:t>
            </a:r>
          </a:p>
          <a:p>
            <a:pPr marL="239940" indent="-143964" defTabSz="457086">
              <a:lnSpc>
                <a:spcPts val="1400"/>
              </a:lnSpc>
              <a:spcBef>
                <a:spcPts val="0"/>
              </a:spcBef>
              <a:defRPr/>
            </a:pPr>
            <a:r>
              <a:rPr lang="en-US" sz="1066">
                <a:solidFill>
                  <a:prstClr val="white">
                    <a:lumMod val="65000"/>
                  </a:prstClr>
                </a:solidFill>
                <a:latin typeface="Arial"/>
              </a:rPr>
              <a:t>F-18 SSMIS 19, 22 &amp; 91 GHz</a:t>
            </a:r>
          </a:p>
          <a:p>
            <a:pPr marL="239940" indent="-143964" defTabSz="457086">
              <a:lnSpc>
                <a:spcPts val="1400"/>
              </a:lnSpc>
              <a:spcBef>
                <a:spcPts val="0"/>
              </a:spcBef>
              <a:defRPr/>
            </a:pPr>
            <a:r>
              <a:rPr lang="en-US" sz="1066">
                <a:solidFill>
                  <a:prstClr val="white">
                    <a:lumMod val="65000"/>
                  </a:prstClr>
                </a:solidFill>
                <a:latin typeface="Arial"/>
              </a:rPr>
              <a:t>Improved thinning &amp; </a:t>
            </a:r>
            <a:r>
              <a:rPr lang="en-US" sz="1066" err="1">
                <a:solidFill>
                  <a:prstClr val="white">
                    <a:lumMod val="65000"/>
                  </a:prstClr>
                </a:solidFill>
                <a:latin typeface="Arial"/>
              </a:rPr>
              <a:t>superobbing</a:t>
            </a:r>
            <a:r>
              <a:rPr lang="en-US" sz="1066">
                <a:solidFill>
                  <a:prstClr val="white">
                    <a:lumMod val="65000"/>
                  </a:prstClr>
                </a:solidFill>
                <a:latin typeface="Arial"/>
              </a:rPr>
              <a:t> for MWH</a:t>
            </a:r>
          </a:p>
          <a:p>
            <a:pPr marL="239940" indent="-143964" defTabSz="457086">
              <a:lnSpc>
                <a:spcPts val="1400"/>
              </a:lnSpc>
              <a:spcBef>
                <a:spcPts val="0"/>
              </a:spcBef>
              <a:defRPr/>
            </a:pPr>
            <a:r>
              <a:rPr lang="en-US" sz="1066">
                <a:solidFill>
                  <a:prstClr val="white">
                    <a:lumMod val="65000"/>
                  </a:prstClr>
                </a:solidFill>
                <a:latin typeface="Arial"/>
              </a:rPr>
              <a:t>MWS </a:t>
            </a:r>
            <a:r>
              <a:rPr lang="en-US" sz="1066" err="1">
                <a:solidFill>
                  <a:prstClr val="white">
                    <a:lumMod val="65000"/>
                  </a:prstClr>
                </a:solidFill>
                <a:latin typeface="Arial"/>
              </a:rPr>
              <a:t>superob</a:t>
            </a:r>
            <a:r>
              <a:rPr lang="en-US" sz="1066">
                <a:solidFill>
                  <a:prstClr val="white">
                    <a:lumMod val="65000"/>
                  </a:prstClr>
                </a:solidFill>
                <a:latin typeface="Arial"/>
              </a:rPr>
              <a:t> resolution 80km → 40km</a:t>
            </a:r>
          </a:p>
          <a:p>
            <a:pPr marL="239940" indent="-143964" defTabSz="457086">
              <a:lnSpc>
                <a:spcPts val="1400"/>
              </a:lnSpc>
              <a:spcBef>
                <a:spcPts val="0"/>
              </a:spcBef>
              <a:defRPr/>
            </a:pPr>
            <a:r>
              <a:rPr lang="en-US" sz="1066">
                <a:solidFill>
                  <a:prstClr val="white">
                    <a:lumMod val="65000"/>
                  </a:prstClr>
                </a:solidFill>
                <a:latin typeface="Arial"/>
              </a:rPr>
              <a:t>Improved surface emissivity (SURFEM)</a:t>
            </a:r>
          </a:p>
          <a:p>
            <a:pPr marL="239940" indent="-143964" defTabSz="457086">
              <a:lnSpc>
                <a:spcPts val="1400"/>
              </a:lnSpc>
              <a:spcBef>
                <a:spcPts val="0"/>
              </a:spcBef>
              <a:defRPr/>
            </a:pPr>
            <a:r>
              <a:rPr lang="en-US" sz="1066" err="1">
                <a:solidFill>
                  <a:prstClr val="white">
                    <a:lumMod val="65000"/>
                  </a:prstClr>
                </a:solidFill>
                <a:latin typeface="Arial"/>
              </a:rPr>
              <a:t>Optimisation</a:t>
            </a:r>
            <a:r>
              <a:rPr lang="en-US" sz="1066">
                <a:solidFill>
                  <a:prstClr val="white">
                    <a:lumMod val="65000"/>
                  </a:prstClr>
                </a:solidFill>
                <a:latin typeface="Arial"/>
              </a:rPr>
              <a:t> of hyperspectral IR</a:t>
            </a:r>
          </a:p>
          <a:p>
            <a:pPr marL="239940" indent="-143964" defTabSz="457086">
              <a:lnSpc>
                <a:spcPts val="1400"/>
              </a:lnSpc>
              <a:spcBef>
                <a:spcPts val="0"/>
              </a:spcBef>
              <a:defRPr/>
            </a:pPr>
            <a:r>
              <a:rPr lang="en-US" sz="1066" b="1">
                <a:solidFill>
                  <a:srgbClr val="17C21B"/>
                </a:solidFill>
                <a:latin typeface="Arial"/>
              </a:rPr>
              <a:t>GNSS-RO ceiling 50km → 60km</a:t>
            </a:r>
          </a:p>
          <a:p>
            <a:pPr marL="239940" indent="-143964" defTabSz="457086">
              <a:lnSpc>
                <a:spcPts val="1400"/>
              </a:lnSpc>
              <a:spcBef>
                <a:spcPts val="0"/>
              </a:spcBef>
              <a:defRPr/>
            </a:pPr>
            <a:r>
              <a:rPr lang="en-US" sz="1066" b="1">
                <a:solidFill>
                  <a:srgbClr val="17C21B"/>
                </a:solidFill>
                <a:latin typeface="Arial"/>
              </a:rPr>
              <a:t>Improved anchoring from RO</a:t>
            </a:r>
          </a:p>
          <a:p>
            <a:pPr marL="95976" indent="0" defTabSz="457086">
              <a:lnSpc>
                <a:spcPts val="1400"/>
              </a:lnSpc>
              <a:spcBef>
                <a:spcPts val="0"/>
              </a:spcBef>
              <a:buNone/>
              <a:defRPr/>
            </a:pPr>
            <a:endParaRPr lang="en-US" sz="1066" b="1">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Model</a:t>
            </a:r>
          </a:p>
          <a:p>
            <a:pPr marL="239940" indent="-143964" defTabSz="457086">
              <a:lnSpc>
                <a:spcPts val="1400"/>
              </a:lnSpc>
              <a:spcBef>
                <a:spcPts val="0"/>
              </a:spcBef>
              <a:defRPr/>
            </a:pPr>
            <a:r>
              <a:rPr lang="en-US" sz="1066">
                <a:solidFill>
                  <a:prstClr val="white">
                    <a:lumMod val="65000"/>
                  </a:prstClr>
                </a:solidFill>
                <a:latin typeface="Arial"/>
              </a:rPr>
              <a:t>Wave model  / land convection package</a:t>
            </a:r>
          </a:p>
          <a:p>
            <a:pPr marL="239940" indent="-143964" defTabSz="457086">
              <a:lnSpc>
                <a:spcPts val="1400"/>
              </a:lnSpc>
              <a:spcBef>
                <a:spcPts val="0"/>
              </a:spcBef>
              <a:defRPr/>
            </a:pPr>
            <a:r>
              <a:rPr lang="en-US" sz="1066">
                <a:solidFill>
                  <a:prstClr val="white">
                    <a:lumMod val="65000"/>
                  </a:prstClr>
                </a:solidFill>
                <a:latin typeface="Arial"/>
              </a:rPr>
              <a:t>Land surface model updates</a:t>
            </a:r>
          </a:p>
          <a:p>
            <a:pPr marL="239940" indent="-143964" defTabSz="457086">
              <a:lnSpc>
                <a:spcPts val="1400"/>
              </a:lnSpc>
              <a:spcBef>
                <a:spcPts val="0"/>
              </a:spcBef>
              <a:defRPr/>
            </a:pPr>
            <a:r>
              <a:rPr lang="en-US" sz="1066">
                <a:solidFill>
                  <a:prstClr val="white">
                    <a:lumMod val="65000"/>
                  </a:prstClr>
                </a:solidFill>
                <a:latin typeface="Arial"/>
              </a:rPr>
              <a:t>SPPT→ SPP</a:t>
            </a:r>
          </a:p>
          <a:p>
            <a:pPr marL="239940" indent="-143964" defTabSz="457086">
              <a:lnSpc>
                <a:spcPts val="1400"/>
              </a:lnSpc>
              <a:spcBef>
                <a:spcPts val="0"/>
              </a:spcBef>
              <a:defRPr/>
            </a:pPr>
            <a:r>
              <a:rPr lang="en-US" sz="1066">
                <a:solidFill>
                  <a:prstClr val="white">
                    <a:lumMod val="65000"/>
                  </a:prstClr>
                </a:solidFill>
                <a:latin typeface="Arial"/>
              </a:rPr>
              <a:t>Improved physics and </a:t>
            </a:r>
            <a:r>
              <a:rPr lang="en-US" sz="1066" err="1">
                <a:solidFill>
                  <a:prstClr val="white">
                    <a:lumMod val="65000"/>
                  </a:prstClr>
                </a:solidFill>
                <a:latin typeface="Arial"/>
              </a:rPr>
              <a:t>numerics</a:t>
            </a:r>
            <a:endParaRPr lang="en-US" sz="1066">
              <a:solidFill>
                <a:prstClr val="white">
                  <a:lumMod val="65000"/>
                </a:prstClr>
              </a:solidFill>
              <a:latin typeface="Arial"/>
            </a:endParaRPr>
          </a:p>
        </p:txBody>
      </p:sp>
      <p:sp>
        <p:nvSpPr>
          <p:cNvPr id="19" name="TextBox 18">
            <a:extLst>
              <a:ext uri="{FF2B5EF4-FFF2-40B4-BE49-F238E27FC236}">
                <a16:creationId xmlns:a16="http://schemas.microsoft.com/office/drawing/2014/main" id="{725C4195-480C-C625-DD67-9E0A42A37BF0}"/>
              </a:ext>
            </a:extLst>
          </p:cNvPr>
          <p:cNvSpPr txBox="1"/>
          <p:nvPr/>
        </p:nvSpPr>
        <p:spPr>
          <a:xfrm>
            <a:off x="278503" y="5968075"/>
            <a:ext cx="5235566" cy="256352"/>
          </a:xfrm>
          <a:prstGeom prst="rect">
            <a:avLst/>
          </a:prstGeom>
          <a:noFill/>
        </p:spPr>
        <p:txBody>
          <a:bodyPr wrap="square">
            <a:spAutoFit/>
          </a:bodyPr>
          <a:lstStyle/>
          <a:p>
            <a:pPr defTabSz="1218895">
              <a:defRPr/>
            </a:pPr>
            <a:r>
              <a:rPr lang="en-US" sz="1066">
                <a:solidFill>
                  <a:prstClr val="black"/>
                </a:solidFill>
                <a:latin typeface="Arial"/>
                <a:hlinkClick r:id="rId3"/>
              </a:rPr>
              <a:t>https://</a:t>
            </a:r>
            <a:r>
              <a:rPr lang="en-US" sz="1066" err="1">
                <a:solidFill>
                  <a:prstClr val="black"/>
                </a:solidFill>
                <a:latin typeface="Arial"/>
                <a:hlinkClick r:id="rId3"/>
              </a:rPr>
              <a:t>confluence.ecmwf.int</a:t>
            </a:r>
            <a:r>
              <a:rPr lang="en-US" sz="1066">
                <a:solidFill>
                  <a:prstClr val="black"/>
                </a:solidFill>
                <a:latin typeface="Arial"/>
                <a:hlinkClick r:id="rId3"/>
              </a:rPr>
              <a:t>/display/FCST/</a:t>
            </a:r>
            <a:r>
              <a:rPr lang="en-US" sz="1066" err="1">
                <a:solidFill>
                  <a:prstClr val="black"/>
                </a:solidFill>
                <a:latin typeface="Arial"/>
                <a:hlinkClick r:id="rId3"/>
              </a:rPr>
              <a:t>Changes+to+the+forecasting+system</a:t>
            </a:r>
            <a:endParaRPr lang="en-US" sz="1066">
              <a:solidFill>
                <a:prstClr val="black"/>
              </a:solidFill>
              <a:latin typeface="Arial"/>
            </a:endParaRPr>
          </a:p>
        </p:txBody>
      </p:sp>
      <p:sp>
        <p:nvSpPr>
          <p:cNvPr id="20" name="Content Placeholder 2">
            <a:extLst>
              <a:ext uri="{FF2B5EF4-FFF2-40B4-BE49-F238E27FC236}">
                <a16:creationId xmlns:a16="http://schemas.microsoft.com/office/drawing/2014/main" id="{BFB35F83-52ED-4F19-92F7-4C8ACAA49177}"/>
              </a:ext>
            </a:extLst>
          </p:cNvPr>
          <p:cNvSpPr txBox="1">
            <a:spLocks/>
          </p:cNvSpPr>
          <p:nvPr/>
        </p:nvSpPr>
        <p:spPr>
          <a:xfrm>
            <a:off x="8420007" y="2180999"/>
            <a:ext cx="3072150" cy="3215777"/>
          </a:xfrm>
          <a:prstGeom prst="rect">
            <a:avLst/>
          </a:prstGeom>
          <a:solidFill>
            <a:schemeClr val="bg1"/>
          </a:solidFill>
          <a:ln>
            <a:solidFill>
              <a:schemeClr val="accent1"/>
            </a:solidFill>
          </a:ln>
        </p:spPr>
        <p:txBody>
          <a:bodyPr lIns="0" tIns="0" rIns="0" bIns="0"/>
          <a:lstStyle>
            <a:lvl1pPr marL="0" indent="-135000" algn="l" defTabSz="342900" rtl="0" eaLnBrk="1" latinLnBrk="0" hangingPunct="1">
              <a:lnSpc>
                <a:spcPts val="1650"/>
              </a:lnSpc>
              <a:spcBef>
                <a:spcPts val="825"/>
              </a:spcBef>
              <a:buClr>
                <a:srgbClr val="064E83"/>
              </a:buClr>
              <a:buFont typeface="Arial"/>
              <a:buChar char="•"/>
              <a:defRPr sz="1350" kern="1200">
                <a:solidFill>
                  <a:schemeClr val="tx1"/>
                </a:solidFill>
                <a:latin typeface="+mn-lt"/>
                <a:ea typeface="+mn-ea"/>
                <a:cs typeface="+mn-cs"/>
              </a:defRPr>
            </a:lvl1pPr>
            <a:lvl2pPr marL="472500" indent="-202500" algn="l" defTabSz="342900" rtl="0" eaLnBrk="1" latinLnBrk="0" hangingPunct="1">
              <a:lnSpc>
                <a:spcPts val="1500"/>
              </a:lnSpc>
              <a:spcBef>
                <a:spcPts val="750"/>
              </a:spcBef>
              <a:buClr>
                <a:srgbClr val="064E83"/>
              </a:buClr>
              <a:buFont typeface="Arial"/>
              <a:buChar char="–"/>
              <a:defRPr sz="1200" kern="1200">
                <a:solidFill>
                  <a:schemeClr val="tx1"/>
                </a:solidFill>
                <a:latin typeface="+mn-lt"/>
                <a:ea typeface="+mn-ea"/>
                <a:cs typeface="+mn-cs"/>
              </a:defRPr>
            </a:lvl2pPr>
            <a:lvl3pPr marL="742500" indent="-202500" algn="l" defTabSz="342900" rtl="0" eaLnBrk="1" latinLnBrk="0" hangingPunct="1">
              <a:lnSpc>
                <a:spcPts val="1350"/>
              </a:lnSpc>
              <a:spcBef>
                <a:spcPts val="675"/>
              </a:spcBef>
              <a:buClr>
                <a:srgbClr val="064E83"/>
              </a:buClr>
              <a:buFont typeface="Arial"/>
              <a:buChar char="•"/>
              <a:defRPr sz="1050" kern="1200">
                <a:solidFill>
                  <a:schemeClr val="tx1"/>
                </a:solidFill>
                <a:latin typeface="+mn-lt"/>
                <a:ea typeface="+mn-ea"/>
                <a:cs typeface="+mn-cs"/>
              </a:defRPr>
            </a:lvl3pPr>
            <a:lvl4pPr marL="1012500" indent="-202500" algn="l" defTabSz="342900" rtl="0" eaLnBrk="1" latinLnBrk="0" hangingPunct="1">
              <a:lnSpc>
                <a:spcPts val="1200"/>
              </a:lnSpc>
              <a:spcBef>
                <a:spcPts val="600"/>
              </a:spcBef>
              <a:buClr>
                <a:srgbClr val="064E83"/>
              </a:buClr>
              <a:buFont typeface="Arial"/>
              <a:buChar char="–"/>
              <a:defRPr sz="900" kern="1200">
                <a:solidFill>
                  <a:schemeClr val="tx1"/>
                </a:solidFill>
                <a:latin typeface="+mn-lt"/>
                <a:ea typeface="+mn-ea"/>
                <a:cs typeface="+mn-cs"/>
              </a:defRPr>
            </a:lvl4pPr>
            <a:lvl5pPr marL="1282500" indent="-202500" algn="l" defTabSz="342900" rtl="0" eaLnBrk="1" latinLnBrk="0" hangingPunct="1">
              <a:lnSpc>
                <a:spcPts val="1050"/>
              </a:lnSpc>
              <a:spcBef>
                <a:spcPts val="525"/>
              </a:spcBef>
              <a:buClr>
                <a:srgbClr val="064E83"/>
              </a:buClr>
              <a:buFont typeface="Arial"/>
              <a:buChar char="»"/>
              <a:defRPr sz="7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95976" indent="0" algn="ctr" defTabSz="457086">
              <a:lnSpc>
                <a:spcPts val="1400"/>
              </a:lnSpc>
              <a:spcBef>
                <a:spcPts val="0"/>
              </a:spcBef>
              <a:buNone/>
              <a:defRPr/>
            </a:pPr>
            <a:endParaRPr lang="en-US" sz="1600" b="1">
              <a:solidFill>
                <a:prstClr val="black"/>
              </a:solidFill>
              <a:latin typeface="Arial"/>
            </a:endParaRPr>
          </a:p>
          <a:p>
            <a:pPr marL="95976" indent="0" algn="ctr" defTabSz="457086">
              <a:lnSpc>
                <a:spcPts val="1400"/>
              </a:lnSpc>
              <a:spcBef>
                <a:spcPts val="0"/>
              </a:spcBef>
              <a:buNone/>
              <a:defRPr/>
            </a:pPr>
            <a:r>
              <a:rPr lang="en-US" sz="1600" b="1">
                <a:solidFill>
                  <a:prstClr val="black"/>
                </a:solidFill>
                <a:latin typeface="Arial"/>
              </a:rPr>
              <a:t>49r2</a:t>
            </a:r>
          </a:p>
          <a:p>
            <a:pPr marL="95976" indent="0" defTabSz="457086">
              <a:lnSpc>
                <a:spcPts val="1400"/>
              </a:lnSpc>
              <a:spcBef>
                <a:spcPts val="0"/>
              </a:spcBef>
              <a:buNone/>
              <a:defRPr/>
            </a:pPr>
            <a:r>
              <a:rPr lang="en-US" sz="1066" b="1">
                <a:solidFill>
                  <a:prstClr val="black"/>
                </a:solidFill>
                <a:latin typeface="Arial"/>
              </a:rPr>
              <a:t>Data assimilation &amp; Observations</a:t>
            </a:r>
          </a:p>
          <a:p>
            <a:pPr marL="239940" indent="-143964" defTabSz="457086">
              <a:lnSpc>
                <a:spcPts val="1400"/>
              </a:lnSpc>
              <a:spcBef>
                <a:spcPts val="0"/>
              </a:spcBef>
              <a:defRPr/>
            </a:pPr>
            <a:r>
              <a:rPr lang="en-US" sz="1066" b="1">
                <a:solidFill>
                  <a:srgbClr val="17C21B"/>
                </a:solidFill>
                <a:latin typeface="Arial"/>
              </a:rPr>
              <a:t>Outer-loop coupling updates</a:t>
            </a:r>
          </a:p>
          <a:p>
            <a:pPr marL="239940" indent="-143964" defTabSz="457086">
              <a:lnSpc>
                <a:spcPts val="1400"/>
              </a:lnSpc>
              <a:spcBef>
                <a:spcPts val="0"/>
              </a:spcBef>
              <a:defRPr/>
            </a:pPr>
            <a:r>
              <a:rPr lang="en-US" sz="1066">
                <a:solidFill>
                  <a:prstClr val="white">
                    <a:lumMod val="65000"/>
                  </a:prstClr>
                </a:solidFill>
                <a:latin typeface="Arial"/>
              </a:rPr>
              <a:t>1D-OI → SEKF:  soil and snow temp analysis</a:t>
            </a:r>
          </a:p>
          <a:p>
            <a:pPr marL="239940" indent="-143964" defTabSz="457086">
              <a:lnSpc>
                <a:spcPts val="1400"/>
              </a:lnSpc>
              <a:spcBef>
                <a:spcPts val="0"/>
              </a:spcBef>
              <a:defRPr/>
            </a:pPr>
            <a:r>
              <a:rPr lang="en-US" sz="1066">
                <a:solidFill>
                  <a:prstClr val="white">
                    <a:lumMod val="65000"/>
                  </a:prstClr>
                </a:solidFill>
                <a:latin typeface="Arial"/>
              </a:rPr>
              <a:t>Orbital bias correction for AMSU-A and ATMS</a:t>
            </a:r>
          </a:p>
          <a:p>
            <a:pPr marL="239940" indent="-143964" defTabSz="457086">
              <a:lnSpc>
                <a:spcPts val="1400"/>
              </a:lnSpc>
              <a:spcBef>
                <a:spcPts val="0"/>
              </a:spcBef>
              <a:defRPr/>
            </a:pPr>
            <a:r>
              <a:rPr lang="en-US" sz="1066" err="1">
                <a:solidFill>
                  <a:prstClr val="white">
                    <a:lumMod val="65000"/>
                  </a:prstClr>
                </a:solidFill>
                <a:latin typeface="Arial"/>
              </a:rPr>
              <a:t>VarBC</a:t>
            </a:r>
            <a:r>
              <a:rPr lang="en-US" sz="1066">
                <a:solidFill>
                  <a:prstClr val="white">
                    <a:lumMod val="65000"/>
                  </a:prstClr>
                </a:solidFill>
                <a:latin typeface="Arial"/>
              </a:rPr>
              <a:t> for surface pressure</a:t>
            </a:r>
          </a:p>
          <a:p>
            <a:pPr marL="239940" indent="-143964" defTabSz="457086">
              <a:lnSpc>
                <a:spcPts val="1400"/>
              </a:lnSpc>
              <a:spcBef>
                <a:spcPts val="0"/>
              </a:spcBef>
              <a:defRPr/>
            </a:pPr>
            <a:r>
              <a:rPr lang="en-US" sz="1066">
                <a:solidFill>
                  <a:schemeClr val="bg1">
                    <a:lumMod val="65000"/>
                  </a:schemeClr>
                </a:solidFill>
                <a:latin typeface="Arial"/>
              </a:rPr>
              <a:t>Time varying CO</a:t>
            </a:r>
            <a:r>
              <a:rPr lang="en-US" sz="1066" baseline="-25000">
                <a:solidFill>
                  <a:schemeClr val="bg1">
                    <a:lumMod val="65000"/>
                  </a:schemeClr>
                </a:solidFill>
                <a:latin typeface="Arial"/>
              </a:rPr>
              <a:t>2</a:t>
            </a:r>
            <a:r>
              <a:rPr lang="en-US" sz="1066">
                <a:solidFill>
                  <a:schemeClr val="bg1">
                    <a:lumMod val="65000"/>
                  </a:schemeClr>
                </a:solidFill>
                <a:latin typeface="Arial"/>
              </a:rPr>
              <a:t> for IR assimilation</a:t>
            </a:r>
          </a:p>
          <a:p>
            <a:pPr marL="239940" indent="-143964" defTabSz="457086">
              <a:lnSpc>
                <a:spcPts val="1400"/>
              </a:lnSpc>
              <a:spcBef>
                <a:spcPts val="0"/>
              </a:spcBef>
              <a:defRPr/>
            </a:pPr>
            <a:endParaRPr lang="en-US" sz="1066">
              <a:solidFill>
                <a:prstClr val="black"/>
              </a:solidFill>
              <a:latin typeface="Arial"/>
            </a:endParaRPr>
          </a:p>
          <a:p>
            <a:pPr marL="95976" indent="0" defTabSz="457086">
              <a:lnSpc>
                <a:spcPts val="1400"/>
              </a:lnSpc>
              <a:spcBef>
                <a:spcPts val="0"/>
              </a:spcBef>
              <a:buNone/>
              <a:defRPr/>
            </a:pPr>
            <a:r>
              <a:rPr lang="en-US" sz="1066" b="1">
                <a:solidFill>
                  <a:prstClr val="black"/>
                </a:solidFill>
                <a:latin typeface="Arial"/>
              </a:rPr>
              <a:t>Model</a:t>
            </a:r>
          </a:p>
          <a:p>
            <a:pPr marL="239940" indent="-143964" defTabSz="457086">
              <a:lnSpc>
                <a:spcPts val="1400"/>
              </a:lnSpc>
              <a:spcBef>
                <a:spcPts val="0"/>
              </a:spcBef>
              <a:defRPr/>
            </a:pPr>
            <a:r>
              <a:rPr lang="en-US" sz="1066">
                <a:solidFill>
                  <a:prstClr val="white">
                    <a:lumMod val="65000"/>
                  </a:prstClr>
                </a:solidFill>
                <a:latin typeface="Arial"/>
              </a:rPr>
              <a:t>Time varying solar forcing</a:t>
            </a:r>
          </a:p>
          <a:p>
            <a:pPr marL="239940" indent="-143964" defTabSz="457086">
              <a:lnSpc>
                <a:spcPts val="1400"/>
              </a:lnSpc>
              <a:spcBef>
                <a:spcPts val="0"/>
              </a:spcBef>
              <a:defRPr/>
            </a:pPr>
            <a:r>
              <a:rPr lang="en-US" sz="1066">
                <a:solidFill>
                  <a:schemeClr val="bg1">
                    <a:lumMod val="65000"/>
                  </a:schemeClr>
                </a:solidFill>
                <a:latin typeface="Arial"/>
              </a:rPr>
              <a:t>O</a:t>
            </a:r>
            <a:r>
              <a:rPr lang="en-US" sz="1066" baseline="-25000">
                <a:solidFill>
                  <a:schemeClr val="bg1">
                    <a:lumMod val="65000"/>
                  </a:schemeClr>
                </a:solidFill>
                <a:latin typeface="Arial"/>
              </a:rPr>
              <a:t>3</a:t>
            </a:r>
            <a:r>
              <a:rPr lang="en-US" sz="1066">
                <a:solidFill>
                  <a:schemeClr val="bg1">
                    <a:lumMod val="65000"/>
                  </a:schemeClr>
                </a:solidFill>
                <a:latin typeface="Arial"/>
              </a:rPr>
              <a:t>(t) for HLO</a:t>
            </a:r>
          </a:p>
          <a:p>
            <a:pPr marL="239940" indent="-143964" defTabSz="457086">
              <a:lnSpc>
                <a:spcPts val="1400"/>
              </a:lnSpc>
              <a:spcBef>
                <a:spcPts val="0"/>
              </a:spcBef>
              <a:defRPr/>
            </a:pPr>
            <a:r>
              <a:rPr lang="en-US" sz="1066">
                <a:solidFill>
                  <a:prstClr val="white">
                    <a:lumMod val="65000"/>
                  </a:prstClr>
                </a:solidFill>
                <a:latin typeface="Arial"/>
              </a:rPr>
              <a:t>Revised aerosol</a:t>
            </a:r>
          </a:p>
          <a:p>
            <a:pPr marL="239940" indent="-143964" defTabSz="457086">
              <a:lnSpc>
                <a:spcPts val="1400"/>
              </a:lnSpc>
              <a:spcBef>
                <a:spcPts val="0"/>
              </a:spcBef>
              <a:defRPr/>
            </a:pPr>
            <a:r>
              <a:rPr lang="en-US" sz="1066">
                <a:solidFill>
                  <a:prstClr val="white">
                    <a:lumMod val="65000"/>
                  </a:prstClr>
                </a:solidFill>
                <a:latin typeface="Arial"/>
              </a:rPr>
              <a:t>Revised wave model bathymetry</a:t>
            </a:r>
          </a:p>
          <a:p>
            <a:pPr marL="239940" indent="-143964" defTabSz="457086">
              <a:lnSpc>
                <a:spcPts val="1400"/>
              </a:lnSpc>
              <a:spcBef>
                <a:spcPts val="0"/>
              </a:spcBef>
              <a:defRPr/>
            </a:pPr>
            <a:r>
              <a:rPr lang="en-US" sz="1066" b="1">
                <a:solidFill>
                  <a:srgbClr val="17C21B"/>
                </a:solidFill>
                <a:latin typeface="Arial"/>
              </a:rPr>
              <a:t>Non-orographic GW drag changes</a:t>
            </a:r>
          </a:p>
          <a:p>
            <a:pPr marL="239940" indent="-143964" defTabSz="457086">
              <a:lnSpc>
                <a:spcPts val="1400"/>
              </a:lnSpc>
              <a:spcBef>
                <a:spcPts val="0"/>
              </a:spcBef>
              <a:defRPr/>
            </a:pPr>
            <a:r>
              <a:rPr lang="en-US" sz="1066">
                <a:solidFill>
                  <a:prstClr val="white">
                    <a:lumMod val="65000"/>
                  </a:prstClr>
                </a:solidFill>
                <a:latin typeface="Arial"/>
              </a:rPr>
              <a:t>Reduced vertical diffusion in stable conditions</a:t>
            </a:r>
          </a:p>
        </p:txBody>
      </p:sp>
      <p:sp>
        <p:nvSpPr>
          <p:cNvPr id="6" name="TextBox 5">
            <a:extLst>
              <a:ext uri="{FF2B5EF4-FFF2-40B4-BE49-F238E27FC236}">
                <a16:creationId xmlns:a16="http://schemas.microsoft.com/office/drawing/2014/main" id="{A9D2283C-9BED-8545-1787-83F1DF786DC8}"/>
              </a:ext>
            </a:extLst>
          </p:cNvPr>
          <p:cNvSpPr txBox="1"/>
          <p:nvPr/>
        </p:nvSpPr>
        <p:spPr>
          <a:xfrm>
            <a:off x="7342928" y="6484122"/>
            <a:ext cx="4834978" cy="297454"/>
          </a:xfrm>
          <a:prstGeom prst="rect">
            <a:avLst/>
          </a:prstGeom>
          <a:noFill/>
        </p:spPr>
        <p:txBody>
          <a:bodyPr wrap="none" rtlCol="0">
            <a:spAutoFit/>
          </a:bodyPr>
          <a:lstStyle/>
          <a:p>
            <a:r>
              <a:rPr lang="en-US" sz="1333" b="1"/>
              <a:t>+ analogous technical developments, incl.  HPC upgrade </a:t>
            </a:r>
          </a:p>
        </p:txBody>
      </p:sp>
    </p:spTree>
    <p:extLst>
      <p:ext uri="{BB962C8B-B14F-4D97-AF65-F5344CB8AC3E}">
        <p14:creationId xmlns:p14="http://schemas.microsoft.com/office/powerpoint/2010/main" val="190905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additive="base">
                                        <p:cTn id="61" dur="500" fill="hold"/>
                                        <p:tgtEl>
                                          <p:spTgt spid="6"/>
                                        </p:tgtEl>
                                        <p:attrNameLst>
                                          <p:attrName>ppt_x</p:attrName>
                                        </p:attrNameLst>
                                      </p:cBhvr>
                                      <p:tavLst>
                                        <p:tav tm="0">
                                          <p:val>
                                            <p:strVal val="#ppt_x"/>
                                          </p:val>
                                        </p:tav>
                                        <p:tav tm="100000">
                                          <p:val>
                                            <p:strVal val="#ppt_x"/>
                                          </p:val>
                                        </p:tav>
                                      </p:tavLst>
                                    </p:anim>
                                    <p:anim calcmode="lin" valueType="num">
                                      <p:cBhvr additive="base">
                                        <p:cTn id="6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animBg="1"/>
      <p:bldP spid="11" grpId="0" animBg="1"/>
      <p:bldP spid="12" grpId="0" animBg="1"/>
      <p:bldP spid="13" grpId="0" animBg="1"/>
      <p:bldP spid="14" grpId="0" animBg="1"/>
      <p:bldP spid="16" grpId="0" animBg="1"/>
      <p:bldP spid="15" grpId="0" animBg="1"/>
      <p:bldP spid="17" grpId="0" animBg="1"/>
      <p:bldP spid="20"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defTabSz="609448">
              <a:defRPr/>
            </a:pPr>
            <a:fld id="{6B3B0B0F-E794-1244-9699-107C60B9C23A}" type="slidenum">
              <a:rPr lang="en-US">
                <a:latin typeface="Arial"/>
              </a:rPr>
              <a:pPr defTabSz="609448">
                <a:defRPr/>
              </a:pPr>
              <a:t>11</a:t>
            </a:fld>
            <a:endParaRPr lang="en-US">
              <a:latin typeface="Arial"/>
            </a:endParaRPr>
          </a:p>
        </p:txBody>
      </p:sp>
      <p:sp>
        <p:nvSpPr>
          <p:cNvPr id="5" name="Footer Placeholder 4"/>
          <p:cNvSpPr>
            <a:spLocks noGrp="1"/>
          </p:cNvSpPr>
          <p:nvPr>
            <p:ph type="ftr" sz="quarter" idx="3"/>
          </p:nvPr>
        </p:nvSpPr>
        <p:spPr/>
        <p:txBody>
          <a:bodyPr/>
          <a:lstStyle/>
          <a:p>
            <a:pPr algn="ctr" defTabSz="609448">
              <a:defRPr/>
            </a:pPr>
            <a:r>
              <a:rPr lang="en-US">
                <a:latin typeface="Arial"/>
              </a:rPr>
              <a:t>European Centre for Medium-Range Weather Forecasts</a:t>
            </a:r>
          </a:p>
        </p:txBody>
      </p:sp>
      <p:sp>
        <p:nvSpPr>
          <p:cNvPr id="8" name="Title 1">
            <a:extLst>
              <a:ext uri="{FF2B5EF4-FFF2-40B4-BE49-F238E27FC236}">
                <a16:creationId xmlns:a16="http://schemas.microsoft.com/office/drawing/2014/main" id="{FF4F83E6-4940-0635-0F5D-999656A964A6}"/>
              </a:ext>
            </a:extLst>
          </p:cNvPr>
          <p:cNvSpPr>
            <a:spLocks noGrp="1"/>
          </p:cNvSpPr>
          <p:nvPr>
            <p:ph type="title"/>
          </p:nvPr>
        </p:nvSpPr>
        <p:spPr>
          <a:xfrm>
            <a:off x="623230" y="214447"/>
            <a:ext cx="11565594" cy="375830"/>
          </a:xfrm>
        </p:spPr>
        <p:txBody>
          <a:bodyPr lIns="0" tIns="0" rIns="0" bIns="0" anchor="t"/>
          <a:lstStyle/>
          <a:p>
            <a:r>
              <a:rPr lang="en-US" sz="2666"/>
              <a:t>The ERA6 model is coupled with the ocean; </a:t>
            </a:r>
            <a:br>
              <a:rPr lang="en-US" sz="2666"/>
            </a:br>
            <a:r>
              <a:rPr lang="en-US"/>
              <a:t>but it gets the ocean initial state from ORAS6 </a:t>
            </a:r>
            <a:endParaRPr lang="en-GB">
              <a:latin typeface="+mn-lt"/>
              <a:cs typeface="Calibri" panose="020F0502020204030204" pitchFamily="34" charset="0"/>
            </a:endParaRPr>
          </a:p>
        </p:txBody>
      </p:sp>
      <p:grpSp>
        <p:nvGrpSpPr>
          <p:cNvPr id="16" name="Group 15">
            <a:extLst>
              <a:ext uri="{FF2B5EF4-FFF2-40B4-BE49-F238E27FC236}">
                <a16:creationId xmlns:a16="http://schemas.microsoft.com/office/drawing/2014/main" id="{D2DF5FE4-B95C-4EDC-9D22-6F5DA8C1A273}"/>
              </a:ext>
            </a:extLst>
          </p:cNvPr>
          <p:cNvGrpSpPr/>
          <p:nvPr/>
        </p:nvGrpSpPr>
        <p:grpSpPr>
          <a:xfrm>
            <a:off x="548711" y="3429000"/>
            <a:ext cx="11247597" cy="3126879"/>
            <a:chOff x="467544" y="2029660"/>
            <a:chExt cx="8437895" cy="2345770"/>
          </a:xfrm>
        </p:grpSpPr>
        <p:pic>
          <p:nvPicPr>
            <p:cNvPr id="6" name="Picture 5">
              <a:extLst>
                <a:ext uri="{FF2B5EF4-FFF2-40B4-BE49-F238E27FC236}">
                  <a16:creationId xmlns:a16="http://schemas.microsoft.com/office/drawing/2014/main" id="{A4739C2C-512B-5594-266A-7EBA9D5493CB}"/>
                </a:ext>
              </a:extLst>
            </p:cNvPr>
            <p:cNvPicPr>
              <a:picLocks noChangeAspect="1"/>
            </p:cNvPicPr>
            <p:nvPr/>
          </p:nvPicPr>
          <p:blipFill rotWithShape="1">
            <a:blip r:embed="rId2"/>
            <a:srcRect l="4674" t="3340" r="2277" b="-900"/>
            <a:stretch/>
          </p:blipFill>
          <p:spPr>
            <a:xfrm>
              <a:off x="5589273" y="2029660"/>
              <a:ext cx="3316166" cy="2345770"/>
            </a:xfrm>
            <a:prstGeom prst="rect">
              <a:avLst/>
            </a:prstGeom>
          </p:spPr>
        </p:pic>
        <p:sp>
          <p:nvSpPr>
            <p:cNvPr id="13" name="TextBox 12">
              <a:extLst>
                <a:ext uri="{FF2B5EF4-FFF2-40B4-BE49-F238E27FC236}">
                  <a16:creationId xmlns:a16="http://schemas.microsoft.com/office/drawing/2014/main" id="{7A2C4FA3-BAFB-ED66-DF25-234B403AA0D3}"/>
                </a:ext>
              </a:extLst>
            </p:cNvPr>
            <p:cNvSpPr txBox="1"/>
            <p:nvPr/>
          </p:nvSpPr>
          <p:spPr>
            <a:xfrm>
              <a:off x="467544" y="3349045"/>
              <a:ext cx="3954179" cy="707561"/>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41" tIns="60941" rIns="60941" bIns="60941" numCol="1" spcCol="38100" rtlCol="0" anchor="t">
              <a:spAutoFit/>
            </a:bodyPr>
            <a:lstStyle/>
            <a:p>
              <a:pPr defTabSz="1218895" hangingPunct="0">
                <a:defRPr/>
              </a:pPr>
              <a:r>
                <a:rPr lang="en-US" sz="1066">
                  <a:solidFill>
                    <a:srgbClr val="000000"/>
                  </a:solidFill>
                  <a:latin typeface="Arial"/>
                  <a:sym typeface="Arial"/>
                </a:rPr>
                <a:t>Positive impact where you expect it</a:t>
              </a:r>
            </a:p>
            <a:p>
              <a:pPr marL="228543" indent="-228543" defTabSz="1218895" hangingPunct="0">
                <a:buFont typeface="Arial" panose="020B0604020202020204" pitchFamily="34" charset="0"/>
                <a:buChar char="•"/>
                <a:defRPr/>
              </a:pPr>
              <a:r>
                <a:rPr lang="en-US" sz="1066">
                  <a:solidFill>
                    <a:srgbClr val="000000"/>
                  </a:solidFill>
                  <a:latin typeface="Arial"/>
                  <a:sym typeface="Arial"/>
                </a:rPr>
                <a:t>near the surface, improved ocean wave forecasts (account for ocean currents)</a:t>
              </a:r>
              <a:endParaRPr lang="en-US" sz="1066">
                <a:solidFill>
                  <a:srgbClr val="000000"/>
                </a:solidFill>
                <a:latin typeface="Arial"/>
                <a:cs typeface="Arial"/>
              </a:endParaRPr>
            </a:p>
            <a:p>
              <a:pPr marL="228543" indent="-228543" defTabSz="1218895" hangingPunct="0">
                <a:buFont typeface="Arial" panose="020B0604020202020204" pitchFamily="34" charset="0"/>
                <a:buChar char="•"/>
                <a:defRPr/>
              </a:pPr>
              <a:r>
                <a:rPr lang="en-US" sz="1066">
                  <a:solidFill>
                    <a:srgbClr val="000000"/>
                  </a:solidFill>
                  <a:latin typeface="Arial"/>
                  <a:sym typeface="Arial"/>
                </a:rPr>
                <a:t>better fit to near ocean surface observations (scatt wind and alt Hs)</a:t>
              </a:r>
              <a:endParaRPr lang="en-US" sz="1066">
                <a:solidFill>
                  <a:srgbClr val="000000"/>
                </a:solidFill>
                <a:latin typeface="Arial"/>
                <a:cs typeface="Arial"/>
              </a:endParaRPr>
            </a:p>
            <a:p>
              <a:pPr defTabSz="1218895" hangingPunct="0">
                <a:defRPr/>
              </a:pPr>
              <a:endParaRPr lang="en-US" sz="1066">
                <a:solidFill>
                  <a:srgbClr val="000000"/>
                </a:solidFill>
                <a:latin typeface="Arial"/>
                <a:sym typeface="Arial"/>
              </a:endParaRPr>
            </a:p>
            <a:p>
              <a:pPr marL="228543" indent="-228543" defTabSz="1218895" hangingPunct="0">
                <a:buFont typeface="Arial" panose="020B0604020202020204" pitchFamily="34" charset="0"/>
                <a:buChar char="•"/>
                <a:defRPr/>
              </a:pPr>
              <a:r>
                <a:rPr lang="en-US" sz="1066">
                  <a:solidFill>
                    <a:srgbClr val="000000"/>
                  </a:solidFill>
                  <a:latin typeface="Arial"/>
                  <a:sym typeface="Arial"/>
                </a:rPr>
                <a:t>SST/SIC evolving hourly rather than daily in ERA5, ocean currents</a:t>
              </a:r>
              <a:endParaRPr lang="en-US" sz="1066">
                <a:solidFill>
                  <a:srgbClr val="000000"/>
                </a:solidFill>
                <a:latin typeface="Arial"/>
                <a:cs typeface="Arial"/>
              </a:endParaRPr>
            </a:p>
          </p:txBody>
        </p:sp>
      </p:grpSp>
      <p:grpSp>
        <p:nvGrpSpPr>
          <p:cNvPr id="2" name="Group 1">
            <a:extLst>
              <a:ext uri="{FF2B5EF4-FFF2-40B4-BE49-F238E27FC236}">
                <a16:creationId xmlns:a16="http://schemas.microsoft.com/office/drawing/2014/main" id="{AE72543C-1447-6644-C597-05FBEB548A3E}"/>
              </a:ext>
            </a:extLst>
          </p:cNvPr>
          <p:cNvGrpSpPr/>
          <p:nvPr/>
        </p:nvGrpSpPr>
        <p:grpSpPr>
          <a:xfrm>
            <a:off x="548711" y="1570303"/>
            <a:ext cx="6377100" cy="3230829"/>
            <a:chOff x="1187624" y="571833"/>
            <a:chExt cx="6857931" cy="3346906"/>
          </a:xfrm>
        </p:grpSpPr>
        <p:pic>
          <p:nvPicPr>
            <p:cNvPr id="3" name="Picture 2" descr="A diagram of a computer&#10;&#10;Description automatically generated">
              <a:extLst>
                <a:ext uri="{FF2B5EF4-FFF2-40B4-BE49-F238E27FC236}">
                  <a16:creationId xmlns:a16="http://schemas.microsoft.com/office/drawing/2014/main" id="{068B5E1D-7D3F-77F7-C891-54D55D5502EA}"/>
                </a:ext>
              </a:extLst>
            </p:cNvPr>
            <p:cNvPicPr>
              <a:picLocks noChangeAspect="1"/>
            </p:cNvPicPr>
            <p:nvPr/>
          </p:nvPicPr>
          <p:blipFill>
            <a:blip r:embed="rId3"/>
            <a:stretch>
              <a:fillRect/>
            </a:stretch>
          </p:blipFill>
          <p:spPr>
            <a:xfrm>
              <a:off x="1187624" y="1224761"/>
              <a:ext cx="2477221" cy="2693978"/>
            </a:xfrm>
            <a:prstGeom prst="rect">
              <a:avLst/>
            </a:prstGeom>
          </p:spPr>
        </p:pic>
        <p:pic>
          <p:nvPicPr>
            <p:cNvPr id="10" name="Picture 9" descr="A diagram of a diagram&#10;&#10;Description automatically generated">
              <a:extLst>
                <a:ext uri="{FF2B5EF4-FFF2-40B4-BE49-F238E27FC236}">
                  <a16:creationId xmlns:a16="http://schemas.microsoft.com/office/drawing/2014/main" id="{BE5F7FC1-7103-A91B-A86D-CA7CE69E7C9E}"/>
                </a:ext>
              </a:extLst>
            </p:cNvPr>
            <p:cNvPicPr>
              <a:picLocks noChangeAspect="1"/>
            </p:cNvPicPr>
            <p:nvPr/>
          </p:nvPicPr>
          <p:blipFill>
            <a:blip r:embed="rId4"/>
            <a:stretch>
              <a:fillRect/>
            </a:stretch>
          </p:blipFill>
          <p:spPr>
            <a:xfrm>
              <a:off x="5076056" y="1224761"/>
              <a:ext cx="2969499" cy="2693978"/>
            </a:xfrm>
            <a:prstGeom prst="rect">
              <a:avLst/>
            </a:prstGeom>
          </p:spPr>
        </p:pic>
        <p:sp>
          <p:nvSpPr>
            <p:cNvPr id="14" name="Right Arrow 13">
              <a:extLst>
                <a:ext uri="{FF2B5EF4-FFF2-40B4-BE49-F238E27FC236}">
                  <a16:creationId xmlns:a16="http://schemas.microsoft.com/office/drawing/2014/main" id="{E65E875E-6933-248A-8F05-A4491FD70334}"/>
                </a:ext>
              </a:extLst>
            </p:cNvPr>
            <p:cNvSpPr/>
            <p:nvPr/>
          </p:nvSpPr>
          <p:spPr>
            <a:xfrm>
              <a:off x="4067945" y="2047295"/>
              <a:ext cx="498764" cy="633298"/>
            </a:xfrm>
            <a:prstGeom prst="rightArrow">
              <a:avLst/>
            </a:prstGeom>
            <a:solidFill>
              <a:srgbClr val="C00000"/>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07" tIns="45707" rIns="45707" bIns="45707" numCol="1" spcCol="38100" rtlCol="0" anchor="ctr">
              <a:spAutoFit/>
            </a:bodyPr>
            <a:lstStyle/>
            <a:p>
              <a:pPr defTabSz="914171" hangingPunct="0">
                <a:defRPr/>
              </a:pPr>
              <a:endParaRPr lang="en-US" sz="1400">
                <a:solidFill>
                  <a:srgbClr val="000000"/>
                </a:solidFill>
                <a:latin typeface="Arial"/>
                <a:sym typeface="Arial"/>
              </a:endParaRPr>
            </a:p>
          </p:txBody>
        </p:sp>
        <p:cxnSp>
          <p:nvCxnSpPr>
            <p:cNvPr id="17" name="Straight Arrow Connector 16">
              <a:extLst>
                <a:ext uri="{FF2B5EF4-FFF2-40B4-BE49-F238E27FC236}">
                  <a16:creationId xmlns:a16="http://schemas.microsoft.com/office/drawing/2014/main" id="{3655A1F5-347C-D67F-97B4-0F2CEEAB5947}"/>
                </a:ext>
              </a:extLst>
            </p:cNvPr>
            <p:cNvCxnSpPr>
              <a:cxnSpLocks/>
            </p:cNvCxnSpPr>
            <p:nvPr/>
          </p:nvCxnSpPr>
          <p:spPr>
            <a:xfrm flipH="1">
              <a:off x="5668485" y="987574"/>
              <a:ext cx="1495803" cy="0"/>
            </a:xfrm>
            <a:prstGeom prst="straightConnector1">
              <a:avLst/>
            </a:prstGeom>
            <a:ln w="34925">
              <a:tailEnd type="triangle"/>
            </a:ln>
          </p:spPr>
          <p:style>
            <a:lnRef idx="1">
              <a:schemeClr val="accent2"/>
            </a:lnRef>
            <a:fillRef idx="0">
              <a:schemeClr val="accent2"/>
            </a:fillRef>
            <a:effectRef idx="0">
              <a:schemeClr val="accent2"/>
            </a:effectRef>
            <a:fontRef idx="minor">
              <a:schemeClr val="tx1"/>
            </a:fontRef>
          </p:style>
        </p:cxnSp>
        <p:sp>
          <p:nvSpPr>
            <p:cNvPr id="18" name="TextBox 17">
              <a:extLst>
                <a:ext uri="{FF2B5EF4-FFF2-40B4-BE49-F238E27FC236}">
                  <a16:creationId xmlns:a16="http://schemas.microsoft.com/office/drawing/2014/main" id="{25962AD8-F7CD-1781-94BE-84476D452E70}"/>
                </a:ext>
              </a:extLst>
            </p:cNvPr>
            <p:cNvSpPr txBox="1"/>
            <p:nvPr/>
          </p:nvSpPr>
          <p:spPr>
            <a:xfrm>
              <a:off x="5638344" y="571833"/>
              <a:ext cx="1506276" cy="2974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0941" tIns="60941" rIns="60941" bIns="60941" numCol="1" spcCol="38100" rtlCol="0" anchor="t">
              <a:spAutoFit/>
            </a:bodyPr>
            <a:lstStyle/>
            <a:p>
              <a:pPr defTabSz="1218895" hangingPunct="0">
                <a:defRPr/>
              </a:pPr>
              <a:r>
                <a:rPr lang="en-US" sz="1066" b="1">
                  <a:solidFill>
                    <a:srgbClr val="000000"/>
                  </a:solidFill>
                  <a:latin typeface="Arial"/>
                  <a:sym typeface="Arial"/>
                </a:rPr>
                <a:t>Time in DA Window</a:t>
              </a:r>
            </a:p>
          </p:txBody>
        </p:sp>
        <p:cxnSp>
          <p:nvCxnSpPr>
            <p:cNvPr id="19" name="Straight Arrow Connector 18">
              <a:extLst>
                <a:ext uri="{FF2B5EF4-FFF2-40B4-BE49-F238E27FC236}">
                  <a16:creationId xmlns:a16="http://schemas.microsoft.com/office/drawing/2014/main" id="{C743B60E-60C8-9A1C-ACAA-20FB71D1BB8D}"/>
                </a:ext>
              </a:extLst>
            </p:cNvPr>
            <p:cNvCxnSpPr>
              <a:cxnSpLocks/>
            </p:cNvCxnSpPr>
            <p:nvPr/>
          </p:nvCxnSpPr>
          <p:spPr>
            <a:xfrm flipH="1">
              <a:off x="1691680" y="987574"/>
              <a:ext cx="1495803" cy="0"/>
            </a:xfrm>
            <a:prstGeom prst="straightConnector1">
              <a:avLst/>
            </a:prstGeom>
            <a:ln w="34925">
              <a:tailEnd type="triangle"/>
            </a:ln>
          </p:spPr>
          <p:style>
            <a:lnRef idx="1">
              <a:schemeClr val="accent2"/>
            </a:lnRef>
            <a:fillRef idx="0">
              <a:schemeClr val="accent2"/>
            </a:fillRef>
            <a:effectRef idx="0">
              <a:schemeClr val="accent2"/>
            </a:effectRef>
            <a:fontRef idx="minor">
              <a:schemeClr val="tx1"/>
            </a:fontRef>
          </p:style>
        </p:cxnSp>
        <p:sp>
          <p:nvSpPr>
            <p:cNvPr id="20" name="TextBox 19">
              <a:extLst>
                <a:ext uri="{FF2B5EF4-FFF2-40B4-BE49-F238E27FC236}">
                  <a16:creationId xmlns:a16="http://schemas.microsoft.com/office/drawing/2014/main" id="{248A61AF-A9E6-7C2A-2724-193A07F5FD92}"/>
                </a:ext>
              </a:extLst>
            </p:cNvPr>
            <p:cNvSpPr txBox="1"/>
            <p:nvPr/>
          </p:nvSpPr>
          <p:spPr>
            <a:xfrm>
              <a:off x="1652781" y="628992"/>
              <a:ext cx="1506276" cy="2974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0941" tIns="60941" rIns="60941" bIns="60941" numCol="1" spcCol="38100" rtlCol="0" anchor="t">
              <a:spAutoFit/>
            </a:bodyPr>
            <a:lstStyle/>
            <a:p>
              <a:pPr defTabSz="1218895" hangingPunct="0">
                <a:defRPr/>
              </a:pPr>
              <a:r>
                <a:rPr lang="en-US" sz="1066" b="1">
                  <a:solidFill>
                    <a:srgbClr val="000000"/>
                  </a:solidFill>
                  <a:latin typeface="Arial"/>
                  <a:sym typeface="Arial"/>
                </a:rPr>
                <a:t>Time in DA Window</a:t>
              </a:r>
            </a:p>
          </p:txBody>
        </p:sp>
      </p:grpSp>
      <p:sp>
        <p:nvSpPr>
          <p:cNvPr id="7" name="TextBox 6">
            <a:extLst>
              <a:ext uri="{FF2B5EF4-FFF2-40B4-BE49-F238E27FC236}">
                <a16:creationId xmlns:a16="http://schemas.microsoft.com/office/drawing/2014/main" id="{145322E2-5278-8B5E-D380-DED9B3A574D2}"/>
              </a:ext>
            </a:extLst>
          </p:cNvPr>
          <p:cNvSpPr txBox="1"/>
          <p:nvPr/>
        </p:nvSpPr>
        <p:spPr>
          <a:xfrm>
            <a:off x="7556011" y="1857395"/>
            <a:ext cx="886781" cy="461537"/>
          </a:xfrm>
          <a:prstGeom prst="rect">
            <a:avLst/>
          </a:prstGeom>
          <a:solidFill>
            <a:srgbClr val="FFFF00"/>
          </a:solidFill>
        </p:spPr>
        <p:txBody>
          <a:bodyPr wrap="none" rtlCol="0">
            <a:spAutoFit/>
          </a:bodyPr>
          <a:lstStyle/>
          <a:p>
            <a:pPr defTabSz="1218895"/>
            <a:r>
              <a:rPr lang="en-US" sz="2399" dirty="0">
                <a:solidFill>
                  <a:srgbClr val="002060"/>
                </a:solidFill>
                <a:latin typeface="Arial"/>
              </a:rPr>
              <a:t>New!</a:t>
            </a:r>
            <a:endParaRPr lang="en-US" sz="1866" dirty="0">
              <a:solidFill>
                <a:srgbClr val="002060"/>
              </a:solidFill>
              <a:latin typeface="Arial"/>
            </a:endParaRPr>
          </a:p>
        </p:txBody>
      </p:sp>
    </p:spTree>
    <p:extLst>
      <p:ext uri="{BB962C8B-B14F-4D97-AF65-F5344CB8AC3E}">
        <p14:creationId xmlns:p14="http://schemas.microsoft.com/office/powerpoint/2010/main" val="107295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D7B475-B77D-4BFE-8B9D-86A1A0793DB3}"/>
              </a:ext>
            </a:extLst>
          </p:cNvPr>
          <p:cNvSpPr>
            <a:spLocks noGrp="1"/>
          </p:cNvSpPr>
          <p:nvPr>
            <p:ph type="sldNum" sz="quarter" idx="10"/>
          </p:nvPr>
        </p:nvSpPr>
        <p:spPr/>
        <p:txBody>
          <a:bodyPr/>
          <a:lstStyle/>
          <a:p>
            <a:fld id="{6B3B0B0F-E794-1244-9699-107C60B9C23A}" type="slidenum">
              <a:rPr lang="en-US" smtClean="0"/>
              <a:pPr/>
              <a:t>12</a:t>
            </a:fld>
            <a:endParaRPr lang="en-US"/>
          </a:p>
        </p:txBody>
      </p:sp>
      <p:sp>
        <p:nvSpPr>
          <p:cNvPr id="5" name="Footer Placeholder 4">
            <a:extLst>
              <a:ext uri="{FF2B5EF4-FFF2-40B4-BE49-F238E27FC236}">
                <a16:creationId xmlns:a16="http://schemas.microsoft.com/office/drawing/2014/main" id="{D5BBD898-F288-46CC-BF6D-CE6157E73942}"/>
              </a:ext>
            </a:extLst>
          </p:cNvPr>
          <p:cNvSpPr>
            <a:spLocks noGrp="1"/>
          </p:cNvSpPr>
          <p:nvPr>
            <p:ph type="ftr" sz="quarter" idx="3"/>
          </p:nvPr>
        </p:nvSpPr>
        <p:spPr/>
        <p:txBody>
          <a:bodyPr/>
          <a:lstStyle/>
          <a:p>
            <a:pPr algn="ctr"/>
            <a:r>
              <a:rPr lang="en-US"/>
              <a:t>European Centre for Medium-Range Weather Forecasts</a:t>
            </a:r>
          </a:p>
        </p:txBody>
      </p:sp>
      <p:sp>
        <p:nvSpPr>
          <p:cNvPr id="6" name="Title 1">
            <a:extLst>
              <a:ext uri="{FF2B5EF4-FFF2-40B4-BE49-F238E27FC236}">
                <a16:creationId xmlns:a16="http://schemas.microsoft.com/office/drawing/2014/main" id="{796A42B5-7853-40D1-88F5-06E71A93817C}"/>
              </a:ext>
            </a:extLst>
          </p:cNvPr>
          <p:cNvSpPr txBox="1">
            <a:spLocks/>
          </p:cNvSpPr>
          <p:nvPr/>
        </p:nvSpPr>
        <p:spPr>
          <a:xfrm>
            <a:off x="1110267" y="885380"/>
            <a:ext cx="9598566" cy="5087240"/>
          </a:xfrm>
          <a:prstGeom prst="rect">
            <a:avLst/>
          </a:prstGeom>
        </p:spPr>
        <p:txBody>
          <a:bodyPr/>
          <a:lstStyle>
            <a:lvl1pPr algn="l" defTabSz="342900" rtl="0" eaLnBrk="1" latinLnBrk="0" hangingPunct="1">
              <a:lnSpc>
                <a:spcPts val="2100"/>
              </a:lnSpc>
              <a:spcBef>
                <a:spcPct val="0"/>
              </a:spcBef>
              <a:buNone/>
              <a:defRPr sz="1800" kern="1200">
                <a:solidFill>
                  <a:schemeClr val="bg1"/>
                </a:solidFill>
                <a:latin typeface="+mj-lt"/>
                <a:ea typeface="+mj-ea"/>
                <a:cs typeface="+mj-cs"/>
              </a:defRPr>
            </a:lvl1pPr>
          </a:lstStyle>
          <a:p>
            <a:pPr defTabSz="457086">
              <a:lnSpc>
                <a:spcPts val="2799"/>
              </a:lnSpc>
              <a:buClr>
                <a:srgbClr val="C00000"/>
              </a:buClr>
              <a:defRPr/>
            </a:pPr>
            <a:endParaRPr lang="en-GB" sz="2133">
              <a:solidFill>
                <a:srgbClr val="064E83"/>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Status and user base of ERA5</a:t>
            </a:r>
          </a:p>
          <a:p>
            <a:pPr defTabSz="457086">
              <a:lnSpc>
                <a:spcPts val="2799"/>
              </a:lnSpc>
              <a:buClr>
                <a:srgbClr val="C00000"/>
              </a:buCl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Where ERA5 sits in the C3S climate dataset portfolio</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Towards ERA6 </a:t>
            </a:r>
            <a:r>
              <a:rPr lang="en-GB" sz="2000">
                <a:solidFill>
                  <a:srgbClr val="FFFFFF">
                    <a:lumMod val="65000"/>
                  </a:srgbClr>
                </a:solidFill>
                <a:latin typeface="Arial"/>
                <a:cs typeface="Arial"/>
                <a:sym typeface="Wingdings" pitchFamily="2" charset="2"/>
              </a:rPr>
              <a:t> user requirements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What ERA6 gets from 8 years additional R&amp;D</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b="1">
                <a:solidFill>
                  <a:schemeClr val="tx1"/>
                </a:solidFill>
                <a:latin typeface="Arial"/>
                <a:cs typeface="Arial"/>
                <a:sym typeface="Wingdings" pitchFamily="2" charset="2"/>
              </a:rPr>
              <a:t>The benefit from more and better observations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Some results for ERA6 prototypes </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Status ERA6, summary/outlook</a:t>
            </a:r>
          </a:p>
        </p:txBody>
      </p:sp>
      <p:sp>
        <p:nvSpPr>
          <p:cNvPr id="8" name="Title 7">
            <a:extLst>
              <a:ext uri="{FF2B5EF4-FFF2-40B4-BE49-F238E27FC236}">
                <a16:creationId xmlns:a16="http://schemas.microsoft.com/office/drawing/2014/main" id="{1E4C9B70-690F-4197-BCC6-E0BB7E9A8CD0}"/>
              </a:ext>
            </a:extLst>
          </p:cNvPr>
          <p:cNvSpPr>
            <a:spLocks noGrp="1"/>
          </p:cNvSpPr>
          <p:nvPr>
            <p:ph type="title"/>
          </p:nvPr>
        </p:nvSpPr>
        <p:spPr>
          <a:xfrm>
            <a:off x="2160000" y="276399"/>
            <a:ext cx="7869600" cy="369332"/>
          </a:xfrm>
        </p:spPr>
        <p:txBody>
          <a:bodyPr/>
          <a:lstStyle/>
          <a:p>
            <a:r>
              <a:rPr lang="en-BZ" b="1"/>
              <a:t>Overview</a:t>
            </a:r>
            <a:endParaRPr lang="en-GB" b="1"/>
          </a:p>
        </p:txBody>
      </p:sp>
      <p:grpSp>
        <p:nvGrpSpPr>
          <p:cNvPr id="2" name="Group 1">
            <a:extLst>
              <a:ext uri="{FF2B5EF4-FFF2-40B4-BE49-F238E27FC236}">
                <a16:creationId xmlns:a16="http://schemas.microsoft.com/office/drawing/2014/main" id="{1AA74AFF-8601-6584-9DCD-6785FE48D7E5}"/>
              </a:ext>
            </a:extLst>
          </p:cNvPr>
          <p:cNvGrpSpPr>
            <a:grpSpLocks noChangeAspect="1"/>
          </p:cNvGrpSpPr>
          <p:nvPr/>
        </p:nvGrpSpPr>
        <p:grpSpPr>
          <a:xfrm>
            <a:off x="8177380" y="1309173"/>
            <a:ext cx="3121097" cy="4474855"/>
            <a:chOff x="5010036" y="1121398"/>
            <a:chExt cx="2196075" cy="3015058"/>
          </a:xfrm>
        </p:grpSpPr>
        <p:grpSp>
          <p:nvGrpSpPr>
            <p:cNvPr id="3" name="Group 2">
              <a:extLst>
                <a:ext uri="{FF2B5EF4-FFF2-40B4-BE49-F238E27FC236}">
                  <a16:creationId xmlns:a16="http://schemas.microsoft.com/office/drawing/2014/main" id="{1A5D0458-FB80-4215-0069-9EDA2EE3C6CE}"/>
                </a:ext>
              </a:extLst>
            </p:cNvPr>
            <p:cNvGrpSpPr/>
            <p:nvPr/>
          </p:nvGrpSpPr>
          <p:grpSpPr>
            <a:xfrm>
              <a:off x="5010036" y="1121398"/>
              <a:ext cx="2079372" cy="3015058"/>
              <a:chOff x="5228571" y="811678"/>
              <a:chExt cx="2079372" cy="3015058"/>
            </a:xfrm>
          </p:grpSpPr>
          <p:pic>
            <p:nvPicPr>
              <p:cNvPr id="9" name="Picture 8" descr="A map of the weather&#10;&#10;Description automatically generated">
                <a:extLst>
                  <a:ext uri="{FF2B5EF4-FFF2-40B4-BE49-F238E27FC236}">
                    <a16:creationId xmlns:a16="http://schemas.microsoft.com/office/drawing/2014/main" id="{6247C658-9AA6-5EB3-8279-F189E7DD2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8571" y="2354552"/>
                <a:ext cx="2079371" cy="1472184"/>
              </a:xfrm>
              <a:prstGeom prst="rect">
                <a:avLst/>
              </a:prstGeom>
            </p:spPr>
          </p:pic>
          <p:pic>
            <p:nvPicPr>
              <p:cNvPr id="10" name="Picture 9" descr="A map of the weather&#10;&#10;Description automatically generated">
                <a:extLst>
                  <a:ext uri="{FF2B5EF4-FFF2-40B4-BE49-F238E27FC236}">
                    <a16:creationId xmlns:a16="http://schemas.microsoft.com/office/drawing/2014/main" id="{DE3BE3DB-7635-0F77-A0FE-AAD7453548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8572" y="811678"/>
                <a:ext cx="2079371" cy="1472184"/>
              </a:xfrm>
              <a:prstGeom prst="rect">
                <a:avLst/>
              </a:prstGeom>
            </p:spPr>
          </p:pic>
          <p:sp>
            <p:nvSpPr>
              <p:cNvPr id="11" name="TextBox 10">
                <a:extLst>
                  <a:ext uri="{FF2B5EF4-FFF2-40B4-BE49-F238E27FC236}">
                    <a16:creationId xmlns:a16="http://schemas.microsoft.com/office/drawing/2014/main" id="{BD30DCB0-FA46-02EE-350D-0FE6E5962738}"/>
                  </a:ext>
                </a:extLst>
              </p:cNvPr>
              <p:cNvSpPr txBox="1"/>
              <p:nvPr/>
            </p:nvSpPr>
            <p:spPr>
              <a:xfrm>
                <a:off x="5435877" y="2432295"/>
                <a:ext cx="883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ERA5 31km (Tl 639)</a:t>
                </a:r>
              </a:p>
            </p:txBody>
          </p:sp>
          <p:sp>
            <p:nvSpPr>
              <p:cNvPr id="12" name="TextBox 11">
                <a:extLst>
                  <a:ext uri="{FF2B5EF4-FFF2-40B4-BE49-F238E27FC236}">
                    <a16:creationId xmlns:a16="http://schemas.microsoft.com/office/drawing/2014/main" id="{66536A26-268A-FCE8-4402-EE802BBBCFBC}"/>
                  </a:ext>
                </a:extLst>
              </p:cNvPr>
              <p:cNvSpPr txBox="1"/>
              <p:nvPr/>
            </p:nvSpPr>
            <p:spPr>
              <a:xfrm>
                <a:off x="5418522" y="905591"/>
                <a:ext cx="980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ERA6 14km (TCo799)</a:t>
                </a:r>
                <a:r>
                  <a:rPr lang="en-US" sz="1000">
                    <a:solidFill>
                      <a:srgbClr val="000000"/>
                    </a:solidFill>
                    <a:latin typeface="Arial"/>
                    <a:cs typeface="Arial"/>
                    <a:sym typeface="Arial"/>
                  </a:rPr>
                  <a:t> </a:t>
                </a:r>
              </a:p>
            </p:txBody>
          </p:sp>
        </p:grpSp>
        <p:sp>
          <p:nvSpPr>
            <p:cNvPr id="7" name="TextBox 6">
              <a:extLst>
                <a:ext uri="{FF2B5EF4-FFF2-40B4-BE49-F238E27FC236}">
                  <a16:creationId xmlns:a16="http://schemas.microsoft.com/office/drawing/2014/main" id="{EACF975B-8496-38A1-EE41-3078A4C427FA}"/>
                </a:ext>
              </a:extLst>
            </p:cNvPr>
            <p:cNvSpPr txBox="1"/>
            <p:nvPr/>
          </p:nvSpPr>
          <p:spPr>
            <a:xfrm>
              <a:off x="6134419" y="1150426"/>
              <a:ext cx="1071692" cy="241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900" b="1">
                  <a:solidFill>
                    <a:srgbClr val="000000"/>
                  </a:solidFill>
                  <a:latin typeface="Arial"/>
                  <a:cs typeface="Arial"/>
                  <a:sym typeface="Arial"/>
                </a:rPr>
                <a:t>Horizontal grid</a:t>
              </a:r>
            </a:p>
          </p:txBody>
        </p:sp>
      </p:grpSp>
    </p:spTree>
    <p:extLst>
      <p:ext uri="{BB962C8B-B14F-4D97-AF65-F5344CB8AC3E}">
        <p14:creationId xmlns:p14="http://schemas.microsoft.com/office/powerpoint/2010/main" val="277593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3C325-2E46-8D7E-4A7C-DEE604FACACF}"/>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B3D794E9-548E-26D8-E31C-11FD0AAD6DC5}"/>
              </a:ext>
            </a:extLst>
          </p:cNvPr>
          <p:cNvGrpSpPr/>
          <p:nvPr/>
        </p:nvGrpSpPr>
        <p:grpSpPr>
          <a:xfrm>
            <a:off x="137182" y="131965"/>
            <a:ext cx="11719694" cy="6187274"/>
            <a:chOff x="21136" y="245671"/>
            <a:chExt cx="11912272" cy="5977341"/>
          </a:xfrm>
        </p:grpSpPr>
        <p:sp>
          <p:nvSpPr>
            <p:cNvPr id="155" name="ZoneTexte 154">
              <a:extLst>
                <a:ext uri="{FF2B5EF4-FFF2-40B4-BE49-F238E27FC236}">
                  <a16:creationId xmlns:a16="http://schemas.microsoft.com/office/drawing/2014/main" id="{5868BE6B-88B0-7FA9-3A05-A87BE1B1018A}"/>
                </a:ext>
              </a:extLst>
            </p:cNvPr>
            <p:cNvSpPr txBox="1"/>
            <p:nvPr/>
          </p:nvSpPr>
          <p:spPr>
            <a:xfrm flipH="1" flipV="1">
              <a:off x="3095673" y="2920603"/>
              <a:ext cx="548107" cy="144000"/>
            </a:xfrm>
            <a:prstGeom prst="rect">
              <a:avLst/>
            </a:prstGeom>
            <a:noFill/>
            <a:ln>
              <a:solidFill>
                <a:schemeClr val="tx1"/>
              </a:solidFill>
            </a:ln>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54" name="ZoneTexte 153">
              <a:extLst>
                <a:ext uri="{FF2B5EF4-FFF2-40B4-BE49-F238E27FC236}">
                  <a16:creationId xmlns:a16="http://schemas.microsoft.com/office/drawing/2014/main" id="{E3A8A4C0-BF7F-B581-94B9-7CE59082F3C3}"/>
                </a:ext>
              </a:extLst>
            </p:cNvPr>
            <p:cNvSpPr txBox="1"/>
            <p:nvPr/>
          </p:nvSpPr>
          <p:spPr>
            <a:xfrm flipH="1" flipV="1">
              <a:off x="3085423" y="2701907"/>
              <a:ext cx="548107" cy="144000"/>
            </a:xfrm>
            <a:prstGeom prst="rect">
              <a:avLst/>
            </a:prstGeom>
            <a:noFill/>
            <a:ln>
              <a:solidFill>
                <a:schemeClr val="tx1"/>
              </a:solidFill>
            </a:ln>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97" name="ZoneTexte 96">
              <a:extLst>
                <a:ext uri="{FF2B5EF4-FFF2-40B4-BE49-F238E27FC236}">
                  <a16:creationId xmlns:a16="http://schemas.microsoft.com/office/drawing/2014/main" id="{708533A8-B765-33B9-6FD4-D52672E518C2}"/>
                </a:ext>
              </a:extLst>
            </p:cNvPr>
            <p:cNvSpPr txBox="1"/>
            <p:nvPr/>
          </p:nvSpPr>
          <p:spPr>
            <a:xfrm>
              <a:off x="4305837" y="4392322"/>
              <a:ext cx="4322055" cy="138807"/>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58" name="Arc 157">
              <a:extLst>
                <a:ext uri="{FF2B5EF4-FFF2-40B4-BE49-F238E27FC236}">
                  <a16:creationId xmlns:a16="http://schemas.microsoft.com/office/drawing/2014/main" id="{7E98297B-BB85-8C53-D15C-E87D727C741D}"/>
                </a:ext>
              </a:extLst>
            </p:cNvPr>
            <p:cNvSpPr/>
            <p:nvPr/>
          </p:nvSpPr>
          <p:spPr>
            <a:xfrm>
              <a:off x="5473778" y="782556"/>
              <a:ext cx="1097831" cy="5440456"/>
            </a:xfrm>
            <a:prstGeom prst="arc">
              <a:avLst>
                <a:gd name="adj1" fmla="val 16284536"/>
                <a:gd name="adj2" fmla="val 4868984"/>
              </a:avLst>
            </a:prstGeom>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49">
                <a:defRPr/>
              </a:pPr>
              <a:endParaRPr lang="fr-FR">
                <a:solidFill>
                  <a:prstClr val="black"/>
                </a:solidFill>
                <a:latin typeface="Calibri" panose="020F0502020204030204"/>
              </a:endParaRPr>
            </a:p>
          </p:txBody>
        </p:sp>
        <p:sp>
          <p:nvSpPr>
            <p:cNvPr id="151" name="ZoneTexte 150">
              <a:extLst>
                <a:ext uri="{FF2B5EF4-FFF2-40B4-BE49-F238E27FC236}">
                  <a16:creationId xmlns:a16="http://schemas.microsoft.com/office/drawing/2014/main" id="{F5A393B9-F8A6-3A76-B5E8-DE1F81589D9F}"/>
                </a:ext>
              </a:extLst>
            </p:cNvPr>
            <p:cNvSpPr txBox="1"/>
            <p:nvPr/>
          </p:nvSpPr>
          <p:spPr>
            <a:xfrm flipH="1" flipV="1">
              <a:off x="2663502" y="1843717"/>
              <a:ext cx="677423" cy="116827"/>
            </a:xfrm>
            <a:prstGeom prst="rect">
              <a:avLst/>
            </a:prstGeom>
            <a:noFill/>
            <a:ln>
              <a:solidFill>
                <a:schemeClr val="tx1"/>
              </a:solidFill>
            </a:ln>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78" name="Arc 77">
              <a:extLst>
                <a:ext uri="{FF2B5EF4-FFF2-40B4-BE49-F238E27FC236}">
                  <a16:creationId xmlns:a16="http://schemas.microsoft.com/office/drawing/2014/main" id="{DA4871DE-CE33-D8A7-2ABB-1F2BB23B1B13}"/>
                </a:ext>
              </a:extLst>
            </p:cNvPr>
            <p:cNvSpPr/>
            <p:nvPr/>
          </p:nvSpPr>
          <p:spPr>
            <a:xfrm rot="21421747">
              <a:off x="2656861" y="822211"/>
              <a:ext cx="1523244" cy="5050151"/>
            </a:xfrm>
            <a:prstGeom prst="arc">
              <a:avLst>
                <a:gd name="adj1" fmla="val 16936349"/>
                <a:gd name="adj2" fmla="val 4868984"/>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49">
                <a:defRPr/>
              </a:pPr>
              <a:endParaRPr lang="fr-FR">
                <a:solidFill>
                  <a:prstClr val="black"/>
                </a:solidFill>
                <a:latin typeface="Calibri" panose="020F0502020204030204"/>
              </a:endParaRPr>
            </a:p>
          </p:txBody>
        </p:sp>
        <p:sp>
          <p:nvSpPr>
            <p:cNvPr id="117" name="Arc 116">
              <a:extLst>
                <a:ext uri="{FF2B5EF4-FFF2-40B4-BE49-F238E27FC236}">
                  <a16:creationId xmlns:a16="http://schemas.microsoft.com/office/drawing/2014/main" id="{FBFCEB04-2B77-B95C-70E1-21AF72ECDC53}"/>
                </a:ext>
              </a:extLst>
            </p:cNvPr>
            <p:cNvSpPr/>
            <p:nvPr/>
          </p:nvSpPr>
          <p:spPr>
            <a:xfrm>
              <a:off x="6302726" y="679115"/>
              <a:ext cx="1097831" cy="5440456"/>
            </a:xfrm>
            <a:prstGeom prst="arc">
              <a:avLst>
                <a:gd name="adj1" fmla="val 16284536"/>
                <a:gd name="adj2" fmla="val 4868984"/>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49">
                <a:defRPr/>
              </a:pPr>
              <a:endParaRPr lang="fr-FR">
                <a:solidFill>
                  <a:prstClr val="black"/>
                </a:solidFill>
                <a:latin typeface="Calibri" panose="020F0502020204030204"/>
              </a:endParaRPr>
            </a:p>
          </p:txBody>
        </p:sp>
        <p:sp>
          <p:nvSpPr>
            <p:cNvPr id="119" name="Arc 118">
              <a:extLst>
                <a:ext uri="{FF2B5EF4-FFF2-40B4-BE49-F238E27FC236}">
                  <a16:creationId xmlns:a16="http://schemas.microsoft.com/office/drawing/2014/main" id="{B74DD774-063A-AA95-B9AE-D11FFEDC3C5D}"/>
                </a:ext>
              </a:extLst>
            </p:cNvPr>
            <p:cNvSpPr/>
            <p:nvPr/>
          </p:nvSpPr>
          <p:spPr>
            <a:xfrm>
              <a:off x="4581926" y="679115"/>
              <a:ext cx="1097831" cy="5440456"/>
            </a:xfrm>
            <a:prstGeom prst="arc">
              <a:avLst>
                <a:gd name="adj1" fmla="val 16491798"/>
                <a:gd name="adj2" fmla="val 4868984"/>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49">
                <a:defRPr/>
              </a:pPr>
              <a:endParaRPr lang="fr-FR">
                <a:solidFill>
                  <a:prstClr val="black"/>
                </a:solidFill>
                <a:latin typeface="Calibri" panose="020F0502020204030204"/>
              </a:endParaRPr>
            </a:p>
          </p:txBody>
        </p:sp>
        <p:cxnSp>
          <p:nvCxnSpPr>
            <p:cNvPr id="17" name="Connecteur droit 16">
              <a:extLst>
                <a:ext uri="{FF2B5EF4-FFF2-40B4-BE49-F238E27FC236}">
                  <a16:creationId xmlns:a16="http://schemas.microsoft.com/office/drawing/2014/main" id="{5AE579D3-E01B-C815-A04D-5FB7257A0536}"/>
                </a:ext>
              </a:extLst>
            </p:cNvPr>
            <p:cNvCxnSpPr>
              <a:cxnSpLocks/>
            </p:cNvCxnSpPr>
            <p:nvPr/>
          </p:nvCxnSpPr>
          <p:spPr>
            <a:xfrm flipV="1">
              <a:off x="1137751" y="245671"/>
              <a:ext cx="6702995" cy="1646191"/>
            </a:xfrm>
            <a:prstGeom prst="line">
              <a:avLst/>
            </a:prstGeom>
            <a:solidFill>
              <a:srgbClr val="1E6FE6"/>
            </a:solidFill>
          </p:spPr>
        </p:cxnSp>
        <p:cxnSp>
          <p:nvCxnSpPr>
            <p:cNvPr id="28" name="Connecteur droit 27">
              <a:extLst>
                <a:ext uri="{FF2B5EF4-FFF2-40B4-BE49-F238E27FC236}">
                  <a16:creationId xmlns:a16="http://schemas.microsoft.com/office/drawing/2014/main" id="{EBD9FFE1-4251-268C-B5AB-F73B1820B9C0}"/>
                </a:ext>
              </a:extLst>
            </p:cNvPr>
            <p:cNvCxnSpPr>
              <a:cxnSpLocks/>
            </p:cNvCxnSpPr>
            <p:nvPr/>
          </p:nvCxnSpPr>
          <p:spPr>
            <a:xfrm flipV="1">
              <a:off x="1887637" y="2195665"/>
              <a:ext cx="7231324" cy="2443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FECFDB41-6484-854B-753E-A9755D508D4F}"/>
                </a:ext>
              </a:extLst>
            </p:cNvPr>
            <p:cNvCxnSpPr>
              <a:cxnSpLocks/>
            </p:cNvCxnSpPr>
            <p:nvPr/>
          </p:nvCxnSpPr>
          <p:spPr>
            <a:xfrm flipV="1">
              <a:off x="1887637" y="3341759"/>
              <a:ext cx="6568732" cy="715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Arc 44">
              <a:extLst>
                <a:ext uri="{FF2B5EF4-FFF2-40B4-BE49-F238E27FC236}">
                  <a16:creationId xmlns:a16="http://schemas.microsoft.com/office/drawing/2014/main" id="{EEB6C595-FC92-6DAF-45EA-132107234BA7}"/>
                </a:ext>
              </a:extLst>
            </p:cNvPr>
            <p:cNvSpPr/>
            <p:nvPr/>
          </p:nvSpPr>
          <p:spPr>
            <a:xfrm>
              <a:off x="854894" y="1304155"/>
              <a:ext cx="1097831" cy="4419600"/>
            </a:xfrm>
            <a:prstGeom prst="arc">
              <a:avLst>
                <a:gd name="adj1" fmla="val 16655599"/>
                <a:gd name="adj2" fmla="val 4868984"/>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49">
                <a:defRPr/>
              </a:pPr>
              <a:endParaRPr lang="fr-FR">
                <a:solidFill>
                  <a:prstClr val="black"/>
                </a:solidFill>
                <a:latin typeface="Calibri" panose="020F0502020204030204"/>
              </a:endParaRPr>
            </a:p>
          </p:txBody>
        </p:sp>
        <p:sp>
          <p:nvSpPr>
            <p:cNvPr id="46" name="ZoneTexte 45">
              <a:extLst>
                <a:ext uri="{FF2B5EF4-FFF2-40B4-BE49-F238E27FC236}">
                  <a16:creationId xmlns:a16="http://schemas.microsoft.com/office/drawing/2014/main" id="{A61A3497-3A6C-0A69-44DA-08CF5BBC9EE6}"/>
                </a:ext>
              </a:extLst>
            </p:cNvPr>
            <p:cNvSpPr txBox="1"/>
            <p:nvPr/>
          </p:nvSpPr>
          <p:spPr>
            <a:xfrm>
              <a:off x="1408561" y="5467517"/>
              <a:ext cx="8058116" cy="356801"/>
            </a:xfrm>
            <a:prstGeom prst="rect">
              <a:avLst/>
            </a:prstGeom>
            <a:noFill/>
          </p:spPr>
          <p:txBody>
            <a:bodyPr wrap="square" rtlCol="0">
              <a:spAutoFit/>
            </a:bodyPr>
            <a:lstStyle/>
            <a:p>
              <a:pPr defTabSz="914149">
                <a:defRPr/>
              </a:pPr>
              <a:r>
                <a:rPr lang="en-GB">
                  <a:solidFill>
                    <a:prstClr val="black"/>
                  </a:solidFill>
                  <a:latin typeface="Calibri" panose="020F0502020204030204"/>
                </a:rPr>
                <a:t>1960                   1970                     1980                    1990                        2000</a:t>
              </a:r>
              <a:endParaRPr lang="fr-FR">
                <a:solidFill>
                  <a:prstClr val="black"/>
                </a:solidFill>
                <a:latin typeface="Calibri" panose="020F0502020204030204"/>
              </a:endParaRPr>
            </a:p>
          </p:txBody>
        </p:sp>
        <p:sp>
          <p:nvSpPr>
            <p:cNvPr id="49" name="Arc 48">
              <a:extLst>
                <a:ext uri="{FF2B5EF4-FFF2-40B4-BE49-F238E27FC236}">
                  <a16:creationId xmlns:a16="http://schemas.microsoft.com/office/drawing/2014/main" id="{52CCB40D-2546-D907-2540-4C81E3C6B741}"/>
                </a:ext>
              </a:extLst>
            </p:cNvPr>
            <p:cNvSpPr/>
            <p:nvPr/>
          </p:nvSpPr>
          <p:spPr>
            <a:xfrm>
              <a:off x="2427342" y="1366893"/>
              <a:ext cx="1097831" cy="4646551"/>
            </a:xfrm>
            <a:prstGeom prst="arc">
              <a:avLst>
                <a:gd name="adj1" fmla="val 16360143"/>
                <a:gd name="adj2" fmla="val 4868984"/>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149">
                <a:defRPr/>
              </a:pPr>
              <a:endParaRPr lang="fr-FR">
                <a:solidFill>
                  <a:prstClr val="white"/>
                </a:solidFill>
                <a:latin typeface="Calibri" panose="020F0502020204030204"/>
              </a:endParaRPr>
            </a:p>
          </p:txBody>
        </p:sp>
        <p:sp>
          <p:nvSpPr>
            <p:cNvPr id="50" name="Arc 49">
              <a:extLst>
                <a:ext uri="{FF2B5EF4-FFF2-40B4-BE49-F238E27FC236}">
                  <a16:creationId xmlns:a16="http://schemas.microsoft.com/office/drawing/2014/main" id="{2871DE82-A45D-F15B-C7A0-0B41C00871E9}"/>
                </a:ext>
              </a:extLst>
            </p:cNvPr>
            <p:cNvSpPr/>
            <p:nvPr/>
          </p:nvSpPr>
          <p:spPr>
            <a:xfrm>
              <a:off x="3799666" y="1068766"/>
              <a:ext cx="1097831" cy="4824663"/>
            </a:xfrm>
            <a:prstGeom prst="arc">
              <a:avLst>
                <a:gd name="adj1" fmla="val 16284536"/>
                <a:gd name="adj2" fmla="val 4868984"/>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49">
                <a:defRPr/>
              </a:pPr>
              <a:endParaRPr lang="fr-FR">
                <a:solidFill>
                  <a:prstClr val="black"/>
                </a:solidFill>
                <a:latin typeface="Calibri" panose="020F0502020204030204"/>
              </a:endParaRPr>
            </a:p>
          </p:txBody>
        </p:sp>
        <p:sp>
          <p:nvSpPr>
            <p:cNvPr id="52" name="Arc 51">
              <a:extLst>
                <a:ext uri="{FF2B5EF4-FFF2-40B4-BE49-F238E27FC236}">
                  <a16:creationId xmlns:a16="http://schemas.microsoft.com/office/drawing/2014/main" id="{A354EDDB-D9E1-1A18-89A3-0903B677A0B0}"/>
                </a:ext>
              </a:extLst>
            </p:cNvPr>
            <p:cNvSpPr/>
            <p:nvPr/>
          </p:nvSpPr>
          <p:spPr>
            <a:xfrm>
              <a:off x="7147862" y="361949"/>
              <a:ext cx="1038495" cy="5749179"/>
            </a:xfrm>
            <a:prstGeom prst="arc">
              <a:avLst>
                <a:gd name="adj1" fmla="val 16284536"/>
                <a:gd name="adj2" fmla="val 4868984"/>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49">
                <a:defRPr/>
              </a:pPr>
              <a:endParaRPr lang="fr-FR">
                <a:solidFill>
                  <a:prstClr val="black"/>
                </a:solidFill>
                <a:latin typeface="Calibri" panose="020F0502020204030204"/>
              </a:endParaRPr>
            </a:p>
          </p:txBody>
        </p:sp>
        <p:sp>
          <p:nvSpPr>
            <p:cNvPr id="62" name="ZoneTexte 61">
              <a:extLst>
                <a:ext uri="{FF2B5EF4-FFF2-40B4-BE49-F238E27FC236}">
                  <a16:creationId xmlns:a16="http://schemas.microsoft.com/office/drawing/2014/main" id="{B0B2D210-2749-320D-49C2-409B3A2D9539}"/>
                </a:ext>
              </a:extLst>
            </p:cNvPr>
            <p:cNvSpPr txBox="1"/>
            <p:nvPr/>
          </p:nvSpPr>
          <p:spPr>
            <a:xfrm flipH="1" flipV="1">
              <a:off x="2392013" y="1630254"/>
              <a:ext cx="49689" cy="118934"/>
            </a:xfrm>
            <a:prstGeom prst="rect">
              <a:avLst/>
            </a:prstGeom>
            <a:solidFill>
              <a:srgbClr val="5DA0F9"/>
            </a:solid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64" name="ZoneTexte 63">
              <a:extLst>
                <a:ext uri="{FF2B5EF4-FFF2-40B4-BE49-F238E27FC236}">
                  <a16:creationId xmlns:a16="http://schemas.microsoft.com/office/drawing/2014/main" id="{9E3E2CC6-D6E2-6A84-E074-613D6445DF2B}"/>
                </a:ext>
              </a:extLst>
            </p:cNvPr>
            <p:cNvSpPr txBox="1"/>
            <p:nvPr/>
          </p:nvSpPr>
          <p:spPr>
            <a:xfrm flipH="1" flipV="1">
              <a:off x="2590447" y="1634447"/>
              <a:ext cx="78837" cy="118934"/>
            </a:xfrm>
            <a:prstGeom prst="rect">
              <a:avLst/>
            </a:prstGeom>
            <a:solidFill>
              <a:srgbClr val="5DA0F9"/>
            </a:solid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65" name="ZoneTexte 64">
              <a:extLst>
                <a:ext uri="{FF2B5EF4-FFF2-40B4-BE49-F238E27FC236}">
                  <a16:creationId xmlns:a16="http://schemas.microsoft.com/office/drawing/2014/main" id="{19117F92-0E8F-7370-3ECC-0C8B47A71F16}"/>
                </a:ext>
              </a:extLst>
            </p:cNvPr>
            <p:cNvSpPr txBox="1"/>
            <p:nvPr/>
          </p:nvSpPr>
          <p:spPr>
            <a:xfrm flipH="1" flipV="1">
              <a:off x="3160688" y="1626498"/>
              <a:ext cx="98114" cy="118934"/>
            </a:xfrm>
            <a:prstGeom prst="rect">
              <a:avLst/>
            </a:prstGeom>
            <a:solidFill>
              <a:srgbClr val="5DA0F9"/>
            </a:solid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highlight>
                  <a:srgbClr val="FF0000"/>
                </a:highlight>
              </a:endParaRPr>
            </a:p>
          </p:txBody>
        </p:sp>
        <p:sp>
          <p:nvSpPr>
            <p:cNvPr id="63" name="ZoneTexte 62">
              <a:extLst>
                <a:ext uri="{FF2B5EF4-FFF2-40B4-BE49-F238E27FC236}">
                  <a16:creationId xmlns:a16="http://schemas.microsoft.com/office/drawing/2014/main" id="{191B55B6-3FF6-49AC-CFF7-31A3DE485BFD}"/>
                </a:ext>
              </a:extLst>
            </p:cNvPr>
            <p:cNvSpPr txBox="1"/>
            <p:nvPr/>
          </p:nvSpPr>
          <p:spPr>
            <a:xfrm>
              <a:off x="2380313" y="1626498"/>
              <a:ext cx="878991" cy="132044"/>
            </a:xfrm>
            <a:prstGeom prst="rect">
              <a:avLst/>
            </a:prstGeom>
            <a:noFill/>
            <a:ln>
              <a:solidFill>
                <a:schemeClr val="tx1"/>
              </a:solidFill>
            </a:ln>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r>
                <a:rPr lang="en-GB">
                  <a:solidFill>
                    <a:prstClr val="black"/>
                  </a:solidFill>
                </a:rPr>
                <a:t>HRIR/N1-3</a:t>
              </a:r>
              <a:endParaRPr lang="fr-FR">
                <a:solidFill>
                  <a:prstClr val="black"/>
                </a:solidFill>
              </a:endParaRPr>
            </a:p>
          </p:txBody>
        </p:sp>
        <p:sp>
          <p:nvSpPr>
            <p:cNvPr id="66" name="ZoneTexte 65">
              <a:extLst>
                <a:ext uri="{FF2B5EF4-FFF2-40B4-BE49-F238E27FC236}">
                  <a16:creationId xmlns:a16="http://schemas.microsoft.com/office/drawing/2014/main" id="{FD44BC02-AFF2-B786-9701-BAEEED7B9464}"/>
                </a:ext>
              </a:extLst>
            </p:cNvPr>
            <p:cNvSpPr txBox="1"/>
            <p:nvPr/>
          </p:nvSpPr>
          <p:spPr>
            <a:xfrm flipH="1" flipV="1">
              <a:off x="2672515" y="1845517"/>
              <a:ext cx="62304" cy="107139"/>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67" name="ZoneTexte 66">
              <a:extLst>
                <a:ext uri="{FF2B5EF4-FFF2-40B4-BE49-F238E27FC236}">
                  <a16:creationId xmlns:a16="http://schemas.microsoft.com/office/drawing/2014/main" id="{4243D425-381C-0037-8E1E-A2D903D4BCD8}"/>
                </a:ext>
              </a:extLst>
            </p:cNvPr>
            <p:cNvSpPr txBox="1"/>
            <p:nvPr/>
          </p:nvSpPr>
          <p:spPr>
            <a:xfrm flipH="1" flipV="1">
              <a:off x="3240655" y="1842555"/>
              <a:ext cx="96144" cy="113676"/>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highlight>
                  <a:srgbClr val="FF0000"/>
                </a:highlight>
              </a:endParaRPr>
            </a:p>
          </p:txBody>
        </p:sp>
        <p:sp>
          <p:nvSpPr>
            <p:cNvPr id="68" name="ZoneTexte 67">
              <a:extLst>
                <a:ext uri="{FF2B5EF4-FFF2-40B4-BE49-F238E27FC236}">
                  <a16:creationId xmlns:a16="http://schemas.microsoft.com/office/drawing/2014/main" id="{A2B29744-F59C-0C76-11FD-3CA5C709816E}"/>
                </a:ext>
              </a:extLst>
            </p:cNvPr>
            <p:cNvSpPr txBox="1"/>
            <p:nvPr/>
          </p:nvSpPr>
          <p:spPr>
            <a:xfrm>
              <a:off x="2624218" y="1848753"/>
              <a:ext cx="798060" cy="118934"/>
            </a:xfrm>
            <a:prstGeom prst="rect">
              <a:avLst/>
            </a:prstGeom>
            <a:noFill/>
            <a:ln>
              <a:noFill/>
            </a:ln>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r>
                <a:rPr lang="en-GB">
                  <a:solidFill>
                    <a:prstClr val="black"/>
                  </a:solidFill>
                </a:rPr>
                <a:t>MRIR /N2-3</a:t>
              </a:r>
              <a:endParaRPr lang="fr-FR">
                <a:solidFill>
                  <a:prstClr val="black"/>
                </a:solidFill>
              </a:endParaRPr>
            </a:p>
          </p:txBody>
        </p:sp>
        <p:sp>
          <p:nvSpPr>
            <p:cNvPr id="70" name="ZoneTexte 69">
              <a:extLst>
                <a:ext uri="{FF2B5EF4-FFF2-40B4-BE49-F238E27FC236}">
                  <a16:creationId xmlns:a16="http://schemas.microsoft.com/office/drawing/2014/main" id="{297C0433-D96F-1F02-82AB-D006B37AE7C7}"/>
                </a:ext>
              </a:extLst>
            </p:cNvPr>
            <p:cNvSpPr txBox="1"/>
            <p:nvPr/>
          </p:nvSpPr>
          <p:spPr>
            <a:xfrm flipH="1" flipV="1">
              <a:off x="3275273" y="1413944"/>
              <a:ext cx="78836" cy="144000"/>
            </a:xfrm>
            <a:prstGeom prst="rect">
              <a:avLst/>
            </a:prstGeom>
            <a:solidFill>
              <a:srgbClr val="4A95F8"/>
            </a:solid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endParaRPr lang="fr-FR">
                <a:solidFill>
                  <a:prstClr val="white"/>
                </a:solidFill>
              </a:endParaRPr>
            </a:p>
          </p:txBody>
        </p:sp>
        <p:sp>
          <p:nvSpPr>
            <p:cNvPr id="72" name="ZoneTexte 71">
              <a:extLst>
                <a:ext uri="{FF2B5EF4-FFF2-40B4-BE49-F238E27FC236}">
                  <a16:creationId xmlns:a16="http://schemas.microsoft.com/office/drawing/2014/main" id="{34D2FEF9-73F7-B07C-18EB-0EFB2FA2DD81}"/>
                </a:ext>
              </a:extLst>
            </p:cNvPr>
            <p:cNvSpPr txBox="1"/>
            <p:nvPr/>
          </p:nvSpPr>
          <p:spPr>
            <a:xfrm flipH="1" flipV="1">
              <a:off x="3804059" y="1412943"/>
              <a:ext cx="432000" cy="144000"/>
            </a:xfrm>
            <a:prstGeom prst="rect">
              <a:avLst/>
            </a:prstGeom>
            <a:solidFill>
              <a:srgbClr val="4A95F8"/>
            </a:solid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endParaRPr lang="fr-FR">
                <a:solidFill>
                  <a:prstClr val="white"/>
                </a:solidFill>
              </a:endParaRPr>
            </a:p>
          </p:txBody>
        </p:sp>
        <p:sp>
          <p:nvSpPr>
            <p:cNvPr id="75" name="ZoneTexte 74">
              <a:extLst>
                <a:ext uri="{FF2B5EF4-FFF2-40B4-BE49-F238E27FC236}">
                  <a16:creationId xmlns:a16="http://schemas.microsoft.com/office/drawing/2014/main" id="{0D174361-CD4D-BFFA-3A2F-38A3816CF77C}"/>
                </a:ext>
              </a:extLst>
            </p:cNvPr>
            <p:cNvSpPr txBox="1"/>
            <p:nvPr/>
          </p:nvSpPr>
          <p:spPr>
            <a:xfrm>
              <a:off x="5706493" y="964896"/>
              <a:ext cx="3326370" cy="490600"/>
            </a:xfrm>
            <a:prstGeom prst="rect">
              <a:avLst/>
            </a:prstGeom>
            <a:solidFill>
              <a:srgbClr val="1E6FE6"/>
            </a:solidFill>
          </p:spPr>
          <p:txBody>
            <a:bodyPr wrap="square" tIns="0" bIns="0" rtlCol="0">
              <a:spAutoFit/>
            </a:bodyPr>
            <a:lstStyle>
              <a:defPPr>
                <a:defRPr lang="en-US"/>
              </a:defPPr>
              <a:lvl1pPr>
                <a:defRPr sz="800">
                  <a:latin typeface="Arial Rounded MT Bold" panose="020F0704030504030204" pitchFamily="34" charset="0"/>
                </a:defRPr>
              </a:lvl1pPr>
            </a:lstStyle>
            <a:p>
              <a:pPr algn="ctr" defTabSz="914149">
                <a:defRPr/>
              </a:pPr>
              <a:r>
                <a:rPr lang="en-GB" sz="1100">
                  <a:solidFill>
                    <a:prstClr val="white"/>
                  </a:solidFill>
                </a:rPr>
                <a:t>MODERN ERA (</a:t>
              </a:r>
              <a:r>
                <a:rPr lang="en-GB" sz="1100">
                  <a:solidFill>
                    <a:srgbClr val="FF0000"/>
                  </a:solidFill>
                </a:rPr>
                <a:t>1979 </a:t>
              </a:r>
              <a:r>
                <a:rPr lang="en-GB" sz="1100">
                  <a:solidFill>
                    <a:prstClr val="white"/>
                  </a:solidFill>
                </a:rPr>
                <a:t>onwards)</a:t>
              </a:r>
            </a:p>
            <a:p>
              <a:pPr algn="ctr" defTabSz="914149">
                <a:defRPr/>
              </a:pPr>
              <a:r>
                <a:rPr lang="en-GB" sz="1100">
                  <a:solidFill>
                    <a:prstClr val="white"/>
                  </a:solidFill>
                </a:rPr>
                <a:t>O</a:t>
              </a:r>
              <a:r>
                <a:rPr lang="en-GB" sz="1100" err="1">
                  <a:solidFill>
                    <a:prstClr val="white"/>
                  </a:solidFill>
                </a:rPr>
                <a:t>perational</a:t>
              </a:r>
              <a:r>
                <a:rPr lang="en-GB" sz="1100">
                  <a:solidFill>
                    <a:prstClr val="white"/>
                  </a:solidFill>
                </a:rPr>
                <a:t> Satellites </a:t>
              </a:r>
              <a:br>
                <a:rPr lang="en-GB" sz="1100">
                  <a:solidFill>
                    <a:prstClr val="white"/>
                  </a:solidFill>
                </a:rPr>
              </a:br>
              <a:r>
                <a:rPr lang="en-GB" sz="1100">
                  <a:solidFill>
                    <a:prstClr val="white"/>
                  </a:solidFill>
                </a:rPr>
                <a:t>(NOAA, EUMETSAT, DMSP, GMS, FY…)</a:t>
              </a:r>
              <a:endParaRPr lang="fr-FR" sz="1100">
                <a:solidFill>
                  <a:prstClr val="white"/>
                </a:solidFill>
              </a:endParaRPr>
            </a:p>
          </p:txBody>
        </p:sp>
        <p:sp>
          <p:nvSpPr>
            <p:cNvPr id="76" name="ZoneTexte 75">
              <a:extLst>
                <a:ext uri="{FF2B5EF4-FFF2-40B4-BE49-F238E27FC236}">
                  <a16:creationId xmlns:a16="http://schemas.microsoft.com/office/drawing/2014/main" id="{91992225-76C3-94D6-B3C6-471533A8788E}"/>
                </a:ext>
              </a:extLst>
            </p:cNvPr>
            <p:cNvSpPr txBox="1"/>
            <p:nvPr/>
          </p:nvSpPr>
          <p:spPr>
            <a:xfrm>
              <a:off x="1079580" y="906143"/>
              <a:ext cx="2282718" cy="490600"/>
            </a:xfrm>
            <a:prstGeom prst="rect">
              <a:avLst/>
            </a:prstGeom>
            <a:solidFill>
              <a:srgbClr val="1E6FE6"/>
            </a:solidFill>
          </p:spPr>
          <p:txBody>
            <a:bodyPr wrap="square" tIns="0" bIns="0" rtlCol="0">
              <a:spAutoFit/>
            </a:bodyPr>
            <a:lstStyle>
              <a:defPPr>
                <a:defRPr lang="en-US"/>
              </a:defPPr>
              <a:lvl1pPr>
                <a:defRPr sz="800">
                  <a:latin typeface="Arial Rounded MT Bold" panose="020F0704030504030204" pitchFamily="34" charset="0"/>
                </a:defRPr>
              </a:lvl1pPr>
            </a:lstStyle>
            <a:p>
              <a:pPr algn="ctr" defTabSz="914149">
                <a:defRPr/>
              </a:pPr>
              <a:r>
                <a:rPr lang="en-GB" sz="1100">
                  <a:solidFill>
                    <a:prstClr val="white"/>
                  </a:solidFill>
                </a:rPr>
                <a:t>EARLY SATELLITE ERA </a:t>
              </a:r>
              <a:br>
                <a:rPr lang="en-GB" sz="1100">
                  <a:solidFill>
                    <a:prstClr val="white"/>
                  </a:solidFill>
                </a:rPr>
              </a:br>
              <a:r>
                <a:rPr lang="en-GB" sz="1100">
                  <a:solidFill>
                    <a:prstClr val="white"/>
                  </a:solidFill>
                </a:rPr>
                <a:t>(pre-</a:t>
              </a:r>
              <a:r>
                <a:rPr lang="en-GB" sz="1100">
                  <a:solidFill>
                    <a:srgbClr val="FF0000"/>
                  </a:solidFill>
                </a:rPr>
                <a:t>1979</a:t>
              </a:r>
              <a:r>
                <a:rPr lang="en-GB" sz="1100">
                  <a:solidFill>
                    <a:prstClr val="white"/>
                  </a:solidFill>
                </a:rPr>
                <a:t>): NASA Nimbus, early NOAA, DMSP, Meteor</a:t>
              </a:r>
              <a:endParaRPr lang="fr-FR" sz="1100">
                <a:solidFill>
                  <a:prstClr val="white"/>
                </a:solidFill>
              </a:endParaRPr>
            </a:p>
          </p:txBody>
        </p:sp>
        <p:cxnSp>
          <p:nvCxnSpPr>
            <p:cNvPr id="80" name="Connecteur droit 79">
              <a:extLst>
                <a:ext uri="{FF2B5EF4-FFF2-40B4-BE49-F238E27FC236}">
                  <a16:creationId xmlns:a16="http://schemas.microsoft.com/office/drawing/2014/main" id="{A38BC970-4F7E-7026-A2DB-0FAC286644E0}"/>
                </a:ext>
              </a:extLst>
            </p:cNvPr>
            <p:cNvCxnSpPr>
              <a:cxnSpLocks/>
            </p:cNvCxnSpPr>
            <p:nvPr/>
          </p:nvCxnSpPr>
          <p:spPr>
            <a:xfrm>
              <a:off x="1689058" y="4278423"/>
              <a:ext cx="6515633" cy="488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ZoneTexte 102">
              <a:extLst>
                <a:ext uri="{FF2B5EF4-FFF2-40B4-BE49-F238E27FC236}">
                  <a16:creationId xmlns:a16="http://schemas.microsoft.com/office/drawing/2014/main" id="{403D0492-9495-A8E3-4A37-D5FB47AD55CB}"/>
                </a:ext>
              </a:extLst>
            </p:cNvPr>
            <p:cNvSpPr txBox="1"/>
            <p:nvPr/>
          </p:nvSpPr>
          <p:spPr>
            <a:xfrm>
              <a:off x="2840874" y="4536406"/>
              <a:ext cx="1609131" cy="116432"/>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algn="ctr" defTabSz="914149">
                <a:defRPr/>
              </a:pPr>
              <a:r>
                <a:rPr lang="en-GB">
                  <a:solidFill>
                    <a:prstClr val="white"/>
                  </a:solidFill>
                </a:rPr>
                <a:t>ATS</a:t>
              </a:r>
              <a:endParaRPr lang="fr-FR">
                <a:solidFill>
                  <a:prstClr val="white"/>
                </a:solidFill>
              </a:endParaRPr>
            </a:p>
          </p:txBody>
        </p:sp>
        <p:sp>
          <p:nvSpPr>
            <p:cNvPr id="114" name="ZoneTexte 113">
              <a:extLst>
                <a:ext uri="{FF2B5EF4-FFF2-40B4-BE49-F238E27FC236}">
                  <a16:creationId xmlns:a16="http://schemas.microsoft.com/office/drawing/2014/main" id="{73F6E9DA-1BFA-22EF-FED0-384055B73CF6}"/>
                </a:ext>
              </a:extLst>
            </p:cNvPr>
            <p:cNvSpPr txBox="1"/>
            <p:nvPr/>
          </p:nvSpPr>
          <p:spPr>
            <a:xfrm>
              <a:off x="4439471" y="5264133"/>
              <a:ext cx="4647336" cy="144000"/>
            </a:xfrm>
            <a:prstGeom prst="rect">
              <a:avLst/>
            </a:prstGeom>
            <a:pattFill prst="pct50">
              <a:fgClr>
                <a:srgbClr val="FF0000"/>
              </a:fgClr>
              <a:bgClr>
                <a:srgbClr val="1E6FE6"/>
              </a:bgClr>
            </a:patt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r>
                <a:rPr lang="en-GB">
                  <a:solidFill>
                    <a:prstClr val="white"/>
                  </a:solidFill>
                </a:rPr>
                <a:t>GOES 1-15</a:t>
              </a:r>
              <a:endParaRPr lang="fr-FR">
                <a:solidFill>
                  <a:prstClr val="white"/>
                </a:solidFill>
              </a:endParaRPr>
            </a:p>
          </p:txBody>
        </p:sp>
        <p:sp>
          <p:nvSpPr>
            <p:cNvPr id="115" name="ZoneTexte 114">
              <a:extLst>
                <a:ext uri="{FF2B5EF4-FFF2-40B4-BE49-F238E27FC236}">
                  <a16:creationId xmlns:a16="http://schemas.microsoft.com/office/drawing/2014/main" id="{8F0D2B1C-2846-5D55-1DB3-A6CF7E13C24E}"/>
                </a:ext>
              </a:extLst>
            </p:cNvPr>
            <p:cNvSpPr txBox="1"/>
            <p:nvPr/>
          </p:nvSpPr>
          <p:spPr>
            <a:xfrm>
              <a:off x="3915160" y="4830129"/>
              <a:ext cx="1014553" cy="152751"/>
            </a:xfrm>
            <a:prstGeom prst="rect">
              <a:avLst/>
            </a:prstGeom>
            <a:solidFill>
              <a:srgbClr val="4A95F8"/>
            </a:solid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r>
                <a:rPr lang="en-GB">
                  <a:solidFill>
                    <a:prstClr val="white"/>
                  </a:solidFill>
                </a:rPr>
                <a:t>SMS-1,2</a:t>
              </a:r>
              <a:endParaRPr lang="fr-FR">
                <a:solidFill>
                  <a:prstClr val="white"/>
                </a:solidFill>
              </a:endParaRPr>
            </a:p>
          </p:txBody>
        </p:sp>
        <p:sp>
          <p:nvSpPr>
            <p:cNvPr id="116" name="ZoneTexte 115">
              <a:extLst>
                <a:ext uri="{FF2B5EF4-FFF2-40B4-BE49-F238E27FC236}">
                  <a16:creationId xmlns:a16="http://schemas.microsoft.com/office/drawing/2014/main" id="{AAF89E4B-C35D-BD2D-6D2F-6715B3271F50}"/>
                </a:ext>
              </a:extLst>
            </p:cNvPr>
            <p:cNvSpPr txBox="1"/>
            <p:nvPr/>
          </p:nvSpPr>
          <p:spPr>
            <a:xfrm>
              <a:off x="4939211" y="4388635"/>
              <a:ext cx="4160727" cy="155671"/>
            </a:xfrm>
            <a:prstGeom prst="rect">
              <a:avLst/>
            </a:prstGeom>
            <a:pattFill prst="pct50">
              <a:fgClr>
                <a:srgbClr val="FF0000"/>
              </a:fgClr>
              <a:bgClr>
                <a:srgbClr val="1E6FE6"/>
              </a:bgClr>
            </a:pattFill>
          </p:spPr>
          <p:txBody>
            <a:bodyPr wrap="square" tIns="0" bIns="0" rtlCol="0">
              <a:noAutofit/>
            </a:bodyPr>
            <a:lstStyle>
              <a:defPPr>
                <a:defRPr lang="en-US"/>
              </a:defPPr>
              <a:lvl1pPr>
                <a:defRPr sz="800">
                  <a:latin typeface="Arial Rounded MT Bold" panose="020F0704030504030204" pitchFamily="34" charset="0"/>
                </a:defRPr>
              </a:lvl1pPr>
            </a:lstStyle>
            <a:p>
              <a:pPr algn="ctr" defTabSz="914149">
                <a:defRPr/>
              </a:pPr>
              <a:r>
                <a:rPr lang="en-GB">
                  <a:solidFill>
                    <a:prstClr val="white"/>
                  </a:solidFill>
                </a:rPr>
                <a:t>MVIRI+SEVIRI</a:t>
              </a:r>
              <a:endParaRPr lang="fr-FR">
                <a:solidFill>
                  <a:prstClr val="white"/>
                </a:solidFill>
              </a:endParaRPr>
            </a:p>
          </p:txBody>
        </p:sp>
        <p:sp>
          <p:nvSpPr>
            <p:cNvPr id="77" name="Arc 76">
              <a:extLst>
                <a:ext uri="{FF2B5EF4-FFF2-40B4-BE49-F238E27FC236}">
                  <a16:creationId xmlns:a16="http://schemas.microsoft.com/office/drawing/2014/main" id="{3081ECFC-1296-14DD-8864-7DF66C525E04}"/>
                </a:ext>
              </a:extLst>
            </p:cNvPr>
            <p:cNvSpPr/>
            <p:nvPr/>
          </p:nvSpPr>
          <p:spPr>
            <a:xfrm>
              <a:off x="1642561" y="1348477"/>
              <a:ext cx="1097831" cy="4419600"/>
            </a:xfrm>
            <a:prstGeom prst="arc">
              <a:avLst>
                <a:gd name="adj1" fmla="val 16655599"/>
                <a:gd name="adj2" fmla="val 4868984"/>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49">
                <a:defRPr/>
              </a:pPr>
              <a:endParaRPr lang="fr-FR">
                <a:solidFill>
                  <a:prstClr val="black"/>
                </a:solidFill>
                <a:latin typeface="Calibri" panose="020F0502020204030204"/>
              </a:endParaRPr>
            </a:p>
          </p:txBody>
        </p:sp>
        <p:sp>
          <p:nvSpPr>
            <p:cNvPr id="79" name="ZoneTexte 78">
              <a:extLst>
                <a:ext uri="{FF2B5EF4-FFF2-40B4-BE49-F238E27FC236}">
                  <a16:creationId xmlns:a16="http://schemas.microsoft.com/office/drawing/2014/main" id="{CBBFC8F2-6E3D-AE97-2F5F-968941F029F7}"/>
                </a:ext>
              </a:extLst>
            </p:cNvPr>
            <p:cNvSpPr txBox="1"/>
            <p:nvPr/>
          </p:nvSpPr>
          <p:spPr>
            <a:xfrm flipH="1" flipV="1">
              <a:off x="4561817" y="1416943"/>
              <a:ext cx="936111" cy="144000"/>
            </a:xfrm>
            <a:prstGeom prst="rect">
              <a:avLst/>
            </a:prstGeom>
            <a:solidFill>
              <a:srgbClr val="4A95F8"/>
            </a:solid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endParaRPr lang="fr-FR">
                <a:solidFill>
                  <a:prstClr val="white"/>
                </a:solidFill>
              </a:endParaRPr>
            </a:p>
          </p:txBody>
        </p:sp>
        <p:sp>
          <p:nvSpPr>
            <p:cNvPr id="69" name="ZoneTexte 68">
              <a:extLst>
                <a:ext uri="{FF2B5EF4-FFF2-40B4-BE49-F238E27FC236}">
                  <a16:creationId xmlns:a16="http://schemas.microsoft.com/office/drawing/2014/main" id="{CD1D6913-AC19-D08E-3826-1410FBF050AD}"/>
                </a:ext>
              </a:extLst>
            </p:cNvPr>
            <p:cNvSpPr txBox="1"/>
            <p:nvPr/>
          </p:nvSpPr>
          <p:spPr>
            <a:xfrm>
              <a:off x="3881591" y="1414530"/>
              <a:ext cx="1506372" cy="118934"/>
            </a:xfrm>
            <a:prstGeom prst="rect">
              <a:avLst/>
            </a:prstGeom>
            <a:no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r>
                <a:rPr lang="en-GB">
                  <a:solidFill>
                    <a:prstClr val="black"/>
                  </a:solidFill>
                </a:rPr>
                <a:t>THIR /N4-7</a:t>
              </a:r>
              <a:endParaRPr lang="fr-FR">
                <a:solidFill>
                  <a:prstClr val="black"/>
                </a:solidFill>
              </a:endParaRPr>
            </a:p>
          </p:txBody>
        </p:sp>
        <p:sp>
          <p:nvSpPr>
            <p:cNvPr id="82" name="ZoneTexte 81">
              <a:extLst>
                <a:ext uri="{FF2B5EF4-FFF2-40B4-BE49-F238E27FC236}">
                  <a16:creationId xmlns:a16="http://schemas.microsoft.com/office/drawing/2014/main" id="{6FA0BF2F-4241-2814-B055-4F4AE46842FF}"/>
                </a:ext>
              </a:extLst>
            </p:cNvPr>
            <p:cNvSpPr txBox="1"/>
            <p:nvPr/>
          </p:nvSpPr>
          <p:spPr>
            <a:xfrm flipH="1" flipV="1">
              <a:off x="3297251" y="2702507"/>
              <a:ext cx="133551" cy="144000"/>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highlight>
                  <a:srgbClr val="FF0000"/>
                </a:highlight>
              </a:endParaRPr>
            </a:p>
          </p:txBody>
        </p:sp>
        <p:sp>
          <p:nvSpPr>
            <p:cNvPr id="84" name="ZoneTexte 83">
              <a:extLst>
                <a:ext uri="{FF2B5EF4-FFF2-40B4-BE49-F238E27FC236}">
                  <a16:creationId xmlns:a16="http://schemas.microsoft.com/office/drawing/2014/main" id="{D685A52B-6834-A88E-CF87-34143CE99FEC}"/>
                </a:ext>
              </a:extLst>
            </p:cNvPr>
            <p:cNvSpPr txBox="1"/>
            <p:nvPr/>
          </p:nvSpPr>
          <p:spPr>
            <a:xfrm flipH="1" flipV="1">
              <a:off x="3416893" y="2698291"/>
              <a:ext cx="120779" cy="144000"/>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highlight>
                  <a:srgbClr val="FF0000"/>
                </a:highlight>
              </a:endParaRPr>
            </a:p>
          </p:txBody>
        </p:sp>
        <p:sp>
          <p:nvSpPr>
            <p:cNvPr id="81" name="ZoneTexte 80">
              <a:extLst>
                <a:ext uri="{FF2B5EF4-FFF2-40B4-BE49-F238E27FC236}">
                  <a16:creationId xmlns:a16="http://schemas.microsoft.com/office/drawing/2014/main" id="{0FCD18BE-7178-C869-7DCE-969EA8EBC789}"/>
                </a:ext>
              </a:extLst>
            </p:cNvPr>
            <p:cNvSpPr txBox="1"/>
            <p:nvPr/>
          </p:nvSpPr>
          <p:spPr>
            <a:xfrm>
              <a:off x="2943159" y="2708166"/>
              <a:ext cx="826787" cy="123111"/>
            </a:xfrm>
            <a:prstGeom prst="rect">
              <a:avLst/>
            </a:prstGeom>
            <a:no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r>
                <a:rPr lang="en-GB">
                  <a:solidFill>
                    <a:prstClr val="black"/>
                  </a:solidFill>
                </a:rPr>
                <a:t>SIRS/N3-4</a:t>
              </a:r>
            </a:p>
          </p:txBody>
        </p:sp>
        <p:sp>
          <p:nvSpPr>
            <p:cNvPr id="87" name="ZoneTexte 86">
              <a:extLst>
                <a:ext uri="{FF2B5EF4-FFF2-40B4-BE49-F238E27FC236}">
                  <a16:creationId xmlns:a16="http://schemas.microsoft.com/office/drawing/2014/main" id="{36ABF2C3-0A72-0C0E-14A7-FC49287E0DE3}"/>
                </a:ext>
              </a:extLst>
            </p:cNvPr>
            <p:cNvSpPr txBox="1"/>
            <p:nvPr/>
          </p:nvSpPr>
          <p:spPr>
            <a:xfrm flipH="1" flipV="1">
              <a:off x="3449106" y="2929123"/>
              <a:ext cx="93479" cy="126275"/>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highlight>
                  <a:srgbClr val="FF0000"/>
                </a:highlight>
              </a:endParaRPr>
            </a:p>
          </p:txBody>
        </p:sp>
        <p:sp>
          <p:nvSpPr>
            <p:cNvPr id="88" name="ZoneTexte 87">
              <a:extLst>
                <a:ext uri="{FF2B5EF4-FFF2-40B4-BE49-F238E27FC236}">
                  <a16:creationId xmlns:a16="http://schemas.microsoft.com/office/drawing/2014/main" id="{118AB818-8338-BCB6-3F6C-283ECD864269}"/>
                </a:ext>
              </a:extLst>
            </p:cNvPr>
            <p:cNvSpPr txBox="1"/>
            <p:nvPr/>
          </p:nvSpPr>
          <p:spPr>
            <a:xfrm>
              <a:off x="3037084" y="2924077"/>
              <a:ext cx="826788" cy="118934"/>
            </a:xfrm>
            <a:prstGeom prst="rect">
              <a:avLst/>
            </a:prstGeom>
            <a:no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r>
                <a:rPr lang="en-GB">
                  <a:solidFill>
                    <a:prstClr val="black"/>
                  </a:solidFill>
                </a:rPr>
                <a:t>IRIS/N3-4</a:t>
              </a:r>
            </a:p>
          </p:txBody>
        </p:sp>
        <p:sp>
          <p:nvSpPr>
            <p:cNvPr id="91" name="ZoneTexte 90">
              <a:extLst>
                <a:ext uri="{FF2B5EF4-FFF2-40B4-BE49-F238E27FC236}">
                  <a16:creationId xmlns:a16="http://schemas.microsoft.com/office/drawing/2014/main" id="{544B939B-3BBE-ED0D-7945-0E02EDD94F6B}"/>
                </a:ext>
              </a:extLst>
            </p:cNvPr>
            <p:cNvSpPr txBox="1"/>
            <p:nvPr/>
          </p:nvSpPr>
          <p:spPr>
            <a:xfrm flipH="1" flipV="1">
              <a:off x="4146121" y="2210755"/>
              <a:ext cx="531932" cy="144000"/>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89" name="ZoneTexte 88">
              <a:extLst>
                <a:ext uri="{FF2B5EF4-FFF2-40B4-BE49-F238E27FC236}">
                  <a16:creationId xmlns:a16="http://schemas.microsoft.com/office/drawing/2014/main" id="{DDE01321-A1FF-3293-81F3-B30C36433943}"/>
                </a:ext>
              </a:extLst>
            </p:cNvPr>
            <p:cNvSpPr txBox="1"/>
            <p:nvPr/>
          </p:nvSpPr>
          <p:spPr>
            <a:xfrm>
              <a:off x="4114009" y="2233851"/>
              <a:ext cx="622671" cy="118934"/>
            </a:xfrm>
            <a:prstGeom prst="rect">
              <a:avLst/>
            </a:prstGeom>
            <a:no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r>
                <a:rPr lang="en-GB">
                  <a:solidFill>
                    <a:prstClr val="white"/>
                  </a:solidFill>
                </a:rPr>
                <a:t>PMR/N6</a:t>
              </a:r>
              <a:endParaRPr lang="fr-FR">
                <a:solidFill>
                  <a:prstClr val="white"/>
                </a:solidFill>
              </a:endParaRPr>
            </a:p>
          </p:txBody>
        </p:sp>
        <p:sp>
          <p:nvSpPr>
            <p:cNvPr id="94" name="ZoneTexte 93">
              <a:extLst>
                <a:ext uri="{FF2B5EF4-FFF2-40B4-BE49-F238E27FC236}">
                  <a16:creationId xmlns:a16="http://schemas.microsoft.com/office/drawing/2014/main" id="{E0D37DE0-1DC5-35AC-1C12-F265AF04C8A0}"/>
                </a:ext>
              </a:extLst>
            </p:cNvPr>
            <p:cNvSpPr txBox="1"/>
            <p:nvPr/>
          </p:nvSpPr>
          <p:spPr>
            <a:xfrm flipH="1" flipV="1">
              <a:off x="3723430" y="2905773"/>
              <a:ext cx="1050028" cy="178479"/>
            </a:xfrm>
            <a:prstGeom prst="rect">
              <a:avLst/>
            </a:prstGeom>
            <a:pattFill prst="pct50">
              <a:fgClr>
                <a:srgbClr val="FF0000"/>
              </a:fgClr>
              <a:bgClr>
                <a:srgbClr val="1E6FE6"/>
              </a:bgClr>
            </a:patt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highlight>
                  <a:srgbClr val="FF0000"/>
                </a:highlight>
              </a:endParaRPr>
            </a:p>
          </p:txBody>
        </p:sp>
        <p:sp>
          <p:nvSpPr>
            <p:cNvPr id="93" name="ZoneTexte 92">
              <a:extLst>
                <a:ext uri="{FF2B5EF4-FFF2-40B4-BE49-F238E27FC236}">
                  <a16:creationId xmlns:a16="http://schemas.microsoft.com/office/drawing/2014/main" id="{C8BA1B75-3989-91B6-7597-DD914DB28E52}"/>
                </a:ext>
              </a:extLst>
            </p:cNvPr>
            <p:cNvSpPr txBox="1"/>
            <p:nvPr/>
          </p:nvSpPr>
          <p:spPr>
            <a:xfrm>
              <a:off x="3748052" y="2930547"/>
              <a:ext cx="1050027" cy="144000"/>
            </a:xfrm>
            <a:prstGeom prst="rect">
              <a:avLst/>
            </a:prstGeom>
            <a:no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r>
                <a:rPr lang="en-GB">
                  <a:solidFill>
                    <a:prstClr val="white"/>
                  </a:solidFill>
                </a:rPr>
                <a:t>VTPR/NOAA2-5</a:t>
              </a:r>
              <a:endParaRPr lang="fr-FR">
                <a:solidFill>
                  <a:prstClr val="white"/>
                </a:solidFill>
              </a:endParaRPr>
            </a:p>
          </p:txBody>
        </p:sp>
        <p:sp>
          <p:nvSpPr>
            <p:cNvPr id="95" name="ZoneTexte 94">
              <a:extLst>
                <a:ext uri="{FF2B5EF4-FFF2-40B4-BE49-F238E27FC236}">
                  <a16:creationId xmlns:a16="http://schemas.microsoft.com/office/drawing/2014/main" id="{E315F4AA-7C07-9460-F690-FC5A0C4768B7}"/>
                </a:ext>
              </a:extLst>
            </p:cNvPr>
            <p:cNvSpPr txBox="1"/>
            <p:nvPr/>
          </p:nvSpPr>
          <p:spPr>
            <a:xfrm flipH="1" flipV="1">
              <a:off x="4647537" y="2479794"/>
              <a:ext cx="4453583" cy="129305"/>
            </a:xfrm>
            <a:prstGeom prst="rect">
              <a:avLst/>
            </a:prstGeom>
            <a:pattFill prst="pct50">
              <a:fgClr>
                <a:srgbClr val="FF0000"/>
              </a:fgClr>
              <a:bgClr>
                <a:srgbClr val="1E6FE6"/>
              </a:bgClr>
            </a:patt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endParaRPr lang="fr-FR">
                <a:solidFill>
                  <a:prstClr val="white"/>
                </a:solidFill>
              </a:endParaRPr>
            </a:p>
          </p:txBody>
        </p:sp>
        <p:sp>
          <p:nvSpPr>
            <p:cNvPr id="105" name="ZoneTexte 104">
              <a:extLst>
                <a:ext uri="{FF2B5EF4-FFF2-40B4-BE49-F238E27FC236}">
                  <a16:creationId xmlns:a16="http://schemas.microsoft.com/office/drawing/2014/main" id="{BE772EB2-94C5-352B-1D24-CF245650EFC9}"/>
                </a:ext>
              </a:extLst>
            </p:cNvPr>
            <p:cNvSpPr txBox="1"/>
            <p:nvPr/>
          </p:nvSpPr>
          <p:spPr>
            <a:xfrm>
              <a:off x="4678053" y="2248280"/>
              <a:ext cx="4391491" cy="172205"/>
            </a:xfrm>
            <a:prstGeom prst="rect">
              <a:avLst/>
            </a:prstGeom>
            <a:pattFill prst="pct50">
              <a:fgClr>
                <a:srgbClr val="FF0000"/>
              </a:fgClr>
              <a:bgClr>
                <a:srgbClr val="1E6FE6"/>
              </a:bgClr>
            </a:patt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r>
                <a:rPr lang="en-GB">
                  <a:solidFill>
                    <a:prstClr val="white"/>
                  </a:solidFill>
                </a:rPr>
                <a:t>SSU/TIROS_N/NOAA 6-9,11,14</a:t>
              </a:r>
              <a:endParaRPr lang="fr-FR">
                <a:solidFill>
                  <a:prstClr val="white"/>
                </a:solidFill>
              </a:endParaRPr>
            </a:p>
          </p:txBody>
        </p:sp>
        <p:sp>
          <p:nvSpPr>
            <p:cNvPr id="124" name="ZoneTexte 123">
              <a:extLst>
                <a:ext uri="{FF2B5EF4-FFF2-40B4-BE49-F238E27FC236}">
                  <a16:creationId xmlns:a16="http://schemas.microsoft.com/office/drawing/2014/main" id="{59910429-066D-07F8-49A0-E0198C7E3C5A}"/>
                </a:ext>
              </a:extLst>
            </p:cNvPr>
            <p:cNvSpPr txBox="1"/>
            <p:nvPr/>
          </p:nvSpPr>
          <p:spPr>
            <a:xfrm flipH="1" flipV="1">
              <a:off x="4148495" y="2558917"/>
              <a:ext cx="178845" cy="134617"/>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25" name="ZoneTexte 124">
              <a:extLst>
                <a:ext uri="{FF2B5EF4-FFF2-40B4-BE49-F238E27FC236}">
                  <a16:creationId xmlns:a16="http://schemas.microsoft.com/office/drawing/2014/main" id="{212850D5-2896-2BAE-96F2-F80E41F897D3}"/>
                </a:ext>
              </a:extLst>
            </p:cNvPr>
            <p:cNvSpPr txBox="1"/>
            <p:nvPr/>
          </p:nvSpPr>
          <p:spPr>
            <a:xfrm>
              <a:off x="4083003" y="2551421"/>
              <a:ext cx="844993" cy="118934"/>
            </a:xfrm>
            <a:prstGeom prst="rect">
              <a:avLst/>
            </a:prstGeom>
            <a:no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r>
                <a:rPr lang="en-GB">
                  <a:solidFill>
                    <a:prstClr val="black"/>
                  </a:solidFill>
                </a:rPr>
                <a:t>HIRS/1/N6</a:t>
              </a:r>
              <a:endParaRPr lang="fr-FR">
                <a:solidFill>
                  <a:prstClr val="black"/>
                </a:solidFill>
              </a:endParaRPr>
            </a:p>
          </p:txBody>
        </p:sp>
        <p:sp>
          <p:nvSpPr>
            <p:cNvPr id="126" name="ZoneTexte 125">
              <a:extLst>
                <a:ext uri="{FF2B5EF4-FFF2-40B4-BE49-F238E27FC236}">
                  <a16:creationId xmlns:a16="http://schemas.microsoft.com/office/drawing/2014/main" id="{01AAB210-DC2E-87F8-894D-3835A53E9076}"/>
                </a:ext>
              </a:extLst>
            </p:cNvPr>
            <p:cNvSpPr txBox="1"/>
            <p:nvPr/>
          </p:nvSpPr>
          <p:spPr>
            <a:xfrm>
              <a:off x="5995873" y="2496976"/>
              <a:ext cx="702592" cy="118934"/>
            </a:xfrm>
            <a:prstGeom prst="rect">
              <a:avLst/>
            </a:prstGeom>
            <a:no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r>
                <a:rPr lang="en-GB">
                  <a:solidFill>
                    <a:prstClr val="white"/>
                  </a:solidFill>
                </a:rPr>
                <a:t>HIRS/2-4</a:t>
              </a:r>
              <a:endParaRPr lang="fr-FR">
                <a:solidFill>
                  <a:prstClr val="white"/>
                </a:solidFill>
              </a:endParaRPr>
            </a:p>
          </p:txBody>
        </p:sp>
        <p:sp>
          <p:nvSpPr>
            <p:cNvPr id="129" name="ZoneTexte 128">
              <a:extLst>
                <a:ext uri="{FF2B5EF4-FFF2-40B4-BE49-F238E27FC236}">
                  <a16:creationId xmlns:a16="http://schemas.microsoft.com/office/drawing/2014/main" id="{A9ED7B92-0476-C32F-9A59-9970B4B87833}"/>
                </a:ext>
              </a:extLst>
            </p:cNvPr>
            <p:cNvSpPr txBox="1"/>
            <p:nvPr/>
          </p:nvSpPr>
          <p:spPr>
            <a:xfrm>
              <a:off x="4645281" y="4010037"/>
              <a:ext cx="1277209" cy="118934"/>
            </a:xfrm>
            <a:prstGeom prst="rect">
              <a:avLst/>
            </a:prstGeom>
            <a:solidFill>
              <a:srgbClr val="4A95F8"/>
            </a:solid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28" name="ZoneTexte 127">
              <a:extLst>
                <a:ext uri="{FF2B5EF4-FFF2-40B4-BE49-F238E27FC236}">
                  <a16:creationId xmlns:a16="http://schemas.microsoft.com/office/drawing/2014/main" id="{459116AB-885F-BE41-2C93-68ADEF94CCF7}"/>
                </a:ext>
              </a:extLst>
            </p:cNvPr>
            <p:cNvSpPr txBox="1"/>
            <p:nvPr/>
          </p:nvSpPr>
          <p:spPr>
            <a:xfrm>
              <a:off x="4719999" y="4019643"/>
              <a:ext cx="1643520" cy="95187"/>
            </a:xfrm>
            <a:prstGeom prst="rect">
              <a:avLst/>
            </a:prstGeom>
            <a:no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r>
                <a:rPr lang="en-GB">
                  <a:solidFill>
                    <a:prstClr val="white"/>
                  </a:solidFill>
                </a:rPr>
                <a:t>SMMR/SEASAT-N7</a:t>
              </a:r>
              <a:endParaRPr lang="fr-FR">
                <a:solidFill>
                  <a:prstClr val="white"/>
                </a:solidFill>
              </a:endParaRPr>
            </a:p>
          </p:txBody>
        </p:sp>
        <p:sp>
          <p:nvSpPr>
            <p:cNvPr id="131" name="ZoneTexte 130">
              <a:extLst>
                <a:ext uri="{FF2B5EF4-FFF2-40B4-BE49-F238E27FC236}">
                  <a16:creationId xmlns:a16="http://schemas.microsoft.com/office/drawing/2014/main" id="{9057744C-C90E-B7D0-0F24-08458BB26C35}"/>
                </a:ext>
              </a:extLst>
            </p:cNvPr>
            <p:cNvSpPr txBox="1"/>
            <p:nvPr/>
          </p:nvSpPr>
          <p:spPr>
            <a:xfrm>
              <a:off x="4677994" y="3523668"/>
              <a:ext cx="4423122" cy="144000"/>
            </a:xfrm>
            <a:prstGeom prst="rect">
              <a:avLst/>
            </a:prstGeom>
            <a:pattFill prst="pct50">
              <a:fgClr>
                <a:srgbClr val="FF0000"/>
              </a:fgClr>
              <a:bgClr>
                <a:srgbClr val="1E6FE6"/>
              </a:bgClr>
            </a:patt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endParaRPr lang="fr-FR">
                <a:solidFill>
                  <a:prstClr val="white"/>
                </a:solidFill>
              </a:endParaRPr>
            </a:p>
          </p:txBody>
        </p:sp>
        <p:sp>
          <p:nvSpPr>
            <p:cNvPr id="130" name="ZoneTexte 129">
              <a:extLst>
                <a:ext uri="{FF2B5EF4-FFF2-40B4-BE49-F238E27FC236}">
                  <a16:creationId xmlns:a16="http://schemas.microsoft.com/office/drawing/2014/main" id="{600330A3-06E4-87BA-F446-F00A1B9E18C0}"/>
                </a:ext>
              </a:extLst>
            </p:cNvPr>
            <p:cNvSpPr txBox="1"/>
            <p:nvPr/>
          </p:nvSpPr>
          <p:spPr>
            <a:xfrm>
              <a:off x="5258714" y="3545064"/>
              <a:ext cx="3860247" cy="144000"/>
            </a:xfrm>
            <a:prstGeom prst="rect">
              <a:avLst/>
            </a:prstGeom>
            <a:no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r>
                <a:rPr lang="en-GB">
                  <a:solidFill>
                    <a:prstClr val="white"/>
                  </a:solidFill>
                </a:rPr>
                <a:t>MSU/TIROS-N-NOAA6-14</a:t>
              </a:r>
              <a:endParaRPr lang="fr-FR">
                <a:solidFill>
                  <a:prstClr val="white"/>
                </a:solidFill>
              </a:endParaRPr>
            </a:p>
          </p:txBody>
        </p:sp>
        <p:sp>
          <p:nvSpPr>
            <p:cNvPr id="134" name="ZoneTexte 133">
              <a:extLst>
                <a:ext uri="{FF2B5EF4-FFF2-40B4-BE49-F238E27FC236}">
                  <a16:creationId xmlns:a16="http://schemas.microsoft.com/office/drawing/2014/main" id="{6C925942-7BD5-BD3F-A4F8-64ABD4B5D223}"/>
                </a:ext>
              </a:extLst>
            </p:cNvPr>
            <p:cNvSpPr txBox="1"/>
            <p:nvPr/>
          </p:nvSpPr>
          <p:spPr>
            <a:xfrm>
              <a:off x="3453607" y="2369701"/>
              <a:ext cx="998837" cy="144000"/>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32" name="ZoneTexte 131">
              <a:extLst>
                <a:ext uri="{FF2B5EF4-FFF2-40B4-BE49-F238E27FC236}">
                  <a16:creationId xmlns:a16="http://schemas.microsoft.com/office/drawing/2014/main" id="{59828AB0-5394-42B4-2BB0-08F041EFB458}"/>
                </a:ext>
              </a:extLst>
            </p:cNvPr>
            <p:cNvSpPr txBox="1"/>
            <p:nvPr/>
          </p:nvSpPr>
          <p:spPr>
            <a:xfrm>
              <a:off x="3661495" y="2368682"/>
              <a:ext cx="798320" cy="134053"/>
            </a:xfrm>
            <a:prstGeom prst="rect">
              <a:avLst/>
            </a:prstGeom>
            <a:no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r>
                <a:rPr lang="en-GB">
                  <a:solidFill>
                    <a:prstClr val="white"/>
                  </a:solidFill>
                </a:rPr>
                <a:t>SCR/N4-5</a:t>
              </a:r>
              <a:endParaRPr lang="fr-FR">
                <a:solidFill>
                  <a:prstClr val="white"/>
                </a:solidFill>
              </a:endParaRPr>
            </a:p>
          </p:txBody>
        </p:sp>
        <p:sp>
          <p:nvSpPr>
            <p:cNvPr id="136" name="ZoneTexte 135">
              <a:extLst>
                <a:ext uri="{FF2B5EF4-FFF2-40B4-BE49-F238E27FC236}">
                  <a16:creationId xmlns:a16="http://schemas.microsoft.com/office/drawing/2014/main" id="{893FD6D6-8D76-F746-D47E-D9A63A3DF954}"/>
                </a:ext>
              </a:extLst>
            </p:cNvPr>
            <p:cNvSpPr txBox="1"/>
            <p:nvPr/>
          </p:nvSpPr>
          <p:spPr>
            <a:xfrm>
              <a:off x="3665473" y="3250116"/>
              <a:ext cx="715115" cy="144000"/>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35" name="ZoneTexte 134">
              <a:extLst>
                <a:ext uri="{FF2B5EF4-FFF2-40B4-BE49-F238E27FC236}">
                  <a16:creationId xmlns:a16="http://schemas.microsoft.com/office/drawing/2014/main" id="{FD875B1B-38AE-F00F-9C5A-004D206D5B40}"/>
                </a:ext>
              </a:extLst>
            </p:cNvPr>
            <p:cNvSpPr txBox="1"/>
            <p:nvPr/>
          </p:nvSpPr>
          <p:spPr>
            <a:xfrm>
              <a:off x="3710815" y="3260342"/>
              <a:ext cx="715115" cy="118934"/>
            </a:xfrm>
            <a:prstGeom prst="rect">
              <a:avLst/>
            </a:prstGeom>
            <a:no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r>
                <a:rPr lang="en-GB">
                  <a:solidFill>
                    <a:prstClr val="white"/>
                  </a:solidFill>
                </a:rPr>
                <a:t>ITPR/N5</a:t>
              </a:r>
              <a:endParaRPr lang="fr-FR">
                <a:solidFill>
                  <a:prstClr val="white"/>
                </a:solidFill>
              </a:endParaRPr>
            </a:p>
          </p:txBody>
        </p:sp>
        <p:sp>
          <p:nvSpPr>
            <p:cNvPr id="138" name="ZoneTexte 137">
              <a:extLst>
                <a:ext uri="{FF2B5EF4-FFF2-40B4-BE49-F238E27FC236}">
                  <a16:creationId xmlns:a16="http://schemas.microsoft.com/office/drawing/2014/main" id="{A842DA4E-0C91-54B7-C3BC-2659C41B6184}"/>
                </a:ext>
              </a:extLst>
            </p:cNvPr>
            <p:cNvSpPr txBox="1"/>
            <p:nvPr/>
          </p:nvSpPr>
          <p:spPr>
            <a:xfrm>
              <a:off x="4244565" y="3093837"/>
              <a:ext cx="642801" cy="144000"/>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37" name="ZoneTexte 136">
              <a:extLst>
                <a:ext uri="{FF2B5EF4-FFF2-40B4-BE49-F238E27FC236}">
                  <a16:creationId xmlns:a16="http://schemas.microsoft.com/office/drawing/2014/main" id="{367D31C1-4CF4-422D-48CB-D0EA09EC22F5}"/>
                </a:ext>
              </a:extLst>
            </p:cNvPr>
            <p:cNvSpPr txBox="1"/>
            <p:nvPr/>
          </p:nvSpPr>
          <p:spPr>
            <a:xfrm>
              <a:off x="4225499" y="3121310"/>
              <a:ext cx="1296968" cy="118934"/>
            </a:xfrm>
            <a:prstGeom prst="rect">
              <a:avLst/>
            </a:prstGeom>
            <a:no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r>
                <a:rPr lang="en-GB">
                  <a:solidFill>
                    <a:prstClr val="black"/>
                  </a:solidFill>
                </a:rPr>
                <a:t>SSH/DMSP F1-F4</a:t>
              </a:r>
              <a:endParaRPr lang="fr-FR">
                <a:solidFill>
                  <a:prstClr val="black"/>
                </a:solidFill>
              </a:endParaRPr>
            </a:p>
          </p:txBody>
        </p:sp>
        <p:sp>
          <p:nvSpPr>
            <p:cNvPr id="140" name="ZoneTexte 139">
              <a:extLst>
                <a:ext uri="{FF2B5EF4-FFF2-40B4-BE49-F238E27FC236}">
                  <a16:creationId xmlns:a16="http://schemas.microsoft.com/office/drawing/2014/main" id="{47CD5F46-D1FD-0BE7-7ED6-ED7E8EC7B3E5}"/>
                </a:ext>
              </a:extLst>
            </p:cNvPr>
            <p:cNvSpPr txBox="1"/>
            <p:nvPr/>
          </p:nvSpPr>
          <p:spPr>
            <a:xfrm>
              <a:off x="3701475" y="3558464"/>
              <a:ext cx="360132" cy="118934"/>
            </a:xfrm>
            <a:prstGeom prst="rect">
              <a:avLst/>
            </a:prstGeom>
            <a:solidFill>
              <a:srgbClr val="4A95F8"/>
            </a:solid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39" name="ZoneTexte 138">
              <a:extLst>
                <a:ext uri="{FF2B5EF4-FFF2-40B4-BE49-F238E27FC236}">
                  <a16:creationId xmlns:a16="http://schemas.microsoft.com/office/drawing/2014/main" id="{D7C79464-ABEB-FBE7-10A8-1ACC74CC0A89}"/>
                </a:ext>
              </a:extLst>
            </p:cNvPr>
            <p:cNvSpPr txBox="1"/>
            <p:nvPr/>
          </p:nvSpPr>
          <p:spPr>
            <a:xfrm>
              <a:off x="3554973" y="3560357"/>
              <a:ext cx="765465" cy="118934"/>
            </a:xfrm>
            <a:prstGeom prst="rect">
              <a:avLst/>
            </a:prstGeom>
            <a:no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r>
                <a:rPr lang="en-GB">
                  <a:solidFill>
                    <a:prstClr val="black"/>
                  </a:solidFill>
                </a:rPr>
                <a:t>NEMS/N5</a:t>
              </a:r>
              <a:endParaRPr lang="fr-FR">
                <a:solidFill>
                  <a:prstClr val="black"/>
                </a:solidFill>
              </a:endParaRPr>
            </a:p>
          </p:txBody>
        </p:sp>
        <p:sp>
          <p:nvSpPr>
            <p:cNvPr id="142" name="ZoneTexte 141">
              <a:extLst>
                <a:ext uri="{FF2B5EF4-FFF2-40B4-BE49-F238E27FC236}">
                  <a16:creationId xmlns:a16="http://schemas.microsoft.com/office/drawing/2014/main" id="{C7DF300F-C1F8-E908-EC16-8EFA5BB614E3}"/>
                </a:ext>
              </a:extLst>
            </p:cNvPr>
            <p:cNvSpPr txBox="1"/>
            <p:nvPr/>
          </p:nvSpPr>
          <p:spPr>
            <a:xfrm>
              <a:off x="4229597" y="3821419"/>
              <a:ext cx="170999" cy="118934"/>
            </a:xfrm>
            <a:prstGeom prst="rect">
              <a:avLst/>
            </a:prstGeom>
            <a:solidFill>
              <a:srgbClr val="4A95F8"/>
            </a:solid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41" name="ZoneTexte 140">
              <a:extLst>
                <a:ext uri="{FF2B5EF4-FFF2-40B4-BE49-F238E27FC236}">
                  <a16:creationId xmlns:a16="http://schemas.microsoft.com/office/drawing/2014/main" id="{16FF9F03-4A75-6DBA-DE88-DB690800BADB}"/>
                </a:ext>
              </a:extLst>
            </p:cNvPr>
            <p:cNvSpPr txBox="1"/>
            <p:nvPr/>
          </p:nvSpPr>
          <p:spPr>
            <a:xfrm>
              <a:off x="3734262" y="3823937"/>
              <a:ext cx="903649" cy="118934"/>
            </a:xfrm>
            <a:prstGeom prst="rect">
              <a:avLst/>
            </a:prstGeom>
            <a:no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r>
                <a:rPr lang="en-GB">
                  <a:solidFill>
                    <a:prstClr val="black"/>
                  </a:solidFill>
                </a:rPr>
                <a:t>SCAMS/N6</a:t>
              </a:r>
              <a:endParaRPr lang="fr-FR">
                <a:solidFill>
                  <a:prstClr val="black"/>
                </a:solidFill>
              </a:endParaRPr>
            </a:p>
          </p:txBody>
        </p:sp>
        <p:sp>
          <p:nvSpPr>
            <p:cNvPr id="144" name="ZoneTexte 143">
              <a:extLst>
                <a:ext uri="{FF2B5EF4-FFF2-40B4-BE49-F238E27FC236}">
                  <a16:creationId xmlns:a16="http://schemas.microsoft.com/office/drawing/2014/main" id="{FC1F8255-743F-9247-83EF-2800F880C477}"/>
                </a:ext>
              </a:extLst>
            </p:cNvPr>
            <p:cNvSpPr txBox="1"/>
            <p:nvPr/>
          </p:nvSpPr>
          <p:spPr>
            <a:xfrm>
              <a:off x="6614632" y="3677097"/>
              <a:ext cx="2486485" cy="144000"/>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43" name="ZoneTexte 142">
              <a:extLst>
                <a:ext uri="{FF2B5EF4-FFF2-40B4-BE49-F238E27FC236}">
                  <a16:creationId xmlns:a16="http://schemas.microsoft.com/office/drawing/2014/main" id="{F5F215B5-9802-8279-B78B-565AE538FE90}"/>
                </a:ext>
              </a:extLst>
            </p:cNvPr>
            <p:cNvSpPr txBox="1"/>
            <p:nvPr/>
          </p:nvSpPr>
          <p:spPr>
            <a:xfrm>
              <a:off x="6860487" y="3684964"/>
              <a:ext cx="2181256" cy="144000"/>
            </a:xfrm>
            <a:prstGeom prst="rect">
              <a:avLst/>
            </a:prstGeom>
            <a:no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r>
                <a:rPr lang="en-GB">
                  <a:solidFill>
                    <a:prstClr val="white"/>
                  </a:solidFill>
                </a:rPr>
                <a:t>SSM/T-2/DMSP F11-15</a:t>
              </a:r>
              <a:endParaRPr lang="fr-FR">
                <a:solidFill>
                  <a:prstClr val="white"/>
                </a:solidFill>
              </a:endParaRPr>
            </a:p>
          </p:txBody>
        </p:sp>
        <p:sp>
          <p:nvSpPr>
            <p:cNvPr id="100" name="ZoneTexte 99">
              <a:extLst>
                <a:ext uri="{FF2B5EF4-FFF2-40B4-BE49-F238E27FC236}">
                  <a16:creationId xmlns:a16="http://schemas.microsoft.com/office/drawing/2014/main" id="{405AC8A1-5DD7-57B8-D3E6-573E7B29F870}"/>
                </a:ext>
              </a:extLst>
            </p:cNvPr>
            <p:cNvSpPr txBox="1"/>
            <p:nvPr/>
          </p:nvSpPr>
          <p:spPr>
            <a:xfrm>
              <a:off x="4777885" y="3844506"/>
              <a:ext cx="4322055" cy="138807"/>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45" name="ZoneTexte 144">
              <a:extLst>
                <a:ext uri="{FF2B5EF4-FFF2-40B4-BE49-F238E27FC236}">
                  <a16:creationId xmlns:a16="http://schemas.microsoft.com/office/drawing/2014/main" id="{57269B6E-FD9C-5FAB-B53C-3C427A2F77FA}"/>
                </a:ext>
              </a:extLst>
            </p:cNvPr>
            <p:cNvSpPr txBox="1"/>
            <p:nvPr/>
          </p:nvSpPr>
          <p:spPr>
            <a:xfrm>
              <a:off x="5995871" y="3855208"/>
              <a:ext cx="1597294" cy="118082"/>
            </a:xfrm>
            <a:prstGeom prst="rect">
              <a:avLst/>
            </a:prstGeom>
            <a:no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r>
                <a:rPr lang="en-GB">
                  <a:solidFill>
                    <a:prstClr val="white"/>
                  </a:solidFill>
                </a:rPr>
                <a:t>SSM/T-1/DMSP F4, F7-F15</a:t>
              </a:r>
              <a:endParaRPr lang="fr-FR">
                <a:solidFill>
                  <a:prstClr val="white"/>
                </a:solidFill>
              </a:endParaRPr>
            </a:p>
          </p:txBody>
        </p:sp>
        <p:sp>
          <p:nvSpPr>
            <p:cNvPr id="148" name="ZoneTexte 147">
              <a:extLst>
                <a:ext uri="{FF2B5EF4-FFF2-40B4-BE49-F238E27FC236}">
                  <a16:creationId xmlns:a16="http://schemas.microsoft.com/office/drawing/2014/main" id="{4C6EB92A-DE66-FF91-B41B-8DEF206762B9}"/>
                </a:ext>
              </a:extLst>
            </p:cNvPr>
            <p:cNvSpPr txBox="1"/>
            <p:nvPr/>
          </p:nvSpPr>
          <p:spPr>
            <a:xfrm>
              <a:off x="8494074" y="3322821"/>
              <a:ext cx="575469" cy="136851"/>
            </a:xfrm>
            <a:prstGeom prst="rect">
              <a:avLst/>
            </a:prstGeom>
            <a:pattFill prst="pct50">
              <a:fgClr>
                <a:srgbClr val="FF0000"/>
              </a:fgClr>
              <a:bgClr>
                <a:srgbClr val="1E6FE6"/>
              </a:bgClr>
            </a:patt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02" name="ZoneTexte 101">
              <a:extLst>
                <a:ext uri="{FF2B5EF4-FFF2-40B4-BE49-F238E27FC236}">
                  <a16:creationId xmlns:a16="http://schemas.microsoft.com/office/drawing/2014/main" id="{FF8B42D5-7FA0-0D2F-5DE0-B9FC8DB58560}"/>
                </a:ext>
              </a:extLst>
            </p:cNvPr>
            <p:cNvSpPr txBox="1"/>
            <p:nvPr/>
          </p:nvSpPr>
          <p:spPr>
            <a:xfrm>
              <a:off x="7922292" y="3193857"/>
              <a:ext cx="1300945" cy="144000"/>
            </a:xfrm>
            <a:prstGeom prst="rect">
              <a:avLst/>
            </a:prstGeom>
            <a:no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r>
                <a:rPr lang="en-GB">
                  <a:solidFill>
                    <a:prstClr val="white"/>
                  </a:solidFill>
                </a:rPr>
                <a:t>SMMIS/DMSP F16-19</a:t>
              </a:r>
              <a:endParaRPr lang="fr-FR">
                <a:solidFill>
                  <a:prstClr val="white"/>
                </a:solidFill>
              </a:endParaRPr>
            </a:p>
          </p:txBody>
        </p:sp>
        <p:sp>
          <p:nvSpPr>
            <p:cNvPr id="133" name="ZoneTexte 132">
              <a:extLst>
                <a:ext uri="{FF2B5EF4-FFF2-40B4-BE49-F238E27FC236}">
                  <a16:creationId xmlns:a16="http://schemas.microsoft.com/office/drawing/2014/main" id="{A3ADABAE-65F2-5C9F-62BA-37D441767A4E}"/>
                </a:ext>
              </a:extLst>
            </p:cNvPr>
            <p:cNvSpPr txBox="1"/>
            <p:nvPr/>
          </p:nvSpPr>
          <p:spPr>
            <a:xfrm>
              <a:off x="9518940" y="4265299"/>
              <a:ext cx="2332735" cy="531658"/>
            </a:xfrm>
            <a:prstGeom prst="rect">
              <a:avLst/>
            </a:prstGeom>
            <a:pattFill prst="pct50">
              <a:fgClr>
                <a:srgbClr val="FF0000"/>
              </a:fgClr>
              <a:bgClr>
                <a:srgbClr val="1E6FE6"/>
              </a:bgClr>
            </a:pattFill>
          </p:spPr>
          <p:txBody>
            <a:bodyPr wrap="square" tIns="0" bIns="0" rtlCol="0">
              <a:noAutofit/>
            </a:bodyPr>
            <a:lstStyle>
              <a:defPPr>
                <a:defRPr lang="en-US"/>
              </a:defPPr>
              <a:lvl1pPr>
                <a:defRPr sz="800">
                  <a:latin typeface="Arial Rounded MT Bold" panose="020F0704030504030204" pitchFamily="34" charset="0"/>
                </a:defRPr>
              </a:lvl1pPr>
            </a:lstStyle>
            <a:p>
              <a:pPr algn="ctr" defTabSz="914149">
                <a:defRPr/>
              </a:pPr>
              <a:r>
                <a:rPr lang="en-GB" sz="1100" i="1">
                  <a:solidFill>
                    <a:prstClr val="white"/>
                  </a:solidFill>
                </a:rPr>
                <a:t>Original or earlier-reprocessed d</a:t>
              </a:r>
              <a:r>
                <a:rPr lang="en-GB" sz="1100" i="1" err="1">
                  <a:solidFill>
                    <a:prstClr val="white"/>
                  </a:solidFill>
                </a:rPr>
                <a:t>ata</a:t>
              </a:r>
              <a:r>
                <a:rPr lang="en-GB" sz="1100" i="1">
                  <a:solidFill>
                    <a:prstClr val="white"/>
                  </a:solidFill>
                </a:rPr>
                <a:t> version assimilated in ERA5</a:t>
              </a:r>
            </a:p>
          </p:txBody>
        </p:sp>
        <p:sp>
          <p:nvSpPr>
            <p:cNvPr id="156" name="ZoneTexte 155">
              <a:extLst>
                <a:ext uri="{FF2B5EF4-FFF2-40B4-BE49-F238E27FC236}">
                  <a16:creationId xmlns:a16="http://schemas.microsoft.com/office/drawing/2014/main" id="{87364C44-91AB-6F53-962F-C3126298460E}"/>
                </a:ext>
              </a:extLst>
            </p:cNvPr>
            <p:cNvSpPr txBox="1"/>
            <p:nvPr/>
          </p:nvSpPr>
          <p:spPr>
            <a:xfrm flipH="1" flipV="1">
              <a:off x="3512821" y="1413512"/>
              <a:ext cx="276751" cy="144000"/>
            </a:xfrm>
            <a:prstGeom prst="rect">
              <a:avLst/>
            </a:prstGeom>
            <a:solidFill>
              <a:srgbClr val="4A95F8"/>
            </a:solidFill>
            <a:ln>
              <a:solidFill>
                <a:schemeClr val="tx1"/>
              </a:solidFill>
            </a:ln>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endParaRPr lang="fr-FR">
                <a:solidFill>
                  <a:prstClr val="white"/>
                </a:solidFill>
              </a:endParaRPr>
            </a:p>
          </p:txBody>
        </p:sp>
        <p:sp>
          <p:nvSpPr>
            <p:cNvPr id="16" name="ZoneTexte 15">
              <a:extLst>
                <a:ext uri="{FF2B5EF4-FFF2-40B4-BE49-F238E27FC236}">
                  <a16:creationId xmlns:a16="http://schemas.microsoft.com/office/drawing/2014/main" id="{91C85784-ACAC-0133-F47D-8B941511652C}"/>
                </a:ext>
              </a:extLst>
            </p:cNvPr>
            <p:cNvSpPr txBox="1"/>
            <p:nvPr/>
          </p:nvSpPr>
          <p:spPr>
            <a:xfrm>
              <a:off x="3807650" y="793051"/>
              <a:ext cx="663469" cy="356801"/>
            </a:xfrm>
            <a:prstGeom prst="rect">
              <a:avLst/>
            </a:prstGeom>
            <a:noFill/>
          </p:spPr>
          <p:txBody>
            <a:bodyPr wrap="none" rtlCol="0">
              <a:spAutoFit/>
            </a:bodyPr>
            <a:lstStyle/>
            <a:p>
              <a:pPr defTabSz="914149">
                <a:defRPr/>
              </a:pPr>
              <a:r>
                <a:rPr lang="en-GB" b="1">
                  <a:solidFill>
                    <a:srgbClr val="FF0000"/>
                  </a:solidFill>
                  <a:latin typeface="Calibri" panose="020F0502020204030204"/>
                </a:rPr>
                <a:t>1979</a:t>
              </a:r>
              <a:endParaRPr lang="fr-FR" b="1">
                <a:solidFill>
                  <a:srgbClr val="FF0000"/>
                </a:solidFill>
                <a:latin typeface="Calibri" panose="020F0502020204030204"/>
              </a:endParaRPr>
            </a:p>
          </p:txBody>
        </p:sp>
        <p:sp>
          <p:nvSpPr>
            <p:cNvPr id="159" name="ZoneTexte 158">
              <a:extLst>
                <a:ext uri="{FF2B5EF4-FFF2-40B4-BE49-F238E27FC236}">
                  <a16:creationId xmlns:a16="http://schemas.microsoft.com/office/drawing/2014/main" id="{B3A483A7-C538-229C-B262-92CA1A70A626}"/>
                </a:ext>
              </a:extLst>
            </p:cNvPr>
            <p:cNvSpPr txBox="1"/>
            <p:nvPr/>
          </p:nvSpPr>
          <p:spPr>
            <a:xfrm>
              <a:off x="5800294" y="4163632"/>
              <a:ext cx="3027367" cy="132539"/>
            </a:xfrm>
            <a:prstGeom prst="rect">
              <a:avLst/>
            </a:prstGeom>
            <a:pattFill prst="pct50">
              <a:fgClr>
                <a:srgbClr val="FF0000"/>
              </a:fgClr>
              <a:bgClr>
                <a:srgbClr val="1E6FE6"/>
              </a:bgClr>
            </a:patt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endParaRPr lang="fr-FR">
                <a:solidFill>
                  <a:prstClr val="white"/>
                </a:solidFill>
              </a:endParaRPr>
            </a:p>
          </p:txBody>
        </p:sp>
        <p:sp>
          <p:nvSpPr>
            <p:cNvPr id="147" name="ZoneTexte 146">
              <a:extLst>
                <a:ext uri="{FF2B5EF4-FFF2-40B4-BE49-F238E27FC236}">
                  <a16:creationId xmlns:a16="http://schemas.microsoft.com/office/drawing/2014/main" id="{AD1B188C-C008-2E1B-559B-91D3B8FDA75B}"/>
                </a:ext>
              </a:extLst>
            </p:cNvPr>
            <p:cNvSpPr txBox="1"/>
            <p:nvPr/>
          </p:nvSpPr>
          <p:spPr>
            <a:xfrm>
              <a:off x="6564220" y="4177279"/>
              <a:ext cx="2394952" cy="146599"/>
            </a:xfrm>
            <a:prstGeom prst="rect">
              <a:avLst/>
            </a:prstGeom>
            <a:no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r>
                <a:rPr lang="en-GB">
                  <a:solidFill>
                    <a:prstClr val="white"/>
                  </a:solidFill>
                </a:rPr>
                <a:t>SSM/I/DMSP F8-F15</a:t>
              </a:r>
              <a:endParaRPr lang="fr-FR">
                <a:solidFill>
                  <a:prstClr val="white"/>
                </a:solidFill>
              </a:endParaRPr>
            </a:p>
          </p:txBody>
        </p:sp>
        <p:sp>
          <p:nvSpPr>
            <p:cNvPr id="160" name="ZoneTexte 159">
              <a:extLst>
                <a:ext uri="{FF2B5EF4-FFF2-40B4-BE49-F238E27FC236}">
                  <a16:creationId xmlns:a16="http://schemas.microsoft.com/office/drawing/2014/main" id="{ADBA2AA8-96BD-1673-A757-A25E4F004697}"/>
                </a:ext>
              </a:extLst>
            </p:cNvPr>
            <p:cNvSpPr txBox="1"/>
            <p:nvPr/>
          </p:nvSpPr>
          <p:spPr>
            <a:xfrm>
              <a:off x="9521252" y="3777485"/>
              <a:ext cx="2412156" cy="206801"/>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r>
                <a:rPr lang="en-GB" sz="1100" i="1">
                  <a:solidFill>
                    <a:prstClr val="white"/>
                  </a:solidFill>
                </a:rPr>
                <a:t>Data not yet assimilated in ERA</a:t>
              </a:r>
              <a:endParaRPr lang="fr-FR" sz="1100" i="1">
                <a:solidFill>
                  <a:prstClr val="white"/>
                </a:solidFill>
              </a:endParaRPr>
            </a:p>
          </p:txBody>
        </p:sp>
        <p:pic>
          <p:nvPicPr>
            <p:cNvPr id="14" name="Image 13">
              <a:extLst>
                <a:ext uri="{FF2B5EF4-FFF2-40B4-BE49-F238E27FC236}">
                  <a16:creationId xmlns:a16="http://schemas.microsoft.com/office/drawing/2014/main" id="{6ACC0C6D-F2EA-9488-90C0-7BA6CC9E8CAF}"/>
                </a:ext>
              </a:extLst>
            </p:cNvPr>
            <p:cNvPicPr>
              <a:picLocks noChangeAspect="1"/>
            </p:cNvPicPr>
            <p:nvPr/>
          </p:nvPicPr>
          <p:blipFill rotWithShape="1">
            <a:blip r:embed="rId2">
              <a:alphaModFix amt="94000"/>
              <a:extLst>
                <a:ext uri="{BEBA8EAE-BF5A-486C-A8C5-ECC9F3942E4B}">
                  <a14:imgProps xmlns:a14="http://schemas.microsoft.com/office/drawing/2010/main">
                    <a14:imgLayer r:embed="rId3">
                      <a14:imgEffect>
                        <a14:backgroundRemoval t="11056" b="89604" l="46721" r="97869">
                          <a14:foregroundMark x1="53607" y1="19307" x2="28525" y2="22442"/>
                          <a14:foregroundMark x1="28525" y1="22442" x2="51639" y2="26568"/>
                          <a14:foregroundMark x1="51639" y1="26568" x2="50000" y2="18317"/>
                          <a14:foregroundMark x1="50000" y1="18317" x2="50000" y2="18317"/>
                          <a14:foregroundMark x1="78857" y1="84408" x2="77769" y2="85287"/>
                          <a14:foregroundMark x1="82659" y1="81338" x2="78899" y2="84375"/>
                          <a14:foregroundMark x1="73504" y1="88501" x2="66393" y2="92079"/>
                          <a14:foregroundMark x1="66393" y1="92079" x2="48689" y2="89934"/>
                          <a14:foregroundMark x1="48689" y1="89934" x2="47049" y2="69637"/>
                          <a14:foregroundMark x1="47049" y1="69637" x2="49508" y2="51815"/>
                          <a14:foregroundMark x1="49508" y1="51815" x2="45082" y2="33828"/>
                          <a14:foregroundMark x1="45082" y1="33828" x2="43934" y2="8581"/>
                          <a14:foregroundMark x1="43934" y1="8581" x2="52787" y2="4290"/>
                          <a14:foregroundMark x1="52787" y1="4290" x2="65082" y2="4125"/>
                          <a14:foregroundMark x1="65082" y1="4125" x2="91639" y2="7426"/>
                          <a14:foregroundMark x1="91639" y1="7426" x2="64590" y2="3795"/>
                          <a14:foregroundMark x1="69205" y1="11487" x2="74590" y2="20462"/>
                          <a14:foregroundMark x1="64590" y1="3795" x2="65975" y2="6103"/>
                          <a14:foregroundMark x1="74590" y1="20462" x2="93328" y2="40996"/>
                          <a14:foregroundMark x1="98033" y1="58416" x2="97975" y2="59179"/>
                          <a14:foregroundMark x1="50656" y1="58911" x2="52459" y2="77723"/>
                          <a14:foregroundMark x1="52459" y1="77723" x2="60820" y2="78383"/>
                          <a14:foregroundMark x1="60820" y1="78383" x2="66230" y2="68977"/>
                          <a14:foregroundMark x1="66230" y1="68977" x2="66885" y2="60066"/>
                          <a14:foregroundMark x1="66885" y1="60066" x2="63279" y2="52475"/>
                          <a14:foregroundMark x1="63279" y1="52475" x2="54590" y2="51155"/>
                          <a14:foregroundMark x1="54590" y1="51155" x2="49672" y2="58581"/>
                          <a14:foregroundMark x1="49672" y1="58581" x2="50328" y2="59901"/>
                          <a14:foregroundMark x1="51311" y1="83003" x2="58689" y2="89769"/>
                          <a14:foregroundMark x1="58689" y1="89769" x2="69016" y2="90759"/>
                          <a14:foregroundMark x1="69016" y1="90759" x2="73682" y2="88682"/>
                          <a14:foregroundMark x1="77945" y1="85442" x2="81967" y2="70297"/>
                          <a14:foregroundMark x1="81967" y1="70297" x2="80492" y2="67492"/>
                          <a14:foregroundMark x1="71967" y1="89604" x2="63934" y2="91749"/>
                          <a14:foregroundMark x1="63934" y1="91749" x2="54918" y2="89274"/>
                          <a14:foregroundMark x1="54918" y1="89274" x2="47705" y2="83993"/>
                          <a14:foregroundMark x1="47705" y1="83993" x2="47049" y2="80693"/>
                          <a14:foregroundMark x1="56230" y1="88284" x2="65738" y2="89934"/>
                          <a14:foregroundMark x1="65738" y1="89934" x2="73443" y2="86634"/>
                          <a14:foregroundMark x1="73443" y1="86634" x2="66557" y2="80198"/>
                          <a14:foregroundMark x1="66557" y1="80198" x2="57049" y2="81188"/>
                          <a14:foregroundMark x1="57049" y1="81188" x2="56721" y2="89604"/>
                          <a14:foregroundMark x1="56721" y1="89604" x2="56885" y2="89604"/>
                          <a14:foregroundMark x1="68099" y1="10960" x2="52623" y2="6766"/>
                          <a14:foregroundMark x1="52623" y1="6766" x2="47049" y2="12871"/>
                          <a14:foregroundMark x1="47049" y1="12871" x2="55574" y2="15512"/>
                          <a14:foregroundMark x1="55574" y1="15512" x2="64426" y2="15677"/>
                          <a14:foregroundMark x1="64426" y1="15677" x2="68689" y2="11056"/>
                          <a14:foregroundMark x1="84426" y1="77063" x2="92295" y2="60891"/>
                          <a14:foregroundMark x1="92295" y1="60891" x2="84262" y2="65842"/>
                          <a14:foregroundMark x1="84262" y1="65842" x2="81803" y2="75083"/>
                          <a14:foregroundMark x1="81803" y1="75083" x2="85082" y2="77723"/>
                          <a14:foregroundMark x1="93517" y1="49415" x2="92951" y2="61056"/>
                          <a14:foregroundMark x1="93770" y1="44224" x2="93630" y2="47101"/>
                          <a14:foregroundMark x1="92951" y1="61056" x2="90420" y2="68857"/>
                          <a14:foregroundMark x1="90264" y1="68778" x2="88852" y2="60726"/>
                          <a14:foregroundMark x1="93286" y1="47201" x2="94262" y2="44224"/>
                          <a14:foregroundMark x1="88852" y1="60726" x2="93063" y2="47880"/>
                          <a14:foregroundMark x1="94262" y1="44224" x2="94262" y2="44224"/>
                          <a14:foregroundMark x1="87861" y1="74087" x2="86066" y2="76898"/>
                          <a14:foregroundMark x1="86066" y1="76898" x2="80328" y2="69637"/>
                          <a14:foregroundMark x1="80328" y1="69637" x2="88033" y2="66667"/>
                          <a14:foregroundMark x1="88033" y1="66667" x2="90328" y2="69802"/>
                          <a14:backgroundMark x1="94590" y1="43729" x2="94532" y2="44262"/>
                          <a14:backgroundMark x1="86572" y1="77189" x2="86379" y2="77677"/>
                          <a14:backgroundMark x1="88885" y1="77666" x2="97541" y2="76403"/>
                          <a14:backgroundMark x1="86514" y1="78012" x2="87701" y2="77838"/>
                          <a14:backgroundMark x1="97541" y1="76403" x2="98197" y2="41419"/>
                          <a14:backgroundMark x1="98197" y1="41419" x2="94590" y2="43399"/>
                          <a14:backgroundMark x1="95574" y1="46535" x2="97869" y2="54290"/>
                          <a14:backgroundMark x1="97869" y1="54290" x2="97705" y2="46700"/>
                          <a14:backgroundMark x1="97705" y1="46700" x2="95574" y2="46865"/>
                          <a14:backgroundMark x1="97869" y1="53300" x2="97377" y2="52970"/>
                          <a14:backgroundMark x1="98197" y1="59076" x2="98361" y2="59406"/>
                          <a14:backgroundMark x1="97049" y1="51980" x2="97213" y2="51650"/>
                          <a14:backgroundMark x1="98197" y1="53795" x2="98525" y2="53960"/>
                          <a14:backgroundMark x1="93607" y1="66172" x2="96885" y2="59241"/>
                          <a14:backgroundMark x1="96885" y1="59241" x2="95738" y2="66667"/>
                          <a14:backgroundMark x1="95738" y1="66667" x2="94098" y2="65347"/>
                          <a14:backgroundMark x1="98197" y1="54125" x2="98033" y2="53960"/>
                          <a14:backgroundMark x1="85738" y1="78218" x2="85902" y2="78218"/>
                          <a14:backgroundMark x1="85738" y1="78548" x2="86066" y2="78548"/>
                          <a14:backgroundMark x1="79508" y1="86469" x2="79508" y2="86304"/>
                          <a14:backgroundMark x1="78033" y1="86634" x2="78033" y2="86634"/>
                          <a14:backgroundMark x1="77869" y1="86634" x2="76721" y2="87459"/>
                          <a14:backgroundMark x1="78361" y1="85809" x2="77377" y2="86634"/>
                          <a14:backgroundMark x1="76885" y1="87624" x2="74262" y2="89274"/>
                          <a14:backgroundMark x1="85574" y1="79043" x2="83115" y2="81683"/>
                          <a14:backgroundMark x1="91311" y1="69307" x2="88525" y2="74422"/>
                          <a14:backgroundMark x1="98197" y1="54455" x2="98197" y2="58416"/>
                          <a14:backgroundMark x1="68525" y1="9241" x2="65410" y2="7756"/>
                          <a14:backgroundMark x1="78361" y1="12871" x2="78361" y2="12871"/>
                        </a14:backgroundRemoval>
                      </a14:imgEffect>
                    </a14:imgLayer>
                  </a14:imgProps>
                </a:ext>
              </a:extLst>
            </a:blip>
            <a:srcRect l="58330" t="5446" r="3443" b="7756"/>
            <a:stretch/>
          </p:blipFill>
          <p:spPr>
            <a:xfrm>
              <a:off x="21136" y="1366893"/>
              <a:ext cx="1766869" cy="4027620"/>
            </a:xfrm>
            <a:prstGeom prst="rect">
              <a:avLst/>
            </a:prstGeom>
            <a:noFill/>
            <a:ln>
              <a:noFill/>
            </a:ln>
          </p:spPr>
        </p:pic>
        <p:sp>
          <p:nvSpPr>
            <p:cNvPr id="99" name="ZoneTexte 98">
              <a:extLst>
                <a:ext uri="{FF2B5EF4-FFF2-40B4-BE49-F238E27FC236}">
                  <a16:creationId xmlns:a16="http://schemas.microsoft.com/office/drawing/2014/main" id="{E38CD0E1-AAE8-6BBD-686C-A34C1FBADE67}"/>
                </a:ext>
              </a:extLst>
            </p:cNvPr>
            <p:cNvSpPr txBox="1"/>
            <p:nvPr/>
          </p:nvSpPr>
          <p:spPr>
            <a:xfrm>
              <a:off x="4659969" y="4652839"/>
              <a:ext cx="4409574" cy="116055"/>
            </a:xfrm>
            <a:prstGeom prst="rect">
              <a:avLst/>
            </a:prstGeom>
            <a:pattFill prst="pct50">
              <a:fgClr>
                <a:srgbClr val="FF0000"/>
              </a:fgClr>
              <a:bgClr>
                <a:srgbClr val="1E6FE6"/>
              </a:bgClr>
            </a:pattFill>
          </p:spPr>
          <p:txBody>
            <a:bodyPr wrap="square" tIns="0" bIns="0" rtlCol="0">
              <a:noAutofit/>
            </a:bodyPr>
            <a:lstStyle>
              <a:defPPr>
                <a:defRPr lang="en-US"/>
              </a:defPPr>
              <a:lvl1pPr>
                <a:defRPr sz="800">
                  <a:latin typeface="Arial Rounded MT Bold" panose="020F0704030504030204" pitchFamily="34" charset="0"/>
                </a:defRPr>
              </a:lvl1pPr>
            </a:lstStyle>
            <a:p>
              <a:pPr algn="ctr" defTabSz="914149">
                <a:defRPr/>
              </a:pPr>
              <a:r>
                <a:rPr lang="en-GB">
                  <a:solidFill>
                    <a:prstClr val="white"/>
                  </a:solidFill>
                </a:rPr>
                <a:t>GMS</a:t>
              </a:r>
              <a:endParaRPr lang="fr-FR">
                <a:solidFill>
                  <a:prstClr val="white"/>
                </a:solidFill>
              </a:endParaRPr>
            </a:p>
          </p:txBody>
        </p:sp>
        <p:sp>
          <p:nvSpPr>
            <p:cNvPr id="101" name="ZoneTexte 100">
              <a:extLst>
                <a:ext uri="{FF2B5EF4-FFF2-40B4-BE49-F238E27FC236}">
                  <a16:creationId xmlns:a16="http://schemas.microsoft.com/office/drawing/2014/main" id="{1416ADEA-8A88-729D-F042-356EEBB9CF59}"/>
                </a:ext>
              </a:extLst>
            </p:cNvPr>
            <p:cNvSpPr txBox="1"/>
            <p:nvPr/>
          </p:nvSpPr>
          <p:spPr>
            <a:xfrm>
              <a:off x="4962901" y="5039545"/>
              <a:ext cx="4106642" cy="144584"/>
            </a:xfrm>
            <a:prstGeom prst="rect">
              <a:avLst/>
            </a:prstGeom>
            <a:pattFill prst="pct50">
              <a:fgClr>
                <a:srgbClr val="FF0000"/>
              </a:fgClr>
              <a:bgClr>
                <a:srgbClr val="1E6FE6"/>
              </a:bgClr>
            </a:patt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r>
                <a:rPr lang="en-GB">
                  <a:solidFill>
                    <a:prstClr val="white"/>
                  </a:solidFill>
                </a:rPr>
                <a:t>AVHRR/POES</a:t>
              </a:r>
              <a:endParaRPr lang="fr-FR">
                <a:solidFill>
                  <a:prstClr val="white"/>
                </a:solidFill>
              </a:endParaRPr>
            </a:p>
          </p:txBody>
        </p:sp>
        <p:sp>
          <p:nvSpPr>
            <p:cNvPr id="98" name="ZoneTexte 97">
              <a:extLst>
                <a:ext uri="{FF2B5EF4-FFF2-40B4-BE49-F238E27FC236}">
                  <a16:creationId xmlns:a16="http://schemas.microsoft.com/office/drawing/2014/main" id="{AFFC7C11-93FB-ACE8-371D-628BF394F46A}"/>
                </a:ext>
              </a:extLst>
            </p:cNvPr>
            <p:cNvSpPr txBox="1"/>
            <p:nvPr/>
          </p:nvSpPr>
          <p:spPr>
            <a:xfrm>
              <a:off x="7495001" y="2955872"/>
              <a:ext cx="166467" cy="153689"/>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04" name="ZoneTexte 103">
              <a:extLst>
                <a:ext uri="{FF2B5EF4-FFF2-40B4-BE49-F238E27FC236}">
                  <a16:creationId xmlns:a16="http://schemas.microsoft.com/office/drawing/2014/main" id="{B375684A-25CC-D4EB-0743-2E0F1BCC68E1}"/>
                </a:ext>
              </a:extLst>
            </p:cNvPr>
            <p:cNvSpPr txBox="1"/>
            <p:nvPr/>
          </p:nvSpPr>
          <p:spPr>
            <a:xfrm>
              <a:off x="7435709" y="2993649"/>
              <a:ext cx="943109" cy="118934"/>
            </a:xfrm>
            <a:prstGeom prst="rect">
              <a:avLst/>
            </a:prstGeom>
            <a:noFill/>
          </p:spPr>
          <p:txBody>
            <a:bodyPr wrap="square" tIns="0" bIns="0" rtlCol="0">
              <a:spAutoFit/>
            </a:bodyPr>
            <a:lstStyle>
              <a:defPPr>
                <a:defRPr lang="en-US"/>
              </a:defPPr>
              <a:lvl1pPr>
                <a:defRPr sz="800">
                  <a:latin typeface="Arial Rounded MT Bold" panose="020F0704030504030204" pitchFamily="34" charset="0"/>
                </a:defRPr>
              </a:lvl1pPr>
            </a:lstStyle>
            <a:p>
              <a:pPr defTabSz="914149">
                <a:defRPr/>
              </a:pPr>
              <a:r>
                <a:rPr lang="en-GB">
                  <a:solidFill>
                    <a:prstClr val="black"/>
                  </a:solidFill>
                </a:rPr>
                <a:t>IMG/ADEOS</a:t>
              </a:r>
              <a:endParaRPr lang="fr-FR">
                <a:solidFill>
                  <a:prstClr val="black"/>
                </a:solidFill>
              </a:endParaRPr>
            </a:p>
          </p:txBody>
        </p:sp>
        <p:sp>
          <p:nvSpPr>
            <p:cNvPr id="12" name="ZoneTexte 90">
              <a:extLst>
                <a:ext uri="{FF2B5EF4-FFF2-40B4-BE49-F238E27FC236}">
                  <a16:creationId xmlns:a16="http://schemas.microsoft.com/office/drawing/2014/main" id="{7CC828FB-28CB-3F57-0790-2C61A17A9F50}"/>
                </a:ext>
              </a:extLst>
            </p:cNvPr>
            <p:cNvSpPr txBox="1"/>
            <p:nvPr/>
          </p:nvSpPr>
          <p:spPr>
            <a:xfrm flipH="1" flipV="1">
              <a:off x="4350757" y="2714470"/>
              <a:ext cx="61061" cy="144000"/>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5" name="ZoneTexte 90">
              <a:extLst>
                <a:ext uri="{FF2B5EF4-FFF2-40B4-BE49-F238E27FC236}">
                  <a16:creationId xmlns:a16="http://schemas.microsoft.com/office/drawing/2014/main" id="{2C6B0D2A-AB0D-84D6-B725-B277DD68D2F5}"/>
                </a:ext>
              </a:extLst>
            </p:cNvPr>
            <p:cNvSpPr txBox="1"/>
            <p:nvPr/>
          </p:nvSpPr>
          <p:spPr>
            <a:xfrm flipH="1" flipV="1">
              <a:off x="4759354" y="2703500"/>
              <a:ext cx="61061" cy="144000"/>
            </a:xfrm>
            <a:prstGeom prst="rect">
              <a:avLst/>
            </a:prstGeom>
            <a:solidFill>
              <a:srgbClr val="4A95F8"/>
            </a:solidFill>
          </p:spPr>
          <p:txBody>
            <a:bodyPr wrap="square" tIns="0" bIns="0" rtlCol="0">
              <a:noAutofit/>
            </a:bodyPr>
            <a:lstStyle>
              <a:defPPr>
                <a:defRPr lang="en-US"/>
              </a:defPPr>
              <a:lvl1pPr>
                <a:defRPr sz="800">
                  <a:latin typeface="Arial Rounded MT Bold" panose="020F0704030504030204" pitchFamily="34" charset="0"/>
                </a:defRPr>
              </a:lvl1pPr>
            </a:lstStyle>
            <a:p>
              <a:pPr defTabSz="914149">
                <a:defRPr/>
              </a:pPr>
              <a:endParaRPr lang="fr-FR">
                <a:solidFill>
                  <a:prstClr val="white"/>
                </a:solidFill>
              </a:endParaRPr>
            </a:p>
          </p:txBody>
        </p:sp>
        <p:sp>
          <p:nvSpPr>
            <p:cNvPr id="18" name="ZoneTexte 69">
              <a:extLst>
                <a:ext uri="{FF2B5EF4-FFF2-40B4-BE49-F238E27FC236}">
                  <a16:creationId xmlns:a16="http://schemas.microsoft.com/office/drawing/2014/main" id="{84CF2B43-779C-68F2-E8CE-34E1ED4F254C}"/>
                </a:ext>
              </a:extLst>
            </p:cNvPr>
            <p:cNvSpPr txBox="1"/>
            <p:nvPr/>
          </p:nvSpPr>
          <p:spPr>
            <a:xfrm flipH="1" flipV="1">
              <a:off x="4343851" y="4658694"/>
              <a:ext cx="316116" cy="144000"/>
            </a:xfrm>
            <a:prstGeom prst="rect">
              <a:avLst/>
            </a:prstGeom>
            <a:solidFill>
              <a:srgbClr val="4A95F8"/>
            </a:solid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endParaRPr lang="fr-FR">
                <a:solidFill>
                  <a:prstClr val="white"/>
                </a:solidFill>
              </a:endParaRPr>
            </a:p>
          </p:txBody>
        </p:sp>
        <p:sp>
          <p:nvSpPr>
            <p:cNvPr id="19" name="ZoneTexte 69">
              <a:extLst>
                <a:ext uri="{FF2B5EF4-FFF2-40B4-BE49-F238E27FC236}">
                  <a16:creationId xmlns:a16="http://schemas.microsoft.com/office/drawing/2014/main" id="{8128DCFA-BACB-2462-F0DF-E9CFC9ADC9AD}"/>
                </a:ext>
              </a:extLst>
            </p:cNvPr>
            <p:cNvSpPr txBox="1"/>
            <p:nvPr/>
          </p:nvSpPr>
          <p:spPr>
            <a:xfrm flipH="1" flipV="1">
              <a:off x="4481444" y="5029499"/>
              <a:ext cx="480850" cy="144000"/>
            </a:xfrm>
            <a:prstGeom prst="rect">
              <a:avLst/>
            </a:prstGeom>
            <a:solidFill>
              <a:srgbClr val="4A95F8"/>
            </a:solid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endParaRPr lang="fr-FR">
                <a:solidFill>
                  <a:prstClr val="white"/>
                </a:solidFill>
              </a:endParaRPr>
            </a:p>
          </p:txBody>
        </p:sp>
        <p:sp>
          <p:nvSpPr>
            <p:cNvPr id="24" name="ZoneTexte 100">
              <a:extLst>
                <a:ext uri="{FF2B5EF4-FFF2-40B4-BE49-F238E27FC236}">
                  <a16:creationId xmlns:a16="http://schemas.microsoft.com/office/drawing/2014/main" id="{5633AB0D-583A-C6DD-0B40-B60B7E3A30D1}"/>
                </a:ext>
              </a:extLst>
            </p:cNvPr>
            <p:cNvSpPr txBox="1"/>
            <p:nvPr/>
          </p:nvSpPr>
          <p:spPr>
            <a:xfrm>
              <a:off x="4510056" y="1919296"/>
              <a:ext cx="4559487" cy="129336"/>
            </a:xfrm>
            <a:prstGeom prst="rect">
              <a:avLst/>
            </a:prstGeom>
            <a:solidFill>
              <a:srgbClr val="4A95F8"/>
            </a:solidFill>
          </p:spPr>
          <p:txBody>
            <a:bodyPr wrap="square" tIns="0" bIns="0" rtlCol="0">
              <a:noAutofit/>
            </a:bodyPr>
            <a:lstStyle>
              <a:defPPr>
                <a:defRPr lang="en-US"/>
              </a:defPPr>
              <a:lvl1pPr marR="0" lvl="0" indent="0" algn="ctr" defTabSz="914377" fontAlgn="auto">
                <a:lnSpc>
                  <a:spcPct val="100000"/>
                </a:lnSpc>
                <a:spcBef>
                  <a:spcPts val="0"/>
                </a:spcBef>
                <a:spcAft>
                  <a:spcPts val="0"/>
                </a:spcAft>
                <a:buClrTx/>
                <a:buSzTx/>
                <a:buFontTx/>
                <a:buNone/>
                <a:tabLst/>
                <a:defRPr kumimoji="0" sz="800" b="0" i="0" u="none" strike="noStrike" cap="none" spc="0" normalizeH="0" baseline="0">
                  <a:ln>
                    <a:noFill/>
                  </a:ln>
                  <a:solidFill>
                    <a:prstClr val="white"/>
                  </a:solidFill>
                  <a:effectLst/>
                  <a:uLnTx/>
                  <a:uFillTx/>
                  <a:latin typeface="Arial Rounded MT Bold" panose="020F0704030504030204" pitchFamily="34" charset="0"/>
                </a:defRPr>
              </a:lvl1pPr>
            </a:lstStyle>
            <a:p>
              <a:pPr defTabSz="914149">
                <a:defRPr/>
              </a:pPr>
              <a:r>
                <a:rPr lang="en-GB"/>
                <a:t>AVHRR/POES </a:t>
              </a:r>
              <a:r>
                <a:rPr lang="en-GB" i="1"/>
                <a:t>(but data used via Sea-Surface temperature forcing maps)</a:t>
              </a:r>
              <a:endParaRPr lang="fr-FR" i="1"/>
            </a:p>
          </p:txBody>
        </p:sp>
        <p:sp>
          <p:nvSpPr>
            <p:cNvPr id="113" name="Arc 112">
              <a:extLst>
                <a:ext uri="{FF2B5EF4-FFF2-40B4-BE49-F238E27FC236}">
                  <a16:creationId xmlns:a16="http://schemas.microsoft.com/office/drawing/2014/main" id="{4E3A3DA0-E38E-8EBD-E838-DF1A76733F9C}"/>
                </a:ext>
              </a:extLst>
            </p:cNvPr>
            <p:cNvSpPr/>
            <p:nvPr/>
          </p:nvSpPr>
          <p:spPr>
            <a:xfrm>
              <a:off x="3667423" y="1068766"/>
              <a:ext cx="1097831" cy="4824663"/>
            </a:xfrm>
            <a:prstGeom prst="arc">
              <a:avLst>
                <a:gd name="adj1" fmla="val 16284536"/>
                <a:gd name="adj2" fmla="val 4868984"/>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49">
                <a:defRPr/>
              </a:pPr>
              <a:endParaRPr lang="fr-FR">
                <a:solidFill>
                  <a:prstClr val="black"/>
                </a:solidFill>
                <a:highlight>
                  <a:srgbClr val="FF0000"/>
                </a:highlight>
                <a:latin typeface="Calibri" panose="020F0502020204030204"/>
              </a:endParaRPr>
            </a:p>
          </p:txBody>
        </p:sp>
        <p:sp>
          <p:nvSpPr>
            <p:cNvPr id="4" name="ZoneTexte 15">
              <a:extLst>
                <a:ext uri="{FF2B5EF4-FFF2-40B4-BE49-F238E27FC236}">
                  <a16:creationId xmlns:a16="http://schemas.microsoft.com/office/drawing/2014/main" id="{9F110C7D-D0D6-FFFB-439E-3D9A309ECCDE}"/>
                </a:ext>
              </a:extLst>
            </p:cNvPr>
            <p:cNvSpPr txBox="1"/>
            <p:nvPr/>
          </p:nvSpPr>
          <p:spPr>
            <a:xfrm>
              <a:off x="4015285" y="5384742"/>
              <a:ext cx="663469" cy="356801"/>
            </a:xfrm>
            <a:prstGeom prst="rect">
              <a:avLst/>
            </a:prstGeom>
            <a:noFill/>
          </p:spPr>
          <p:txBody>
            <a:bodyPr wrap="none" rtlCol="0">
              <a:spAutoFit/>
            </a:bodyPr>
            <a:lstStyle/>
            <a:p>
              <a:pPr defTabSz="914149">
                <a:defRPr/>
              </a:pPr>
              <a:r>
                <a:rPr lang="en-GB" b="1">
                  <a:solidFill>
                    <a:srgbClr val="FF0000"/>
                  </a:solidFill>
                  <a:latin typeface="Calibri" panose="020F0502020204030204"/>
                </a:rPr>
                <a:t>1979</a:t>
              </a:r>
              <a:endParaRPr lang="fr-FR" b="1">
                <a:solidFill>
                  <a:srgbClr val="FF0000"/>
                </a:solidFill>
                <a:latin typeface="Calibri" panose="020F0502020204030204"/>
              </a:endParaRPr>
            </a:p>
          </p:txBody>
        </p:sp>
      </p:grpSp>
      <p:sp>
        <p:nvSpPr>
          <p:cNvPr id="5" name="TextBox 4">
            <a:extLst>
              <a:ext uri="{FF2B5EF4-FFF2-40B4-BE49-F238E27FC236}">
                <a16:creationId xmlns:a16="http://schemas.microsoft.com/office/drawing/2014/main" id="{711F5DEA-75CD-0D95-B4F6-A062B946CE02}"/>
              </a:ext>
            </a:extLst>
          </p:cNvPr>
          <p:cNvSpPr txBox="1"/>
          <p:nvPr/>
        </p:nvSpPr>
        <p:spPr>
          <a:xfrm>
            <a:off x="9055529" y="67697"/>
            <a:ext cx="3065307" cy="369332"/>
          </a:xfrm>
          <a:prstGeom prst="rect">
            <a:avLst/>
          </a:prstGeom>
          <a:solidFill>
            <a:srgbClr val="FFFFFF"/>
          </a:solidFill>
        </p:spPr>
        <p:txBody>
          <a:bodyPr wrap="square" rtlCol="0">
            <a:spAutoFit/>
          </a:bodyPr>
          <a:lstStyle/>
          <a:p>
            <a:pPr defTabSz="914171">
              <a:defRPr/>
            </a:pPr>
            <a:endParaRPr lang="en-US">
              <a:solidFill>
                <a:prstClr val="black"/>
              </a:solidFill>
              <a:latin typeface="Calibri"/>
            </a:endParaRPr>
          </a:p>
        </p:txBody>
      </p:sp>
      <p:sp>
        <p:nvSpPr>
          <p:cNvPr id="8" name="TextBox 7">
            <a:extLst>
              <a:ext uri="{FF2B5EF4-FFF2-40B4-BE49-F238E27FC236}">
                <a16:creationId xmlns:a16="http://schemas.microsoft.com/office/drawing/2014/main" id="{57C802B8-26E7-8FEF-A450-7539C1857C9D}"/>
              </a:ext>
            </a:extLst>
          </p:cNvPr>
          <p:cNvSpPr txBox="1"/>
          <p:nvPr/>
        </p:nvSpPr>
        <p:spPr>
          <a:xfrm>
            <a:off x="9127680" y="1568003"/>
            <a:ext cx="2921002" cy="2077492"/>
          </a:xfrm>
          <a:prstGeom prst="rect">
            <a:avLst/>
          </a:prstGeom>
          <a:solidFill>
            <a:schemeClr val="bg1"/>
          </a:solidFill>
        </p:spPr>
        <p:txBody>
          <a:bodyPr wrap="square" rtlCol="0">
            <a:spAutoFit/>
          </a:bodyPr>
          <a:lstStyle/>
          <a:p>
            <a:pPr defTabSz="914171">
              <a:defRPr/>
            </a:pPr>
            <a:r>
              <a:rPr lang="en-US" sz="1400" b="1">
                <a:solidFill>
                  <a:prstClr val="black"/>
                </a:solidFill>
                <a:latin typeface="Calibri"/>
              </a:rPr>
              <a:t>Preparations for ERA6 include:</a:t>
            </a:r>
          </a:p>
          <a:p>
            <a:pPr defTabSz="914171">
              <a:defRPr/>
            </a:pPr>
            <a:endParaRPr lang="en-US" sz="800">
              <a:solidFill>
                <a:prstClr val="black"/>
              </a:solidFill>
              <a:latin typeface="Calibri"/>
            </a:endParaRPr>
          </a:p>
          <a:p>
            <a:pPr defTabSz="914171">
              <a:defRPr/>
            </a:pPr>
            <a:r>
              <a:rPr lang="en-US" sz="800">
                <a:solidFill>
                  <a:prstClr val="black"/>
                </a:solidFill>
                <a:latin typeface="Calibri"/>
              </a:rPr>
              <a:t>     </a:t>
            </a:r>
          </a:p>
          <a:p>
            <a:pPr marL="171408" indent="-171408" defTabSz="914171">
              <a:buFont typeface="Arial" panose="020B0604020202020204" pitchFamily="34" charset="0"/>
              <a:buChar char="•"/>
              <a:defRPr/>
            </a:pPr>
            <a:r>
              <a:rPr lang="en-US" sz="1400" b="1">
                <a:solidFill>
                  <a:prstClr val="black"/>
                </a:solidFill>
                <a:latin typeface="Calibri"/>
              </a:rPr>
              <a:t>Rescue and Assessment </a:t>
            </a:r>
            <a:r>
              <a:rPr lang="en-US" sz="1400">
                <a:solidFill>
                  <a:prstClr val="black"/>
                </a:solidFill>
                <a:latin typeface="Calibri"/>
              </a:rPr>
              <a:t>of radiance observation from pre-1979 sensors</a:t>
            </a:r>
            <a:endParaRPr lang="en-US" sz="800">
              <a:solidFill>
                <a:prstClr val="black"/>
              </a:solidFill>
              <a:latin typeface="Calibri"/>
            </a:endParaRPr>
          </a:p>
          <a:p>
            <a:pPr marL="171408" indent="-171408" defTabSz="914171">
              <a:buFont typeface="Arial" panose="020B0604020202020204" pitchFamily="34" charset="0"/>
              <a:buChar char="•"/>
              <a:defRPr/>
            </a:pPr>
            <a:endParaRPr lang="en-US" sz="800">
              <a:solidFill>
                <a:prstClr val="black"/>
              </a:solidFill>
              <a:latin typeface="Calibri"/>
            </a:endParaRPr>
          </a:p>
          <a:p>
            <a:pPr marL="171408" indent="-171408" defTabSz="914171">
              <a:buFont typeface="Arial" panose="020B0604020202020204" pitchFamily="34" charset="0"/>
              <a:buChar char="•"/>
              <a:defRPr/>
            </a:pPr>
            <a:r>
              <a:rPr lang="en-US" sz="1400">
                <a:solidFill>
                  <a:prstClr val="black"/>
                </a:solidFill>
                <a:latin typeface="Calibri"/>
              </a:rPr>
              <a:t>Aim is to improve the ‘</a:t>
            </a:r>
            <a:r>
              <a:rPr lang="en-US" sz="1400" b="1" i="1">
                <a:solidFill>
                  <a:prstClr val="black"/>
                </a:solidFill>
                <a:latin typeface="Calibri"/>
              </a:rPr>
              <a:t>assimilation readiness</a:t>
            </a:r>
            <a:r>
              <a:rPr lang="en-US" sz="1400">
                <a:solidFill>
                  <a:prstClr val="black"/>
                </a:solidFill>
                <a:latin typeface="Calibri"/>
              </a:rPr>
              <a:t>’ of the data</a:t>
            </a:r>
            <a:endParaRPr lang="en-US" sz="800">
              <a:solidFill>
                <a:prstClr val="black"/>
              </a:solidFill>
              <a:latin typeface="Calibri"/>
            </a:endParaRPr>
          </a:p>
          <a:p>
            <a:pPr defTabSz="914171">
              <a:defRPr/>
            </a:pPr>
            <a:endParaRPr lang="en-US" sz="800">
              <a:solidFill>
                <a:prstClr val="black"/>
              </a:solidFill>
              <a:latin typeface="Calibri"/>
            </a:endParaRPr>
          </a:p>
          <a:p>
            <a:pPr marL="171408" indent="-171408" defTabSz="914171">
              <a:buFont typeface="Arial" panose="020B0604020202020204" pitchFamily="34" charset="0"/>
              <a:buChar char="•"/>
              <a:defRPr/>
            </a:pPr>
            <a:endParaRPr lang="en-GB" sz="800" b="1">
              <a:solidFill>
                <a:srgbClr val="1B1B1B"/>
              </a:solidFill>
              <a:latin typeface="Roboto" panose="02000000000000000000" pitchFamily="2" charset="0"/>
            </a:endParaRPr>
          </a:p>
          <a:p>
            <a:pPr marL="171408" indent="-171408" defTabSz="914171">
              <a:buFont typeface="Arial" panose="020B0604020202020204" pitchFamily="34" charset="0"/>
              <a:buChar char="•"/>
              <a:defRPr/>
            </a:pPr>
            <a:endParaRPr lang="en-US" sz="500">
              <a:solidFill>
                <a:prstClr val="black"/>
              </a:solidFill>
              <a:latin typeface="Calibri"/>
            </a:endParaRPr>
          </a:p>
        </p:txBody>
      </p:sp>
      <p:sp>
        <p:nvSpPr>
          <p:cNvPr id="2" name="Title 1">
            <a:extLst>
              <a:ext uri="{FF2B5EF4-FFF2-40B4-BE49-F238E27FC236}">
                <a16:creationId xmlns:a16="http://schemas.microsoft.com/office/drawing/2014/main" id="{F1580738-560A-FFEA-8341-2CFE67781CA4}"/>
              </a:ext>
            </a:extLst>
          </p:cNvPr>
          <p:cNvSpPr>
            <a:spLocks noGrp="1"/>
          </p:cNvSpPr>
          <p:nvPr>
            <p:ph type="title"/>
          </p:nvPr>
        </p:nvSpPr>
        <p:spPr/>
        <p:txBody>
          <a:bodyPr>
            <a:normAutofit fontScale="90000"/>
          </a:bodyPr>
          <a:lstStyle/>
          <a:p>
            <a:r>
              <a:rPr lang="en-DE"/>
              <a:t>Satellite data rescue</a:t>
            </a:r>
            <a:r>
              <a:rPr lang="en-GB"/>
              <a:t> for ERA6</a:t>
            </a:r>
            <a:endParaRPr lang="en-DE"/>
          </a:p>
        </p:txBody>
      </p:sp>
      <p:grpSp>
        <p:nvGrpSpPr>
          <p:cNvPr id="6" name="Group 5">
            <a:extLst>
              <a:ext uri="{FF2B5EF4-FFF2-40B4-BE49-F238E27FC236}">
                <a16:creationId xmlns:a16="http://schemas.microsoft.com/office/drawing/2014/main" id="{CF41C656-AC8B-2215-4A95-26CB7B7761CA}"/>
              </a:ext>
            </a:extLst>
          </p:cNvPr>
          <p:cNvGrpSpPr/>
          <p:nvPr/>
        </p:nvGrpSpPr>
        <p:grpSpPr>
          <a:xfrm>
            <a:off x="1156638" y="1519526"/>
            <a:ext cx="4029178" cy="3861558"/>
            <a:chOff x="1156938" y="1519028"/>
            <a:chExt cx="4030229" cy="3862564"/>
          </a:xfrm>
        </p:grpSpPr>
        <p:sp>
          <p:nvSpPr>
            <p:cNvPr id="11" name="ZoneTexte 80">
              <a:extLst>
                <a:ext uri="{FF2B5EF4-FFF2-40B4-BE49-F238E27FC236}">
                  <a16:creationId xmlns:a16="http://schemas.microsoft.com/office/drawing/2014/main" id="{7E42845E-5652-0B11-AC81-A4664A63EC75}"/>
                </a:ext>
              </a:extLst>
            </p:cNvPr>
            <p:cNvSpPr txBox="1"/>
            <p:nvPr/>
          </p:nvSpPr>
          <p:spPr>
            <a:xfrm>
              <a:off x="4290229" y="2698091"/>
              <a:ext cx="896938" cy="66453"/>
            </a:xfrm>
            <a:prstGeom prst="rect">
              <a:avLst/>
            </a:prstGeom>
            <a:noFill/>
          </p:spPr>
          <p:txBody>
            <a:bodyPr wrap="square" tIns="0" bIns="0" rtlCol="0">
              <a:noAutofit/>
            </a:bodyPr>
            <a:lstStyle>
              <a:defPPr>
                <a:defRPr lang="fr-FR"/>
              </a:defPPr>
              <a:lvl1pPr algn="ctr">
                <a:defRPr sz="800">
                  <a:solidFill>
                    <a:schemeClr val="bg1"/>
                  </a:solidFill>
                  <a:latin typeface="Arial Rounded MT Bold" panose="020F0704030504030204" pitchFamily="34" charset="0"/>
                </a:defRPr>
              </a:lvl1pPr>
            </a:lstStyle>
            <a:p>
              <a:pPr defTabSz="914149">
                <a:defRPr/>
              </a:pPr>
              <a:r>
                <a:rPr lang="en-GB">
                  <a:solidFill>
                    <a:prstClr val="black"/>
                  </a:solidFill>
                </a:rPr>
                <a:t>SI-1/M28-29</a:t>
              </a:r>
            </a:p>
          </p:txBody>
        </p:sp>
        <p:sp>
          <p:nvSpPr>
            <p:cNvPr id="20" name="TextBox 19">
              <a:extLst>
                <a:ext uri="{FF2B5EF4-FFF2-40B4-BE49-F238E27FC236}">
                  <a16:creationId xmlns:a16="http://schemas.microsoft.com/office/drawing/2014/main" id="{88083F62-FDB3-AA3E-8AD8-8B0FFBD33FCC}"/>
                </a:ext>
              </a:extLst>
            </p:cNvPr>
            <p:cNvSpPr txBox="1"/>
            <p:nvPr/>
          </p:nvSpPr>
          <p:spPr>
            <a:xfrm>
              <a:off x="1156938" y="4458021"/>
              <a:ext cx="2004448" cy="923571"/>
            </a:xfrm>
            <a:prstGeom prst="rect">
              <a:avLst/>
            </a:prstGeom>
            <a:solidFill>
              <a:schemeClr val="accent2">
                <a:lumMod val="20000"/>
                <a:lumOff val="80000"/>
              </a:schemeClr>
            </a:solidFill>
          </p:spPr>
          <p:txBody>
            <a:bodyPr wrap="square" rtlCol="0">
              <a:spAutoFit/>
            </a:bodyPr>
            <a:lstStyle>
              <a:defPPr>
                <a:defRPr lang="en-US"/>
              </a:defPPr>
              <a:lvl1pPr>
                <a:defRPr i="1"/>
              </a:lvl1pPr>
            </a:lstStyle>
            <a:p>
              <a:pPr algn="ctr" defTabSz="914171">
                <a:defRPr/>
              </a:pPr>
              <a:r>
                <a:rPr lang="en-GB">
                  <a:solidFill>
                    <a:prstClr val="black"/>
                  </a:solidFill>
                  <a:latin typeface="Calibri"/>
                </a:rPr>
                <a:t>A</a:t>
              </a:r>
              <a:r>
                <a:rPr lang="en-DE">
                  <a:solidFill>
                    <a:prstClr val="black"/>
                  </a:solidFill>
                  <a:latin typeface="Calibri"/>
                </a:rPr>
                <a:t>tmospheric motion (wind) vectors</a:t>
              </a:r>
            </a:p>
          </p:txBody>
        </p:sp>
        <p:sp>
          <p:nvSpPr>
            <p:cNvPr id="21" name="TextBox 20">
              <a:extLst>
                <a:ext uri="{FF2B5EF4-FFF2-40B4-BE49-F238E27FC236}">
                  <a16:creationId xmlns:a16="http://schemas.microsoft.com/office/drawing/2014/main" id="{7C49C6F7-F021-A478-DF3E-682ED7BA1D46}"/>
                </a:ext>
              </a:extLst>
            </p:cNvPr>
            <p:cNvSpPr txBox="1"/>
            <p:nvPr/>
          </p:nvSpPr>
          <p:spPr>
            <a:xfrm>
              <a:off x="1156938" y="3501577"/>
              <a:ext cx="1571367" cy="646499"/>
            </a:xfrm>
            <a:prstGeom prst="rect">
              <a:avLst/>
            </a:prstGeom>
            <a:solidFill>
              <a:schemeClr val="accent2">
                <a:lumMod val="20000"/>
                <a:lumOff val="80000"/>
              </a:schemeClr>
            </a:solidFill>
          </p:spPr>
          <p:txBody>
            <a:bodyPr wrap="square" rtlCol="0">
              <a:spAutoFit/>
            </a:bodyPr>
            <a:lstStyle>
              <a:defPPr>
                <a:defRPr lang="en-US"/>
              </a:defPPr>
              <a:lvl1pPr>
                <a:defRPr i="1"/>
              </a:lvl1pPr>
            </a:lstStyle>
            <a:p>
              <a:pPr algn="ctr" defTabSz="914171">
                <a:defRPr/>
              </a:pPr>
              <a:r>
                <a:rPr lang="en-US">
                  <a:solidFill>
                    <a:prstClr val="black"/>
                  </a:solidFill>
                  <a:latin typeface="Calibri"/>
                </a:rPr>
                <a:t>Microwave radiometers</a:t>
              </a:r>
              <a:endParaRPr lang="en-DE">
                <a:solidFill>
                  <a:prstClr val="black"/>
                </a:solidFill>
                <a:latin typeface="Calibri"/>
              </a:endParaRPr>
            </a:p>
          </p:txBody>
        </p:sp>
        <p:sp>
          <p:nvSpPr>
            <p:cNvPr id="22" name="TextBox 21">
              <a:extLst>
                <a:ext uri="{FF2B5EF4-FFF2-40B4-BE49-F238E27FC236}">
                  <a16:creationId xmlns:a16="http://schemas.microsoft.com/office/drawing/2014/main" id="{B112D53B-7A14-7396-07BD-2B4A794EAA80}"/>
                </a:ext>
              </a:extLst>
            </p:cNvPr>
            <p:cNvSpPr txBox="1"/>
            <p:nvPr/>
          </p:nvSpPr>
          <p:spPr>
            <a:xfrm>
              <a:off x="1156938" y="2384357"/>
              <a:ext cx="1326830" cy="646499"/>
            </a:xfrm>
            <a:prstGeom prst="rect">
              <a:avLst/>
            </a:prstGeom>
            <a:solidFill>
              <a:schemeClr val="accent2">
                <a:lumMod val="20000"/>
                <a:lumOff val="80000"/>
              </a:schemeClr>
            </a:solidFill>
          </p:spPr>
          <p:txBody>
            <a:bodyPr wrap="square" rtlCol="0">
              <a:spAutoFit/>
            </a:bodyPr>
            <a:lstStyle>
              <a:defPPr>
                <a:defRPr lang="en-US"/>
              </a:defPPr>
              <a:lvl1pPr>
                <a:defRPr i="1"/>
              </a:lvl1pPr>
            </a:lstStyle>
            <a:p>
              <a:pPr algn="ctr" defTabSz="914171">
                <a:defRPr/>
              </a:pPr>
              <a:r>
                <a:rPr lang="en-US">
                  <a:solidFill>
                    <a:prstClr val="black"/>
                  </a:solidFill>
                  <a:latin typeface="Calibri"/>
                </a:rPr>
                <a:t>Infrared sounders</a:t>
              </a:r>
              <a:endParaRPr lang="en-DE">
                <a:solidFill>
                  <a:prstClr val="black"/>
                </a:solidFill>
                <a:latin typeface="Calibri"/>
              </a:endParaRPr>
            </a:p>
          </p:txBody>
        </p:sp>
        <p:sp>
          <p:nvSpPr>
            <p:cNvPr id="23" name="TextBox 22">
              <a:extLst>
                <a:ext uri="{FF2B5EF4-FFF2-40B4-BE49-F238E27FC236}">
                  <a16:creationId xmlns:a16="http://schemas.microsoft.com/office/drawing/2014/main" id="{EF8BDF8E-C13F-BF45-A3FB-F1B03F047202}"/>
                </a:ext>
              </a:extLst>
            </p:cNvPr>
            <p:cNvSpPr txBox="1"/>
            <p:nvPr/>
          </p:nvSpPr>
          <p:spPr>
            <a:xfrm>
              <a:off x="1156938" y="1519028"/>
              <a:ext cx="1314259" cy="646499"/>
            </a:xfrm>
            <a:prstGeom prst="rect">
              <a:avLst/>
            </a:prstGeom>
            <a:solidFill>
              <a:schemeClr val="accent2">
                <a:lumMod val="20000"/>
                <a:lumOff val="80000"/>
              </a:schemeClr>
            </a:solidFill>
          </p:spPr>
          <p:txBody>
            <a:bodyPr wrap="square" rtlCol="0">
              <a:spAutoFit/>
            </a:bodyPr>
            <a:lstStyle/>
            <a:p>
              <a:pPr algn="ctr" defTabSz="914171">
                <a:defRPr/>
              </a:pPr>
              <a:r>
                <a:rPr lang="en-US" i="1">
                  <a:solidFill>
                    <a:prstClr val="black"/>
                  </a:solidFill>
                  <a:latin typeface="Calibri"/>
                </a:rPr>
                <a:t>Infrared imagers</a:t>
              </a:r>
              <a:endParaRPr lang="en-DE" i="1">
                <a:solidFill>
                  <a:prstClr val="black"/>
                </a:solidFill>
                <a:latin typeface="Calibri"/>
              </a:endParaRPr>
            </a:p>
          </p:txBody>
        </p:sp>
      </p:grpSp>
      <p:sp>
        <p:nvSpPr>
          <p:cNvPr id="10" name="TextBox 9">
            <a:extLst>
              <a:ext uri="{FF2B5EF4-FFF2-40B4-BE49-F238E27FC236}">
                <a16:creationId xmlns:a16="http://schemas.microsoft.com/office/drawing/2014/main" id="{137260AC-1081-0259-C41A-01952C72191E}"/>
              </a:ext>
            </a:extLst>
          </p:cNvPr>
          <p:cNvSpPr txBox="1"/>
          <p:nvPr/>
        </p:nvSpPr>
        <p:spPr>
          <a:xfrm>
            <a:off x="766032" y="6201187"/>
            <a:ext cx="3534942" cy="338554"/>
          </a:xfrm>
          <a:prstGeom prst="rect">
            <a:avLst/>
          </a:prstGeom>
          <a:noFill/>
        </p:spPr>
        <p:txBody>
          <a:bodyPr wrap="none" rtlCol="0">
            <a:spAutoFit/>
          </a:bodyPr>
          <a:lstStyle/>
          <a:p>
            <a:pPr defTabSz="1218895"/>
            <a:r>
              <a:rPr lang="en-US" sz="1600">
                <a:solidFill>
                  <a:srgbClr val="000000"/>
                </a:solidFill>
                <a:latin typeface="Helvetica"/>
              </a:rPr>
              <a:t>(A.  </a:t>
            </a:r>
            <a:r>
              <a:rPr lang="en-US" sz="1600" err="1">
                <a:solidFill>
                  <a:srgbClr val="000000"/>
                </a:solidFill>
                <a:latin typeface="Helvetica"/>
              </a:rPr>
              <a:t>Klonecki</a:t>
            </a:r>
            <a:r>
              <a:rPr lang="en-US" sz="1600">
                <a:solidFill>
                  <a:srgbClr val="000000"/>
                </a:solidFill>
                <a:latin typeface="Helvetica"/>
              </a:rPr>
              <a:t> &amp; colleagues,  </a:t>
            </a:r>
            <a:r>
              <a:rPr lang="en-US" sz="1600" err="1">
                <a:solidFill>
                  <a:srgbClr val="000000"/>
                </a:solidFill>
                <a:latin typeface="Helvetica"/>
              </a:rPr>
              <a:t>Spascia</a:t>
            </a:r>
            <a:r>
              <a:rPr lang="en-US" sz="1600">
                <a:solidFill>
                  <a:srgbClr val="000000"/>
                </a:solidFill>
                <a:latin typeface="Helvetica"/>
              </a:rPr>
              <a:t>)</a:t>
            </a:r>
          </a:p>
        </p:txBody>
      </p:sp>
    </p:spTree>
    <p:extLst>
      <p:ext uri="{BB962C8B-B14F-4D97-AF65-F5344CB8AC3E}">
        <p14:creationId xmlns:p14="http://schemas.microsoft.com/office/powerpoint/2010/main" val="181852864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7807429-CCC5-7578-27A1-606D1EC8BE40}"/>
              </a:ext>
            </a:extLst>
          </p:cNvPr>
          <p:cNvSpPr/>
          <p:nvPr/>
        </p:nvSpPr>
        <p:spPr>
          <a:xfrm>
            <a:off x="4513260" y="1494956"/>
            <a:ext cx="3115718" cy="3920668"/>
          </a:xfrm>
          <a:prstGeom prst="rect">
            <a:avLst/>
          </a:prstGeom>
          <a:solidFill>
            <a:sysClr val="window" lastClr="FFFFFF"/>
          </a:solidFill>
          <a:ln w="25400" cap="flat" cmpd="sng" algn="ctr">
            <a:noFill/>
            <a:prstDash val="solid"/>
          </a:ln>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GB" sz="1799" b="0" i="0" u="none" strike="noStrike" kern="0" cap="none" spc="0" normalizeH="0" baseline="0" noProof="0">
              <a:ln>
                <a:noFill/>
              </a:ln>
              <a:solidFill>
                <a:prstClr val="white"/>
              </a:solidFill>
              <a:effectLst/>
              <a:uLnTx/>
              <a:uFillTx/>
              <a:latin typeface="Calibri"/>
              <a:ea typeface="+mn-ea"/>
              <a:cs typeface="+mn-cs"/>
            </a:endParaRPr>
          </a:p>
        </p:txBody>
      </p:sp>
      <p:grpSp>
        <p:nvGrpSpPr>
          <p:cNvPr id="7" name="Group 10">
            <a:extLst>
              <a:ext uri="{FF2B5EF4-FFF2-40B4-BE49-F238E27FC236}">
                <a16:creationId xmlns:a16="http://schemas.microsoft.com/office/drawing/2014/main" id="{4AE4A56F-115E-DAE8-F303-AE250D3CF1DF}"/>
              </a:ext>
            </a:extLst>
          </p:cNvPr>
          <p:cNvGrpSpPr/>
          <p:nvPr/>
        </p:nvGrpSpPr>
        <p:grpSpPr>
          <a:xfrm>
            <a:off x="1251323" y="1230848"/>
            <a:ext cx="8786421" cy="4194652"/>
            <a:chOff x="375272" y="616018"/>
            <a:chExt cx="8788710" cy="4195745"/>
          </a:xfrm>
        </p:grpSpPr>
        <p:sp>
          <p:nvSpPr>
            <p:cNvPr id="8" name="ZoneTexte 133">
              <a:extLst>
                <a:ext uri="{FF2B5EF4-FFF2-40B4-BE49-F238E27FC236}">
                  <a16:creationId xmlns:a16="http://schemas.microsoft.com/office/drawing/2014/main" id="{4590372C-755D-B6ED-EB7C-EF8F2D248430}"/>
                </a:ext>
              </a:extLst>
            </p:cNvPr>
            <p:cNvSpPr txBox="1"/>
            <p:nvPr/>
          </p:nvSpPr>
          <p:spPr>
            <a:xfrm>
              <a:off x="1493354" y="4511681"/>
              <a:ext cx="7126325" cy="300082"/>
            </a:xfrm>
            <a:prstGeom prst="rect">
              <a:avLst/>
            </a:prstGeom>
            <a:noFill/>
          </p:spPr>
          <p:txBody>
            <a:bodyPr wrap="square" rtlCol="0">
              <a:spAutoFit/>
            </a:bodyPr>
            <a:lstStyle/>
            <a:p>
              <a:pPr marL="0" marR="0" lvl="0" indent="0" algn="l" defTabSz="685594" rtl="0" eaLnBrk="1" fontAlgn="auto" latinLnBrk="0" hangingPunct="1">
                <a:lnSpc>
                  <a:spcPct val="100000"/>
                </a:lnSpc>
                <a:spcBef>
                  <a:spcPts val="0"/>
                </a:spcBef>
                <a:spcAft>
                  <a:spcPts val="0"/>
                </a:spcAft>
                <a:buClrTx/>
                <a:buSzTx/>
                <a:buFontTx/>
                <a:buNone/>
                <a:tabLst/>
                <a:defRPr/>
              </a:pPr>
              <a:r>
                <a:rPr kumimoji="0" lang="en-GB" sz="1350" b="0" i="0" u="none" strike="noStrike" kern="0" cap="none" spc="0" normalizeH="0" baseline="0" noProof="0">
                  <a:ln>
                    <a:noFill/>
                  </a:ln>
                  <a:solidFill>
                    <a:prstClr val="black"/>
                  </a:solidFill>
                  <a:effectLst/>
                  <a:uLnTx/>
                  <a:uFillTx/>
                  <a:latin typeface="Calibri" panose="020F0502020204030204"/>
                  <a:ea typeface="+mn-ea"/>
                  <a:cs typeface="+mn-cs"/>
                </a:rPr>
                <a:t> 1960                       </a:t>
              </a:r>
              <a:r>
                <a:rPr kumimoji="0" lang="en-GB" sz="900" b="0" i="0" u="none" strike="noStrike" kern="0" cap="none" spc="0" normalizeH="0" baseline="0" noProof="0">
                  <a:ln>
                    <a:noFill/>
                  </a:ln>
                  <a:solidFill>
                    <a:prstClr val="black"/>
                  </a:solidFill>
                  <a:effectLst/>
                  <a:uLnTx/>
                  <a:uFillTx/>
                  <a:latin typeface="Calibri" panose="020F0502020204030204"/>
                  <a:ea typeface="+mn-ea"/>
                  <a:cs typeface="+mn-cs"/>
                </a:rPr>
                <a:t>1965</a:t>
              </a:r>
              <a:r>
                <a:rPr kumimoji="0" lang="en-GB" sz="1350" b="0" i="0" u="none" strike="noStrike" kern="0" cap="none" spc="0" normalizeH="0" baseline="0" noProof="0">
                  <a:ln>
                    <a:noFill/>
                  </a:ln>
                  <a:solidFill>
                    <a:prstClr val="black"/>
                  </a:solidFill>
                  <a:effectLst/>
                  <a:uLnTx/>
                  <a:uFillTx/>
                  <a:latin typeface="Calibri" panose="020F0502020204030204"/>
                  <a:ea typeface="+mn-ea"/>
                  <a:cs typeface="+mn-cs"/>
                </a:rPr>
                <a:t>                         1970                        </a:t>
              </a:r>
              <a:r>
                <a:rPr kumimoji="0" lang="en-GB" sz="900" b="0" i="0" u="none" strike="noStrike" kern="0" cap="none" spc="0" normalizeH="0" baseline="0" noProof="0">
                  <a:ln>
                    <a:noFill/>
                  </a:ln>
                  <a:solidFill>
                    <a:prstClr val="black"/>
                  </a:solidFill>
                  <a:effectLst/>
                  <a:uLnTx/>
                  <a:uFillTx/>
                  <a:latin typeface="Calibri" panose="020F0502020204030204"/>
                  <a:ea typeface="+mn-ea"/>
                  <a:cs typeface="+mn-cs"/>
                </a:rPr>
                <a:t>1975</a:t>
              </a:r>
              <a:r>
                <a:rPr kumimoji="0" lang="en-GB" sz="1350" b="0" i="0" u="none" strike="noStrike" kern="0" cap="none" spc="0" normalizeH="0" baseline="0" noProof="0">
                  <a:ln>
                    <a:noFill/>
                  </a:ln>
                  <a:solidFill>
                    <a:prstClr val="black"/>
                  </a:solidFill>
                  <a:effectLst/>
                  <a:uLnTx/>
                  <a:uFillTx/>
                  <a:latin typeface="Calibri" panose="020F0502020204030204"/>
                  <a:ea typeface="+mn-ea"/>
                  <a:cs typeface="+mn-cs"/>
                </a:rPr>
                <a:t>                         1980                       </a:t>
              </a:r>
              <a:r>
                <a:rPr kumimoji="0" lang="en-GB" sz="900" b="0" i="0" u="none" strike="noStrike" kern="0" cap="none" spc="0" normalizeH="0" baseline="0" noProof="0">
                  <a:ln>
                    <a:noFill/>
                  </a:ln>
                  <a:solidFill>
                    <a:prstClr val="black"/>
                  </a:solidFill>
                  <a:effectLst/>
                  <a:uLnTx/>
                  <a:uFillTx/>
                  <a:latin typeface="Calibri" panose="020F0502020204030204"/>
                  <a:ea typeface="+mn-ea"/>
                  <a:cs typeface="+mn-cs"/>
                </a:rPr>
                <a:t> 1985</a:t>
              </a:r>
              <a:endParaRPr kumimoji="0" lang="fr-FR" sz="900"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9" name="Connecteur droit 134">
              <a:extLst>
                <a:ext uri="{FF2B5EF4-FFF2-40B4-BE49-F238E27FC236}">
                  <a16:creationId xmlns:a16="http://schemas.microsoft.com/office/drawing/2014/main" id="{8321ED67-6B83-1CB8-F2A1-71F8B987AB13}"/>
                </a:ext>
              </a:extLst>
            </p:cNvPr>
            <p:cNvCxnSpPr>
              <a:cxnSpLocks/>
            </p:cNvCxnSpPr>
            <p:nvPr/>
          </p:nvCxnSpPr>
          <p:spPr>
            <a:xfrm>
              <a:off x="375272" y="3735897"/>
              <a:ext cx="8705088" cy="0"/>
            </a:xfrm>
            <a:prstGeom prst="line">
              <a:avLst/>
            </a:prstGeom>
            <a:noFill/>
            <a:ln w="9525" cap="flat" cmpd="sng" algn="ctr">
              <a:solidFill>
                <a:srgbClr val="A73F3C"/>
              </a:solidFill>
              <a:prstDash val="lgDash"/>
            </a:ln>
            <a:effectLst/>
          </p:spPr>
        </p:cxnSp>
        <p:cxnSp>
          <p:nvCxnSpPr>
            <p:cNvPr id="10" name="Connecteur droit 135">
              <a:extLst>
                <a:ext uri="{FF2B5EF4-FFF2-40B4-BE49-F238E27FC236}">
                  <a16:creationId xmlns:a16="http://schemas.microsoft.com/office/drawing/2014/main" id="{FB9FF250-88F1-7001-5E15-F10055CF08E0}"/>
                </a:ext>
              </a:extLst>
            </p:cNvPr>
            <p:cNvCxnSpPr>
              <a:cxnSpLocks/>
            </p:cNvCxnSpPr>
            <p:nvPr/>
          </p:nvCxnSpPr>
          <p:spPr>
            <a:xfrm flipV="1">
              <a:off x="445676" y="2239767"/>
              <a:ext cx="8718306" cy="1"/>
            </a:xfrm>
            <a:prstGeom prst="line">
              <a:avLst/>
            </a:prstGeom>
            <a:noFill/>
            <a:ln w="9525" cap="flat" cmpd="sng" algn="ctr">
              <a:solidFill>
                <a:srgbClr val="A73F3C"/>
              </a:solidFill>
              <a:prstDash val="lgDash"/>
            </a:ln>
            <a:effectLst/>
          </p:spPr>
        </p:cxnSp>
        <p:cxnSp>
          <p:nvCxnSpPr>
            <p:cNvPr id="11" name="Connecteur droit 136">
              <a:extLst>
                <a:ext uri="{FF2B5EF4-FFF2-40B4-BE49-F238E27FC236}">
                  <a16:creationId xmlns:a16="http://schemas.microsoft.com/office/drawing/2014/main" id="{5441D5EA-B18F-5E3B-AE1E-E3E30EDE60E6}"/>
                </a:ext>
              </a:extLst>
            </p:cNvPr>
            <p:cNvCxnSpPr>
              <a:cxnSpLocks/>
            </p:cNvCxnSpPr>
            <p:nvPr/>
          </p:nvCxnSpPr>
          <p:spPr>
            <a:xfrm>
              <a:off x="447954" y="616018"/>
              <a:ext cx="8632406" cy="27472"/>
            </a:xfrm>
            <a:prstGeom prst="line">
              <a:avLst/>
            </a:prstGeom>
            <a:noFill/>
            <a:ln w="9525" cap="flat" cmpd="sng" algn="ctr">
              <a:solidFill>
                <a:srgbClr val="A73F3C"/>
              </a:solidFill>
              <a:prstDash val="lgDash"/>
            </a:ln>
            <a:effectLst/>
          </p:spPr>
        </p:cxnSp>
        <p:cxnSp>
          <p:nvCxnSpPr>
            <p:cNvPr id="12" name="Straight Connector 54">
              <a:extLst>
                <a:ext uri="{FF2B5EF4-FFF2-40B4-BE49-F238E27FC236}">
                  <a16:creationId xmlns:a16="http://schemas.microsoft.com/office/drawing/2014/main" id="{FE19C2D3-29D9-5779-6AF5-42E79A7D6B54}"/>
                </a:ext>
              </a:extLst>
            </p:cNvPr>
            <p:cNvCxnSpPr/>
            <p:nvPr/>
          </p:nvCxnSpPr>
          <p:spPr>
            <a:xfrm flipV="1">
              <a:off x="4199844" y="649345"/>
              <a:ext cx="0" cy="3702253"/>
            </a:xfrm>
            <a:prstGeom prst="line">
              <a:avLst/>
            </a:prstGeom>
            <a:noFill/>
            <a:ln w="25400" cap="flat" cmpd="sng" algn="ctr">
              <a:solidFill>
                <a:sysClr val="window" lastClr="FFFFFF">
                  <a:lumMod val="75000"/>
                </a:sysClr>
              </a:solidFill>
              <a:prstDash val="sysDot"/>
            </a:ln>
            <a:effectLst/>
          </p:spPr>
        </p:cxnSp>
        <p:cxnSp>
          <p:nvCxnSpPr>
            <p:cNvPr id="13" name="Straight Connector 55">
              <a:extLst>
                <a:ext uri="{FF2B5EF4-FFF2-40B4-BE49-F238E27FC236}">
                  <a16:creationId xmlns:a16="http://schemas.microsoft.com/office/drawing/2014/main" id="{6C28D64A-BF90-38F7-5381-6E96DE2ABE27}"/>
                </a:ext>
              </a:extLst>
            </p:cNvPr>
            <p:cNvCxnSpPr/>
            <p:nvPr/>
          </p:nvCxnSpPr>
          <p:spPr>
            <a:xfrm flipV="1">
              <a:off x="6614648" y="649345"/>
              <a:ext cx="0" cy="3702253"/>
            </a:xfrm>
            <a:prstGeom prst="line">
              <a:avLst/>
            </a:prstGeom>
            <a:noFill/>
            <a:ln w="25400" cap="flat" cmpd="sng" algn="ctr">
              <a:solidFill>
                <a:sysClr val="window" lastClr="FFFFFF">
                  <a:lumMod val="75000"/>
                </a:sysClr>
              </a:solidFill>
              <a:prstDash val="sysDot"/>
            </a:ln>
            <a:effectLst/>
          </p:spPr>
        </p:cxnSp>
        <p:sp>
          <p:nvSpPr>
            <p:cNvPr id="14" name="ZoneTexte 159">
              <a:extLst>
                <a:ext uri="{FF2B5EF4-FFF2-40B4-BE49-F238E27FC236}">
                  <a16:creationId xmlns:a16="http://schemas.microsoft.com/office/drawing/2014/main" id="{494F4DEC-9148-B3B8-6CC6-77C5FF00ECDA}"/>
                </a:ext>
              </a:extLst>
            </p:cNvPr>
            <p:cNvSpPr txBox="1"/>
            <p:nvPr/>
          </p:nvSpPr>
          <p:spPr>
            <a:xfrm>
              <a:off x="4321613" y="2074383"/>
              <a:ext cx="1043223" cy="1661514"/>
            </a:xfrm>
            <a:prstGeom prst="rect">
              <a:avLst/>
            </a:prstGeom>
            <a:solidFill>
              <a:srgbClr val="C0504D">
                <a:lumMod val="75000"/>
                <a:alpha val="60000"/>
              </a:srgbClr>
            </a:solidFill>
            <a:ln w="12700">
              <a:solidFill>
                <a:sysClr val="windowText" lastClr="000000"/>
              </a:solidFill>
            </a:ln>
          </p:spPr>
          <p:txBody>
            <a:bodyPr wrap="square" tIns="0" bIns="0" rtlCol="0">
              <a:noAutofit/>
            </a:bodyPr>
            <a:lstStyle>
              <a:defPPr>
                <a:defRPr lang="en-US"/>
              </a:defPPr>
              <a:lvl1pPr>
                <a:defRPr sz="800">
                  <a:latin typeface="Arial Rounded MT Bold" panose="020F0704030504030204" pitchFamily="34" charset="0"/>
                </a:defRPr>
              </a:lvl1pPr>
            </a:lstStyle>
            <a:p>
              <a:pPr marL="0" marR="0" lvl="0" indent="0" algn="l" defTabSz="685594" rtl="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cxnSp>
          <p:nvCxnSpPr>
            <p:cNvPr id="15" name="Connecteur droit avec flèche 142">
              <a:extLst>
                <a:ext uri="{FF2B5EF4-FFF2-40B4-BE49-F238E27FC236}">
                  <a16:creationId xmlns:a16="http://schemas.microsoft.com/office/drawing/2014/main" id="{7477B659-948A-018C-98AD-F3D4B44EC69C}"/>
                </a:ext>
              </a:extLst>
            </p:cNvPr>
            <p:cNvCxnSpPr>
              <a:cxnSpLocks/>
            </p:cNvCxnSpPr>
            <p:nvPr/>
          </p:nvCxnSpPr>
          <p:spPr>
            <a:xfrm>
              <a:off x="1428750" y="4358571"/>
              <a:ext cx="7715251" cy="0"/>
            </a:xfrm>
            <a:prstGeom prst="straightConnector1">
              <a:avLst/>
            </a:prstGeom>
            <a:noFill/>
            <a:ln w="25400" cap="flat" cmpd="sng" algn="ctr">
              <a:solidFill>
                <a:srgbClr val="3858FA"/>
              </a:solidFill>
              <a:prstDash val="solid"/>
              <a:tailEnd type="triangle"/>
            </a:ln>
            <a:effectLst/>
          </p:spPr>
        </p:cxnSp>
        <p:sp>
          <p:nvSpPr>
            <p:cNvPr id="16" name="ZoneTexte 159">
              <a:extLst>
                <a:ext uri="{FF2B5EF4-FFF2-40B4-BE49-F238E27FC236}">
                  <a16:creationId xmlns:a16="http://schemas.microsoft.com/office/drawing/2014/main" id="{5A9F41A1-C9E9-01F9-AEE8-B75EBB0CF6CB}"/>
                </a:ext>
              </a:extLst>
            </p:cNvPr>
            <p:cNvSpPr txBox="1"/>
            <p:nvPr/>
          </p:nvSpPr>
          <p:spPr>
            <a:xfrm>
              <a:off x="5488200" y="643491"/>
              <a:ext cx="726532" cy="1849346"/>
            </a:xfrm>
            <a:prstGeom prst="rect">
              <a:avLst/>
            </a:prstGeom>
            <a:solidFill>
              <a:srgbClr val="FFC000">
                <a:alpha val="60000"/>
              </a:srgbClr>
            </a:solidFill>
            <a:ln w="12700">
              <a:solidFill>
                <a:sysClr val="windowText" lastClr="000000"/>
              </a:solidFill>
            </a:ln>
          </p:spPr>
          <p:txBody>
            <a:bodyPr wrap="square" tIns="0" bIns="0" rtlCol="0">
              <a:noAutofit/>
            </a:bodyPr>
            <a:lstStyle>
              <a:defPPr>
                <a:defRPr lang="en-US"/>
              </a:defPPr>
              <a:lvl1pPr>
                <a:defRPr sz="800">
                  <a:latin typeface="Arial Rounded MT Bold" panose="020F0704030504030204" pitchFamily="34" charset="0"/>
                </a:defRPr>
              </a:lvl1pPr>
            </a:lstStyle>
            <a:p>
              <a:pPr marL="0" marR="0" lvl="0" indent="0" algn="ctr" defTabSz="685594" rtl="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rPr>
                <a:t>PMR/N6</a:t>
              </a:r>
              <a:endParaRPr kumimoji="0" lang="fr-FR" sz="9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17" name="ZoneTexte 159">
              <a:extLst>
                <a:ext uri="{FF2B5EF4-FFF2-40B4-BE49-F238E27FC236}">
                  <a16:creationId xmlns:a16="http://schemas.microsoft.com/office/drawing/2014/main" id="{48CE0B66-709A-A4A6-B127-0050342A9CCD}"/>
                </a:ext>
              </a:extLst>
            </p:cNvPr>
            <p:cNvSpPr txBox="1"/>
            <p:nvPr/>
          </p:nvSpPr>
          <p:spPr>
            <a:xfrm>
              <a:off x="4828575" y="2962924"/>
              <a:ext cx="1590011" cy="1400387"/>
            </a:xfrm>
            <a:prstGeom prst="rect">
              <a:avLst/>
            </a:prstGeom>
            <a:solidFill>
              <a:srgbClr val="FFC000">
                <a:alpha val="60000"/>
              </a:srgbClr>
            </a:solidFill>
            <a:ln w="12700">
              <a:solidFill>
                <a:sysClr val="windowText" lastClr="000000"/>
              </a:solidFill>
            </a:ln>
          </p:spPr>
          <p:txBody>
            <a:bodyPr wrap="square" tIns="0" bIns="0" rtlCol="0">
              <a:noAutofit/>
            </a:bodyPr>
            <a:lstStyle>
              <a:defPPr>
                <a:defRPr lang="en-US"/>
              </a:defPPr>
              <a:lvl1pPr>
                <a:defRPr sz="800">
                  <a:latin typeface="Arial Rounded MT Bold" panose="020F0704030504030204" pitchFamily="34" charset="0"/>
                </a:defRPr>
              </a:lvl1pPr>
            </a:lstStyle>
            <a:p>
              <a:pPr marL="0" marR="0" lvl="0" indent="0" algn="ctr" defTabSz="685594"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rPr>
                <a:t>VTPR/NOAA2-5</a:t>
              </a:r>
              <a:endParaRPr kumimoji="0" lang="fr-FR"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18" name="ZoneTexte 159">
              <a:extLst>
                <a:ext uri="{FF2B5EF4-FFF2-40B4-BE49-F238E27FC236}">
                  <a16:creationId xmlns:a16="http://schemas.microsoft.com/office/drawing/2014/main" id="{8471E35A-C6F6-B505-E865-3A565E7BE00F}"/>
                </a:ext>
              </a:extLst>
            </p:cNvPr>
            <p:cNvSpPr txBox="1"/>
            <p:nvPr/>
          </p:nvSpPr>
          <p:spPr>
            <a:xfrm>
              <a:off x="5488200" y="3389005"/>
              <a:ext cx="231158" cy="970616"/>
            </a:xfrm>
            <a:prstGeom prst="rect">
              <a:avLst/>
            </a:prstGeom>
            <a:solidFill>
              <a:srgbClr val="C0504D">
                <a:lumMod val="75000"/>
                <a:alpha val="60000"/>
              </a:srgbClr>
            </a:solidFill>
            <a:ln w="12700">
              <a:solidFill>
                <a:sysClr val="windowText" lastClr="000000"/>
              </a:solidFill>
            </a:ln>
          </p:spPr>
          <p:txBody>
            <a:bodyPr wrap="square" tIns="0" bIns="0" rtlCol="0">
              <a:noAutofit/>
            </a:bodyPr>
            <a:lstStyle>
              <a:defPPr>
                <a:defRPr lang="en-US"/>
              </a:defPPr>
              <a:lvl1pPr>
                <a:defRPr sz="800">
                  <a:latin typeface="Arial Rounded MT Bold" panose="020F0704030504030204" pitchFamily="34" charset="0"/>
                </a:defRPr>
              </a:lvl1pPr>
            </a:lstStyle>
            <a:p>
              <a:pPr marL="0" marR="0" lvl="0" indent="0" algn="l" defTabSz="685594" rtl="0" eaLnBrk="1" fontAlgn="auto" latinLnBrk="0" hangingPunct="1">
                <a:lnSpc>
                  <a:spcPct val="100000"/>
                </a:lnSpc>
                <a:spcBef>
                  <a:spcPts val="0"/>
                </a:spcBef>
                <a:spcAft>
                  <a:spcPts val="0"/>
                </a:spcAft>
                <a:buClrTx/>
                <a:buSzTx/>
                <a:buFontTx/>
                <a:buNone/>
                <a:tabLst/>
                <a:defRPr/>
              </a:pPr>
              <a:endParaRPr kumimoji="0" lang="fr-FR"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19" name="ZoneTexte 159">
              <a:extLst>
                <a:ext uri="{FF2B5EF4-FFF2-40B4-BE49-F238E27FC236}">
                  <a16:creationId xmlns:a16="http://schemas.microsoft.com/office/drawing/2014/main" id="{D9DF988C-B34C-FF19-30FF-4C896B865830}"/>
                </a:ext>
              </a:extLst>
            </p:cNvPr>
            <p:cNvSpPr txBox="1"/>
            <p:nvPr/>
          </p:nvSpPr>
          <p:spPr>
            <a:xfrm>
              <a:off x="4849216" y="3389005"/>
              <a:ext cx="215446" cy="976752"/>
            </a:xfrm>
            <a:prstGeom prst="rect">
              <a:avLst/>
            </a:prstGeom>
            <a:solidFill>
              <a:srgbClr val="C0504D">
                <a:lumMod val="75000"/>
                <a:alpha val="60000"/>
              </a:srgbClr>
            </a:solidFill>
            <a:ln w="12700">
              <a:solidFill>
                <a:sysClr val="windowText" lastClr="000000"/>
              </a:solidFill>
            </a:ln>
          </p:spPr>
          <p:txBody>
            <a:bodyPr wrap="square" tIns="0" bIns="0" rtlCol="0">
              <a:noAutofit/>
            </a:bodyPr>
            <a:lstStyle>
              <a:defPPr>
                <a:defRPr lang="en-US"/>
              </a:defPPr>
              <a:lvl1pPr>
                <a:defRPr sz="800">
                  <a:latin typeface="Arial Rounded MT Bold" panose="020F0704030504030204" pitchFamily="34" charset="0"/>
                </a:defRPr>
              </a:lvl1pPr>
            </a:lstStyle>
            <a:p>
              <a:pPr marL="0" marR="0" lvl="0" indent="0" algn="l" defTabSz="685594" rtl="0" eaLnBrk="1" fontAlgn="auto" latinLnBrk="0" hangingPunct="1">
                <a:lnSpc>
                  <a:spcPct val="100000"/>
                </a:lnSpc>
                <a:spcBef>
                  <a:spcPts val="0"/>
                </a:spcBef>
                <a:spcAft>
                  <a:spcPts val="0"/>
                </a:spcAft>
                <a:buClrTx/>
                <a:buSzTx/>
                <a:buFontTx/>
                <a:buNone/>
                <a:tabLst/>
                <a:defRPr/>
              </a:pPr>
              <a:endParaRPr kumimoji="0" lang="fr-FR"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cxnSp>
          <p:nvCxnSpPr>
            <p:cNvPr id="21" name="Straight Connector 39">
              <a:extLst>
                <a:ext uri="{FF2B5EF4-FFF2-40B4-BE49-F238E27FC236}">
                  <a16:creationId xmlns:a16="http://schemas.microsoft.com/office/drawing/2014/main" id="{6B185D17-FC7F-E6E0-8B5D-BF0B96890841}"/>
                </a:ext>
              </a:extLst>
            </p:cNvPr>
            <p:cNvCxnSpPr/>
            <p:nvPr/>
          </p:nvCxnSpPr>
          <p:spPr>
            <a:xfrm flipV="1">
              <a:off x="1757120" y="636104"/>
              <a:ext cx="0" cy="3702253"/>
            </a:xfrm>
            <a:prstGeom prst="line">
              <a:avLst/>
            </a:prstGeom>
            <a:noFill/>
            <a:ln w="25400" cap="flat" cmpd="sng" algn="ctr">
              <a:solidFill>
                <a:sysClr val="window" lastClr="FFFFFF">
                  <a:lumMod val="75000"/>
                </a:sysClr>
              </a:solidFill>
              <a:prstDash val="sysDot"/>
            </a:ln>
            <a:effectLst/>
          </p:spPr>
        </p:cxnSp>
        <p:sp>
          <p:nvSpPr>
            <p:cNvPr id="22" name="ZoneTexte 159">
              <a:extLst>
                <a:ext uri="{FF2B5EF4-FFF2-40B4-BE49-F238E27FC236}">
                  <a16:creationId xmlns:a16="http://schemas.microsoft.com/office/drawing/2014/main" id="{8D94329C-6A40-A51A-78F5-6CB663B90E4F}"/>
                </a:ext>
              </a:extLst>
            </p:cNvPr>
            <p:cNvSpPr txBox="1"/>
            <p:nvPr/>
          </p:nvSpPr>
          <p:spPr>
            <a:xfrm>
              <a:off x="3995879" y="2963722"/>
              <a:ext cx="442714" cy="1391953"/>
            </a:xfrm>
            <a:prstGeom prst="rect">
              <a:avLst/>
            </a:prstGeom>
            <a:solidFill>
              <a:srgbClr val="FFC000">
                <a:alpha val="60000"/>
              </a:srgbClr>
            </a:solidFill>
            <a:ln w="12700">
              <a:solidFill>
                <a:sysClr val="windowText" lastClr="000000"/>
              </a:solidFill>
            </a:ln>
          </p:spPr>
          <p:txBody>
            <a:bodyPr wrap="square" tIns="0" bIns="0" rtlCol="0">
              <a:noAutofit/>
            </a:bodyPr>
            <a:lstStyle>
              <a:defPPr>
                <a:defRPr lang="en-US"/>
              </a:defPPr>
              <a:lvl1pPr>
                <a:defRPr sz="800">
                  <a:latin typeface="Arial Rounded MT Bold" panose="020F0704030504030204" pitchFamily="34" charset="0"/>
                </a:defRPr>
              </a:lvl1pPr>
            </a:lstStyle>
            <a:p>
              <a:pPr marL="0" marR="0" lvl="0" indent="0" algn="l" defTabSz="685594" rtl="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23" name="ZoneTexte 159">
              <a:extLst>
                <a:ext uri="{FF2B5EF4-FFF2-40B4-BE49-F238E27FC236}">
                  <a16:creationId xmlns:a16="http://schemas.microsoft.com/office/drawing/2014/main" id="{710C59E9-68BD-871A-B66A-2896020912F2}"/>
                </a:ext>
              </a:extLst>
            </p:cNvPr>
            <p:cNvSpPr txBox="1"/>
            <p:nvPr/>
          </p:nvSpPr>
          <p:spPr>
            <a:xfrm>
              <a:off x="4254364" y="2246116"/>
              <a:ext cx="187663" cy="2113292"/>
            </a:xfrm>
            <a:prstGeom prst="rect">
              <a:avLst/>
            </a:prstGeom>
            <a:solidFill>
              <a:srgbClr val="FFC000">
                <a:alpha val="60000"/>
              </a:srgbClr>
            </a:solidFill>
            <a:ln w="12700">
              <a:solidFill>
                <a:sysClr val="windowText" lastClr="000000"/>
              </a:solidFill>
            </a:ln>
          </p:spPr>
          <p:txBody>
            <a:bodyPr wrap="square" tIns="0" bIns="0" rtlCol="0">
              <a:noAutofit/>
            </a:bodyPr>
            <a:lstStyle>
              <a:defPPr>
                <a:defRPr lang="en-US"/>
              </a:defPPr>
              <a:lvl1pPr>
                <a:defRPr sz="800">
                  <a:latin typeface="Arial Rounded MT Bold" panose="020F0704030504030204" pitchFamily="34" charset="0"/>
                </a:defRPr>
              </a:lvl1pPr>
            </a:lstStyle>
            <a:p>
              <a:pPr marL="0" marR="0" lvl="0" indent="0" algn="l" defTabSz="685594" rtl="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24" name="ZoneTexte 159">
              <a:extLst>
                <a:ext uri="{FF2B5EF4-FFF2-40B4-BE49-F238E27FC236}">
                  <a16:creationId xmlns:a16="http://schemas.microsoft.com/office/drawing/2014/main" id="{6A1D9B1A-0A84-B4D3-6340-BDF4CFDA61E4}"/>
                </a:ext>
              </a:extLst>
            </p:cNvPr>
            <p:cNvSpPr txBox="1"/>
            <p:nvPr/>
          </p:nvSpPr>
          <p:spPr>
            <a:xfrm rot="16200000">
              <a:off x="3769410" y="3091184"/>
              <a:ext cx="779650" cy="191281"/>
            </a:xfrm>
            <a:prstGeom prst="rect">
              <a:avLst/>
            </a:prstGeom>
            <a:noFill/>
            <a:ln w="12700">
              <a:noFill/>
            </a:ln>
          </p:spPr>
          <p:txBody>
            <a:bodyPr wrap="square" tIns="0" bIns="0" rtlCol="0">
              <a:noAutofit/>
            </a:bodyPr>
            <a:lstStyle>
              <a:defPPr>
                <a:defRPr lang="en-US"/>
              </a:defPPr>
              <a:lvl1pPr>
                <a:defRPr sz="800">
                  <a:latin typeface="Arial Rounded MT Bold" panose="020F0704030504030204" pitchFamily="34" charset="0"/>
                </a:defRPr>
              </a:lvl1pPr>
            </a:lstStyle>
            <a:p>
              <a:pPr marL="0" marR="0" lvl="0" indent="0" algn="l" defTabSz="685594"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rPr>
                <a:t>SIRS/N3-4</a:t>
              </a:r>
            </a:p>
          </p:txBody>
        </p:sp>
        <p:cxnSp>
          <p:nvCxnSpPr>
            <p:cNvPr id="26" name="Connecteur droit 161">
              <a:extLst>
                <a:ext uri="{FF2B5EF4-FFF2-40B4-BE49-F238E27FC236}">
                  <a16:creationId xmlns:a16="http://schemas.microsoft.com/office/drawing/2014/main" id="{727D7D47-A415-5AFA-DBF2-089256C712E7}"/>
                </a:ext>
              </a:extLst>
            </p:cNvPr>
            <p:cNvCxnSpPr/>
            <p:nvPr/>
          </p:nvCxnSpPr>
          <p:spPr>
            <a:xfrm>
              <a:off x="1745138" y="4373828"/>
              <a:ext cx="0" cy="89996"/>
            </a:xfrm>
            <a:prstGeom prst="line">
              <a:avLst/>
            </a:prstGeom>
            <a:noFill/>
            <a:ln w="38100" cap="flat" cmpd="sng" algn="ctr">
              <a:solidFill>
                <a:sysClr val="windowText" lastClr="000000"/>
              </a:solidFill>
              <a:prstDash val="solid"/>
            </a:ln>
            <a:effectLst/>
          </p:spPr>
        </p:cxnSp>
        <p:cxnSp>
          <p:nvCxnSpPr>
            <p:cNvPr id="27" name="Connecteur droit 162">
              <a:extLst>
                <a:ext uri="{FF2B5EF4-FFF2-40B4-BE49-F238E27FC236}">
                  <a16:creationId xmlns:a16="http://schemas.microsoft.com/office/drawing/2014/main" id="{8B236149-08AF-DCFB-D1D5-92CF30C2360B}"/>
                </a:ext>
              </a:extLst>
            </p:cNvPr>
            <p:cNvCxnSpPr/>
            <p:nvPr/>
          </p:nvCxnSpPr>
          <p:spPr>
            <a:xfrm>
              <a:off x="4182471" y="4373828"/>
              <a:ext cx="0" cy="89996"/>
            </a:xfrm>
            <a:prstGeom prst="line">
              <a:avLst/>
            </a:prstGeom>
            <a:noFill/>
            <a:ln w="38100" cap="flat" cmpd="sng" algn="ctr">
              <a:solidFill>
                <a:sysClr val="windowText" lastClr="000000"/>
              </a:solidFill>
              <a:prstDash val="solid"/>
            </a:ln>
            <a:effectLst/>
          </p:spPr>
        </p:cxnSp>
        <p:cxnSp>
          <p:nvCxnSpPr>
            <p:cNvPr id="28" name="Connecteur droit 163">
              <a:extLst>
                <a:ext uri="{FF2B5EF4-FFF2-40B4-BE49-F238E27FC236}">
                  <a16:creationId xmlns:a16="http://schemas.microsoft.com/office/drawing/2014/main" id="{7B5598F2-F52A-969A-8F88-DAC549730676}"/>
                </a:ext>
              </a:extLst>
            </p:cNvPr>
            <p:cNvCxnSpPr/>
            <p:nvPr/>
          </p:nvCxnSpPr>
          <p:spPr>
            <a:xfrm>
              <a:off x="2228764" y="4375277"/>
              <a:ext cx="0" cy="89996"/>
            </a:xfrm>
            <a:prstGeom prst="line">
              <a:avLst/>
            </a:prstGeom>
            <a:noFill/>
            <a:ln w="19050" cap="flat" cmpd="sng" algn="ctr">
              <a:solidFill>
                <a:sysClr val="windowText" lastClr="000000"/>
              </a:solidFill>
              <a:prstDash val="solid"/>
            </a:ln>
            <a:effectLst/>
          </p:spPr>
        </p:cxnSp>
        <p:cxnSp>
          <p:nvCxnSpPr>
            <p:cNvPr id="29" name="Connecteur droit 164">
              <a:extLst>
                <a:ext uri="{FF2B5EF4-FFF2-40B4-BE49-F238E27FC236}">
                  <a16:creationId xmlns:a16="http://schemas.microsoft.com/office/drawing/2014/main" id="{E4C4DBF9-E490-22A8-B4BD-311B6AFDC24A}"/>
                </a:ext>
              </a:extLst>
            </p:cNvPr>
            <p:cNvCxnSpPr/>
            <p:nvPr/>
          </p:nvCxnSpPr>
          <p:spPr>
            <a:xfrm>
              <a:off x="1982788" y="4372981"/>
              <a:ext cx="0" cy="89996"/>
            </a:xfrm>
            <a:prstGeom prst="line">
              <a:avLst/>
            </a:prstGeom>
            <a:noFill/>
            <a:ln w="19050" cap="flat" cmpd="sng" algn="ctr">
              <a:solidFill>
                <a:sysClr val="windowText" lastClr="000000"/>
              </a:solidFill>
              <a:prstDash val="solid"/>
            </a:ln>
            <a:effectLst/>
          </p:spPr>
        </p:cxnSp>
        <p:cxnSp>
          <p:nvCxnSpPr>
            <p:cNvPr id="30" name="Connecteur droit 165">
              <a:extLst>
                <a:ext uri="{FF2B5EF4-FFF2-40B4-BE49-F238E27FC236}">
                  <a16:creationId xmlns:a16="http://schemas.microsoft.com/office/drawing/2014/main" id="{AFF4A30E-BDAF-4131-E8D9-FA6D85B6D9B4}"/>
                </a:ext>
              </a:extLst>
            </p:cNvPr>
            <p:cNvCxnSpPr/>
            <p:nvPr/>
          </p:nvCxnSpPr>
          <p:spPr>
            <a:xfrm>
              <a:off x="2453746" y="4377053"/>
              <a:ext cx="0" cy="89996"/>
            </a:xfrm>
            <a:prstGeom prst="line">
              <a:avLst/>
            </a:prstGeom>
            <a:noFill/>
            <a:ln w="19050" cap="flat" cmpd="sng" algn="ctr">
              <a:solidFill>
                <a:sysClr val="windowText" lastClr="000000"/>
              </a:solidFill>
              <a:prstDash val="solid"/>
            </a:ln>
            <a:effectLst/>
          </p:spPr>
        </p:cxnSp>
        <p:cxnSp>
          <p:nvCxnSpPr>
            <p:cNvPr id="31" name="Connecteur droit 166">
              <a:extLst>
                <a:ext uri="{FF2B5EF4-FFF2-40B4-BE49-F238E27FC236}">
                  <a16:creationId xmlns:a16="http://schemas.microsoft.com/office/drawing/2014/main" id="{574C889B-6F83-97B3-4550-A4EF955E1C6C}"/>
                </a:ext>
              </a:extLst>
            </p:cNvPr>
            <p:cNvCxnSpPr/>
            <p:nvPr/>
          </p:nvCxnSpPr>
          <p:spPr>
            <a:xfrm>
              <a:off x="2943610" y="4372597"/>
              <a:ext cx="0" cy="89996"/>
            </a:xfrm>
            <a:prstGeom prst="line">
              <a:avLst/>
            </a:prstGeom>
            <a:noFill/>
            <a:ln w="19050" cap="flat" cmpd="sng" algn="ctr">
              <a:solidFill>
                <a:sysClr val="windowText" lastClr="000000"/>
              </a:solidFill>
              <a:prstDash val="solid"/>
            </a:ln>
            <a:effectLst/>
          </p:spPr>
        </p:cxnSp>
        <p:cxnSp>
          <p:nvCxnSpPr>
            <p:cNvPr id="32" name="Connecteur droit 167">
              <a:extLst>
                <a:ext uri="{FF2B5EF4-FFF2-40B4-BE49-F238E27FC236}">
                  <a16:creationId xmlns:a16="http://schemas.microsoft.com/office/drawing/2014/main" id="{A5CE038F-2476-1292-A91D-22D12FA8E7BA}"/>
                </a:ext>
              </a:extLst>
            </p:cNvPr>
            <p:cNvCxnSpPr/>
            <p:nvPr/>
          </p:nvCxnSpPr>
          <p:spPr>
            <a:xfrm>
              <a:off x="3183975" y="4373373"/>
              <a:ext cx="0" cy="89996"/>
            </a:xfrm>
            <a:prstGeom prst="line">
              <a:avLst/>
            </a:prstGeom>
            <a:noFill/>
            <a:ln w="19050" cap="flat" cmpd="sng" algn="ctr">
              <a:solidFill>
                <a:sysClr val="windowText" lastClr="000000"/>
              </a:solidFill>
              <a:prstDash val="solid"/>
            </a:ln>
            <a:effectLst/>
          </p:spPr>
        </p:cxnSp>
        <p:cxnSp>
          <p:nvCxnSpPr>
            <p:cNvPr id="33" name="Connecteur droit 168">
              <a:extLst>
                <a:ext uri="{FF2B5EF4-FFF2-40B4-BE49-F238E27FC236}">
                  <a16:creationId xmlns:a16="http://schemas.microsoft.com/office/drawing/2014/main" id="{A1EACBF8-8413-6D40-502D-0633070EBFE8}"/>
                </a:ext>
              </a:extLst>
            </p:cNvPr>
            <p:cNvCxnSpPr/>
            <p:nvPr/>
          </p:nvCxnSpPr>
          <p:spPr>
            <a:xfrm>
              <a:off x="3423474" y="4374218"/>
              <a:ext cx="0" cy="89996"/>
            </a:xfrm>
            <a:prstGeom prst="line">
              <a:avLst/>
            </a:prstGeom>
            <a:noFill/>
            <a:ln w="19050" cap="flat" cmpd="sng" algn="ctr">
              <a:solidFill>
                <a:sysClr val="windowText" lastClr="000000"/>
              </a:solidFill>
              <a:prstDash val="solid"/>
            </a:ln>
            <a:effectLst/>
          </p:spPr>
        </p:cxnSp>
        <p:cxnSp>
          <p:nvCxnSpPr>
            <p:cNvPr id="34" name="Connecteur droit 169">
              <a:extLst>
                <a:ext uri="{FF2B5EF4-FFF2-40B4-BE49-F238E27FC236}">
                  <a16:creationId xmlns:a16="http://schemas.microsoft.com/office/drawing/2014/main" id="{AD672335-28EE-4296-FE57-1161D3ECF393}"/>
                </a:ext>
              </a:extLst>
            </p:cNvPr>
            <p:cNvCxnSpPr/>
            <p:nvPr/>
          </p:nvCxnSpPr>
          <p:spPr>
            <a:xfrm>
              <a:off x="3671188" y="4373828"/>
              <a:ext cx="0" cy="89996"/>
            </a:xfrm>
            <a:prstGeom prst="line">
              <a:avLst/>
            </a:prstGeom>
            <a:noFill/>
            <a:ln w="19050" cap="flat" cmpd="sng" algn="ctr">
              <a:solidFill>
                <a:sysClr val="windowText" lastClr="000000"/>
              </a:solidFill>
              <a:prstDash val="solid"/>
            </a:ln>
            <a:effectLst/>
          </p:spPr>
        </p:cxnSp>
        <p:cxnSp>
          <p:nvCxnSpPr>
            <p:cNvPr id="35" name="Connecteur droit 170">
              <a:extLst>
                <a:ext uri="{FF2B5EF4-FFF2-40B4-BE49-F238E27FC236}">
                  <a16:creationId xmlns:a16="http://schemas.microsoft.com/office/drawing/2014/main" id="{4B46B0A1-96F1-8D25-AC9F-8B654C76339C}"/>
                </a:ext>
              </a:extLst>
            </p:cNvPr>
            <p:cNvCxnSpPr/>
            <p:nvPr/>
          </p:nvCxnSpPr>
          <p:spPr>
            <a:xfrm>
              <a:off x="3932565" y="4376815"/>
              <a:ext cx="0" cy="89996"/>
            </a:xfrm>
            <a:prstGeom prst="line">
              <a:avLst/>
            </a:prstGeom>
            <a:noFill/>
            <a:ln w="19050" cap="flat" cmpd="sng" algn="ctr">
              <a:solidFill>
                <a:sysClr val="windowText" lastClr="000000"/>
              </a:solidFill>
              <a:prstDash val="solid"/>
            </a:ln>
            <a:effectLst/>
          </p:spPr>
        </p:cxnSp>
        <p:cxnSp>
          <p:nvCxnSpPr>
            <p:cNvPr id="36" name="Connecteur droit 171">
              <a:extLst>
                <a:ext uri="{FF2B5EF4-FFF2-40B4-BE49-F238E27FC236}">
                  <a16:creationId xmlns:a16="http://schemas.microsoft.com/office/drawing/2014/main" id="{61D0A641-2095-B3EC-2D7F-8F31EDB68F61}"/>
                </a:ext>
              </a:extLst>
            </p:cNvPr>
            <p:cNvCxnSpPr/>
            <p:nvPr/>
          </p:nvCxnSpPr>
          <p:spPr>
            <a:xfrm>
              <a:off x="2698672" y="4366724"/>
              <a:ext cx="0" cy="89996"/>
            </a:xfrm>
            <a:prstGeom prst="line">
              <a:avLst/>
            </a:prstGeom>
            <a:noFill/>
            <a:ln w="19050" cap="flat" cmpd="sng" algn="ctr">
              <a:solidFill>
                <a:sysClr val="windowText" lastClr="000000"/>
              </a:solidFill>
              <a:prstDash val="solid"/>
            </a:ln>
            <a:effectLst/>
          </p:spPr>
        </p:cxnSp>
        <p:grpSp>
          <p:nvGrpSpPr>
            <p:cNvPr id="37" name="Groupe 172">
              <a:extLst>
                <a:ext uri="{FF2B5EF4-FFF2-40B4-BE49-F238E27FC236}">
                  <a16:creationId xmlns:a16="http://schemas.microsoft.com/office/drawing/2014/main" id="{CBF64181-B606-F55E-9409-AEBF7A3382D7}"/>
                </a:ext>
              </a:extLst>
            </p:cNvPr>
            <p:cNvGrpSpPr/>
            <p:nvPr/>
          </p:nvGrpSpPr>
          <p:grpSpPr>
            <a:xfrm>
              <a:off x="4408751" y="4373828"/>
              <a:ext cx="2203009" cy="96521"/>
              <a:chOff x="4181964" y="4536781"/>
              <a:chExt cx="1572627" cy="83158"/>
            </a:xfrm>
          </p:grpSpPr>
          <p:cxnSp>
            <p:nvCxnSpPr>
              <p:cNvPr id="57" name="Connecteur droit 193">
                <a:extLst>
                  <a:ext uri="{FF2B5EF4-FFF2-40B4-BE49-F238E27FC236}">
                    <a16:creationId xmlns:a16="http://schemas.microsoft.com/office/drawing/2014/main" id="{206C42CF-24C1-03C1-ECE0-8BE0AB3A2802}"/>
                  </a:ext>
                </a:extLst>
              </p:cNvPr>
              <p:cNvCxnSpPr/>
              <p:nvPr/>
            </p:nvCxnSpPr>
            <p:spPr>
              <a:xfrm>
                <a:off x="5754591" y="4536781"/>
                <a:ext cx="0" cy="77536"/>
              </a:xfrm>
              <a:prstGeom prst="line">
                <a:avLst/>
              </a:prstGeom>
              <a:noFill/>
              <a:ln w="38100" cap="flat" cmpd="sng" algn="ctr">
                <a:solidFill>
                  <a:sysClr val="windowText" lastClr="000000"/>
                </a:solidFill>
                <a:prstDash val="solid"/>
              </a:ln>
              <a:effectLst/>
            </p:spPr>
          </p:cxnSp>
          <p:cxnSp>
            <p:nvCxnSpPr>
              <p:cNvPr id="58" name="Connecteur droit 194">
                <a:extLst>
                  <a:ext uri="{FF2B5EF4-FFF2-40B4-BE49-F238E27FC236}">
                    <a16:creationId xmlns:a16="http://schemas.microsoft.com/office/drawing/2014/main" id="{4252ABC3-DEB4-4D25-1D6A-A84A25807A18}"/>
                  </a:ext>
                </a:extLst>
              </p:cNvPr>
              <p:cNvCxnSpPr/>
              <p:nvPr/>
            </p:nvCxnSpPr>
            <p:spPr>
              <a:xfrm>
                <a:off x="4338685" y="4538059"/>
                <a:ext cx="0" cy="77536"/>
              </a:xfrm>
              <a:prstGeom prst="line">
                <a:avLst/>
              </a:prstGeom>
              <a:noFill/>
              <a:ln w="19050" cap="flat" cmpd="sng" algn="ctr">
                <a:solidFill>
                  <a:sysClr val="windowText" lastClr="000000"/>
                </a:solidFill>
                <a:prstDash val="solid"/>
              </a:ln>
              <a:effectLst/>
            </p:spPr>
          </p:cxnSp>
          <p:cxnSp>
            <p:nvCxnSpPr>
              <p:cNvPr id="59" name="Connecteur droit 195">
                <a:extLst>
                  <a:ext uri="{FF2B5EF4-FFF2-40B4-BE49-F238E27FC236}">
                    <a16:creationId xmlns:a16="http://schemas.microsoft.com/office/drawing/2014/main" id="{299702D4-FC02-5A25-1C85-9A08C247B8C2}"/>
                  </a:ext>
                </a:extLst>
              </p:cNvPr>
              <p:cNvCxnSpPr/>
              <p:nvPr/>
            </p:nvCxnSpPr>
            <p:spPr>
              <a:xfrm>
                <a:off x="4181964" y="4539256"/>
                <a:ext cx="0" cy="77536"/>
              </a:xfrm>
              <a:prstGeom prst="line">
                <a:avLst/>
              </a:prstGeom>
              <a:noFill/>
              <a:ln w="19050" cap="flat" cmpd="sng" algn="ctr">
                <a:solidFill>
                  <a:sysClr val="windowText" lastClr="000000"/>
                </a:solidFill>
                <a:prstDash val="solid"/>
              </a:ln>
              <a:effectLst/>
            </p:spPr>
          </p:cxnSp>
          <p:cxnSp>
            <p:nvCxnSpPr>
              <p:cNvPr id="60" name="Connecteur droit 196">
                <a:extLst>
                  <a:ext uri="{FF2B5EF4-FFF2-40B4-BE49-F238E27FC236}">
                    <a16:creationId xmlns:a16="http://schemas.microsoft.com/office/drawing/2014/main" id="{7C9EBD79-26B6-5EB0-FBD1-83AEBF80116F}"/>
                  </a:ext>
                </a:extLst>
              </p:cNvPr>
              <p:cNvCxnSpPr/>
              <p:nvPr/>
            </p:nvCxnSpPr>
            <p:spPr>
              <a:xfrm>
                <a:off x="4513310" y="4539877"/>
                <a:ext cx="0" cy="77536"/>
              </a:xfrm>
              <a:prstGeom prst="line">
                <a:avLst/>
              </a:prstGeom>
              <a:noFill/>
              <a:ln w="19050" cap="flat" cmpd="sng" algn="ctr">
                <a:solidFill>
                  <a:sysClr val="windowText" lastClr="000000"/>
                </a:solidFill>
                <a:prstDash val="solid"/>
              </a:ln>
              <a:effectLst/>
            </p:spPr>
          </p:cxnSp>
          <p:cxnSp>
            <p:nvCxnSpPr>
              <p:cNvPr id="61" name="Connecteur droit 197">
                <a:extLst>
                  <a:ext uri="{FF2B5EF4-FFF2-40B4-BE49-F238E27FC236}">
                    <a16:creationId xmlns:a16="http://schemas.microsoft.com/office/drawing/2014/main" id="{4871DEDA-C99B-AC06-2ECB-4640D86FFB9C}"/>
                  </a:ext>
                </a:extLst>
              </p:cNvPr>
              <p:cNvCxnSpPr/>
              <p:nvPr/>
            </p:nvCxnSpPr>
            <p:spPr>
              <a:xfrm>
                <a:off x="4866430" y="4538588"/>
                <a:ext cx="0" cy="77536"/>
              </a:xfrm>
              <a:prstGeom prst="line">
                <a:avLst/>
              </a:prstGeom>
              <a:noFill/>
              <a:ln w="19050" cap="flat" cmpd="sng" algn="ctr">
                <a:solidFill>
                  <a:sysClr val="windowText" lastClr="000000"/>
                </a:solidFill>
                <a:prstDash val="solid"/>
              </a:ln>
              <a:effectLst/>
            </p:spPr>
          </p:cxnSp>
          <p:cxnSp>
            <p:nvCxnSpPr>
              <p:cNvPr id="62" name="Connecteur droit 198">
                <a:extLst>
                  <a:ext uri="{FF2B5EF4-FFF2-40B4-BE49-F238E27FC236}">
                    <a16:creationId xmlns:a16="http://schemas.microsoft.com/office/drawing/2014/main" id="{BCD784A6-3F4C-106B-40C0-659937D4B20D}"/>
                  </a:ext>
                </a:extLst>
              </p:cNvPr>
              <p:cNvCxnSpPr/>
              <p:nvPr/>
            </p:nvCxnSpPr>
            <p:spPr>
              <a:xfrm>
                <a:off x="5041811" y="4542403"/>
                <a:ext cx="0" cy="77536"/>
              </a:xfrm>
              <a:prstGeom prst="line">
                <a:avLst/>
              </a:prstGeom>
              <a:noFill/>
              <a:ln w="19050" cap="flat" cmpd="sng" algn="ctr">
                <a:solidFill>
                  <a:sysClr val="windowText" lastClr="000000"/>
                </a:solidFill>
                <a:prstDash val="solid"/>
              </a:ln>
              <a:effectLst/>
            </p:spPr>
          </p:cxnSp>
          <p:cxnSp>
            <p:nvCxnSpPr>
              <p:cNvPr id="63" name="Connecteur droit 199">
                <a:extLst>
                  <a:ext uri="{FF2B5EF4-FFF2-40B4-BE49-F238E27FC236}">
                    <a16:creationId xmlns:a16="http://schemas.microsoft.com/office/drawing/2014/main" id="{115A4163-59B4-885C-7CC6-7427DA9E9790}"/>
                  </a:ext>
                </a:extLst>
              </p:cNvPr>
              <p:cNvCxnSpPr/>
              <p:nvPr/>
            </p:nvCxnSpPr>
            <p:spPr>
              <a:xfrm>
                <a:off x="5200078" y="4536781"/>
                <a:ext cx="0" cy="77536"/>
              </a:xfrm>
              <a:prstGeom prst="line">
                <a:avLst/>
              </a:prstGeom>
              <a:noFill/>
              <a:ln w="19050" cap="flat" cmpd="sng" algn="ctr">
                <a:solidFill>
                  <a:sysClr val="windowText" lastClr="000000"/>
                </a:solidFill>
                <a:prstDash val="solid"/>
              </a:ln>
              <a:effectLst/>
            </p:spPr>
          </p:cxnSp>
          <p:cxnSp>
            <p:nvCxnSpPr>
              <p:cNvPr id="64" name="Connecteur droit 200">
                <a:extLst>
                  <a:ext uri="{FF2B5EF4-FFF2-40B4-BE49-F238E27FC236}">
                    <a16:creationId xmlns:a16="http://schemas.microsoft.com/office/drawing/2014/main" id="{7D0F9841-D0E0-E474-3653-179CA8955AF0}"/>
                  </a:ext>
                </a:extLst>
              </p:cNvPr>
              <p:cNvCxnSpPr/>
              <p:nvPr/>
            </p:nvCxnSpPr>
            <p:spPr>
              <a:xfrm>
                <a:off x="5389610" y="4536781"/>
                <a:ext cx="0" cy="77536"/>
              </a:xfrm>
              <a:prstGeom prst="line">
                <a:avLst/>
              </a:prstGeom>
              <a:noFill/>
              <a:ln w="19050" cap="flat" cmpd="sng" algn="ctr">
                <a:solidFill>
                  <a:sysClr val="windowText" lastClr="000000"/>
                </a:solidFill>
                <a:prstDash val="solid"/>
              </a:ln>
              <a:effectLst/>
            </p:spPr>
          </p:cxnSp>
          <p:cxnSp>
            <p:nvCxnSpPr>
              <p:cNvPr id="65" name="Connecteur droit 201">
                <a:extLst>
                  <a:ext uri="{FF2B5EF4-FFF2-40B4-BE49-F238E27FC236}">
                    <a16:creationId xmlns:a16="http://schemas.microsoft.com/office/drawing/2014/main" id="{1ECDC395-67B8-462D-E6D1-AFFB4056D148}"/>
                  </a:ext>
                </a:extLst>
              </p:cNvPr>
              <p:cNvCxnSpPr/>
              <p:nvPr/>
            </p:nvCxnSpPr>
            <p:spPr>
              <a:xfrm>
                <a:off x="5576195" y="4539355"/>
                <a:ext cx="0" cy="77536"/>
              </a:xfrm>
              <a:prstGeom prst="line">
                <a:avLst/>
              </a:prstGeom>
              <a:noFill/>
              <a:ln w="19050" cap="flat" cmpd="sng" algn="ctr">
                <a:solidFill>
                  <a:sysClr val="windowText" lastClr="000000"/>
                </a:solidFill>
                <a:prstDash val="solid"/>
              </a:ln>
              <a:effectLst/>
            </p:spPr>
          </p:cxnSp>
          <p:cxnSp>
            <p:nvCxnSpPr>
              <p:cNvPr id="66" name="Connecteur droit 202">
                <a:extLst>
                  <a:ext uri="{FF2B5EF4-FFF2-40B4-BE49-F238E27FC236}">
                    <a16:creationId xmlns:a16="http://schemas.microsoft.com/office/drawing/2014/main" id="{968524B8-EB8E-AF63-64A0-1A1B73C2E297}"/>
                  </a:ext>
                </a:extLst>
              </p:cNvPr>
              <p:cNvCxnSpPr/>
              <p:nvPr/>
            </p:nvCxnSpPr>
            <p:spPr>
              <a:xfrm>
                <a:off x="4691580" y="4539877"/>
                <a:ext cx="0" cy="77536"/>
              </a:xfrm>
              <a:prstGeom prst="line">
                <a:avLst/>
              </a:prstGeom>
              <a:noFill/>
              <a:ln w="19050" cap="flat" cmpd="sng" algn="ctr">
                <a:solidFill>
                  <a:sysClr val="windowText" lastClr="000000"/>
                </a:solidFill>
                <a:prstDash val="solid"/>
              </a:ln>
              <a:effectLst/>
            </p:spPr>
          </p:cxnSp>
        </p:grpSp>
        <p:grpSp>
          <p:nvGrpSpPr>
            <p:cNvPr id="38" name="Groupe 173">
              <a:extLst>
                <a:ext uri="{FF2B5EF4-FFF2-40B4-BE49-F238E27FC236}">
                  <a16:creationId xmlns:a16="http://schemas.microsoft.com/office/drawing/2014/main" id="{BC666CC5-13A1-1300-C5B3-18DB4F635961}"/>
                </a:ext>
              </a:extLst>
            </p:cNvPr>
            <p:cNvGrpSpPr/>
            <p:nvPr/>
          </p:nvGrpSpPr>
          <p:grpSpPr>
            <a:xfrm>
              <a:off x="6842504" y="4362772"/>
              <a:ext cx="2199680" cy="107577"/>
              <a:chOff x="4184340" y="4536781"/>
              <a:chExt cx="1570251" cy="92683"/>
            </a:xfrm>
          </p:grpSpPr>
          <p:cxnSp>
            <p:nvCxnSpPr>
              <p:cNvPr id="47" name="Connecteur droit 183">
                <a:extLst>
                  <a:ext uri="{FF2B5EF4-FFF2-40B4-BE49-F238E27FC236}">
                    <a16:creationId xmlns:a16="http://schemas.microsoft.com/office/drawing/2014/main" id="{0846D660-CC17-B71E-A7AB-0344370FDA44}"/>
                  </a:ext>
                </a:extLst>
              </p:cNvPr>
              <p:cNvCxnSpPr/>
              <p:nvPr/>
            </p:nvCxnSpPr>
            <p:spPr>
              <a:xfrm>
                <a:off x="5754591" y="4536781"/>
                <a:ext cx="0" cy="77536"/>
              </a:xfrm>
              <a:prstGeom prst="line">
                <a:avLst/>
              </a:prstGeom>
              <a:noFill/>
              <a:ln w="38100" cap="flat" cmpd="sng" algn="ctr">
                <a:solidFill>
                  <a:sysClr val="windowText" lastClr="000000"/>
                </a:solidFill>
                <a:prstDash val="solid"/>
              </a:ln>
              <a:effectLst/>
            </p:spPr>
          </p:cxnSp>
          <p:cxnSp>
            <p:nvCxnSpPr>
              <p:cNvPr id="48" name="Connecteur droit 184">
                <a:extLst>
                  <a:ext uri="{FF2B5EF4-FFF2-40B4-BE49-F238E27FC236}">
                    <a16:creationId xmlns:a16="http://schemas.microsoft.com/office/drawing/2014/main" id="{5085B529-6C8A-8B63-CEA9-2AE002983046}"/>
                  </a:ext>
                </a:extLst>
              </p:cNvPr>
              <p:cNvCxnSpPr/>
              <p:nvPr/>
            </p:nvCxnSpPr>
            <p:spPr>
              <a:xfrm>
                <a:off x="4342249" y="4547219"/>
                <a:ext cx="0" cy="77536"/>
              </a:xfrm>
              <a:prstGeom prst="line">
                <a:avLst/>
              </a:prstGeom>
              <a:noFill/>
              <a:ln w="19050" cap="flat" cmpd="sng" algn="ctr">
                <a:solidFill>
                  <a:sysClr val="windowText" lastClr="000000"/>
                </a:solidFill>
                <a:prstDash val="solid"/>
              </a:ln>
              <a:effectLst/>
            </p:spPr>
          </p:cxnSp>
          <p:cxnSp>
            <p:nvCxnSpPr>
              <p:cNvPr id="49" name="Connecteur droit 185">
                <a:extLst>
                  <a:ext uri="{FF2B5EF4-FFF2-40B4-BE49-F238E27FC236}">
                    <a16:creationId xmlns:a16="http://schemas.microsoft.com/office/drawing/2014/main" id="{5DFACBFD-9BBE-368A-89C9-2307F314AD40}"/>
                  </a:ext>
                </a:extLst>
              </p:cNvPr>
              <p:cNvCxnSpPr/>
              <p:nvPr/>
            </p:nvCxnSpPr>
            <p:spPr>
              <a:xfrm>
                <a:off x="4184340" y="4548416"/>
                <a:ext cx="0" cy="77536"/>
              </a:xfrm>
              <a:prstGeom prst="line">
                <a:avLst/>
              </a:prstGeom>
              <a:noFill/>
              <a:ln w="19050" cap="flat" cmpd="sng" algn="ctr">
                <a:solidFill>
                  <a:sysClr val="windowText" lastClr="000000"/>
                </a:solidFill>
                <a:prstDash val="solid"/>
              </a:ln>
              <a:effectLst/>
            </p:spPr>
          </p:cxnSp>
          <p:cxnSp>
            <p:nvCxnSpPr>
              <p:cNvPr id="50" name="Connecteur droit 186">
                <a:extLst>
                  <a:ext uri="{FF2B5EF4-FFF2-40B4-BE49-F238E27FC236}">
                    <a16:creationId xmlns:a16="http://schemas.microsoft.com/office/drawing/2014/main" id="{F833A22E-F9D0-170E-809B-593FE9A274A4}"/>
                  </a:ext>
                </a:extLst>
              </p:cNvPr>
              <p:cNvCxnSpPr/>
              <p:nvPr/>
            </p:nvCxnSpPr>
            <p:spPr>
              <a:xfrm>
                <a:off x="4516874" y="4549037"/>
                <a:ext cx="0" cy="77536"/>
              </a:xfrm>
              <a:prstGeom prst="line">
                <a:avLst/>
              </a:prstGeom>
              <a:noFill/>
              <a:ln w="19050" cap="flat" cmpd="sng" algn="ctr">
                <a:solidFill>
                  <a:sysClr val="windowText" lastClr="000000"/>
                </a:solidFill>
                <a:prstDash val="solid"/>
              </a:ln>
              <a:effectLst/>
            </p:spPr>
          </p:cxnSp>
          <p:cxnSp>
            <p:nvCxnSpPr>
              <p:cNvPr id="51" name="Connecteur droit 187">
                <a:extLst>
                  <a:ext uri="{FF2B5EF4-FFF2-40B4-BE49-F238E27FC236}">
                    <a16:creationId xmlns:a16="http://schemas.microsoft.com/office/drawing/2014/main" id="{ED3A279A-3D83-B8C0-4E9B-84C4A1766CEB}"/>
                  </a:ext>
                </a:extLst>
              </p:cNvPr>
              <p:cNvCxnSpPr>
                <a:cxnSpLocks/>
              </p:cNvCxnSpPr>
              <p:nvPr/>
            </p:nvCxnSpPr>
            <p:spPr>
              <a:xfrm>
                <a:off x="4870225" y="4547748"/>
                <a:ext cx="0" cy="81716"/>
              </a:xfrm>
              <a:prstGeom prst="line">
                <a:avLst/>
              </a:prstGeom>
              <a:noFill/>
              <a:ln w="19050" cap="flat" cmpd="sng" algn="ctr">
                <a:solidFill>
                  <a:sysClr val="windowText" lastClr="000000"/>
                </a:solidFill>
                <a:prstDash val="solid"/>
              </a:ln>
              <a:effectLst/>
            </p:spPr>
          </p:cxnSp>
          <p:cxnSp>
            <p:nvCxnSpPr>
              <p:cNvPr id="52" name="Connecteur droit 188">
                <a:extLst>
                  <a:ext uri="{FF2B5EF4-FFF2-40B4-BE49-F238E27FC236}">
                    <a16:creationId xmlns:a16="http://schemas.microsoft.com/office/drawing/2014/main" id="{E3175EFB-F732-59B4-E316-23FBA8AF097B}"/>
                  </a:ext>
                </a:extLst>
              </p:cNvPr>
              <p:cNvCxnSpPr/>
              <p:nvPr/>
            </p:nvCxnSpPr>
            <p:spPr>
              <a:xfrm>
                <a:off x="5041811" y="4548416"/>
                <a:ext cx="0" cy="77536"/>
              </a:xfrm>
              <a:prstGeom prst="line">
                <a:avLst/>
              </a:prstGeom>
              <a:noFill/>
              <a:ln w="19050" cap="flat" cmpd="sng" algn="ctr">
                <a:solidFill>
                  <a:sysClr val="windowText" lastClr="000000"/>
                </a:solidFill>
                <a:prstDash val="solid"/>
              </a:ln>
              <a:effectLst/>
            </p:spPr>
          </p:cxnSp>
          <p:cxnSp>
            <p:nvCxnSpPr>
              <p:cNvPr id="53" name="Connecteur droit 189">
                <a:extLst>
                  <a:ext uri="{FF2B5EF4-FFF2-40B4-BE49-F238E27FC236}">
                    <a16:creationId xmlns:a16="http://schemas.microsoft.com/office/drawing/2014/main" id="{64060D16-EEBF-A052-7BAE-11EBF16EBDFA}"/>
                  </a:ext>
                </a:extLst>
              </p:cNvPr>
              <p:cNvCxnSpPr/>
              <p:nvPr/>
            </p:nvCxnSpPr>
            <p:spPr>
              <a:xfrm>
                <a:off x="5200078" y="4536781"/>
                <a:ext cx="0" cy="77536"/>
              </a:xfrm>
              <a:prstGeom prst="line">
                <a:avLst/>
              </a:prstGeom>
              <a:noFill/>
              <a:ln w="19050" cap="flat" cmpd="sng" algn="ctr">
                <a:solidFill>
                  <a:sysClr val="windowText" lastClr="000000"/>
                </a:solidFill>
                <a:prstDash val="solid"/>
              </a:ln>
              <a:effectLst/>
            </p:spPr>
          </p:cxnSp>
          <p:cxnSp>
            <p:nvCxnSpPr>
              <p:cNvPr id="54" name="Connecteur droit 190">
                <a:extLst>
                  <a:ext uri="{FF2B5EF4-FFF2-40B4-BE49-F238E27FC236}">
                    <a16:creationId xmlns:a16="http://schemas.microsoft.com/office/drawing/2014/main" id="{6F1F7393-80C7-C4AB-DA08-DE7A016E4DF0}"/>
                  </a:ext>
                </a:extLst>
              </p:cNvPr>
              <p:cNvCxnSpPr/>
              <p:nvPr/>
            </p:nvCxnSpPr>
            <p:spPr>
              <a:xfrm>
                <a:off x="5389610" y="4536781"/>
                <a:ext cx="0" cy="77536"/>
              </a:xfrm>
              <a:prstGeom prst="line">
                <a:avLst/>
              </a:prstGeom>
              <a:noFill/>
              <a:ln w="19050" cap="flat" cmpd="sng" algn="ctr">
                <a:solidFill>
                  <a:sysClr val="windowText" lastClr="000000"/>
                </a:solidFill>
                <a:prstDash val="solid"/>
              </a:ln>
              <a:effectLst/>
            </p:spPr>
          </p:cxnSp>
          <p:cxnSp>
            <p:nvCxnSpPr>
              <p:cNvPr id="55" name="Connecteur droit 191">
                <a:extLst>
                  <a:ext uri="{FF2B5EF4-FFF2-40B4-BE49-F238E27FC236}">
                    <a16:creationId xmlns:a16="http://schemas.microsoft.com/office/drawing/2014/main" id="{796F3D79-9F2D-7876-12CE-37B492C375F3}"/>
                  </a:ext>
                </a:extLst>
              </p:cNvPr>
              <p:cNvCxnSpPr/>
              <p:nvPr/>
            </p:nvCxnSpPr>
            <p:spPr>
              <a:xfrm>
                <a:off x="5576195" y="4539355"/>
                <a:ext cx="0" cy="77536"/>
              </a:xfrm>
              <a:prstGeom prst="line">
                <a:avLst/>
              </a:prstGeom>
              <a:noFill/>
              <a:ln w="19050" cap="flat" cmpd="sng" algn="ctr">
                <a:solidFill>
                  <a:sysClr val="windowText" lastClr="000000"/>
                </a:solidFill>
                <a:prstDash val="solid"/>
              </a:ln>
              <a:effectLst/>
            </p:spPr>
          </p:cxnSp>
          <p:cxnSp>
            <p:nvCxnSpPr>
              <p:cNvPr id="56" name="Connecteur droit 192">
                <a:extLst>
                  <a:ext uri="{FF2B5EF4-FFF2-40B4-BE49-F238E27FC236}">
                    <a16:creationId xmlns:a16="http://schemas.microsoft.com/office/drawing/2014/main" id="{00297B08-AF0D-9C9B-7EFE-07140C013874}"/>
                  </a:ext>
                </a:extLst>
              </p:cNvPr>
              <p:cNvCxnSpPr/>
              <p:nvPr/>
            </p:nvCxnSpPr>
            <p:spPr>
              <a:xfrm>
                <a:off x="4685409" y="4549037"/>
                <a:ext cx="0" cy="77536"/>
              </a:xfrm>
              <a:prstGeom prst="line">
                <a:avLst/>
              </a:prstGeom>
              <a:noFill/>
              <a:ln w="19050" cap="flat" cmpd="sng" algn="ctr">
                <a:solidFill>
                  <a:sysClr val="windowText" lastClr="000000"/>
                </a:solidFill>
                <a:prstDash val="solid"/>
              </a:ln>
              <a:effectLst/>
            </p:spPr>
          </p:cxnSp>
        </p:grpSp>
        <p:sp>
          <p:nvSpPr>
            <p:cNvPr id="39" name="ZoneTexte 159">
              <a:extLst>
                <a:ext uri="{FF2B5EF4-FFF2-40B4-BE49-F238E27FC236}">
                  <a16:creationId xmlns:a16="http://schemas.microsoft.com/office/drawing/2014/main" id="{E2CCD8FA-3CFD-5750-3663-B8F30A6A73FF}"/>
                </a:ext>
              </a:extLst>
            </p:cNvPr>
            <p:cNvSpPr txBox="1"/>
            <p:nvPr/>
          </p:nvSpPr>
          <p:spPr>
            <a:xfrm>
              <a:off x="4027834" y="4210652"/>
              <a:ext cx="232979" cy="140327"/>
            </a:xfrm>
            <a:prstGeom prst="rect">
              <a:avLst/>
            </a:prstGeom>
            <a:solidFill>
              <a:srgbClr val="FFC000">
                <a:alpha val="60000"/>
              </a:srgbClr>
            </a:solidFill>
            <a:ln w="12700">
              <a:noFill/>
            </a:ln>
          </p:spPr>
          <p:txBody>
            <a:bodyPr wrap="square" tIns="0" bIns="0" rtlCol="0">
              <a:noAutofit/>
            </a:bodyPr>
            <a:lstStyle>
              <a:defPPr>
                <a:defRPr lang="en-US"/>
              </a:defPPr>
              <a:lvl1pPr>
                <a:defRPr sz="800">
                  <a:latin typeface="Arial Rounded MT Bold" panose="020F0704030504030204" pitchFamily="34" charset="0"/>
                </a:defRPr>
              </a:lvl1pPr>
            </a:lstStyle>
            <a:p>
              <a:pPr marL="0" marR="0" lvl="0" indent="0" algn="l" defTabSz="685594" rtl="0" eaLnBrk="1" fontAlgn="auto" latinLnBrk="0" hangingPunct="1">
                <a:lnSpc>
                  <a:spcPct val="100000"/>
                </a:lnSpc>
                <a:spcBef>
                  <a:spcPts val="0"/>
                </a:spcBef>
                <a:spcAft>
                  <a:spcPts val="0"/>
                </a:spcAft>
                <a:buClrTx/>
                <a:buSzTx/>
                <a:buFontTx/>
                <a:buNone/>
                <a:tabLst/>
                <a:defRPr/>
              </a:pPr>
              <a:endParaRPr kumimoji="0" lang="fr-FR"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40" name="ZoneTexte 159">
              <a:extLst>
                <a:ext uri="{FF2B5EF4-FFF2-40B4-BE49-F238E27FC236}">
                  <a16:creationId xmlns:a16="http://schemas.microsoft.com/office/drawing/2014/main" id="{AEA1626B-33EC-AFBF-A22B-221EEAAAE8D0}"/>
                </a:ext>
              </a:extLst>
            </p:cNvPr>
            <p:cNvSpPr txBox="1"/>
            <p:nvPr/>
          </p:nvSpPr>
          <p:spPr>
            <a:xfrm rot="16200000">
              <a:off x="4089236" y="2323022"/>
              <a:ext cx="670608" cy="291740"/>
            </a:xfrm>
            <a:prstGeom prst="rect">
              <a:avLst/>
            </a:prstGeom>
            <a:noFill/>
            <a:ln w="12700">
              <a:noFill/>
            </a:ln>
          </p:spPr>
          <p:txBody>
            <a:bodyPr wrap="square" tIns="0" bIns="0" rtlCol="0">
              <a:noAutofit/>
            </a:bodyPr>
            <a:lstStyle>
              <a:defPPr>
                <a:defRPr lang="en-US"/>
              </a:defPPr>
              <a:lvl1pPr>
                <a:defRPr sz="800">
                  <a:latin typeface="Arial Rounded MT Bold" panose="020F0704030504030204" pitchFamily="34" charset="0"/>
                </a:defRPr>
              </a:lvl1pPr>
            </a:lstStyle>
            <a:p>
              <a:pPr marL="0" marR="0" lvl="0" indent="0" algn="l" defTabSz="685594" rtl="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rPr>
                <a:t>IRIS/N4</a:t>
              </a:r>
            </a:p>
          </p:txBody>
        </p:sp>
        <p:sp>
          <p:nvSpPr>
            <p:cNvPr id="41" name="ZoneTexte 177">
              <a:extLst>
                <a:ext uri="{FF2B5EF4-FFF2-40B4-BE49-F238E27FC236}">
                  <a16:creationId xmlns:a16="http://schemas.microsoft.com/office/drawing/2014/main" id="{3DC7F3F4-39C2-FE08-1D29-06EED2519829}"/>
                </a:ext>
              </a:extLst>
            </p:cNvPr>
            <p:cNvSpPr txBox="1"/>
            <p:nvPr/>
          </p:nvSpPr>
          <p:spPr>
            <a:xfrm>
              <a:off x="4273862" y="1930954"/>
              <a:ext cx="1019380" cy="353943"/>
            </a:xfrm>
            <a:prstGeom prst="rect">
              <a:avLst/>
            </a:prstGeom>
            <a:noFill/>
            <a:ln>
              <a:noFill/>
            </a:ln>
          </p:spPr>
          <p:txBody>
            <a:bodyPr wrap="square">
              <a:spAutoFit/>
            </a:bodyPr>
            <a:lstStyle/>
            <a:p>
              <a:pPr marL="0" marR="0" lvl="0" indent="0" algn="ctr" defTabSz="685594"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FF0000"/>
                  </a:solidFill>
                  <a:effectLst/>
                  <a:uLnTx/>
                  <a:uFillTx/>
                  <a:latin typeface="Arial Rounded MT Bold" panose="020F0704030504030204" pitchFamily="34" charset="0"/>
                  <a:ea typeface="+mn-ea"/>
                  <a:cs typeface="+mn-cs"/>
                </a:rPr>
                <a:t>                           </a:t>
              </a:r>
              <a:r>
                <a:rPr kumimoji="0" lang="en-GB" sz="9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rPr>
                <a:t>SCR/N4-5</a:t>
              </a:r>
            </a:p>
          </p:txBody>
        </p:sp>
        <p:sp>
          <p:nvSpPr>
            <p:cNvPr id="42" name="ZoneTexte 178">
              <a:extLst>
                <a:ext uri="{FF2B5EF4-FFF2-40B4-BE49-F238E27FC236}">
                  <a16:creationId xmlns:a16="http://schemas.microsoft.com/office/drawing/2014/main" id="{B71C9EA0-299D-4195-2F61-7DCA39E70155}"/>
                </a:ext>
              </a:extLst>
            </p:cNvPr>
            <p:cNvSpPr txBox="1"/>
            <p:nvPr/>
          </p:nvSpPr>
          <p:spPr>
            <a:xfrm rot="16200000">
              <a:off x="4527639" y="3532245"/>
              <a:ext cx="810654" cy="215445"/>
            </a:xfrm>
            <a:prstGeom prst="rect">
              <a:avLst/>
            </a:prstGeom>
            <a:noFill/>
          </p:spPr>
          <p:txBody>
            <a:bodyPr wrap="square">
              <a:spAutoFit/>
            </a:bodyPr>
            <a:lstStyle/>
            <a:p>
              <a:pPr marL="0" marR="0" lvl="0" indent="0" algn="l" defTabSz="685594"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rPr>
                <a:t>NEMS/N5</a:t>
              </a:r>
              <a:endParaRPr kumimoji="0" lang="fr-FR"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43" name="ZoneTexte 159">
              <a:extLst>
                <a:ext uri="{FF2B5EF4-FFF2-40B4-BE49-F238E27FC236}">
                  <a16:creationId xmlns:a16="http://schemas.microsoft.com/office/drawing/2014/main" id="{851CD0AE-18AE-135A-3853-EF21AFC685DC}"/>
                </a:ext>
              </a:extLst>
            </p:cNvPr>
            <p:cNvSpPr txBox="1"/>
            <p:nvPr/>
          </p:nvSpPr>
          <p:spPr>
            <a:xfrm rot="16200000">
              <a:off x="5223294" y="3590424"/>
              <a:ext cx="769426" cy="194100"/>
            </a:xfrm>
            <a:prstGeom prst="rect">
              <a:avLst/>
            </a:prstGeom>
            <a:noFill/>
            <a:ln w="12700">
              <a:noFill/>
            </a:ln>
          </p:spPr>
          <p:txBody>
            <a:bodyPr wrap="square" tIns="0" bIns="0" rtlCol="0">
              <a:noAutofit/>
            </a:bodyPr>
            <a:lstStyle>
              <a:defPPr>
                <a:defRPr lang="en-US"/>
              </a:defPPr>
              <a:lvl1pPr>
                <a:defRPr sz="800">
                  <a:latin typeface="Arial Rounded MT Bold" panose="020F0704030504030204" pitchFamily="34" charset="0"/>
                </a:defRPr>
              </a:lvl1pPr>
            </a:lstStyle>
            <a:p>
              <a:pPr marL="0" marR="0" lvl="0" indent="0" algn="l" defTabSz="685594"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rPr>
                <a:t>SCAMS/N6</a:t>
              </a:r>
              <a:endParaRPr kumimoji="0" lang="fr-FR"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45" name="ZoneTexte 159">
              <a:extLst>
                <a:ext uri="{FF2B5EF4-FFF2-40B4-BE49-F238E27FC236}">
                  <a16:creationId xmlns:a16="http://schemas.microsoft.com/office/drawing/2014/main" id="{8B2036AD-30D8-58B5-28CB-601E8F2E7CBF}"/>
                </a:ext>
              </a:extLst>
            </p:cNvPr>
            <p:cNvSpPr txBox="1"/>
            <p:nvPr/>
          </p:nvSpPr>
          <p:spPr>
            <a:xfrm>
              <a:off x="4838567" y="4186059"/>
              <a:ext cx="1100637" cy="180666"/>
            </a:xfrm>
            <a:prstGeom prst="rect">
              <a:avLst/>
            </a:prstGeom>
            <a:solidFill>
              <a:srgbClr val="C0504D">
                <a:lumMod val="75000"/>
                <a:alpha val="60000"/>
              </a:srgbClr>
            </a:solidFill>
            <a:ln w="12700">
              <a:solidFill>
                <a:sysClr val="windowText" lastClr="000000"/>
              </a:solidFill>
            </a:ln>
          </p:spPr>
          <p:txBody>
            <a:bodyPr wrap="square" tIns="0" bIns="0" rtlCol="0">
              <a:noAutofit/>
            </a:bodyPr>
            <a:lstStyle>
              <a:defPPr>
                <a:defRPr lang="en-US"/>
              </a:defPPr>
              <a:lvl1pPr>
                <a:defRPr sz="800">
                  <a:latin typeface="Arial Rounded MT Bold" panose="020F0704030504030204" pitchFamily="34" charset="0"/>
                </a:defRPr>
              </a:lvl1pPr>
            </a:lstStyle>
            <a:p>
              <a:pPr marL="0" marR="0" lvl="0" indent="0" algn="l" defTabSz="685594" rtl="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46" name="TextBox 7">
              <a:extLst>
                <a:ext uri="{FF2B5EF4-FFF2-40B4-BE49-F238E27FC236}">
                  <a16:creationId xmlns:a16="http://schemas.microsoft.com/office/drawing/2014/main" id="{07121D95-F9B7-2E38-B9B6-EACAFAA9EB1D}"/>
                </a:ext>
              </a:extLst>
            </p:cNvPr>
            <p:cNvSpPr txBox="1"/>
            <p:nvPr/>
          </p:nvSpPr>
          <p:spPr>
            <a:xfrm>
              <a:off x="4738766" y="4164589"/>
              <a:ext cx="1323166" cy="2308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rPr>
                <a:t>ESMR/N5</a:t>
              </a:r>
            </a:p>
          </p:txBody>
        </p:sp>
      </p:grpSp>
      <p:sp>
        <p:nvSpPr>
          <p:cNvPr id="68" name="TextBox 67">
            <a:extLst>
              <a:ext uri="{FF2B5EF4-FFF2-40B4-BE49-F238E27FC236}">
                <a16:creationId xmlns:a16="http://schemas.microsoft.com/office/drawing/2014/main" id="{997759A5-A428-42D8-C032-7172ABF517F1}"/>
              </a:ext>
            </a:extLst>
          </p:cNvPr>
          <p:cNvSpPr txBox="1"/>
          <p:nvPr/>
        </p:nvSpPr>
        <p:spPr>
          <a:xfrm>
            <a:off x="1037807" y="1641531"/>
            <a:ext cx="3521034" cy="4381995"/>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TextBox 68">
            <a:extLst>
              <a:ext uri="{FF2B5EF4-FFF2-40B4-BE49-F238E27FC236}">
                <a16:creationId xmlns:a16="http://schemas.microsoft.com/office/drawing/2014/main" id="{28FF3D63-28D4-C177-5412-4D194AA316BB}"/>
              </a:ext>
            </a:extLst>
          </p:cNvPr>
          <p:cNvSpPr txBox="1"/>
          <p:nvPr/>
        </p:nvSpPr>
        <p:spPr>
          <a:xfrm>
            <a:off x="7747298" y="1697843"/>
            <a:ext cx="3521034" cy="4381995"/>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pic>
        <p:nvPicPr>
          <p:cNvPr id="70" name="Picture 69" descr="A graph of pressure and pressure&#10;&#10;AI-generated content may be incorrect.">
            <a:extLst>
              <a:ext uri="{FF2B5EF4-FFF2-40B4-BE49-F238E27FC236}">
                <a16:creationId xmlns:a16="http://schemas.microsoft.com/office/drawing/2014/main" id="{96DD996E-ECD1-75FD-80C6-3190930390D0}"/>
              </a:ext>
            </a:extLst>
          </p:cNvPr>
          <p:cNvPicPr>
            <a:picLocks noChangeAspect="1"/>
          </p:cNvPicPr>
          <p:nvPr/>
        </p:nvPicPr>
        <p:blipFill>
          <a:blip r:embed="rId2">
            <a:extLst>
              <a:ext uri="{28A0092B-C50C-407E-A947-70E740481C1C}">
                <a14:useLocalDpi xmlns:a14="http://schemas.microsoft.com/office/drawing/2010/main" val="0"/>
              </a:ext>
            </a:extLst>
          </a:blip>
          <a:srcRect l="15813" t="1658" r="20861"/>
          <a:stretch>
            <a:fillRect/>
          </a:stretch>
        </p:blipFill>
        <p:spPr>
          <a:xfrm>
            <a:off x="254866" y="1041744"/>
            <a:ext cx="1569959" cy="1756712"/>
          </a:xfrm>
          <a:prstGeom prst="rect">
            <a:avLst/>
          </a:prstGeom>
        </p:spPr>
      </p:pic>
      <p:sp>
        <p:nvSpPr>
          <p:cNvPr id="72" name="Title 1">
            <a:extLst>
              <a:ext uri="{FF2B5EF4-FFF2-40B4-BE49-F238E27FC236}">
                <a16:creationId xmlns:a16="http://schemas.microsoft.com/office/drawing/2014/main" id="{00FEFDA2-4861-C196-5379-9E484B6DF6D4}"/>
              </a:ext>
            </a:extLst>
          </p:cNvPr>
          <p:cNvSpPr>
            <a:spLocks noGrp="1"/>
          </p:cNvSpPr>
          <p:nvPr>
            <p:ph type="title"/>
          </p:nvPr>
        </p:nvSpPr>
        <p:spPr>
          <a:xfrm>
            <a:off x="489212" y="195165"/>
            <a:ext cx="10920671" cy="755629"/>
          </a:xfrm>
        </p:spPr>
        <p:txBody>
          <a:bodyPr/>
          <a:lstStyle/>
          <a:p>
            <a:r>
              <a:rPr lang="en-US" b="1">
                <a:solidFill>
                  <a:schemeClr val="tx2"/>
                </a:solidFill>
              </a:rPr>
              <a:t>Pre-1979</a:t>
            </a:r>
            <a:r>
              <a:rPr lang="en-US">
                <a:solidFill>
                  <a:schemeClr val="tx2"/>
                </a:solidFill>
              </a:rPr>
              <a:t>: The impact of assimilating data from the </a:t>
            </a:r>
            <a:r>
              <a:rPr lang="en-US" i="1">
                <a:solidFill>
                  <a:schemeClr val="tx2"/>
                </a:solidFill>
              </a:rPr>
              <a:t>Satellite Infrared Spectrometer</a:t>
            </a:r>
            <a:r>
              <a:rPr lang="en-US">
                <a:solidFill>
                  <a:schemeClr val="tx2"/>
                </a:solidFill>
              </a:rPr>
              <a:t> (SIRS) in 1969 &amp; 1970 – preliminary experiments</a:t>
            </a:r>
            <a:endParaRPr lang="en-US"/>
          </a:p>
        </p:txBody>
      </p:sp>
      <p:pic>
        <p:nvPicPr>
          <p:cNvPr id="73" name="Picture 72">
            <a:extLst>
              <a:ext uri="{FF2B5EF4-FFF2-40B4-BE49-F238E27FC236}">
                <a16:creationId xmlns:a16="http://schemas.microsoft.com/office/drawing/2014/main" id="{F77D7A77-2C9D-7774-6E3F-1F7E29542FA1}"/>
              </a:ext>
            </a:extLst>
          </p:cNvPr>
          <p:cNvPicPr>
            <a:picLocks noChangeAspect="1"/>
          </p:cNvPicPr>
          <p:nvPr/>
        </p:nvPicPr>
        <p:blipFill>
          <a:blip r:embed="rId3"/>
          <a:srcRect l="17139" t="30900" r="19108" b="36378"/>
          <a:stretch>
            <a:fillRect/>
          </a:stretch>
        </p:blipFill>
        <p:spPr>
          <a:xfrm>
            <a:off x="1824826" y="981111"/>
            <a:ext cx="2328746" cy="1691467"/>
          </a:xfrm>
          <a:prstGeom prst="rect">
            <a:avLst/>
          </a:prstGeom>
        </p:spPr>
      </p:pic>
      <p:pic>
        <p:nvPicPr>
          <p:cNvPr id="74" name="Picture 73">
            <a:extLst>
              <a:ext uri="{FF2B5EF4-FFF2-40B4-BE49-F238E27FC236}">
                <a16:creationId xmlns:a16="http://schemas.microsoft.com/office/drawing/2014/main" id="{228AB70C-93ED-DD94-F5BD-3D9C5B11CBF1}"/>
              </a:ext>
            </a:extLst>
          </p:cNvPr>
          <p:cNvPicPr>
            <a:picLocks noChangeAspect="1"/>
          </p:cNvPicPr>
          <p:nvPr/>
        </p:nvPicPr>
        <p:blipFill>
          <a:blip r:embed="rId4">
            <a:extLst>
              <a:ext uri="{28A0092B-C50C-407E-A947-70E740481C1C}">
                <a14:useLocalDpi xmlns:a14="http://schemas.microsoft.com/office/drawing/2010/main" val="0"/>
              </a:ext>
            </a:extLst>
          </a:blip>
          <a:srcRect r="12805" b="56564"/>
          <a:stretch>
            <a:fillRect/>
          </a:stretch>
        </p:blipFill>
        <p:spPr>
          <a:xfrm>
            <a:off x="580568" y="2845449"/>
            <a:ext cx="2449057" cy="1795892"/>
          </a:xfrm>
          <a:prstGeom prst="rect">
            <a:avLst/>
          </a:prstGeom>
        </p:spPr>
      </p:pic>
      <p:pic>
        <p:nvPicPr>
          <p:cNvPr id="75" name="Picture 74">
            <a:extLst>
              <a:ext uri="{FF2B5EF4-FFF2-40B4-BE49-F238E27FC236}">
                <a16:creationId xmlns:a16="http://schemas.microsoft.com/office/drawing/2014/main" id="{BDA3284D-8280-A3DA-A678-065E902BD39D}"/>
              </a:ext>
            </a:extLst>
          </p:cNvPr>
          <p:cNvPicPr>
            <a:picLocks noChangeAspect="1"/>
          </p:cNvPicPr>
          <p:nvPr/>
        </p:nvPicPr>
        <p:blipFill>
          <a:blip r:embed="rId4">
            <a:extLst>
              <a:ext uri="{28A0092B-C50C-407E-A947-70E740481C1C}">
                <a14:useLocalDpi xmlns:a14="http://schemas.microsoft.com/office/drawing/2010/main" val="0"/>
              </a:ext>
            </a:extLst>
          </a:blip>
          <a:srcRect l="85537" t="8055" b="7579"/>
          <a:stretch>
            <a:fillRect/>
          </a:stretch>
        </p:blipFill>
        <p:spPr>
          <a:xfrm rot="5400000">
            <a:off x="1708513" y="3631231"/>
            <a:ext cx="298934" cy="2566913"/>
          </a:xfrm>
          <a:prstGeom prst="rect">
            <a:avLst/>
          </a:prstGeom>
        </p:spPr>
      </p:pic>
      <p:pic>
        <p:nvPicPr>
          <p:cNvPr id="76" name="Picture 75" descr="A graph of a number of different types of data&#10;&#10;AI-generated content may be incorrect.">
            <a:extLst>
              <a:ext uri="{FF2B5EF4-FFF2-40B4-BE49-F238E27FC236}">
                <a16:creationId xmlns:a16="http://schemas.microsoft.com/office/drawing/2014/main" id="{F8256A6C-AE99-D114-BF2E-75D5A9A9FDD8}"/>
              </a:ext>
            </a:extLst>
          </p:cNvPr>
          <p:cNvPicPr>
            <a:picLocks noChangeAspect="1"/>
          </p:cNvPicPr>
          <p:nvPr/>
        </p:nvPicPr>
        <p:blipFill>
          <a:blip r:embed="rId5">
            <a:extLst>
              <a:ext uri="{28A0092B-C50C-407E-A947-70E740481C1C}">
                <a14:useLocalDpi xmlns:a14="http://schemas.microsoft.com/office/drawing/2010/main" val="0"/>
              </a:ext>
            </a:extLst>
          </a:blip>
          <a:srcRect l="14" r="2483" b="1567"/>
          <a:stretch>
            <a:fillRect/>
          </a:stretch>
        </p:blipFill>
        <p:spPr>
          <a:xfrm>
            <a:off x="201055" y="5179377"/>
            <a:ext cx="2258294" cy="1540372"/>
          </a:xfrm>
          <a:prstGeom prst="rect">
            <a:avLst/>
          </a:prstGeom>
        </p:spPr>
      </p:pic>
      <p:pic>
        <p:nvPicPr>
          <p:cNvPr id="77" name="Picture 76" descr="A graph of a ship&#10;&#10;AI-generated content may be incorrect.">
            <a:extLst>
              <a:ext uri="{FF2B5EF4-FFF2-40B4-BE49-F238E27FC236}">
                <a16:creationId xmlns:a16="http://schemas.microsoft.com/office/drawing/2014/main" id="{193B5485-3F8F-B492-F435-5EBE4A43D0D1}"/>
              </a:ext>
            </a:extLst>
          </p:cNvPr>
          <p:cNvPicPr>
            <a:picLocks noChangeAspect="1"/>
          </p:cNvPicPr>
          <p:nvPr/>
        </p:nvPicPr>
        <p:blipFill>
          <a:blip r:embed="rId6">
            <a:extLst>
              <a:ext uri="{28A0092B-C50C-407E-A947-70E740481C1C}">
                <a14:useLocalDpi xmlns:a14="http://schemas.microsoft.com/office/drawing/2010/main" val="0"/>
              </a:ext>
            </a:extLst>
          </a:blip>
          <a:srcRect l="14521" r="2939" b="9970"/>
          <a:stretch>
            <a:fillRect/>
          </a:stretch>
        </p:blipFill>
        <p:spPr>
          <a:xfrm>
            <a:off x="2433791" y="5220286"/>
            <a:ext cx="1887490" cy="1391000"/>
          </a:xfrm>
          <a:prstGeom prst="rect">
            <a:avLst/>
          </a:prstGeom>
        </p:spPr>
      </p:pic>
      <p:pic>
        <p:nvPicPr>
          <p:cNvPr id="78" name="Picture 77">
            <a:extLst>
              <a:ext uri="{FF2B5EF4-FFF2-40B4-BE49-F238E27FC236}">
                <a16:creationId xmlns:a16="http://schemas.microsoft.com/office/drawing/2014/main" id="{CD3BA600-3422-CF13-8FEA-D3A139DA0F2D}"/>
              </a:ext>
            </a:extLst>
          </p:cNvPr>
          <p:cNvPicPr>
            <a:picLocks noChangeAspect="1"/>
          </p:cNvPicPr>
          <p:nvPr/>
        </p:nvPicPr>
        <p:blipFill>
          <a:blip r:embed="rId7"/>
          <a:srcRect l="16185" t="31036" r="16992" b="34447"/>
          <a:stretch>
            <a:fillRect/>
          </a:stretch>
        </p:blipFill>
        <p:spPr>
          <a:xfrm>
            <a:off x="8832363" y="1017620"/>
            <a:ext cx="2538377" cy="1855444"/>
          </a:xfrm>
          <a:prstGeom prst="rect">
            <a:avLst/>
          </a:prstGeom>
        </p:spPr>
      </p:pic>
      <p:pic>
        <p:nvPicPr>
          <p:cNvPr id="79" name="Picture 78" descr="A screenshot of a graph&#10;&#10;AI-generated content may be incorrect.">
            <a:extLst>
              <a:ext uri="{FF2B5EF4-FFF2-40B4-BE49-F238E27FC236}">
                <a16:creationId xmlns:a16="http://schemas.microsoft.com/office/drawing/2014/main" id="{4DEC8D45-F078-CDE5-864D-38C3D7B69C23}"/>
              </a:ext>
            </a:extLst>
          </p:cNvPr>
          <p:cNvPicPr>
            <a:picLocks noChangeAspect="1"/>
          </p:cNvPicPr>
          <p:nvPr/>
        </p:nvPicPr>
        <p:blipFill>
          <a:blip r:embed="rId8">
            <a:extLst>
              <a:ext uri="{28A0092B-C50C-407E-A947-70E740481C1C}">
                <a14:useLocalDpi xmlns:a14="http://schemas.microsoft.com/office/drawing/2010/main" val="0"/>
              </a:ext>
            </a:extLst>
          </a:blip>
          <a:srcRect r="13169" b="56766"/>
          <a:stretch>
            <a:fillRect/>
          </a:stretch>
        </p:blipFill>
        <p:spPr>
          <a:xfrm>
            <a:off x="8730598" y="2845449"/>
            <a:ext cx="2646025" cy="1939402"/>
          </a:xfrm>
          <a:prstGeom prst="rect">
            <a:avLst/>
          </a:prstGeom>
        </p:spPr>
      </p:pic>
      <p:pic>
        <p:nvPicPr>
          <p:cNvPr id="80" name="Picture 79" descr="A graph of a ship&#10;&#10;AI-generated content may be incorrect.">
            <a:extLst>
              <a:ext uri="{FF2B5EF4-FFF2-40B4-BE49-F238E27FC236}">
                <a16:creationId xmlns:a16="http://schemas.microsoft.com/office/drawing/2014/main" id="{0516F5BE-3A6A-047B-1662-14F02E93105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91570" y="5254712"/>
            <a:ext cx="2331095" cy="1415785"/>
          </a:xfrm>
          <a:prstGeom prst="rect">
            <a:avLst/>
          </a:prstGeom>
        </p:spPr>
      </p:pic>
      <p:pic>
        <p:nvPicPr>
          <p:cNvPr id="81" name="Picture 80" descr="A graph of different sizes and numbers&#10;&#10;AI-generated content may be incorrect.">
            <a:extLst>
              <a:ext uri="{FF2B5EF4-FFF2-40B4-BE49-F238E27FC236}">
                <a16:creationId xmlns:a16="http://schemas.microsoft.com/office/drawing/2014/main" id="{A4758BE1-80A4-5891-5C4A-E85A7304520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81109" y="5219054"/>
            <a:ext cx="2156635" cy="1457127"/>
          </a:xfrm>
          <a:prstGeom prst="rect">
            <a:avLst/>
          </a:prstGeom>
        </p:spPr>
      </p:pic>
      <p:pic>
        <p:nvPicPr>
          <p:cNvPr id="82" name="Picture 81">
            <a:extLst>
              <a:ext uri="{FF2B5EF4-FFF2-40B4-BE49-F238E27FC236}">
                <a16:creationId xmlns:a16="http://schemas.microsoft.com/office/drawing/2014/main" id="{BFC1A2C8-8AC0-BBB7-411A-D227DCFCBC05}"/>
              </a:ext>
            </a:extLst>
          </p:cNvPr>
          <p:cNvPicPr>
            <a:picLocks noChangeAspect="1"/>
          </p:cNvPicPr>
          <p:nvPr/>
        </p:nvPicPr>
        <p:blipFill>
          <a:blip r:embed="rId4">
            <a:extLst>
              <a:ext uri="{28A0092B-C50C-407E-A947-70E740481C1C}">
                <a14:useLocalDpi xmlns:a14="http://schemas.microsoft.com/office/drawing/2010/main" val="0"/>
              </a:ext>
            </a:extLst>
          </a:blip>
          <a:srcRect l="85537" t="8055" b="7579"/>
          <a:stretch>
            <a:fillRect/>
          </a:stretch>
        </p:blipFill>
        <p:spPr>
          <a:xfrm rot="5400000">
            <a:off x="10010296" y="3584132"/>
            <a:ext cx="328787" cy="2823262"/>
          </a:xfrm>
          <a:prstGeom prst="rect">
            <a:avLst/>
          </a:prstGeom>
        </p:spPr>
      </p:pic>
      <p:sp>
        <p:nvSpPr>
          <p:cNvPr id="83" name="TextBox 82">
            <a:extLst>
              <a:ext uri="{FF2B5EF4-FFF2-40B4-BE49-F238E27FC236}">
                <a16:creationId xmlns:a16="http://schemas.microsoft.com/office/drawing/2014/main" id="{22DC067E-07FE-BDD7-E679-8FAB0A156AA4}"/>
              </a:ext>
            </a:extLst>
          </p:cNvPr>
          <p:cNvSpPr txBox="1"/>
          <p:nvPr/>
        </p:nvSpPr>
        <p:spPr>
          <a:xfrm>
            <a:off x="4385958" y="5437943"/>
            <a:ext cx="3692036" cy="1015663"/>
          </a:xfrm>
          <a:prstGeom prst="rect">
            <a:avLst/>
          </a:prstGeom>
          <a:noFill/>
        </p:spPr>
        <p:txBody>
          <a:bodyPr wrap="non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prstClr val="black"/>
                </a:solidFill>
                <a:effectLst/>
                <a:uLnTx/>
                <a:uFillTx/>
                <a:latin typeface="Arial"/>
                <a:ea typeface="+mn-ea"/>
                <a:cs typeface="+mn-cs"/>
              </a:rPr>
              <a:t>VTPR</a:t>
            </a:r>
            <a:r>
              <a:rPr kumimoji="0" lang="en-US" sz="1200" b="0" i="0" u="none" strike="noStrike" kern="1200" cap="none" spc="0" normalizeH="0" baseline="0" noProof="0">
                <a:ln>
                  <a:noFill/>
                </a:ln>
                <a:solidFill>
                  <a:prstClr val="black"/>
                </a:solidFill>
                <a:effectLst/>
                <a:uLnTx/>
                <a:uFillTx/>
                <a:latin typeface="Arial"/>
                <a:ea typeface="+mn-ea"/>
                <a:cs typeface="+mn-cs"/>
              </a:rPr>
              <a:t> assimilated in ERA5 (&amp; ERA6)</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prstClr val="black"/>
                </a:solidFill>
                <a:effectLst/>
                <a:uLnTx/>
                <a:uFillTx/>
                <a:latin typeface="Arial"/>
                <a:ea typeface="+mn-ea"/>
                <a:cs typeface="+mn-cs"/>
              </a:rPr>
              <a:t>SIRS</a:t>
            </a:r>
            <a:r>
              <a:rPr kumimoji="0" lang="en-US" sz="1200" b="0" i="0" u="none" strike="noStrike" kern="1200" cap="none" spc="0" normalizeH="0" baseline="0" noProof="0">
                <a:ln>
                  <a:noFill/>
                </a:ln>
                <a:solidFill>
                  <a:prstClr val="black"/>
                </a:solidFill>
                <a:effectLst/>
                <a:uLnTx/>
                <a:uFillTx/>
                <a:latin typeface="Arial"/>
                <a:ea typeface="+mn-ea"/>
                <a:cs typeface="+mn-cs"/>
              </a:rPr>
              <a:t> extends the sounding record back to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       April 1969</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If </a:t>
            </a:r>
            <a:r>
              <a:rPr kumimoji="0" lang="en-US" sz="1200" b="1" i="0" u="none" strike="noStrike" kern="1200" cap="none" spc="0" normalizeH="0" baseline="0" noProof="0">
                <a:ln>
                  <a:noFill/>
                </a:ln>
                <a:solidFill>
                  <a:prstClr val="black"/>
                </a:solidFill>
                <a:effectLst/>
                <a:uLnTx/>
                <a:uFillTx/>
                <a:latin typeface="Arial"/>
                <a:ea typeface="+mn-ea"/>
                <a:cs typeface="+mn-cs"/>
              </a:rPr>
              <a:t>SCR</a:t>
            </a:r>
            <a:r>
              <a:rPr kumimoji="0" lang="en-US" sz="1200" b="0" i="0" u="none" strike="noStrike" kern="1200" cap="none" spc="0" normalizeH="0" baseline="0" noProof="0">
                <a:ln>
                  <a:noFill/>
                </a:ln>
                <a:solidFill>
                  <a:prstClr val="black"/>
                </a:solidFill>
                <a:effectLst/>
                <a:uLnTx/>
                <a:uFillTx/>
                <a:latin typeface="Arial"/>
                <a:ea typeface="+mn-ea"/>
                <a:cs typeface="+mn-cs"/>
              </a:rPr>
              <a:t> can be used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      → continuous sounding observations from 1969</a:t>
            </a:r>
          </a:p>
        </p:txBody>
      </p:sp>
      <p:sp>
        <p:nvSpPr>
          <p:cNvPr id="84" name="TextBox 83">
            <a:extLst>
              <a:ext uri="{FF2B5EF4-FFF2-40B4-BE49-F238E27FC236}">
                <a16:creationId xmlns:a16="http://schemas.microsoft.com/office/drawing/2014/main" id="{FB902ABC-2D40-5BFE-FA5D-E8A9E851CD1D}"/>
              </a:ext>
            </a:extLst>
          </p:cNvPr>
          <p:cNvSpPr txBox="1"/>
          <p:nvPr/>
        </p:nvSpPr>
        <p:spPr>
          <a:xfrm>
            <a:off x="7196243" y="2033013"/>
            <a:ext cx="1027845"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mesosphere</a:t>
            </a:r>
          </a:p>
        </p:txBody>
      </p:sp>
      <p:sp>
        <p:nvSpPr>
          <p:cNvPr id="85" name="TextBox 84">
            <a:extLst>
              <a:ext uri="{FF2B5EF4-FFF2-40B4-BE49-F238E27FC236}">
                <a16:creationId xmlns:a16="http://schemas.microsoft.com/office/drawing/2014/main" id="{EBB2A7B0-DCE7-6AC5-19C3-6BC3CB03ED65}"/>
              </a:ext>
            </a:extLst>
          </p:cNvPr>
          <p:cNvSpPr txBox="1"/>
          <p:nvPr/>
        </p:nvSpPr>
        <p:spPr>
          <a:xfrm>
            <a:off x="7293777" y="3536137"/>
            <a:ext cx="1037463"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stratosphere</a:t>
            </a:r>
          </a:p>
        </p:txBody>
      </p:sp>
      <p:sp>
        <p:nvSpPr>
          <p:cNvPr id="86" name="TextBox 85">
            <a:extLst>
              <a:ext uri="{FF2B5EF4-FFF2-40B4-BE49-F238E27FC236}">
                <a16:creationId xmlns:a16="http://schemas.microsoft.com/office/drawing/2014/main" id="{E765EDE5-F664-BDEF-FBB7-DD8104C04459}"/>
              </a:ext>
            </a:extLst>
          </p:cNvPr>
          <p:cNvSpPr txBox="1"/>
          <p:nvPr/>
        </p:nvSpPr>
        <p:spPr>
          <a:xfrm>
            <a:off x="7303709" y="4479321"/>
            <a:ext cx="1002197"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troposphere</a:t>
            </a:r>
          </a:p>
        </p:txBody>
      </p:sp>
      <p:sp>
        <p:nvSpPr>
          <p:cNvPr id="87" name="TextBox 86">
            <a:extLst>
              <a:ext uri="{FF2B5EF4-FFF2-40B4-BE49-F238E27FC236}">
                <a16:creationId xmlns:a16="http://schemas.microsoft.com/office/drawing/2014/main" id="{055E6EDC-E787-8E8B-7B1A-3C1AAA4C57E8}"/>
              </a:ext>
            </a:extLst>
          </p:cNvPr>
          <p:cNvSpPr txBox="1"/>
          <p:nvPr/>
        </p:nvSpPr>
        <p:spPr>
          <a:xfrm>
            <a:off x="4735584" y="1317191"/>
            <a:ext cx="1575624" cy="646331"/>
          </a:xfrm>
          <a:prstGeom prst="rect">
            <a:avLst/>
          </a:prstGeom>
          <a:solidFill>
            <a:schemeClr val="bg1"/>
          </a:solidFill>
          <a:ln>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Vertical coverage of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early satellite data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1969 - 1980</a:t>
            </a:r>
          </a:p>
        </p:txBody>
      </p:sp>
      <p:cxnSp>
        <p:nvCxnSpPr>
          <p:cNvPr id="88" name="Straight Arrow Connector 87">
            <a:extLst>
              <a:ext uri="{FF2B5EF4-FFF2-40B4-BE49-F238E27FC236}">
                <a16:creationId xmlns:a16="http://schemas.microsoft.com/office/drawing/2014/main" id="{D717E0F3-19CA-3B45-3363-F8F24596AE5B}"/>
              </a:ext>
            </a:extLst>
          </p:cNvPr>
          <p:cNvCxnSpPr>
            <a:cxnSpLocks/>
          </p:cNvCxnSpPr>
          <p:nvPr/>
        </p:nvCxnSpPr>
        <p:spPr>
          <a:xfrm flipH="1">
            <a:off x="11464791" y="6145805"/>
            <a:ext cx="327406"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90" name="Straight Arrow Connector 89">
            <a:extLst>
              <a:ext uri="{FF2B5EF4-FFF2-40B4-BE49-F238E27FC236}">
                <a16:creationId xmlns:a16="http://schemas.microsoft.com/office/drawing/2014/main" id="{76D36B0D-25E9-6F75-6C62-CB0450A16E17}"/>
              </a:ext>
            </a:extLst>
          </p:cNvPr>
          <p:cNvCxnSpPr>
            <a:cxnSpLocks/>
          </p:cNvCxnSpPr>
          <p:nvPr/>
        </p:nvCxnSpPr>
        <p:spPr>
          <a:xfrm flipH="1">
            <a:off x="3818992" y="6148989"/>
            <a:ext cx="450818"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92" name="TextBox 91">
            <a:extLst>
              <a:ext uri="{FF2B5EF4-FFF2-40B4-BE49-F238E27FC236}">
                <a16:creationId xmlns:a16="http://schemas.microsoft.com/office/drawing/2014/main" id="{B639CA67-6567-E025-1F59-544B89329923}"/>
              </a:ext>
            </a:extLst>
          </p:cNvPr>
          <p:cNvSpPr txBox="1"/>
          <p:nvPr/>
        </p:nvSpPr>
        <p:spPr>
          <a:xfrm>
            <a:off x="3738445" y="6184039"/>
            <a:ext cx="580608"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~14%</a:t>
            </a:r>
          </a:p>
        </p:txBody>
      </p:sp>
      <p:sp>
        <p:nvSpPr>
          <p:cNvPr id="93" name="TextBox 92">
            <a:extLst>
              <a:ext uri="{FF2B5EF4-FFF2-40B4-BE49-F238E27FC236}">
                <a16:creationId xmlns:a16="http://schemas.microsoft.com/office/drawing/2014/main" id="{7AE72073-EA34-CAB1-5540-166E0A2AAFF3}"/>
              </a:ext>
            </a:extLst>
          </p:cNvPr>
          <p:cNvSpPr txBox="1"/>
          <p:nvPr/>
        </p:nvSpPr>
        <p:spPr>
          <a:xfrm>
            <a:off x="1894909" y="6007306"/>
            <a:ext cx="495649"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~8%</a:t>
            </a:r>
          </a:p>
        </p:txBody>
      </p:sp>
      <p:cxnSp>
        <p:nvCxnSpPr>
          <p:cNvPr id="95" name="Straight Arrow Connector 94">
            <a:extLst>
              <a:ext uri="{FF2B5EF4-FFF2-40B4-BE49-F238E27FC236}">
                <a16:creationId xmlns:a16="http://schemas.microsoft.com/office/drawing/2014/main" id="{587555EA-059B-1240-01A9-D1E7E3CAC5B1}"/>
              </a:ext>
            </a:extLst>
          </p:cNvPr>
          <p:cNvCxnSpPr>
            <a:cxnSpLocks/>
          </p:cNvCxnSpPr>
          <p:nvPr/>
        </p:nvCxnSpPr>
        <p:spPr>
          <a:xfrm flipH="1">
            <a:off x="1743071" y="6148989"/>
            <a:ext cx="151838" cy="6777"/>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98" name="Straight Arrow Connector 97">
            <a:extLst>
              <a:ext uri="{FF2B5EF4-FFF2-40B4-BE49-F238E27FC236}">
                <a16:creationId xmlns:a16="http://schemas.microsoft.com/office/drawing/2014/main" id="{44F725F4-F3E0-B808-24DF-7F4A1F0B93F5}"/>
              </a:ext>
            </a:extLst>
          </p:cNvPr>
          <p:cNvCxnSpPr>
            <a:cxnSpLocks/>
          </p:cNvCxnSpPr>
          <p:nvPr/>
        </p:nvCxnSpPr>
        <p:spPr>
          <a:xfrm flipH="1">
            <a:off x="9591203" y="6163460"/>
            <a:ext cx="151838" cy="6777"/>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99" name="TextBox 98">
            <a:extLst>
              <a:ext uri="{FF2B5EF4-FFF2-40B4-BE49-F238E27FC236}">
                <a16:creationId xmlns:a16="http://schemas.microsoft.com/office/drawing/2014/main" id="{DC91C554-AF9E-22DC-DA41-7320C0CEEC8B}"/>
              </a:ext>
            </a:extLst>
          </p:cNvPr>
          <p:cNvSpPr txBox="1"/>
          <p:nvPr/>
        </p:nvSpPr>
        <p:spPr>
          <a:xfrm>
            <a:off x="9580343" y="6135269"/>
            <a:ext cx="495649"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~4%</a:t>
            </a:r>
          </a:p>
        </p:txBody>
      </p:sp>
      <p:sp>
        <p:nvSpPr>
          <p:cNvPr id="100" name="TextBox 99">
            <a:extLst>
              <a:ext uri="{FF2B5EF4-FFF2-40B4-BE49-F238E27FC236}">
                <a16:creationId xmlns:a16="http://schemas.microsoft.com/office/drawing/2014/main" id="{985AE007-8BEA-499F-FA78-3EE1BF1F0D17}"/>
              </a:ext>
            </a:extLst>
          </p:cNvPr>
          <p:cNvSpPr txBox="1"/>
          <p:nvPr/>
        </p:nvSpPr>
        <p:spPr>
          <a:xfrm>
            <a:off x="11415170" y="6130290"/>
            <a:ext cx="495649"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~9%</a:t>
            </a:r>
          </a:p>
        </p:txBody>
      </p:sp>
      <p:sp>
        <p:nvSpPr>
          <p:cNvPr id="101" name="TextBox 100">
            <a:extLst>
              <a:ext uri="{FF2B5EF4-FFF2-40B4-BE49-F238E27FC236}">
                <a16:creationId xmlns:a16="http://schemas.microsoft.com/office/drawing/2014/main" id="{DA4CACBE-5A74-1245-8F81-98A8B3C6EC3B}"/>
              </a:ext>
            </a:extLst>
          </p:cNvPr>
          <p:cNvSpPr txBox="1"/>
          <p:nvPr/>
        </p:nvSpPr>
        <p:spPr>
          <a:xfrm>
            <a:off x="447164" y="5385348"/>
            <a:ext cx="706219" cy="276999"/>
          </a:xfrm>
          <a:prstGeom prst="rect">
            <a:avLst/>
          </a:prstGeom>
          <a:solidFill>
            <a:schemeClr val="bg1">
              <a:alpha val="79000"/>
            </a:schemeClr>
          </a:solidFill>
          <a:ln>
            <a:solidFill>
              <a:srgbClr val="00B050">
                <a:alpha val="34000"/>
              </a:srgb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Temp-T</a:t>
            </a:r>
          </a:p>
        </p:txBody>
      </p:sp>
      <p:sp>
        <p:nvSpPr>
          <p:cNvPr id="102" name="TextBox 101">
            <a:extLst>
              <a:ext uri="{FF2B5EF4-FFF2-40B4-BE49-F238E27FC236}">
                <a16:creationId xmlns:a16="http://schemas.microsoft.com/office/drawing/2014/main" id="{8A9FA271-E385-8176-BCD1-7C7650A2241B}"/>
              </a:ext>
            </a:extLst>
          </p:cNvPr>
          <p:cNvSpPr txBox="1"/>
          <p:nvPr/>
        </p:nvSpPr>
        <p:spPr>
          <a:xfrm>
            <a:off x="2829463" y="5415446"/>
            <a:ext cx="492443" cy="276999"/>
          </a:xfrm>
          <a:prstGeom prst="rect">
            <a:avLst/>
          </a:prstGeom>
          <a:solidFill>
            <a:schemeClr val="bg1">
              <a:alpha val="79000"/>
            </a:schemeClr>
          </a:solidFill>
          <a:ln>
            <a:solidFill>
              <a:srgbClr val="00B050">
                <a:alpha val="34000"/>
              </a:srgb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SFC</a:t>
            </a:r>
          </a:p>
        </p:txBody>
      </p:sp>
      <p:sp>
        <p:nvSpPr>
          <p:cNvPr id="105" name="TextBox 104">
            <a:extLst>
              <a:ext uri="{FF2B5EF4-FFF2-40B4-BE49-F238E27FC236}">
                <a16:creationId xmlns:a16="http://schemas.microsoft.com/office/drawing/2014/main" id="{7CB06B1B-0DFC-B08E-AE64-72454C8F51D2}"/>
              </a:ext>
            </a:extLst>
          </p:cNvPr>
          <p:cNvSpPr txBox="1"/>
          <p:nvPr/>
        </p:nvSpPr>
        <p:spPr>
          <a:xfrm>
            <a:off x="8163243" y="5415445"/>
            <a:ext cx="706219" cy="276999"/>
          </a:xfrm>
          <a:prstGeom prst="rect">
            <a:avLst/>
          </a:prstGeom>
          <a:solidFill>
            <a:schemeClr val="bg1">
              <a:alpha val="79000"/>
            </a:schemeClr>
          </a:solidFill>
          <a:ln>
            <a:solidFill>
              <a:srgbClr val="00B050">
                <a:alpha val="34000"/>
              </a:srgb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Temp-T</a:t>
            </a:r>
          </a:p>
        </p:txBody>
      </p:sp>
      <p:sp>
        <p:nvSpPr>
          <p:cNvPr id="106" name="TextBox 105">
            <a:extLst>
              <a:ext uri="{FF2B5EF4-FFF2-40B4-BE49-F238E27FC236}">
                <a16:creationId xmlns:a16="http://schemas.microsoft.com/office/drawing/2014/main" id="{EA4F1633-1507-C74A-B156-A3BDF9DB564E}"/>
              </a:ext>
            </a:extLst>
          </p:cNvPr>
          <p:cNvSpPr txBox="1"/>
          <p:nvPr/>
        </p:nvSpPr>
        <p:spPr>
          <a:xfrm>
            <a:off x="10433701" y="5437943"/>
            <a:ext cx="492443" cy="276999"/>
          </a:xfrm>
          <a:prstGeom prst="rect">
            <a:avLst/>
          </a:prstGeom>
          <a:solidFill>
            <a:schemeClr val="bg1">
              <a:alpha val="79000"/>
            </a:schemeClr>
          </a:solidFill>
          <a:ln>
            <a:solidFill>
              <a:srgbClr val="00B050">
                <a:alpha val="34000"/>
              </a:srgb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SFC</a:t>
            </a:r>
          </a:p>
        </p:txBody>
      </p:sp>
    </p:spTree>
    <p:extLst>
      <p:ext uri="{BB962C8B-B14F-4D97-AF65-F5344CB8AC3E}">
        <p14:creationId xmlns:p14="http://schemas.microsoft.com/office/powerpoint/2010/main" val="1332393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F1537-3F3D-505D-004A-B868F53382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D8B9F-818B-B187-BA3F-F7C61E4774CF}"/>
              </a:ext>
            </a:extLst>
          </p:cNvPr>
          <p:cNvSpPr>
            <a:spLocks noGrp="1"/>
          </p:cNvSpPr>
          <p:nvPr>
            <p:ph type="title"/>
          </p:nvPr>
        </p:nvSpPr>
        <p:spPr>
          <a:xfrm>
            <a:off x="950815" y="292233"/>
            <a:ext cx="10029600" cy="369332"/>
          </a:xfrm>
        </p:spPr>
        <p:txBody>
          <a:bodyPr/>
          <a:lstStyle/>
          <a:p>
            <a:r>
              <a:rPr lang="en-US" b="1"/>
              <a:t>Post-1979</a:t>
            </a:r>
            <a:r>
              <a:rPr lang="en-US"/>
              <a:t>: e.g., the SSM/T-2 (a microwave humidity sounder)</a:t>
            </a:r>
            <a:br>
              <a:rPr lang="en-US"/>
            </a:br>
            <a:r>
              <a:rPr lang="en-US"/>
              <a:t>Initial tests assimilating F-12 SSM/T-2 data</a:t>
            </a:r>
            <a:br>
              <a:rPr lang="en-US"/>
            </a:br>
            <a:r>
              <a:rPr lang="en-US"/>
              <a:t> </a:t>
            </a:r>
          </a:p>
        </p:txBody>
      </p:sp>
      <p:sp>
        <p:nvSpPr>
          <p:cNvPr id="4" name="Slide Number Placeholder 3">
            <a:extLst>
              <a:ext uri="{FF2B5EF4-FFF2-40B4-BE49-F238E27FC236}">
                <a16:creationId xmlns:a16="http://schemas.microsoft.com/office/drawing/2014/main" id="{BA30EB37-2977-4C3A-1EDC-9EBCEA46ED02}"/>
              </a:ext>
            </a:extLst>
          </p:cNvPr>
          <p:cNvSpPr>
            <a:spLocks noGrp="1"/>
          </p:cNvSpPr>
          <p:nvPr>
            <p:ph type="sldNum" sz="quarter" idx="10"/>
          </p:nvPr>
        </p:nvSpPr>
        <p:spPr/>
        <p: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fld id="{E4AB80EA-DB86-D849-B86F-15DAF31F0474}" type="slidenum">
              <a:rPr kumimoji="0" lang="en-US" sz="900" b="1" i="0" u="none" strike="noStrike" kern="1200" cap="none" spc="0" normalizeH="0" baseline="0" noProof="0">
                <a:ln>
                  <a:noFill/>
                </a:ln>
                <a:solidFill>
                  <a:srgbClr val="064E83"/>
                </a:solidFill>
                <a:effectLst/>
                <a:uLnTx/>
                <a:uFillTx/>
                <a:latin typeface="Arial"/>
                <a:ea typeface="+mn-ea"/>
                <a:cs typeface="+mn-cs"/>
              </a:rPr>
              <a:pPr marL="0" marR="0" lvl="0" indent="0" algn="ctr" defTabSz="914126" rtl="0" eaLnBrk="1" fontAlgn="auto" latinLnBrk="0" hangingPunct="1">
                <a:lnSpc>
                  <a:spcPct val="100000"/>
                </a:lnSpc>
                <a:spcBef>
                  <a:spcPts val="0"/>
                </a:spcBef>
                <a:spcAft>
                  <a:spcPts val="0"/>
                </a:spcAft>
                <a:buClrTx/>
                <a:buSzTx/>
                <a:buFontTx/>
                <a:buNone/>
                <a:tabLst/>
                <a:defRPr/>
              </a:pPr>
              <a:t>15</a:t>
            </a:fld>
            <a:endParaRPr kumimoji="0" lang="en-US" sz="900" b="1" i="0" u="none" strike="noStrike" kern="1200" cap="none" spc="0" normalizeH="0" baseline="0" noProof="0">
              <a:ln>
                <a:noFill/>
              </a:ln>
              <a:solidFill>
                <a:srgbClr val="064E83"/>
              </a:solidFill>
              <a:effectLst/>
              <a:uLnTx/>
              <a:uFillTx/>
              <a:latin typeface="Arial"/>
              <a:ea typeface="+mn-ea"/>
              <a:cs typeface="+mn-cs"/>
            </a:endParaRPr>
          </a:p>
        </p:txBody>
      </p:sp>
      <p:sp>
        <p:nvSpPr>
          <p:cNvPr id="5" name="Footer Placeholder 4">
            <a:extLst>
              <a:ext uri="{FF2B5EF4-FFF2-40B4-BE49-F238E27FC236}">
                <a16:creationId xmlns:a16="http://schemas.microsoft.com/office/drawing/2014/main" id="{B20D273A-E5DE-707E-6816-31565DA27262}"/>
              </a:ext>
            </a:extLst>
          </p:cNvPr>
          <p:cNvSpPr>
            <a:spLocks noGrp="1"/>
          </p:cNvSpPr>
          <p:nvPr>
            <p:ph type="ftr" sz="quarter" idx="3"/>
          </p:nvPr>
        </p:nvSpPr>
        <p:spPr/>
        <p: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900" b="1" i="0" u="none" strike="noStrike" kern="1200" cap="all" spc="0" normalizeH="0" baseline="0" noProof="0">
                <a:ln>
                  <a:noFill/>
                </a:ln>
                <a:solidFill>
                  <a:srgbClr val="064E83"/>
                </a:solidFill>
                <a:effectLst/>
                <a:uLnTx/>
                <a:uFillTx/>
                <a:latin typeface="Arial"/>
                <a:ea typeface="+mn-ea"/>
                <a:cs typeface="+mn-cs"/>
              </a:rPr>
              <a:t>European Centre for Medium-Range Weather Forecasts</a:t>
            </a:r>
          </a:p>
        </p:txBody>
      </p:sp>
      <p:pic>
        <p:nvPicPr>
          <p:cNvPr id="7" name="Picture 6" descr="A screenshot of a graph&#10;&#10;AI-generated content may be incorrect.">
            <a:extLst>
              <a:ext uri="{FF2B5EF4-FFF2-40B4-BE49-F238E27FC236}">
                <a16:creationId xmlns:a16="http://schemas.microsoft.com/office/drawing/2014/main" id="{1E817053-B4C7-15E9-F87C-402E92651F33}"/>
              </a:ext>
            </a:extLst>
          </p:cNvPr>
          <p:cNvPicPr>
            <a:picLocks noChangeAspect="1"/>
          </p:cNvPicPr>
          <p:nvPr/>
        </p:nvPicPr>
        <p:blipFill>
          <a:blip r:embed="rId2">
            <a:extLst>
              <a:ext uri="{28A0092B-C50C-407E-A947-70E740481C1C}">
                <a14:useLocalDpi xmlns:a14="http://schemas.microsoft.com/office/drawing/2010/main" val="0"/>
              </a:ext>
            </a:extLst>
          </a:blip>
          <a:srcRect r="12897" b="54211"/>
          <a:stretch>
            <a:fillRect/>
          </a:stretch>
        </p:blipFill>
        <p:spPr>
          <a:xfrm>
            <a:off x="4372761" y="1252928"/>
            <a:ext cx="2621806" cy="2028870"/>
          </a:xfrm>
          <a:prstGeom prst="rect">
            <a:avLst/>
          </a:prstGeom>
        </p:spPr>
      </p:pic>
      <p:pic>
        <p:nvPicPr>
          <p:cNvPr id="9" name="Picture 8" descr="A graph of a number of data&#10;&#10;AI-generated content may be incorrect.">
            <a:extLst>
              <a:ext uri="{FF2B5EF4-FFF2-40B4-BE49-F238E27FC236}">
                <a16:creationId xmlns:a16="http://schemas.microsoft.com/office/drawing/2014/main" id="{52C7F4E2-53C8-B6F8-0158-C9101EE1D1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6981" y="1712781"/>
            <a:ext cx="2515434" cy="1699550"/>
          </a:xfrm>
          <a:prstGeom prst="rect">
            <a:avLst/>
          </a:prstGeom>
        </p:spPr>
      </p:pic>
      <p:pic>
        <p:nvPicPr>
          <p:cNvPr id="11" name="Picture 10" descr="A graph of a number of data&#10;&#10;AI-generated content may be incorrect.">
            <a:extLst>
              <a:ext uri="{FF2B5EF4-FFF2-40B4-BE49-F238E27FC236}">
                <a16:creationId xmlns:a16="http://schemas.microsoft.com/office/drawing/2014/main" id="{897DB2C6-3CEE-E2F6-0872-FE5D0E4536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73390" y="1719166"/>
            <a:ext cx="2515434" cy="1699550"/>
          </a:xfrm>
          <a:prstGeom prst="rect">
            <a:avLst/>
          </a:prstGeom>
        </p:spPr>
      </p:pic>
      <p:pic>
        <p:nvPicPr>
          <p:cNvPr id="13" name="Picture 12" descr="A graph of a number of data&#10;&#10;AI-generated content may be incorrect.">
            <a:extLst>
              <a:ext uri="{FF2B5EF4-FFF2-40B4-BE49-F238E27FC236}">
                <a16:creationId xmlns:a16="http://schemas.microsoft.com/office/drawing/2014/main" id="{95CA495B-FCDE-5F6A-4416-1206AEA22B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48893" y="3594590"/>
            <a:ext cx="2593139" cy="1752050"/>
          </a:xfrm>
          <a:prstGeom prst="rect">
            <a:avLst/>
          </a:prstGeom>
        </p:spPr>
      </p:pic>
      <p:pic>
        <p:nvPicPr>
          <p:cNvPr id="15" name="Picture 14" descr="A graph of different types of ship&#10;&#10;AI-generated content may be incorrect.">
            <a:extLst>
              <a:ext uri="{FF2B5EF4-FFF2-40B4-BE49-F238E27FC236}">
                <a16:creationId xmlns:a16="http://schemas.microsoft.com/office/drawing/2014/main" id="{2BA5ABDD-123B-1BA3-F6AE-334F74BF5A42}"/>
              </a:ext>
            </a:extLst>
          </p:cNvPr>
          <p:cNvPicPr>
            <a:picLocks noChangeAspect="1"/>
          </p:cNvPicPr>
          <p:nvPr/>
        </p:nvPicPr>
        <p:blipFill>
          <a:blip r:embed="rId6">
            <a:extLst>
              <a:ext uri="{28A0092B-C50C-407E-A947-70E740481C1C}">
                <a14:useLocalDpi xmlns:a14="http://schemas.microsoft.com/office/drawing/2010/main" val="0"/>
              </a:ext>
            </a:extLst>
          </a:blip>
          <a:srcRect l="6739"/>
          <a:stretch>
            <a:fillRect/>
          </a:stretch>
        </p:blipFill>
        <p:spPr>
          <a:xfrm>
            <a:off x="9692414" y="3620157"/>
            <a:ext cx="2345929" cy="1699550"/>
          </a:xfrm>
          <a:prstGeom prst="rect">
            <a:avLst/>
          </a:prstGeom>
        </p:spPr>
      </p:pic>
      <p:pic>
        <p:nvPicPr>
          <p:cNvPr id="19" name="Picture 18" descr="A graph of a function&#10;&#10;AI-generated content may be incorrect.">
            <a:extLst>
              <a:ext uri="{FF2B5EF4-FFF2-40B4-BE49-F238E27FC236}">
                <a16:creationId xmlns:a16="http://schemas.microsoft.com/office/drawing/2014/main" id="{EFB04AEC-5D1B-6728-9D61-08EED6EB1125}"/>
              </a:ext>
            </a:extLst>
          </p:cNvPr>
          <p:cNvPicPr>
            <a:picLocks noChangeAspect="1"/>
          </p:cNvPicPr>
          <p:nvPr/>
        </p:nvPicPr>
        <p:blipFill>
          <a:blip r:embed="rId7">
            <a:extLst>
              <a:ext uri="{28A0092B-C50C-407E-A947-70E740481C1C}">
                <a14:useLocalDpi xmlns:a14="http://schemas.microsoft.com/office/drawing/2010/main" val="0"/>
              </a:ext>
            </a:extLst>
          </a:blip>
          <a:srcRect r="2990"/>
          <a:stretch>
            <a:fillRect/>
          </a:stretch>
        </p:blipFill>
        <p:spPr>
          <a:xfrm>
            <a:off x="7142903" y="3582098"/>
            <a:ext cx="2549511" cy="1775667"/>
          </a:xfrm>
          <a:prstGeom prst="rect">
            <a:avLst/>
          </a:prstGeom>
        </p:spPr>
      </p:pic>
      <p:cxnSp>
        <p:nvCxnSpPr>
          <p:cNvPr id="22" name="Straight Arrow Connector 21">
            <a:extLst>
              <a:ext uri="{FF2B5EF4-FFF2-40B4-BE49-F238E27FC236}">
                <a16:creationId xmlns:a16="http://schemas.microsoft.com/office/drawing/2014/main" id="{66660321-C9FB-D528-3D6E-A284F7AF90F9}"/>
              </a:ext>
            </a:extLst>
          </p:cNvPr>
          <p:cNvCxnSpPr>
            <a:cxnSpLocks/>
          </p:cNvCxnSpPr>
          <p:nvPr/>
        </p:nvCxnSpPr>
        <p:spPr>
          <a:xfrm flipH="1">
            <a:off x="6315583" y="4054768"/>
            <a:ext cx="167956"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8D656CC8-6844-28B7-79DD-17EA58FFF03C}"/>
              </a:ext>
            </a:extLst>
          </p:cNvPr>
          <p:cNvCxnSpPr>
            <a:cxnSpLocks/>
          </p:cNvCxnSpPr>
          <p:nvPr/>
        </p:nvCxnSpPr>
        <p:spPr>
          <a:xfrm flipH="1">
            <a:off x="6315583" y="4397803"/>
            <a:ext cx="167956"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2C07D84E-15FD-C655-0751-813FA0CA35F5}"/>
              </a:ext>
            </a:extLst>
          </p:cNvPr>
          <p:cNvCxnSpPr>
            <a:cxnSpLocks/>
          </p:cNvCxnSpPr>
          <p:nvPr/>
        </p:nvCxnSpPr>
        <p:spPr>
          <a:xfrm flipH="1">
            <a:off x="6367850" y="4646511"/>
            <a:ext cx="149958"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3468A62A-1AD9-C893-B08A-D70EE7EDAFCE}"/>
              </a:ext>
            </a:extLst>
          </p:cNvPr>
          <p:cNvPicPr>
            <a:picLocks noChangeAspect="1"/>
          </p:cNvPicPr>
          <p:nvPr/>
        </p:nvPicPr>
        <p:blipFill>
          <a:blip r:embed="rId8"/>
          <a:srcRect l="13835" t="30977" r="7859" b="34462"/>
          <a:stretch>
            <a:fillRect/>
          </a:stretch>
        </p:blipFill>
        <p:spPr>
          <a:xfrm>
            <a:off x="674349" y="1307569"/>
            <a:ext cx="3121719" cy="1949763"/>
          </a:xfrm>
          <a:prstGeom prst="rect">
            <a:avLst/>
          </a:prstGeom>
        </p:spPr>
      </p:pic>
      <p:sp>
        <p:nvSpPr>
          <p:cNvPr id="12" name="TextBox 11">
            <a:extLst>
              <a:ext uri="{FF2B5EF4-FFF2-40B4-BE49-F238E27FC236}">
                <a16:creationId xmlns:a16="http://schemas.microsoft.com/office/drawing/2014/main" id="{41534DB8-D166-2775-1FAC-0B17D19E0527}"/>
              </a:ext>
            </a:extLst>
          </p:cNvPr>
          <p:cNvSpPr txBox="1"/>
          <p:nvPr/>
        </p:nvSpPr>
        <p:spPr>
          <a:xfrm>
            <a:off x="275997" y="3757147"/>
            <a:ext cx="4173194" cy="2000548"/>
          </a:xfrm>
          <a:prstGeom prst="rect">
            <a:avLst/>
          </a:prstGeom>
          <a:noFill/>
        </p:spPr>
        <p:txBody>
          <a:bodyPr wrap="non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ERA5 used AMSU-B 2001 onwards (NOAA-16)</a:t>
            </a:r>
            <a:endParaRPr kumimoji="0" lang="en-US" sz="8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SSM/T-2 : an ‘MHS / AMSU-B – </a:t>
            </a:r>
            <a:r>
              <a:rPr kumimoji="0" lang="en-US" sz="1200" b="0" i="1" u="none" strike="noStrike" kern="1200" cap="none" spc="0" normalizeH="0" baseline="0" noProof="0">
                <a:ln>
                  <a:noFill/>
                </a:ln>
                <a:solidFill>
                  <a:prstClr val="black"/>
                </a:solidFill>
                <a:effectLst/>
                <a:uLnTx/>
                <a:uFillTx/>
                <a:latin typeface="Arial"/>
                <a:ea typeface="+mn-ea"/>
                <a:cs typeface="+mn-cs"/>
              </a:rPr>
              <a:t>like’</a:t>
            </a:r>
            <a:r>
              <a:rPr kumimoji="0" lang="en-US" sz="1200" b="0" i="0" u="none" strike="noStrike" kern="1200" cap="none" spc="0" normalizeH="0" baseline="0" noProof="0">
                <a:ln>
                  <a:noFill/>
                </a:ln>
                <a:solidFill>
                  <a:prstClr val="black"/>
                </a:solidFill>
                <a:effectLst/>
                <a:uLnTx/>
                <a:uFillTx/>
                <a:latin typeface="Arial"/>
                <a:ea typeface="+mn-ea"/>
                <a:cs typeface="+mn-cs"/>
              </a:rPr>
              <a:t> humidity sounder</a:t>
            </a:r>
            <a:endParaRPr kumimoji="0" lang="en-US" sz="8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Data 1994 - 2005 reprocessed by EUMETSAT (4 sats)</a:t>
            </a:r>
            <a:endParaRPr kumimoji="0" lang="en-US" sz="8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ERA5 assimilated AMSU-B data from 2001 (N-16)</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 SSM/T-2  </a:t>
            </a:r>
            <a:r>
              <a:rPr kumimoji="0" lang="en-US" sz="1200" b="0" i="0" u="none" strike="noStrike" kern="1200" cap="none" spc="0" normalizeH="0" baseline="0" noProof="0">
                <a:ln>
                  <a:noFill/>
                </a:ln>
                <a:solidFill>
                  <a:prstClr val="white">
                    <a:lumMod val="50000"/>
                  </a:prstClr>
                </a:solidFill>
                <a:effectLst/>
                <a:uLnTx/>
                <a:uFillTx/>
                <a:latin typeface="Arial"/>
                <a:ea typeface="+mn-ea"/>
                <a:cs typeface="+mn-cs"/>
              </a:rPr>
              <a:t>(&amp; NOAA-15 AMSU-B</a:t>
            </a:r>
            <a:r>
              <a:rPr kumimoji="0" lang="en-US" sz="1200" b="0" i="0" u="none" strike="noStrike" kern="1200" cap="none" spc="0" normalizeH="0" baseline="0" noProof="0">
                <a:ln>
                  <a:noFill/>
                </a:ln>
                <a:solidFill>
                  <a:prstClr val="black"/>
                </a:solidFill>
                <a:effectLst/>
                <a:uLnTx/>
                <a:uFillTx/>
                <a:latin typeface="Arial"/>
                <a:ea typeface="+mn-ea"/>
                <a:cs typeface="+mn-cs"/>
              </a:rPr>
              <a:t>) extends ERA6</a:t>
            </a:r>
            <a:endParaRPr kumimoji="0" lang="en-US" sz="800" b="0" i="0" u="none" strike="noStrike" kern="1200" cap="none" spc="0" normalizeH="0" baseline="0" noProof="0">
              <a:ln>
                <a:noFill/>
              </a:ln>
              <a:solidFill>
                <a:prstClr val="black"/>
              </a:solidFill>
              <a:effectLst/>
              <a:uLnTx/>
              <a:uFillTx/>
              <a:latin typeface="Arial"/>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  Assimilated through all-sky route</a:t>
            </a:r>
            <a:endParaRPr kumimoji="0" lang="en-US" sz="800" b="0" i="0" u="none" strike="noStrike" kern="1200" cap="none" spc="0" normalizeH="0" baseline="0" noProof="0">
              <a:ln>
                <a:noFill/>
              </a:ln>
              <a:solidFill>
                <a:prstClr val="black"/>
              </a:solidFill>
              <a:effectLst/>
              <a:uLnTx/>
              <a:uFillTx/>
              <a:latin typeface="Arial"/>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Arial"/>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  Initial (2 month) experiment shown here</a:t>
            </a:r>
            <a:endParaRPr kumimoji="0" lang="en-US" sz="1400" b="0" i="0" u="none" strike="noStrike" kern="1200" cap="none" spc="0" normalizeH="0" baseline="0" noProof="0">
              <a:ln>
                <a:noFill/>
              </a:ln>
              <a:solidFill>
                <a:prstClr val="black"/>
              </a:solidFill>
              <a:effectLst/>
              <a:uLnTx/>
              <a:uFillTx/>
              <a:latin typeface="Arial"/>
              <a:ea typeface="+mn-ea"/>
              <a:cs typeface="+mn-cs"/>
            </a:endParaRPr>
          </a:p>
        </p:txBody>
      </p:sp>
      <p:pic>
        <p:nvPicPr>
          <p:cNvPr id="14" name="Picture 13" descr="A screenshot of a graph&#10;&#10;AI-generated content may be incorrect.">
            <a:extLst>
              <a:ext uri="{FF2B5EF4-FFF2-40B4-BE49-F238E27FC236}">
                <a16:creationId xmlns:a16="http://schemas.microsoft.com/office/drawing/2014/main" id="{8B4B6CA9-5C4F-B04C-1A49-64DD83FD0ABD}"/>
              </a:ext>
            </a:extLst>
          </p:cNvPr>
          <p:cNvPicPr>
            <a:picLocks noChangeAspect="1"/>
          </p:cNvPicPr>
          <p:nvPr/>
        </p:nvPicPr>
        <p:blipFill>
          <a:blip r:embed="rId2">
            <a:extLst>
              <a:ext uri="{28A0092B-C50C-407E-A947-70E740481C1C}">
                <a14:useLocalDpi xmlns:a14="http://schemas.microsoft.com/office/drawing/2010/main" val="0"/>
              </a:ext>
            </a:extLst>
          </a:blip>
          <a:srcRect l="84780" t="6688" b="5102"/>
          <a:stretch>
            <a:fillRect/>
          </a:stretch>
        </p:blipFill>
        <p:spPr>
          <a:xfrm rot="5400000">
            <a:off x="5514467" y="2011170"/>
            <a:ext cx="322783" cy="2753684"/>
          </a:xfrm>
          <a:prstGeom prst="rect">
            <a:avLst/>
          </a:prstGeom>
        </p:spPr>
      </p:pic>
      <p:sp>
        <p:nvSpPr>
          <p:cNvPr id="16" name="TextBox 15">
            <a:extLst>
              <a:ext uri="{FF2B5EF4-FFF2-40B4-BE49-F238E27FC236}">
                <a16:creationId xmlns:a16="http://schemas.microsoft.com/office/drawing/2014/main" id="{C7C569D8-B686-E9EE-0FA6-6D0608FA099E}"/>
              </a:ext>
            </a:extLst>
          </p:cNvPr>
          <p:cNvSpPr txBox="1"/>
          <p:nvPr/>
        </p:nvSpPr>
        <p:spPr>
          <a:xfrm>
            <a:off x="8186060" y="1044320"/>
            <a:ext cx="2794355" cy="58477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Background and analysis fits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to independent observations</a:t>
            </a:r>
          </a:p>
        </p:txBody>
      </p:sp>
      <p:cxnSp>
        <p:nvCxnSpPr>
          <p:cNvPr id="17" name="Straight Arrow Connector 16">
            <a:extLst>
              <a:ext uri="{FF2B5EF4-FFF2-40B4-BE49-F238E27FC236}">
                <a16:creationId xmlns:a16="http://schemas.microsoft.com/office/drawing/2014/main" id="{3C252374-46B4-C6AB-8F1B-1B8ED2C28FB7}"/>
              </a:ext>
            </a:extLst>
          </p:cNvPr>
          <p:cNvCxnSpPr>
            <a:cxnSpLocks/>
          </p:cNvCxnSpPr>
          <p:nvPr/>
        </p:nvCxnSpPr>
        <p:spPr>
          <a:xfrm flipH="1">
            <a:off x="11263745" y="2505350"/>
            <a:ext cx="748395" cy="9234"/>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E9B4355F-4136-C16A-AF45-B2323CEDA5B4}"/>
              </a:ext>
            </a:extLst>
          </p:cNvPr>
          <p:cNvSpPr txBox="1"/>
          <p:nvPr/>
        </p:nvSpPr>
        <p:spPr>
          <a:xfrm>
            <a:off x="9947621" y="2734222"/>
            <a:ext cx="639919" cy="338554"/>
          </a:xfrm>
          <a:prstGeom prst="rect">
            <a:avLst/>
          </a:prstGeom>
          <a:solidFill>
            <a:schemeClr val="bg1">
              <a:alpha val="17817"/>
            </a:schemeClr>
          </a:solidFill>
          <a:ln>
            <a:solidFill>
              <a:srgbClr val="00B050">
                <a:alpha val="22000"/>
              </a:srgb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B050"/>
                </a:solidFill>
                <a:effectLst/>
                <a:uLnTx/>
                <a:uFillTx/>
                <a:latin typeface="Arial"/>
                <a:ea typeface="+mn-ea"/>
                <a:cs typeface="+mn-cs"/>
              </a:rPr>
              <a:t>MSU</a:t>
            </a:r>
          </a:p>
        </p:txBody>
      </p:sp>
      <p:sp>
        <p:nvSpPr>
          <p:cNvPr id="23" name="TextBox 22">
            <a:extLst>
              <a:ext uri="{FF2B5EF4-FFF2-40B4-BE49-F238E27FC236}">
                <a16:creationId xmlns:a16="http://schemas.microsoft.com/office/drawing/2014/main" id="{77512D89-9DE3-375A-BC4A-1EB6F5250ED2}"/>
              </a:ext>
            </a:extLst>
          </p:cNvPr>
          <p:cNvSpPr txBox="1"/>
          <p:nvPr/>
        </p:nvSpPr>
        <p:spPr>
          <a:xfrm>
            <a:off x="7459402" y="2722346"/>
            <a:ext cx="673582" cy="338554"/>
          </a:xfrm>
          <a:prstGeom prst="rect">
            <a:avLst/>
          </a:prstGeom>
          <a:solidFill>
            <a:schemeClr val="bg1">
              <a:alpha val="21000"/>
            </a:schemeClr>
          </a:solidFill>
          <a:ln>
            <a:solidFill>
              <a:srgbClr val="00B050">
                <a:alpha val="18403"/>
              </a:srgb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B050"/>
                </a:solidFill>
                <a:effectLst/>
                <a:uLnTx/>
                <a:uFillTx/>
                <a:latin typeface="Arial"/>
                <a:ea typeface="+mn-ea"/>
                <a:cs typeface="+mn-cs"/>
              </a:rPr>
              <a:t>HIRS</a:t>
            </a:r>
          </a:p>
        </p:txBody>
      </p:sp>
      <p:sp>
        <p:nvSpPr>
          <p:cNvPr id="25" name="TextBox 24">
            <a:extLst>
              <a:ext uri="{FF2B5EF4-FFF2-40B4-BE49-F238E27FC236}">
                <a16:creationId xmlns:a16="http://schemas.microsoft.com/office/drawing/2014/main" id="{62BEFB82-F25D-323B-B273-5700B27BE880}"/>
              </a:ext>
            </a:extLst>
          </p:cNvPr>
          <p:cNvSpPr txBox="1"/>
          <p:nvPr/>
        </p:nvSpPr>
        <p:spPr>
          <a:xfrm>
            <a:off x="11422971" y="2514584"/>
            <a:ext cx="444352"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B050"/>
                </a:solidFill>
                <a:effectLst/>
                <a:uLnTx/>
                <a:uFillTx/>
                <a:latin typeface="Arial"/>
                <a:ea typeface="+mn-ea"/>
                <a:cs typeface="+mn-cs"/>
              </a:rPr>
              <a:t>1%</a:t>
            </a:r>
          </a:p>
        </p:txBody>
      </p:sp>
      <p:cxnSp>
        <p:nvCxnSpPr>
          <p:cNvPr id="26" name="Straight Arrow Connector 25">
            <a:extLst>
              <a:ext uri="{FF2B5EF4-FFF2-40B4-BE49-F238E27FC236}">
                <a16:creationId xmlns:a16="http://schemas.microsoft.com/office/drawing/2014/main" id="{4C6C8CBC-14F1-311C-6998-C9B1C27A9C14}"/>
              </a:ext>
            </a:extLst>
          </p:cNvPr>
          <p:cNvCxnSpPr>
            <a:cxnSpLocks/>
          </p:cNvCxnSpPr>
          <p:nvPr/>
        </p:nvCxnSpPr>
        <p:spPr>
          <a:xfrm flipH="1">
            <a:off x="9101309" y="2197573"/>
            <a:ext cx="234318"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70AB4EBC-70F8-AEBD-53BA-344428C86CF1}"/>
              </a:ext>
            </a:extLst>
          </p:cNvPr>
          <p:cNvSpPr txBox="1"/>
          <p:nvPr/>
        </p:nvSpPr>
        <p:spPr>
          <a:xfrm>
            <a:off x="8883164" y="2197573"/>
            <a:ext cx="548548"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B050"/>
                </a:solidFill>
                <a:effectLst/>
                <a:uLnTx/>
                <a:uFillTx/>
                <a:latin typeface="Arial"/>
                <a:ea typeface="+mn-ea"/>
                <a:cs typeface="+mn-cs"/>
              </a:rPr>
              <a:t>~3%</a:t>
            </a:r>
          </a:p>
        </p:txBody>
      </p:sp>
      <p:sp>
        <p:nvSpPr>
          <p:cNvPr id="29" name="TextBox 28">
            <a:extLst>
              <a:ext uri="{FF2B5EF4-FFF2-40B4-BE49-F238E27FC236}">
                <a16:creationId xmlns:a16="http://schemas.microsoft.com/office/drawing/2014/main" id="{3127984A-2113-1220-5E8D-F3ABC8033E04}"/>
              </a:ext>
            </a:extLst>
          </p:cNvPr>
          <p:cNvSpPr txBox="1"/>
          <p:nvPr/>
        </p:nvSpPr>
        <p:spPr>
          <a:xfrm>
            <a:off x="10296433" y="4707172"/>
            <a:ext cx="381836" cy="276999"/>
          </a:xfrm>
          <a:prstGeom prst="rect">
            <a:avLst/>
          </a:prstGeom>
          <a:solidFill>
            <a:schemeClr val="bg1">
              <a:alpha val="19000"/>
            </a:schemeClr>
          </a:solidFill>
          <a:ln>
            <a:solidFill>
              <a:srgbClr val="00B050">
                <a:alpha val="30333"/>
              </a:srgb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rgbClr val="00B050"/>
                </a:solidFill>
                <a:effectLst/>
                <a:uLnTx/>
                <a:uFillTx/>
                <a:latin typeface="Arial"/>
                <a:ea typeface="+mn-ea"/>
                <a:cs typeface="+mn-cs"/>
              </a:rPr>
              <a:t>sfc</a:t>
            </a:r>
            <a:endParaRPr kumimoji="0" lang="en-US" sz="1200" b="0" i="0" u="none" strike="noStrike" kern="1200" cap="none" spc="0" normalizeH="0" baseline="0" noProof="0">
              <a:ln>
                <a:noFill/>
              </a:ln>
              <a:solidFill>
                <a:srgbClr val="00B050"/>
              </a:solidFill>
              <a:effectLst/>
              <a:uLnTx/>
              <a:uFillTx/>
              <a:latin typeface="Arial"/>
              <a:ea typeface="+mn-ea"/>
              <a:cs typeface="+mn-cs"/>
            </a:endParaRPr>
          </a:p>
        </p:txBody>
      </p:sp>
      <p:cxnSp>
        <p:nvCxnSpPr>
          <p:cNvPr id="30" name="Straight Arrow Connector 29">
            <a:extLst>
              <a:ext uri="{FF2B5EF4-FFF2-40B4-BE49-F238E27FC236}">
                <a16:creationId xmlns:a16="http://schemas.microsoft.com/office/drawing/2014/main" id="{10A6AD13-ABB3-1380-76A9-F8476BB141CD}"/>
              </a:ext>
            </a:extLst>
          </p:cNvPr>
          <p:cNvCxnSpPr>
            <a:cxnSpLocks/>
          </p:cNvCxnSpPr>
          <p:nvPr/>
        </p:nvCxnSpPr>
        <p:spPr>
          <a:xfrm flipH="1">
            <a:off x="8858250" y="4512774"/>
            <a:ext cx="243059"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C2667339-3710-2877-8AA8-86435B988F42}"/>
              </a:ext>
            </a:extLst>
          </p:cNvPr>
          <p:cNvCxnSpPr>
            <a:cxnSpLocks/>
          </p:cNvCxnSpPr>
          <p:nvPr/>
        </p:nvCxnSpPr>
        <p:spPr>
          <a:xfrm flipH="1">
            <a:off x="11570168" y="4469931"/>
            <a:ext cx="149958"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A4DE2AC1-0807-70CA-4FCF-709309A7FFDF}"/>
              </a:ext>
            </a:extLst>
          </p:cNvPr>
          <p:cNvCxnSpPr>
            <a:cxnSpLocks/>
          </p:cNvCxnSpPr>
          <p:nvPr/>
        </p:nvCxnSpPr>
        <p:spPr>
          <a:xfrm flipH="1">
            <a:off x="11337047" y="4897642"/>
            <a:ext cx="308100"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81BB3AA5-53C6-F0F5-1A3F-B63D5C262FD4}"/>
              </a:ext>
            </a:extLst>
          </p:cNvPr>
          <p:cNvSpPr txBox="1"/>
          <p:nvPr/>
        </p:nvSpPr>
        <p:spPr>
          <a:xfrm>
            <a:off x="8937482" y="4718281"/>
            <a:ext cx="671979" cy="276999"/>
          </a:xfrm>
          <a:prstGeom prst="rect">
            <a:avLst/>
          </a:prstGeom>
          <a:solidFill>
            <a:schemeClr val="bg1">
              <a:alpha val="14000"/>
            </a:schemeClr>
          </a:solidFill>
          <a:ln>
            <a:solidFill>
              <a:srgbClr val="00B050">
                <a:alpha val="15749"/>
              </a:srgb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temp-T</a:t>
            </a:r>
          </a:p>
        </p:txBody>
      </p:sp>
      <p:sp>
        <p:nvSpPr>
          <p:cNvPr id="36" name="TextBox 35">
            <a:extLst>
              <a:ext uri="{FF2B5EF4-FFF2-40B4-BE49-F238E27FC236}">
                <a16:creationId xmlns:a16="http://schemas.microsoft.com/office/drawing/2014/main" id="{3C5189E7-F8F8-3795-AB74-55317F998F79}"/>
              </a:ext>
            </a:extLst>
          </p:cNvPr>
          <p:cNvSpPr txBox="1"/>
          <p:nvPr/>
        </p:nvSpPr>
        <p:spPr>
          <a:xfrm>
            <a:off x="6407597" y="4522506"/>
            <a:ext cx="580485" cy="461665"/>
          </a:xfrm>
          <a:prstGeom prst="rect">
            <a:avLst/>
          </a:prstGeom>
          <a:solidFill>
            <a:schemeClr val="bg1">
              <a:alpha val="17215"/>
            </a:schemeClr>
          </a:solidFill>
          <a:ln>
            <a:solidFill>
              <a:srgbClr val="00B050">
                <a:alpha val="29000"/>
              </a:srgbClr>
            </a:solidFill>
          </a:ln>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sat</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winds</a:t>
            </a:r>
          </a:p>
        </p:txBody>
      </p:sp>
      <p:sp>
        <p:nvSpPr>
          <p:cNvPr id="37" name="TextBox 36">
            <a:extLst>
              <a:ext uri="{FF2B5EF4-FFF2-40B4-BE49-F238E27FC236}">
                <a16:creationId xmlns:a16="http://schemas.microsoft.com/office/drawing/2014/main" id="{36CB2AFE-2286-9079-E02A-9F9312E84E6C}"/>
              </a:ext>
            </a:extLst>
          </p:cNvPr>
          <p:cNvSpPr txBox="1"/>
          <p:nvPr/>
        </p:nvSpPr>
        <p:spPr>
          <a:xfrm>
            <a:off x="9101309" y="4263321"/>
            <a:ext cx="492443"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0.5 -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50"/>
                </a:solidFill>
                <a:effectLst/>
                <a:uLnTx/>
                <a:uFillTx/>
                <a:latin typeface="Arial"/>
                <a:ea typeface="+mn-ea"/>
                <a:cs typeface="+mn-cs"/>
              </a:rPr>
              <a:t>1%</a:t>
            </a:r>
          </a:p>
        </p:txBody>
      </p:sp>
      <p:sp>
        <p:nvSpPr>
          <p:cNvPr id="38" name="TextBox 37">
            <a:extLst>
              <a:ext uri="{FF2B5EF4-FFF2-40B4-BE49-F238E27FC236}">
                <a16:creationId xmlns:a16="http://schemas.microsoft.com/office/drawing/2014/main" id="{76D91111-C6DA-9F32-2FDB-A6369BCCE49F}"/>
              </a:ext>
            </a:extLst>
          </p:cNvPr>
          <p:cNvSpPr txBox="1"/>
          <p:nvPr/>
        </p:nvSpPr>
        <p:spPr>
          <a:xfrm>
            <a:off x="11567788" y="4740931"/>
            <a:ext cx="444352"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B050"/>
                </a:solidFill>
                <a:effectLst/>
                <a:uLnTx/>
                <a:uFillTx/>
                <a:latin typeface="Arial"/>
                <a:ea typeface="+mn-ea"/>
                <a:cs typeface="+mn-cs"/>
              </a:rPr>
              <a:t>1%</a:t>
            </a:r>
          </a:p>
        </p:txBody>
      </p:sp>
      <p:sp>
        <p:nvSpPr>
          <p:cNvPr id="42" name="TextBox 41">
            <a:extLst>
              <a:ext uri="{FF2B5EF4-FFF2-40B4-BE49-F238E27FC236}">
                <a16:creationId xmlns:a16="http://schemas.microsoft.com/office/drawing/2014/main" id="{53FCA033-CD70-8A96-68DB-2E053E2AF77C}"/>
              </a:ext>
            </a:extLst>
          </p:cNvPr>
          <p:cNvSpPr txBox="1"/>
          <p:nvPr/>
        </p:nvSpPr>
        <p:spPr>
          <a:xfrm>
            <a:off x="7398241" y="5506368"/>
            <a:ext cx="4736424" cy="769441"/>
          </a:xfrm>
          <a:prstGeom prst="rect">
            <a:avLst/>
          </a:prstGeom>
          <a:solidFill>
            <a:schemeClr val="bg1"/>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a:ea typeface="+mn-ea"/>
                <a:cs typeface="+mn-cs"/>
              </a:rPr>
              <a:t>In summary:</a:t>
            </a:r>
            <a:endParaRPr kumimoji="0" lang="en-US" sz="800" b="1" i="0" u="none" strike="noStrike" kern="1200" cap="none" spc="0" normalizeH="0" baseline="0" noProof="0">
              <a:ln>
                <a:noFill/>
              </a:ln>
              <a:solidFill>
                <a:prstClr val="black"/>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Substantial benefit from both rescued &amp; reprocessed datasets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    for ERA6 &amp; future generations of ECMWF </a:t>
            </a:r>
            <a:r>
              <a:rPr kumimoji="0" lang="en-US" sz="1200" b="0" i="0" u="none" strike="noStrike" kern="1200" cap="none" spc="0" normalizeH="0" baseline="0" noProof="0" err="1">
                <a:ln>
                  <a:noFill/>
                </a:ln>
                <a:solidFill>
                  <a:prstClr val="black"/>
                </a:solidFill>
                <a:effectLst/>
                <a:uLnTx/>
                <a:uFillTx/>
                <a:latin typeface="Arial"/>
                <a:ea typeface="+mn-ea"/>
                <a:cs typeface="+mn-cs"/>
              </a:rPr>
              <a:t>reanalyses</a:t>
            </a:r>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46528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D9B204-15E2-37BC-B8BC-3F5D523221EB}"/>
              </a:ext>
            </a:extLst>
          </p:cNvPr>
          <p:cNvSpPr>
            <a:spLocks noGrp="1"/>
          </p:cNvSpPr>
          <p:nvPr>
            <p:ph type="title"/>
          </p:nvPr>
        </p:nvSpPr>
        <p:spPr/>
        <p:txBody>
          <a:bodyPr/>
          <a:lstStyle/>
          <a:p>
            <a:r>
              <a:rPr lang="en-DE" spc="0"/>
              <a:t>In-situ observations: Additional reports in ERA6, as compared to ERA5</a:t>
            </a:r>
          </a:p>
        </p:txBody>
      </p:sp>
      <p:sp>
        <p:nvSpPr>
          <p:cNvPr id="6" name="TextBox 5">
            <a:extLst>
              <a:ext uri="{FF2B5EF4-FFF2-40B4-BE49-F238E27FC236}">
                <a16:creationId xmlns:a16="http://schemas.microsoft.com/office/drawing/2014/main" id="{96AC0B21-F72F-EEF0-50FF-123824E35011}"/>
              </a:ext>
            </a:extLst>
          </p:cNvPr>
          <p:cNvSpPr txBox="1"/>
          <p:nvPr/>
        </p:nvSpPr>
        <p:spPr>
          <a:xfrm>
            <a:off x="8608360" y="890504"/>
            <a:ext cx="3445033" cy="4739374"/>
          </a:xfrm>
          <a:prstGeom prst="rect">
            <a:avLst/>
          </a:prstGeom>
          <a:noFill/>
        </p:spPr>
        <p:txBody>
          <a:bodyPr wrap="square" rtlCol="0">
            <a:spAutoFit/>
          </a:bodyPr>
          <a:lstStyle/>
          <a:p>
            <a:pPr marL="380905" indent="-380905" defTabSz="914171">
              <a:buFont typeface="Arial" panose="020B0604020202020204" pitchFamily="34" charset="0"/>
              <a:buChar char="•"/>
            </a:pPr>
            <a:r>
              <a:rPr lang="en-DE">
                <a:solidFill>
                  <a:prstClr val="black"/>
                </a:solidFill>
                <a:latin typeface="Calibri"/>
              </a:rPr>
              <a:t>Bottom curves show </a:t>
            </a:r>
            <a:r>
              <a:rPr lang="en-DE" b="1">
                <a:solidFill>
                  <a:prstClr val="black"/>
                </a:solidFill>
                <a:latin typeface="Calibri"/>
              </a:rPr>
              <a:t>numbers of reports available to ERA5, at hourly, 50-km equal-area grid resolution</a:t>
            </a:r>
            <a:r>
              <a:rPr lang="en-DE">
                <a:solidFill>
                  <a:prstClr val="black"/>
                </a:solidFill>
                <a:latin typeface="Calibri"/>
              </a:rPr>
              <a:t>.</a:t>
            </a:r>
            <a:endParaRPr lang="en-DE" sz="1066">
              <a:solidFill>
                <a:prstClr val="black"/>
              </a:solidFill>
              <a:latin typeface="Calibri"/>
            </a:endParaRPr>
          </a:p>
          <a:p>
            <a:pPr defTabSz="914171"/>
            <a:endParaRPr lang="en-DE" sz="1066">
              <a:solidFill>
                <a:prstClr val="black"/>
              </a:solidFill>
              <a:latin typeface="Calibri"/>
            </a:endParaRPr>
          </a:p>
          <a:p>
            <a:pPr marL="380905" indent="-380905" defTabSz="914171">
              <a:buFont typeface="Arial" panose="020B0604020202020204" pitchFamily="34" charset="0"/>
              <a:buChar char="•"/>
            </a:pPr>
            <a:r>
              <a:rPr lang="en-DE">
                <a:solidFill>
                  <a:prstClr val="black"/>
                </a:solidFill>
                <a:latin typeface="Calibri"/>
              </a:rPr>
              <a:t>Top curves show </a:t>
            </a:r>
            <a:r>
              <a:rPr lang="en-DE" b="1">
                <a:solidFill>
                  <a:prstClr val="black"/>
                </a:solidFill>
                <a:latin typeface="Calibri"/>
              </a:rPr>
              <a:t>numbers of reports available to ERA6</a:t>
            </a:r>
            <a:r>
              <a:rPr lang="en-DE">
                <a:solidFill>
                  <a:prstClr val="black"/>
                </a:solidFill>
                <a:latin typeface="Calibri"/>
              </a:rPr>
              <a:t>.</a:t>
            </a:r>
            <a:endParaRPr lang="en-GB" sz="1066">
              <a:solidFill>
                <a:prstClr val="black"/>
              </a:solidFill>
              <a:latin typeface="Calibri"/>
            </a:endParaRPr>
          </a:p>
          <a:p>
            <a:pPr marL="380905" indent="-380905" defTabSz="914171">
              <a:buFont typeface="Arial" panose="020B0604020202020204" pitchFamily="34" charset="0"/>
              <a:buChar char="•"/>
            </a:pPr>
            <a:endParaRPr lang="en-GB" sz="1066">
              <a:solidFill>
                <a:prstClr val="black"/>
              </a:solidFill>
              <a:latin typeface="Calibri"/>
            </a:endParaRPr>
          </a:p>
          <a:p>
            <a:pPr marL="380905" indent="-380905" defTabSz="914171">
              <a:buFont typeface="Arial" panose="020B0604020202020204" pitchFamily="34" charset="0"/>
              <a:buChar char="•"/>
            </a:pPr>
            <a:r>
              <a:rPr lang="en-DE">
                <a:solidFill>
                  <a:prstClr val="black"/>
                </a:solidFill>
                <a:latin typeface="Calibri"/>
              </a:rPr>
              <a:t>Shading shows the additional reports, between +50% to more than doubling, for key variables.</a:t>
            </a:r>
            <a:endParaRPr lang="en-DE" sz="1066">
              <a:solidFill>
                <a:prstClr val="black"/>
              </a:solidFill>
              <a:latin typeface="Calibri"/>
            </a:endParaRPr>
          </a:p>
          <a:p>
            <a:pPr marL="380905" indent="-380905" defTabSz="914171">
              <a:buFont typeface="Arial" panose="020B0604020202020204" pitchFamily="34" charset="0"/>
              <a:buChar char="•"/>
            </a:pPr>
            <a:endParaRPr lang="en-DE" sz="1066">
              <a:solidFill>
                <a:prstClr val="black"/>
              </a:solidFill>
              <a:latin typeface="Calibri"/>
            </a:endParaRPr>
          </a:p>
          <a:p>
            <a:pPr marL="380905" indent="-380905" defTabSz="914171">
              <a:buFont typeface="Arial" panose="020B0604020202020204" pitchFamily="34" charset="0"/>
              <a:buChar char="•"/>
            </a:pPr>
            <a:r>
              <a:rPr lang="en-DE">
                <a:solidFill>
                  <a:prstClr val="black"/>
                </a:solidFill>
                <a:latin typeface="Calibri"/>
              </a:rPr>
              <a:t>Final counts of data used will only be known after ERA6 is produced!</a:t>
            </a:r>
            <a:endParaRPr lang="en-GB">
              <a:solidFill>
                <a:prstClr val="black"/>
              </a:solidFill>
              <a:latin typeface="Calibri"/>
            </a:endParaRPr>
          </a:p>
          <a:p>
            <a:pPr marL="380905" indent="-380905" defTabSz="914171">
              <a:buFont typeface="Arial" panose="020B0604020202020204" pitchFamily="34" charset="0"/>
              <a:buChar char="•"/>
            </a:pPr>
            <a:endParaRPr lang="en-GB">
              <a:solidFill>
                <a:prstClr val="black"/>
              </a:solidFill>
              <a:latin typeface="Calibri"/>
            </a:endParaRPr>
          </a:p>
          <a:p>
            <a:pPr algn="r" defTabSz="914171"/>
            <a:r>
              <a:rPr lang="en-GB">
                <a:solidFill>
                  <a:prstClr val="black"/>
                </a:solidFill>
                <a:latin typeface="Calibri"/>
              </a:rPr>
              <a:t>(Paul  Poli)</a:t>
            </a:r>
            <a:endParaRPr lang="en-DE">
              <a:solidFill>
                <a:prstClr val="black"/>
              </a:solidFill>
              <a:latin typeface="Calibri"/>
            </a:endParaRPr>
          </a:p>
        </p:txBody>
      </p:sp>
      <p:pic>
        <p:nvPicPr>
          <p:cNvPr id="31" name="Picture 30">
            <a:extLst>
              <a:ext uri="{FF2B5EF4-FFF2-40B4-BE49-F238E27FC236}">
                <a16:creationId xmlns:a16="http://schemas.microsoft.com/office/drawing/2014/main" id="{356171B3-FA1C-3EEA-6C55-3F432984FE34}"/>
              </a:ext>
            </a:extLst>
          </p:cNvPr>
          <p:cNvPicPr>
            <a:picLocks noChangeAspect="1"/>
          </p:cNvPicPr>
          <p:nvPr/>
        </p:nvPicPr>
        <p:blipFill>
          <a:blip r:embed="rId2"/>
          <a:stretch>
            <a:fillRect/>
          </a:stretch>
        </p:blipFill>
        <p:spPr>
          <a:xfrm>
            <a:off x="925047" y="684112"/>
            <a:ext cx="7770376" cy="3206302"/>
          </a:xfrm>
          <a:prstGeom prst="rect">
            <a:avLst/>
          </a:prstGeom>
        </p:spPr>
      </p:pic>
      <p:pic>
        <p:nvPicPr>
          <p:cNvPr id="32" name="Picture 31">
            <a:extLst>
              <a:ext uri="{FF2B5EF4-FFF2-40B4-BE49-F238E27FC236}">
                <a16:creationId xmlns:a16="http://schemas.microsoft.com/office/drawing/2014/main" id="{6061A5D2-75F0-5DA5-81C3-8B88148809A5}"/>
              </a:ext>
            </a:extLst>
          </p:cNvPr>
          <p:cNvPicPr>
            <a:picLocks noChangeAspect="1"/>
          </p:cNvPicPr>
          <p:nvPr/>
        </p:nvPicPr>
        <p:blipFill>
          <a:blip r:embed="rId3"/>
          <a:stretch>
            <a:fillRect/>
          </a:stretch>
        </p:blipFill>
        <p:spPr>
          <a:xfrm>
            <a:off x="837984" y="3690190"/>
            <a:ext cx="7770376" cy="3166918"/>
          </a:xfrm>
          <a:prstGeom prst="rect">
            <a:avLst/>
          </a:prstGeom>
        </p:spPr>
      </p:pic>
    </p:spTree>
    <p:extLst>
      <p:ext uri="{BB962C8B-B14F-4D97-AF65-F5344CB8AC3E}">
        <p14:creationId xmlns:p14="http://schemas.microsoft.com/office/powerpoint/2010/main" val="978387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D7B475-B77D-4BFE-8B9D-86A1A0793DB3}"/>
              </a:ext>
            </a:extLst>
          </p:cNvPr>
          <p:cNvSpPr>
            <a:spLocks noGrp="1"/>
          </p:cNvSpPr>
          <p:nvPr>
            <p:ph type="sldNum" sz="quarter" idx="10"/>
          </p:nvPr>
        </p:nvSpPr>
        <p:spPr/>
        <p:txBody>
          <a:bodyPr/>
          <a:lstStyle/>
          <a:p>
            <a:fld id="{6B3B0B0F-E794-1244-9699-107C60B9C23A}" type="slidenum">
              <a:rPr lang="en-US" smtClean="0"/>
              <a:pPr/>
              <a:t>17</a:t>
            </a:fld>
            <a:endParaRPr lang="en-US"/>
          </a:p>
        </p:txBody>
      </p:sp>
      <p:sp>
        <p:nvSpPr>
          <p:cNvPr id="5" name="Footer Placeholder 4">
            <a:extLst>
              <a:ext uri="{FF2B5EF4-FFF2-40B4-BE49-F238E27FC236}">
                <a16:creationId xmlns:a16="http://schemas.microsoft.com/office/drawing/2014/main" id="{D5BBD898-F288-46CC-BF6D-CE6157E73942}"/>
              </a:ext>
            </a:extLst>
          </p:cNvPr>
          <p:cNvSpPr>
            <a:spLocks noGrp="1"/>
          </p:cNvSpPr>
          <p:nvPr>
            <p:ph type="ftr" sz="quarter" idx="3"/>
          </p:nvPr>
        </p:nvSpPr>
        <p:spPr/>
        <p:txBody>
          <a:bodyPr/>
          <a:lstStyle/>
          <a:p>
            <a:pPr algn="ctr"/>
            <a:r>
              <a:rPr lang="en-US"/>
              <a:t>European Centre for Medium-Range Weather Forecasts</a:t>
            </a:r>
          </a:p>
        </p:txBody>
      </p:sp>
      <p:sp>
        <p:nvSpPr>
          <p:cNvPr id="6" name="Title 1">
            <a:extLst>
              <a:ext uri="{FF2B5EF4-FFF2-40B4-BE49-F238E27FC236}">
                <a16:creationId xmlns:a16="http://schemas.microsoft.com/office/drawing/2014/main" id="{796A42B5-7853-40D1-88F5-06E71A93817C}"/>
              </a:ext>
            </a:extLst>
          </p:cNvPr>
          <p:cNvSpPr txBox="1">
            <a:spLocks/>
          </p:cNvSpPr>
          <p:nvPr/>
        </p:nvSpPr>
        <p:spPr>
          <a:xfrm>
            <a:off x="1110267" y="885380"/>
            <a:ext cx="9598566" cy="5087240"/>
          </a:xfrm>
          <a:prstGeom prst="rect">
            <a:avLst/>
          </a:prstGeom>
        </p:spPr>
        <p:txBody>
          <a:bodyPr/>
          <a:lstStyle>
            <a:lvl1pPr algn="l" defTabSz="342900" rtl="0" eaLnBrk="1" latinLnBrk="0" hangingPunct="1">
              <a:lnSpc>
                <a:spcPts val="2100"/>
              </a:lnSpc>
              <a:spcBef>
                <a:spcPct val="0"/>
              </a:spcBef>
              <a:buNone/>
              <a:defRPr sz="1800" kern="1200">
                <a:solidFill>
                  <a:schemeClr val="bg1"/>
                </a:solidFill>
                <a:latin typeface="+mj-lt"/>
                <a:ea typeface="+mj-ea"/>
                <a:cs typeface="+mj-cs"/>
              </a:defRPr>
            </a:lvl1pPr>
          </a:lstStyle>
          <a:p>
            <a:pPr defTabSz="457086">
              <a:lnSpc>
                <a:spcPts val="2799"/>
              </a:lnSpc>
              <a:buClr>
                <a:srgbClr val="C00000"/>
              </a:buClr>
              <a:defRPr/>
            </a:pPr>
            <a:endParaRPr lang="en-GB" sz="2133">
              <a:solidFill>
                <a:srgbClr val="064E83"/>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Status and user base of ERA5</a:t>
            </a:r>
          </a:p>
          <a:p>
            <a:pPr defTabSz="457086">
              <a:lnSpc>
                <a:spcPts val="2799"/>
              </a:lnSpc>
              <a:buClr>
                <a:srgbClr val="C00000"/>
              </a:buCl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Where ERA5 sits in the C3S climate dataset portfolio</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Towards ERA6 </a:t>
            </a:r>
            <a:r>
              <a:rPr lang="en-GB" sz="2000">
                <a:solidFill>
                  <a:srgbClr val="FFFFFF">
                    <a:lumMod val="65000"/>
                  </a:srgbClr>
                </a:solidFill>
                <a:latin typeface="Arial"/>
                <a:cs typeface="Arial"/>
                <a:sym typeface="Wingdings" pitchFamily="2" charset="2"/>
              </a:rPr>
              <a:t> user requirements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What ERA6 gets from 8 years additional R&amp;D</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The benefit from more and better observations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b="1">
                <a:solidFill>
                  <a:schemeClr val="tx1"/>
                </a:solidFill>
                <a:latin typeface="Arial"/>
                <a:cs typeface="Arial"/>
                <a:sym typeface="Wingdings" pitchFamily="2" charset="2"/>
              </a:rPr>
              <a:t>Some results for ERA6 prototypes </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Status ERA6, summary/outlook</a:t>
            </a:r>
          </a:p>
        </p:txBody>
      </p:sp>
      <p:sp>
        <p:nvSpPr>
          <p:cNvPr id="8" name="Title 7">
            <a:extLst>
              <a:ext uri="{FF2B5EF4-FFF2-40B4-BE49-F238E27FC236}">
                <a16:creationId xmlns:a16="http://schemas.microsoft.com/office/drawing/2014/main" id="{1E4C9B70-690F-4197-BCC6-E0BB7E9A8CD0}"/>
              </a:ext>
            </a:extLst>
          </p:cNvPr>
          <p:cNvSpPr>
            <a:spLocks noGrp="1"/>
          </p:cNvSpPr>
          <p:nvPr>
            <p:ph type="title"/>
          </p:nvPr>
        </p:nvSpPr>
        <p:spPr>
          <a:xfrm>
            <a:off x="2160000" y="276399"/>
            <a:ext cx="7869600" cy="369332"/>
          </a:xfrm>
        </p:spPr>
        <p:txBody>
          <a:bodyPr/>
          <a:lstStyle/>
          <a:p>
            <a:r>
              <a:rPr lang="en-BZ" b="1"/>
              <a:t>Overview</a:t>
            </a:r>
            <a:endParaRPr lang="en-GB" b="1"/>
          </a:p>
        </p:txBody>
      </p:sp>
      <p:grpSp>
        <p:nvGrpSpPr>
          <p:cNvPr id="2" name="Group 1">
            <a:extLst>
              <a:ext uri="{FF2B5EF4-FFF2-40B4-BE49-F238E27FC236}">
                <a16:creationId xmlns:a16="http://schemas.microsoft.com/office/drawing/2014/main" id="{1AA74AFF-8601-6584-9DCD-6785FE48D7E5}"/>
              </a:ext>
            </a:extLst>
          </p:cNvPr>
          <p:cNvGrpSpPr>
            <a:grpSpLocks noChangeAspect="1"/>
          </p:cNvGrpSpPr>
          <p:nvPr/>
        </p:nvGrpSpPr>
        <p:grpSpPr>
          <a:xfrm>
            <a:off x="8177380" y="1309173"/>
            <a:ext cx="3121097" cy="4474855"/>
            <a:chOff x="5010036" y="1121398"/>
            <a:chExt cx="2196075" cy="3015058"/>
          </a:xfrm>
        </p:grpSpPr>
        <p:grpSp>
          <p:nvGrpSpPr>
            <p:cNvPr id="3" name="Group 2">
              <a:extLst>
                <a:ext uri="{FF2B5EF4-FFF2-40B4-BE49-F238E27FC236}">
                  <a16:creationId xmlns:a16="http://schemas.microsoft.com/office/drawing/2014/main" id="{1A5D0458-FB80-4215-0069-9EDA2EE3C6CE}"/>
                </a:ext>
              </a:extLst>
            </p:cNvPr>
            <p:cNvGrpSpPr/>
            <p:nvPr/>
          </p:nvGrpSpPr>
          <p:grpSpPr>
            <a:xfrm>
              <a:off x="5010036" y="1121398"/>
              <a:ext cx="2079372" cy="3015058"/>
              <a:chOff x="5228571" y="811678"/>
              <a:chExt cx="2079372" cy="3015058"/>
            </a:xfrm>
          </p:grpSpPr>
          <p:pic>
            <p:nvPicPr>
              <p:cNvPr id="9" name="Picture 8" descr="A map of the weather&#10;&#10;Description automatically generated">
                <a:extLst>
                  <a:ext uri="{FF2B5EF4-FFF2-40B4-BE49-F238E27FC236}">
                    <a16:creationId xmlns:a16="http://schemas.microsoft.com/office/drawing/2014/main" id="{6247C658-9AA6-5EB3-8279-F189E7DD2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8571" y="2354552"/>
                <a:ext cx="2079371" cy="1472184"/>
              </a:xfrm>
              <a:prstGeom prst="rect">
                <a:avLst/>
              </a:prstGeom>
            </p:spPr>
          </p:pic>
          <p:pic>
            <p:nvPicPr>
              <p:cNvPr id="10" name="Picture 9" descr="A map of the weather&#10;&#10;Description automatically generated">
                <a:extLst>
                  <a:ext uri="{FF2B5EF4-FFF2-40B4-BE49-F238E27FC236}">
                    <a16:creationId xmlns:a16="http://schemas.microsoft.com/office/drawing/2014/main" id="{DE3BE3DB-7635-0F77-A0FE-AAD7453548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8572" y="811678"/>
                <a:ext cx="2079371" cy="1472184"/>
              </a:xfrm>
              <a:prstGeom prst="rect">
                <a:avLst/>
              </a:prstGeom>
            </p:spPr>
          </p:pic>
          <p:sp>
            <p:nvSpPr>
              <p:cNvPr id="11" name="TextBox 10">
                <a:extLst>
                  <a:ext uri="{FF2B5EF4-FFF2-40B4-BE49-F238E27FC236}">
                    <a16:creationId xmlns:a16="http://schemas.microsoft.com/office/drawing/2014/main" id="{BD30DCB0-FA46-02EE-350D-0FE6E5962738}"/>
                  </a:ext>
                </a:extLst>
              </p:cNvPr>
              <p:cNvSpPr txBox="1"/>
              <p:nvPr/>
            </p:nvSpPr>
            <p:spPr>
              <a:xfrm>
                <a:off x="5435877" y="2432295"/>
                <a:ext cx="883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ERA5 31km (Tl 639)</a:t>
                </a:r>
              </a:p>
            </p:txBody>
          </p:sp>
          <p:sp>
            <p:nvSpPr>
              <p:cNvPr id="12" name="TextBox 11">
                <a:extLst>
                  <a:ext uri="{FF2B5EF4-FFF2-40B4-BE49-F238E27FC236}">
                    <a16:creationId xmlns:a16="http://schemas.microsoft.com/office/drawing/2014/main" id="{66536A26-268A-FCE8-4402-EE802BBBCFBC}"/>
                  </a:ext>
                </a:extLst>
              </p:cNvPr>
              <p:cNvSpPr txBox="1"/>
              <p:nvPr/>
            </p:nvSpPr>
            <p:spPr>
              <a:xfrm>
                <a:off x="5418522" y="905591"/>
                <a:ext cx="980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ERA6 14km (TCo799)</a:t>
                </a:r>
                <a:r>
                  <a:rPr lang="en-US" sz="1000">
                    <a:solidFill>
                      <a:srgbClr val="000000"/>
                    </a:solidFill>
                    <a:latin typeface="Arial"/>
                    <a:cs typeface="Arial"/>
                    <a:sym typeface="Arial"/>
                  </a:rPr>
                  <a:t> </a:t>
                </a:r>
              </a:p>
            </p:txBody>
          </p:sp>
        </p:grpSp>
        <p:sp>
          <p:nvSpPr>
            <p:cNvPr id="7" name="TextBox 6">
              <a:extLst>
                <a:ext uri="{FF2B5EF4-FFF2-40B4-BE49-F238E27FC236}">
                  <a16:creationId xmlns:a16="http://schemas.microsoft.com/office/drawing/2014/main" id="{EACF975B-8496-38A1-EE41-3078A4C427FA}"/>
                </a:ext>
              </a:extLst>
            </p:cNvPr>
            <p:cNvSpPr txBox="1"/>
            <p:nvPr/>
          </p:nvSpPr>
          <p:spPr>
            <a:xfrm>
              <a:off x="6134419" y="1150426"/>
              <a:ext cx="1071692" cy="241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900" b="1">
                  <a:solidFill>
                    <a:srgbClr val="000000"/>
                  </a:solidFill>
                  <a:latin typeface="Arial"/>
                  <a:cs typeface="Arial"/>
                  <a:sym typeface="Arial"/>
                </a:rPr>
                <a:t>Horizontal grid</a:t>
              </a:r>
            </a:p>
          </p:txBody>
        </p:sp>
      </p:grpSp>
    </p:spTree>
    <p:extLst>
      <p:ext uri="{BB962C8B-B14F-4D97-AF65-F5344CB8AC3E}">
        <p14:creationId xmlns:p14="http://schemas.microsoft.com/office/powerpoint/2010/main" val="4235139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8E841-01E9-A546-BB46-E3387FF86B5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112A0BE-4A64-22E1-8754-BC816101E5B9}"/>
              </a:ext>
            </a:extLst>
          </p:cNvPr>
          <p:cNvSpPr>
            <a:spLocks noGrp="1"/>
          </p:cNvSpPr>
          <p:nvPr>
            <p:ph type="title"/>
          </p:nvPr>
        </p:nvSpPr>
        <p:spPr>
          <a:xfrm>
            <a:off x="859814" y="368875"/>
            <a:ext cx="7869599" cy="369236"/>
          </a:xfrm>
        </p:spPr>
        <p:txBody>
          <a:bodyPr/>
          <a:lstStyle/>
          <a:p>
            <a:r>
              <a:rPr lang="en-US"/>
              <a:t>Performance of ERA6 prototype experiments</a:t>
            </a:r>
          </a:p>
        </p:txBody>
      </p:sp>
      <p:pic>
        <p:nvPicPr>
          <p:cNvPr id="14" name="Picture 13">
            <a:extLst>
              <a:ext uri="{FF2B5EF4-FFF2-40B4-BE49-F238E27FC236}">
                <a16:creationId xmlns:a16="http://schemas.microsoft.com/office/drawing/2014/main" id="{BC06D6DB-8E78-1532-A55A-6ED95C04F069}"/>
              </a:ext>
            </a:extLst>
          </p:cNvPr>
          <p:cNvPicPr>
            <a:picLocks noChangeAspect="1"/>
          </p:cNvPicPr>
          <p:nvPr/>
        </p:nvPicPr>
        <p:blipFill>
          <a:blip r:embed="rId2"/>
          <a:srcRect l="64911" t="43286" r="9151" b="45089"/>
          <a:stretch/>
        </p:blipFill>
        <p:spPr>
          <a:xfrm>
            <a:off x="764558" y="1330597"/>
            <a:ext cx="3868258" cy="2453460"/>
          </a:xfrm>
          <a:prstGeom prst="rect">
            <a:avLst/>
          </a:prstGeom>
        </p:spPr>
      </p:pic>
      <p:pic>
        <p:nvPicPr>
          <p:cNvPr id="16" name="Picture 15">
            <a:extLst>
              <a:ext uri="{FF2B5EF4-FFF2-40B4-BE49-F238E27FC236}">
                <a16:creationId xmlns:a16="http://schemas.microsoft.com/office/drawing/2014/main" id="{A887F3BD-30B9-83DB-629D-C6483E2A127F}"/>
              </a:ext>
            </a:extLst>
          </p:cNvPr>
          <p:cNvPicPr>
            <a:picLocks noChangeAspect="1"/>
          </p:cNvPicPr>
          <p:nvPr/>
        </p:nvPicPr>
        <p:blipFill>
          <a:blip r:embed="rId3"/>
          <a:srcRect l="8876" t="8092" r="21538" b="54951"/>
          <a:stretch/>
        </p:blipFill>
        <p:spPr>
          <a:xfrm>
            <a:off x="720896" y="3891961"/>
            <a:ext cx="3599321" cy="2705144"/>
          </a:xfrm>
          <a:prstGeom prst="rect">
            <a:avLst/>
          </a:prstGeom>
        </p:spPr>
      </p:pic>
      <p:pic>
        <p:nvPicPr>
          <p:cNvPr id="26" name="Picture 25">
            <a:extLst>
              <a:ext uri="{FF2B5EF4-FFF2-40B4-BE49-F238E27FC236}">
                <a16:creationId xmlns:a16="http://schemas.microsoft.com/office/drawing/2014/main" id="{4C9F8BE2-D4F6-178C-2A22-8789977B41FD}"/>
              </a:ext>
            </a:extLst>
          </p:cNvPr>
          <p:cNvPicPr>
            <a:picLocks noChangeAspect="1"/>
          </p:cNvPicPr>
          <p:nvPr/>
        </p:nvPicPr>
        <p:blipFill>
          <a:blip r:embed="rId3"/>
          <a:srcRect l="78124" t="15544" r="11398" b="12929"/>
          <a:stretch/>
        </p:blipFill>
        <p:spPr>
          <a:xfrm>
            <a:off x="4457064" y="3953572"/>
            <a:ext cx="351504" cy="2559281"/>
          </a:xfrm>
          <a:prstGeom prst="rect">
            <a:avLst/>
          </a:prstGeom>
        </p:spPr>
      </p:pic>
      <p:sp>
        <p:nvSpPr>
          <p:cNvPr id="29" name="TextBox 28">
            <a:extLst>
              <a:ext uri="{FF2B5EF4-FFF2-40B4-BE49-F238E27FC236}">
                <a16:creationId xmlns:a16="http://schemas.microsoft.com/office/drawing/2014/main" id="{7B48C5CD-10E1-53BC-7E51-5D38EB8A67E9}"/>
              </a:ext>
            </a:extLst>
          </p:cNvPr>
          <p:cNvSpPr txBox="1"/>
          <p:nvPr/>
        </p:nvSpPr>
        <p:spPr>
          <a:xfrm>
            <a:off x="1261126" y="973939"/>
            <a:ext cx="3105337" cy="338554"/>
          </a:xfrm>
          <a:prstGeom prst="rect">
            <a:avLst/>
          </a:prstGeom>
          <a:noFill/>
        </p:spPr>
        <p:txBody>
          <a:bodyPr wrap="none" rtlCol="0">
            <a:spAutoFit/>
          </a:bodyPr>
          <a:lstStyle/>
          <a:p>
            <a:r>
              <a:rPr lang="en-US" sz="1600"/>
              <a:t>NH Z500 (Oct 2019 – Jan 2020)</a:t>
            </a:r>
          </a:p>
        </p:txBody>
      </p:sp>
      <p:sp>
        <p:nvSpPr>
          <p:cNvPr id="31" name="TextBox 30">
            <a:extLst>
              <a:ext uri="{FF2B5EF4-FFF2-40B4-BE49-F238E27FC236}">
                <a16:creationId xmlns:a16="http://schemas.microsoft.com/office/drawing/2014/main" id="{E38EFF10-286F-D2F7-7133-7C62B09E7217}"/>
              </a:ext>
            </a:extLst>
          </p:cNvPr>
          <p:cNvSpPr txBox="1"/>
          <p:nvPr/>
        </p:nvSpPr>
        <p:spPr>
          <a:xfrm>
            <a:off x="1401419" y="2540239"/>
            <a:ext cx="989373" cy="830740"/>
          </a:xfrm>
          <a:prstGeom prst="rect">
            <a:avLst/>
          </a:prstGeom>
          <a:noFill/>
        </p:spPr>
        <p:txBody>
          <a:bodyPr wrap="none" rtlCol="0">
            <a:spAutoFit/>
          </a:bodyPr>
          <a:lstStyle/>
          <a:p>
            <a:r>
              <a:rPr lang="en-US" sz="2399">
                <a:solidFill>
                  <a:srgbClr val="FF0000"/>
                </a:solidFill>
              </a:rPr>
              <a:t>ERA5</a:t>
            </a:r>
          </a:p>
          <a:p>
            <a:r>
              <a:rPr lang="en-US" sz="2399"/>
              <a:t>ERA6</a:t>
            </a:r>
          </a:p>
        </p:txBody>
      </p:sp>
      <p:cxnSp>
        <p:nvCxnSpPr>
          <p:cNvPr id="35" name="Straight Connector 34">
            <a:extLst>
              <a:ext uri="{FF2B5EF4-FFF2-40B4-BE49-F238E27FC236}">
                <a16:creationId xmlns:a16="http://schemas.microsoft.com/office/drawing/2014/main" id="{C724DB7C-B236-F686-9AD5-602B9667D47D}"/>
              </a:ext>
            </a:extLst>
          </p:cNvPr>
          <p:cNvCxnSpPr/>
          <p:nvPr/>
        </p:nvCxnSpPr>
        <p:spPr>
          <a:xfrm>
            <a:off x="6094412" y="2381618"/>
            <a:ext cx="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FF2B5EF4-FFF2-40B4-BE49-F238E27FC236}">
                <a16:creationId xmlns:a16="http://schemas.microsoft.com/office/drawing/2014/main" id="{3CF5A7F2-2C5B-52DE-6374-19D722025785}"/>
              </a:ext>
            </a:extLst>
          </p:cNvPr>
          <p:cNvCxnSpPr/>
          <p:nvPr/>
        </p:nvCxnSpPr>
        <p:spPr>
          <a:xfrm>
            <a:off x="3524181" y="2184452"/>
            <a:ext cx="23907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387926B0-5578-54E6-DBE2-7751ACC39434}"/>
              </a:ext>
            </a:extLst>
          </p:cNvPr>
          <p:cNvSpPr txBox="1"/>
          <p:nvPr/>
        </p:nvSpPr>
        <p:spPr>
          <a:xfrm>
            <a:off x="3435275" y="1438501"/>
            <a:ext cx="655949" cy="666593"/>
          </a:xfrm>
          <a:prstGeom prst="rect">
            <a:avLst/>
          </a:prstGeom>
          <a:noFill/>
        </p:spPr>
        <p:txBody>
          <a:bodyPr wrap="none" rtlCol="0">
            <a:spAutoFit/>
          </a:bodyPr>
          <a:lstStyle/>
          <a:p>
            <a:pPr algn="ctr"/>
            <a:r>
              <a:rPr lang="en-US" sz="1866"/>
              <a:t>+12 </a:t>
            </a:r>
          </a:p>
          <a:p>
            <a:pPr algn="ctr"/>
            <a:r>
              <a:rPr lang="en-US" sz="1866" err="1"/>
              <a:t>hrs</a:t>
            </a:r>
            <a:endParaRPr lang="en-US" sz="1866"/>
          </a:p>
        </p:txBody>
      </p:sp>
      <p:sp>
        <p:nvSpPr>
          <p:cNvPr id="42" name="TextBox 41">
            <a:extLst>
              <a:ext uri="{FF2B5EF4-FFF2-40B4-BE49-F238E27FC236}">
                <a16:creationId xmlns:a16="http://schemas.microsoft.com/office/drawing/2014/main" id="{926EDC73-6567-8F23-9DA0-E88725210226}"/>
              </a:ext>
            </a:extLst>
          </p:cNvPr>
          <p:cNvSpPr txBox="1"/>
          <p:nvPr/>
        </p:nvSpPr>
        <p:spPr>
          <a:xfrm rot="16200000">
            <a:off x="-201205" y="2175436"/>
            <a:ext cx="1973617" cy="338554"/>
          </a:xfrm>
          <a:prstGeom prst="rect">
            <a:avLst/>
          </a:prstGeom>
          <a:noFill/>
        </p:spPr>
        <p:txBody>
          <a:bodyPr wrap="none" rtlCol="0">
            <a:spAutoFit/>
          </a:bodyPr>
          <a:lstStyle/>
          <a:p>
            <a:r>
              <a:rPr lang="en-US" sz="1600"/>
              <a:t>anomaly correlation</a:t>
            </a:r>
          </a:p>
        </p:txBody>
      </p:sp>
      <p:sp>
        <p:nvSpPr>
          <p:cNvPr id="48" name="TextBox 47">
            <a:extLst>
              <a:ext uri="{FF2B5EF4-FFF2-40B4-BE49-F238E27FC236}">
                <a16:creationId xmlns:a16="http://schemas.microsoft.com/office/drawing/2014/main" id="{3F31620F-F3AA-7B38-6B72-92F4111F884C}"/>
              </a:ext>
            </a:extLst>
          </p:cNvPr>
          <p:cNvSpPr txBox="1"/>
          <p:nvPr/>
        </p:nvSpPr>
        <p:spPr>
          <a:xfrm>
            <a:off x="4457064" y="1288671"/>
            <a:ext cx="3100529" cy="994631"/>
          </a:xfrm>
          <a:prstGeom prst="rect">
            <a:avLst/>
          </a:prstGeom>
          <a:noFill/>
        </p:spPr>
        <p:txBody>
          <a:bodyPr wrap="none" rtlCol="0">
            <a:spAutoFit/>
          </a:bodyPr>
          <a:lstStyle/>
          <a:p>
            <a:r>
              <a:rPr lang="en-US" sz="1466"/>
              <a:t>By this metric improvements </a:t>
            </a:r>
          </a:p>
          <a:p>
            <a:r>
              <a:rPr lang="en-US" sz="1466"/>
              <a:t>from ERA5  to ERA6 are </a:t>
            </a:r>
          </a:p>
          <a:p>
            <a:r>
              <a:rPr lang="en-US" sz="1466"/>
              <a:t>in-line with  those achieved in </a:t>
            </a:r>
          </a:p>
          <a:p>
            <a:r>
              <a:rPr lang="en-US" sz="1466"/>
              <a:t>previous generations of </a:t>
            </a:r>
            <a:r>
              <a:rPr lang="en-US" sz="1466" err="1"/>
              <a:t>reanalyses</a:t>
            </a:r>
            <a:endParaRPr lang="en-US" sz="1466"/>
          </a:p>
        </p:txBody>
      </p:sp>
      <p:pic>
        <p:nvPicPr>
          <p:cNvPr id="2" name="Picture 1" descr="A screenshot of a computer screen&#10;&#10;AI-generated content may be incorrect.">
            <a:extLst>
              <a:ext uri="{FF2B5EF4-FFF2-40B4-BE49-F238E27FC236}">
                <a16:creationId xmlns:a16="http://schemas.microsoft.com/office/drawing/2014/main" id="{E3029F99-62CA-C02D-49FE-CA389E6124C9}"/>
              </a:ext>
            </a:extLst>
          </p:cNvPr>
          <p:cNvPicPr>
            <a:picLocks noChangeAspect="1"/>
          </p:cNvPicPr>
          <p:nvPr/>
        </p:nvPicPr>
        <p:blipFill>
          <a:blip r:embed="rId4">
            <a:extLst>
              <a:ext uri="{28A0092B-C50C-407E-A947-70E740481C1C}">
                <a14:useLocalDpi xmlns:a14="http://schemas.microsoft.com/office/drawing/2010/main" val="0"/>
              </a:ext>
            </a:extLst>
          </a:blip>
          <a:srcRect l="-1" t="16059" r="867" b="6820"/>
          <a:stretch>
            <a:fillRect/>
          </a:stretch>
        </p:blipFill>
        <p:spPr>
          <a:xfrm>
            <a:off x="4945415" y="3502647"/>
            <a:ext cx="6648177" cy="2986478"/>
          </a:xfrm>
          <a:prstGeom prst="rect">
            <a:avLst/>
          </a:prstGeom>
        </p:spPr>
      </p:pic>
      <p:sp>
        <p:nvSpPr>
          <p:cNvPr id="3" name="TextBox 2">
            <a:extLst>
              <a:ext uri="{FF2B5EF4-FFF2-40B4-BE49-F238E27FC236}">
                <a16:creationId xmlns:a16="http://schemas.microsoft.com/office/drawing/2014/main" id="{AF77DA24-5A7F-0595-05E0-2B35A16B04B7}"/>
              </a:ext>
            </a:extLst>
          </p:cNvPr>
          <p:cNvSpPr txBox="1"/>
          <p:nvPr/>
        </p:nvSpPr>
        <p:spPr>
          <a:xfrm>
            <a:off x="6007328" y="3062819"/>
            <a:ext cx="4992375" cy="369108"/>
          </a:xfrm>
          <a:prstGeom prst="rect">
            <a:avLst/>
          </a:prstGeom>
          <a:noFill/>
        </p:spPr>
        <p:txBody>
          <a:bodyPr wrap="none" rtlCol="0">
            <a:spAutoFit/>
          </a:bodyPr>
          <a:lstStyle/>
          <a:p>
            <a:r>
              <a:rPr lang="en-US" sz="1799" b="1">
                <a:solidFill>
                  <a:srgbClr val="C00000"/>
                </a:solidFill>
              </a:rPr>
              <a:t>Scorecard pilot ERA6 vs ERA5</a:t>
            </a:r>
            <a:r>
              <a:rPr lang="en-US" sz="1799"/>
              <a:t>: blue is better</a:t>
            </a:r>
          </a:p>
        </p:txBody>
      </p:sp>
      <p:grpSp>
        <p:nvGrpSpPr>
          <p:cNvPr id="8" name="Group 7">
            <a:extLst>
              <a:ext uri="{FF2B5EF4-FFF2-40B4-BE49-F238E27FC236}">
                <a16:creationId xmlns:a16="http://schemas.microsoft.com/office/drawing/2014/main" id="{F422A384-4E9D-C64F-48EC-8019346C331C}"/>
              </a:ext>
            </a:extLst>
          </p:cNvPr>
          <p:cNvGrpSpPr/>
          <p:nvPr/>
        </p:nvGrpSpPr>
        <p:grpSpPr>
          <a:xfrm>
            <a:off x="8848850" y="4518311"/>
            <a:ext cx="3694095" cy="1907362"/>
            <a:chOff x="8251406" y="808831"/>
            <a:chExt cx="3694095" cy="1907362"/>
          </a:xfrm>
        </p:grpSpPr>
        <p:pic>
          <p:nvPicPr>
            <p:cNvPr id="5" name="Picture 4" descr="A graph of a graph showing the number of the number of people in the same direction&#10;&#10;Description automatically generated with medium confidence">
              <a:extLst>
                <a:ext uri="{FF2B5EF4-FFF2-40B4-BE49-F238E27FC236}">
                  <a16:creationId xmlns:a16="http://schemas.microsoft.com/office/drawing/2014/main" id="{E1CA4101-613F-BAC8-F05C-0F947DC4BBC9}"/>
                </a:ext>
              </a:extLst>
            </p:cNvPr>
            <p:cNvPicPr>
              <a:picLocks noChangeAspect="1"/>
            </p:cNvPicPr>
            <p:nvPr/>
          </p:nvPicPr>
          <p:blipFill>
            <a:blip r:embed="rId5"/>
            <a:srcRect r="-879" b="15348"/>
            <a:stretch/>
          </p:blipFill>
          <p:spPr>
            <a:xfrm>
              <a:off x="8302595" y="808831"/>
              <a:ext cx="3049794" cy="1739511"/>
            </a:xfrm>
            <a:prstGeom prst="rect">
              <a:avLst/>
            </a:prstGeom>
          </p:spPr>
        </p:pic>
        <p:sp>
          <p:nvSpPr>
            <p:cNvPr id="6" name="TextBox 5">
              <a:extLst>
                <a:ext uri="{FF2B5EF4-FFF2-40B4-BE49-F238E27FC236}">
                  <a16:creationId xmlns:a16="http://schemas.microsoft.com/office/drawing/2014/main" id="{EDD636BB-1083-4E12-ABBC-5C2EC453F7D0}"/>
                </a:ext>
              </a:extLst>
            </p:cNvPr>
            <p:cNvSpPr txBox="1"/>
            <p:nvPr/>
          </p:nvSpPr>
          <p:spPr>
            <a:xfrm>
              <a:off x="8251406" y="2469972"/>
              <a:ext cx="3694095" cy="246221"/>
            </a:xfrm>
            <a:prstGeom prst="rect">
              <a:avLst/>
            </a:prstGeom>
            <a:noFill/>
          </p:spPr>
          <p:txBody>
            <a:bodyPr wrap="square">
              <a:spAutoFit/>
            </a:bodyPr>
            <a:lstStyle/>
            <a:p>
              <a:r>
                <a:rPr lang="en-GB" sz="1000">
                  <a:solidFill>
                    <a:schemeClr val="tx2"/>
                  </a:solidFill>
                  <a:highlight>
                    <a:srgbClr val="FFFF00"/>
                  </a:highlight>
                </a:rPr>
                <a:t>Short-wave radiation was improved (Richard Forbes)</a:t>
              </a:r>
            </a:p>
          </p:txBody>
        </p:sp>
      </p:grpSp>
    </p:spTree>
    <p:extLst>
      <p:ext uri="{BB962C8B-B14F-4D97-AF65-F5344CB8AC3E}">
        <p14:creationId xmlns:p14="http://schemas.microsoft.com/office/powerpoint/2010/main" val="191491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08C382F-3404-C1B6-075C-2288D7DEC6DE}"/>
              </a:ext>
            </a:extLst>
          </p:cNvPr>
          <p:cNvSpPr>
            <a:spLocks noGrp="1"/>
          </p:cNvSpPr>
          <p:nvPr>
            <p:ph type="sldNum" sz="quarter" idx="12"/>
          </p:nvPr>
        </p:nvSpPr>
        <p:spPr/>
        <p:txBody>
          <a:bodyPr/>
          <a:lstStyle/>
          <a:p>
            <a:pPr defTabSz="914126"/>
            <a:fld id="{F0A192C1-6D70-4E34-8223-645F4389ADAC}" type="slidenum">
              <a:rPr lang="en-IE">
                <a:latin typeface="Calibri" panose="020F0502020204030204"/>
              </a:rPr>
              <a:pPr defTabSz="914126"/>
              <a:t>19</a:t>
            </a:fld>
            <a:endParaRPr lang="en-IE">
              <a:latin typeface="Calibri" panose="020F0502020204030204"/>
            </a:endParaRPr>
          </a:p>
        </p:txBody>
      </p:sp>
      <p:pic>
        <p:nvPicPr>
          <p:cNvPr id="11" name="Content Placeholder 14" descr="A diagram of weather forecast&#10;&#10;AI-generated content may be incorrect.">
            <a:extLst>
              <a:ext uri="{FF2B5EF4-FFF2-40B4-BE49-F238E27FC236}">
                <a16:creationId xmlns:a16="http://schemas.microsoft.com/office/drawing/2014/main" id="{572873D1-49CC-899F-9481-7BE9E8E84C49}"/>
              </a:ext>
            </a:extLst>
          </p:cNvPr>
          <p:cNvPicPr>
            <a:picLocks noGrp="1" noChangeAspect="1"/>
          </p:cNvPicPr>
          <p:nvPr>
            <p:ph idx="1"/>
          </p:nvPr>
        </p:nvPicPr>
        <p:blipFill>
          <a:blip r:embed="rId2"/>
          <a:srcRect t="21935" r="1542" b="31546"/>
          <a:stretch>
            <a:fillRect/>
          </a:stretch>
        </p:blipFill>
        <p:spPr>
          <a:xfrm>
            <a:off x="241532" y="2067329"/>
            <a:ext cx="11427727" cy="2999622"/>
          </a:xfrm>
          <a:prstGeom prst="rect">
            <a:avLst/>
          </a:prstGeom>
        </p:spPr>
      </p:pic>
      <p:sp>
        <p:nvSpPr>
          <p:cNvPr id="12" name="Title 1">
            <a:extLst>
              <a:ext uri="{FF2B5EF4-FFF2-40B4-BE49-F238E27FC236}">
                <a16:creationId xmlns:a16="http://schemas.microsoft.com/office/drawing/2014/main" id="{4270D9B6-30E0-A8AF-28B5-05C44582E336}"/>
              </a:ext>
            </a:extLst>
          </p:cNvPr>
          <p:cNvSpPr txBox="1">
            <a:spLocks/>
          </p:cNvSpPr>
          <p:nvPr/>
        </p:nvSpPr>
        <p:spPr>
          <a:xfrm>
            <a:off x="549916" y="938697"/>
            <a:ext cx="10810961" cy="420371"/>
          </a:xfrm>
        </p:spPr>
        <p:txBody>
          <a:bodyPr/>
          <a:lstStyle>
            <a:lvl1pPr algn="l" defTabSz="342900" rtl="0" eaLnBrk="1" latinLnBrk="0" hangingPunct="1">
              <a:lnSpc>
                <a:spcPts val="2100"/>
              </a:lnSpc>
              <a:spcBef>
                <a:spcPct val="0"/>
              </a:spcBef>
              <a:buNone/>
              <a:defRPr sz="1800" kern="1200">
                <a:solidFill>
                  <a:schemeClr val="bg1"/>
                </a:solidFill>
                <a:latin typeface="+mj-lt"/>
                <a:ea typeface="+mj-ea"/>
                <a:cs typeface="+mj-cs"/>
              </a:defRPr>
            </a:lvl1pPr>
          </a:lstStyle>
          <a:p>
            <a:pPr defTabSz="457086">
              <a:lnSpc>
                <a:spcPts val="2799"/>
              </a:lnSpc>
            </a:pPr>
            <a:r>
              <a:rPr lang="en-US" sz="2399">
                <a:solidFill>
                  <a:srgbClr val="416DA6"/>
                </a:solidFill>
                <a:latin typeface="Arial"/>
              </a:rPr>
              <a:t>Improvements in extremes, not only pressure, but also wind plus more detail </a:t>
            </a:r>
            <a:r>
              <a:rPr lang="en-US" sz="2399">
                <a:solidFill>
                  <a:prstClr val="white"/>
                </a:solidFill>
                <a:latin typeface="Arial"/>
              </a:rPr>
              <a:t>of the stratosphere since ERA5</a:t>
            </a:r>
          </a:p>
        </p:txBody>
      </p:sp>
      <p:pic>
        <p:nvPicPr>
          <p:cNvPr id="14" name="Picture 13">
            <a:extLst>
              <a:ext uri="{FF2B5EF4-FFF2-40B4-BE49-F238E27FC236}">
                <a16:creationId xmlns:a16="http://schemas.microsoft.com/office/drawing/2014/main" id="{25BCBAFD-C286-6BC1-8521-2135F0A07FC3}"/>
              </a:ext>
            </a:extLst>
          </p:cNvPr>
          <p:cNvPicPr>
            <a:picLocks noChangeAspect="1"/>
          </p:cNvPicPr>
          <p:nvPr/>
        </p:nvPicPr>
        <p:blipFill>
          <a:blip r:embed="rId3"/>
          <a:stretch>
            <a:fillRect/>
          </a:stretch>
        </p:blipFill>
        <p:spPr>
          <a:xfrm>
            <a:off x="1619075" y="5430746"/>
            <a:ext cx="8577900" cy="760329"/>
          </a:xfrm>
          <a:prstGeom prst="rect">
            <a:avLst/>
          </a:prstGeom>
        </p:spPr>
      </p:pic>
      <p:sp>
        <p:nvSpPr>
          <p:cNvPr id="2" name="TextBox 1">
            <a:extLst>
              <a:ext uri="{FF2B5EF4-FFF2-40B4-BE49-F238E27FC236}">
                <a16:creationId xmlns:a16="http://schemas.microsoft.com/office/drawing/2014/main" id="{D1ADCB5C-66E3-FDF1-5FB0-EFBA3934109C}"/>
              </a:ext>
            </a:extLst>
          </p:cNvPr>
          <p:cNvSpPr txBox="1"/>
          <p:nvPr/>
        </p:nvSpPr>
        <p:spPr>
          <a:xfrm>
            <a:off x="10091057" y="6066064"/>
            <a:ext cx="978217" cy="369332"/>
          </a:xfrm>
          <a:prstGeom prst="rect">
            <a:avLst/>
          </a:prstGeom>
          <a:noFill/>
        </p:spPr>
        <p:txBody>
          <a:bodyPr wrap="none" rtlCol="0">
            <a:spAutoFit/>
          </a:bodyPr>
          <a:lstStyle/>
          <a:p>
            <a:r>
              <a:rPr lang="en-US" dirty="0"/>
              <a:t>Paul Poli</a:t>
            </a:r>
          </a:p>
        </p:txBody>
      </p:sp>
    </p:spTree>
    <p:extLst>
      <p:ext uri="{BB962C8B-B14F-4D97-AF65-F5344CB8AC3E}">
        <p14:creationId xmlns:p14="http://schemas.microsoft.com/office/powerpoint/2010/main" val="4121240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D7B475-B77D-4BFE-8B9D-86A1A0793DB3}"/>
              </a:ext>
            </a:extLst>
          </p:cNvPr>
          <p:cNvSpPr>
            <a:spLocks noGrp="1"/>
          </p:cNvSpPr>
          <p:nvPr>
            <p:ph type="sldNum" sz="quarter" idx="10"/>
          </p:nvPr>
        </p:nvSpPr>
        <p:spPr/>
        <p:txBody>
          <a:bodyPr/>
          <a:lstStyle/>
          <a:p>
            <a:fld id="{6B3B0B0F-E794-1244-9699-107C60B9C23A}" type="slidenum">
              <a:rPr lang="en-US" smtClean="0"/>
              <a:pPr/>
              <a:t>2</a:t>
            </a:fld>
            <a:endParaRPr lang="en-US"/>
          </a:p>
        </p:txBody>
      </p:sp>
      <p:sp>
        <p:nvSpPr>
          <p:cNvPr id="5" name="Footer Placeholder 4">
            <a:extLst>
              <a:ext uri="{FF2B5EF4-FFF2-40B4-BE49-F238E27FC236}">
                <a16:creationId xmlns:a16="http://schemas.microsoft.com/office/drawing/2014/main" id="{D5BBD898-F288-46CC-BF6D-CE6157E73942}"/>
              </a:ext>
            </a:extLst>
          </p:cNvPr>
          <p:cNvSpPr>
            <a:spLocks noGrp="1"/>
          </p:cNvSpPr>
          <p:nvPr>
            <p:ph type="ftr" sz="quarter" idx="3"/>
          </p:nvPr>
        </p:nvSpPr>
        <p:spPr/>
        <p:txBody>
          <a:bodyPr/>
          <a:lstStyle/>
          <a:p>
            <a:pPr algn="ctr"/>
            <a:r>
              <a:rPr lang="en-US"/>
              <a:t>European Centre for Medium-Range Weather Forecasts</a:t>
            </a:r>
          </a:p>
        </p:txBody>
      </p:sp>
      <p:sp>
        <p:nvSpPr>
          <p:cNvPr id="6" name="Title 1">
            <a:extLst>
              <a:ext uri="{FF2B5EF4-FFF2-40B4-BE49-F238E27FC236}">
                <a16:creationId xmlns:a16="http://schemas.microsoft.com/office/drawing/2014/main" id="{796A42B5-7853-40D1-88F5-06E71A93817C}"/>
              </a:ext>
            </a:extLst>
          </p:cNvPr>
          <p:cNvSpPr txBox="1">
            <a:spLocks/>
          </p:cNvSpPr>
          <p:nvPr/>
        </p:nvSpPr>
        <p:spPr>
          <a:xfrm>
            <a:off x="1110267" y="885380"/>
            <a:ext cx="9598566" cy="5087240"/>
          </a:xfrm>
          <a:prstGeom prst="rect">
            <a:avLst/>
          </a:prstGeom>
        </p:spPr>
        <p:txBody>
          <a:bodyPr/>
          <a:lstStyle>
            <a:lvl1pPr algn="l" defTabSz="342900" rtl="0" eaLnBrk="1" latinLnBrk="0" hangingPunct="1">
              <a:lnSpc>
                <a:spcPts val="2100"/>
              </a:lnSpc>
              <a:spcBef>
                <a:spcPct val="0"/>
              </a:spcBef>
              <a:buNone/>
              <a:defRPr sz="1800" kern="1200">
                <a:solidFill>
                  <a:schemeClr val="bg1"/>
                </a:solidFill>
                <a:latin typeface="+mj-lt"/>
                <a:ea typeface="+mj-ea"/>
                <a:cs typeface="+mj-cs"/>
              </a:defRPr>
            </a:lvl1pPr>
          </a:lstStyle>
          <a:p>
            <a:pPr defTabSz="457086">
              <a:lnSpc>
                <a:spcPts val="2799"/>
              </a:lnSpc>
              <a:buClr>
                <a:srgbClr val="C00000"/>
              </a:buClr>
              <a:defRPr/>
            </a:pPr>
            <a:endParaRPr lang="en-GB" sz="2133">
              <a:solidFill>
                <a:srgbClr val="064E83"/>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b="1">
                <a:solidFill>
                  <a:schemeClr val="tx1"/>
                </a:solidFill>
                <a:latin typeface="Arial"/>
                <a:cs typeface="Arial"/>
              </a:rPr>
              <a:t>Status and user base of ERA5</a:t>
            </a:r>
            <a:endParaRPr lang="en-GB" sz="2000">
              <a:solidFill>
                <a:srgbClr val="FFFFFF">
                  <a:lumMod val="65000"/>
                </a:srgbClr>
              </a:solidFill>
              <a:latin typeface="Arial"/>
              <a:cs typeface="Arial"/>
            </a:endParaRPr>
          </a:p>
          <a:p>
            <a:pPr defTabSz="457086">
              <a:lnSpc>
                <a:spcPts val="2799"/>
              </a:lnSpc>
              <a:buClr>
                <a:srgbClr val="C00000"/>
              </a:buCl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Where ERA5 sits in the C3S climate dataset portfolio</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Towards ERA6 </a:t>
            </a:r>
            <a:r>
              <a:rPr lang="en-GB" sz="2000">
                <a:solidFill>
                  <a:srgbClr val="FFFFFF">
                    <a:lumMod val="65000"/>
                  </a:srgbClr>
                </a:solidFill>
                <a:latin typeface="Arial"/>
                <a:cs typeface="Arial"/>
                <a:sym typeface="Wingdings" pitchFamily="2" charset="2"/>
              </a:rPr>
              <a:t> user requirements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What ERA6 gets from 8 years additional R&amp;D</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The benefit from more and better observations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Some results for ERA6 prototypes </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Status ERA6, summary/outlook</a:t>
            </a:r>
          </a:p>
        </p:txBody>
      </p:sp>
      <p:sp>
        <p:nvSpPr>
          <p:cNvPr id="8" name="Title 7">
            <a:extLst>
              <a:ext uri="{FF2B5EF4-FFF2-40B4-BE49-F238E27FC236}">
                <a16:creationId xmlns:a16="http://schemas.microsoft.com/office/drawing/2014/main" id="{1E4C9B70-690F-4197-BCC6-E0BB7E9A8CD0}"/>
              </a:ext>
            </a:extLst>
          </p:cNvPr>
          <p:cNvSpPr>
            <a:spLocks noGrp="1"/>
          </p:cNvSpPr>
          <p:nvPr>
            <p:ph type="title"/>
          </p:nvPr>
        </p:nvSpPr>
        <p:spPr>
          <a:xfrm>
            <a:off x="2160000" y="276399"/>
            <a:ext cx="7869600" cy="369332"/>
          </a:xfrm>
        </p:spPr>
        <p:txBody>
          <a:bodyPr/>
          <a:lstStyle/>
          <a:p>
            <a:r>
              <a:rPr lang="en-BZ" b="1"/>
              <a:t>Overview</a:t>
            </a:r>
            <a:endParaRPr lang="en-GB" b="1"/>
          </a:p>
        </p:txBody>
      </p:sp>
      <p:grpSp>
        <p:nvGrpSpPr>
          <p:cNvPr id="2" name="Group 1">
            <a:extLst>
              <a:ext uri="{FF2B5EF4-FFF2-40B4-BE49-F238E27FC236}">
                <a16:creationId xmlns:a16="http://schemas.microsoft.com/office/drawing/2014/main" id="{1AA74AFF-8601-6584-9DCD-6785FE48D7E5}"/>
              </a:ext>
            </a:extLst>
          </p:cNvPr>
          <p:cNvGrpSpPr>
            <a:grpSpLocks noChangeAspect="1"/>
          </p:cNvGrpSpPr>
          <p:nvPr/>
        </p:nvGrpSpPr>
        <p:grpSpPr>
          <a:xfrm>
            <a:off x="8177380" y="1309173"/>
            <a:ext cx="3121097" cy="4474855"/>
            <a:chOff x="5010036" y="1121398"/>
            <a:chExt cx="2196075" cy="3015058"/>
          </a:xfrm>
        </p:grpSpPr>
        <p:grpSp>
          <p:nvGrpSpPr>
            <p:cNvPr id="3" name="Group 2">
              <a:extLst>
                <a:ext uri="{FF2B5EF4-FFF2-40B4-BE49-F238E27FC236}">
                  <a16:creationId xmlns:a16="http://schemas.microsoft.com/office/drawing/2014/main" id="{1A5D0458-FB80-4215-0069-9EDA2EE3C6CE}"/>
                </a:ext>
              </a:extLst>
            </p:cNvPr>
            <p:cNvGrpSpPr/>
            <p:nvPr/>
          </p:nvGrpSpPr>
          <p:grpSpPr>
            <a:xfrm>
              <a:off x="5010036" y="1121398"/>
              <a:ext cx="2079372" cy="3015058"/>
              <a:chOff x="5228571" y="811678"/>
              <a:chExt cx="2079372" cy="3015058"/>
            </a:xfrm>
          </p:grpSpPr>
          <p:pic>
            <p:nvPicPr>
              <p:cNvPr id="9" name="Picture 8" descr="A map of the weather&#10;&#10;Description automatically generated">
                <a:extLst>
                  <a:ext uri="{FF2B5EF4-FFF2-40B4-BE49-F238E27FC236}">
                    <a16:creationId xmlns:a16="http://schemas.microsoft.com/office/drawing/2014/main" id="{6247C658-9AA6-5EB3-8279-F189E7DD2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8571" y="2354552"/>
                <a:ext cx="2079371" cy="1472184"/>
              </a:xfrm>
              <a:prstGeom prst="rect">
                <a:avLst/>
              </a:prstGeom>
            </p:spPr>
          </p:pic>
          <p:pic>
            <p:nvPicPr>
              <p:cNvPr id="10" name="Picture 9" descr="A map of the weather&#10;&#10;Description automatically generated">
                <a:extLst>
                  <a:ext uri="{FF2B5EF4-FFF2-40B4-BE49-F238E27FC236}">
                    <a16:creationId xmlns:a16="http://schemas.microsoft.com/office/drawing/2014/main" id="{DE3BE3DB-7635-0F77-A0FE-AAD7453548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8572" y="811678"/>
                <a:ext cx="2079371" cy="1472184"/>
              </a:xfrm>
              <a:prstGeom prst="rect">
                <a:avLst/>
              </a:prstGeom>
            </p:spPr>
          </p:pic>
          <p:sp>
            <p:nvSpPr>
              <p:cNvPr id="11" name="TextBox 10">
                <a:extLst>
                  <a:ext uri="{FF2B5EF4-FFF2-40B4-BE49-F238E27FC236}">
                    <a16:creationId xmlns:a16="http://schemas.microsoft.com/office/drawing/2014/main" id="{BD30DCB0-FA46-02EE-350D-0FE6E5962738}"/>
                  </a:ext>
                </a:extLst>
              </p:cNvPr>
              <p:cNvSpPr txBox="1"/>
              <p:nvPr/>
            </p:nvSpPr>
            <p:spPr>
              <a:xfrm>
                <a:off x="5435877" y="2432295"/>
                <a:ext cx="883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ERA5 31km (Tl 639)</a:t>
                </a:r>
              </a:p>
            </p:txBody>
          </p:sp>
          <p:sp>
            <p:nvSpPr>
              <p:cNvPr id="12" name="TextBox 11">
                <a:extLst>
                  <a:ext uri="{FF2B5EF4-FFF2-40B4-BE49-F238E27FC236}">
                    <a16:creationId xmlns:a16="http://schemas.microsoft.com/office/drawing/2014/main" id="{66536A26-268A-FCE8-4402-EE802BBBCFBC}"/>
                  </a:ext>
                </a:extLst>
              </p:cNvPr>
              <p:cNvSpPr txBox="1"/>
              <p:nvPr/>
            </p:nvSpPr>
            <p:spPr>
              <a:xfrm>
                <a:off x="5418522" y="905591"/>
                <a:ext cx="980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ERA6 14km (TCo799)</a:t>
                </a:r>
                <a:r>
                  <a:rPr lang="en-US" sz="1000">
                    <a:solidFill>
                      <a:srgbClr val="000000"/>
                    </a:solidFill>
                    <a:latin typeface="Arial"/>
                    <a:cs typeface="Arial"/>
                    <a:sym typeface="Arial"/>
                  </a:rPr>
                  <a:t> </a:t>
                </a:r>
              </a:p>
            </p:txBody>
          </p:sp>
        </p:grpSp>
        <p:sp>
          <p:nvSpPr>
            <p:cNvPr id="7" name="TextBox 6">
              <a:extLst>
                <a:ext uri="{FF2B5EF4-FFF2-40B4-BE49-F238E27FC236}">
                  <a16:creationId xmlns:a16="http://schemas.microsoft.com/office/drawing/2014/main" id="{EACF975B-8496-38A1-EE41-3078A4C427FA}"/>
                </a:ext>
              </a:extLst>
            </p:cNvPr>
            <p:cNvSpPr txBox="1"/>
            <p:nvPr/>
          </p:nvSpPr>
          <p:spPr>
            <a:xfrm>
              <a:off x="6134419" y="1150426"/>
              <a:ext cx="1071692" cy="241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900" b="1">
                  <a:solidFill>
                    <a:srgbClr val="000000"/>
                  </a:solidFill>
                  <a:latin typeface="Arial"/>
                  <a:cs typeface="Arial"/>
                  <a:sym typeface="Arial"/>
                </a:rPr>
                <a:t>Horizontal grid</a:t>
              </a:r>
            </a:p>
          </p:txBody>
        </p:sp>
      </p:grpSp>
    </p:spTree>
    <p:extLst>
      <p:ext uri="{BB962C8B-B14F-4D97-AF65-F5344CB8AC3E}">
        <p14:creationId xmlns:p14="http://schemas.microsoft.com/office/powerpoint/2010/main" val="4003127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FC5A-74AE-0924-8E13-0FF0815E279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E47E23B-71D6-0BF8-8400-581593DE3B56}"/>
              </a:ext>
            </a:extLst>
          </p:cNvPr>
          <p:cNvSpPr>
            <a:spLocks noGrp="1"/>
          </p:cNvSpPr>
          <p:nvPr>
            <p:ph type="title"/>
          </p:nvPr>
        </p:nvSpPr>
        <p:spPr>
          <a:xfrm>
            <a:off x="733078" y="181305"/>
            <a:ext cx="10512862" cy="369237"/>
          </a:xfrm>
        </p:spPr>
        <p:txBody>
          <a:bodyPr>
            <a:normAutofit fontScale="90000"/>
          </a:bodyPr>
          <a:lstStyle/>
          <a:p>
            <a:r>
              <a:rPr lang="en-US">
                <a:latin typeface="Arial" panose="020B0604020202020204" pitchFamily="34" charset="0"/>
                <a:cs typeface="Arial" panose="020B0604020202020204" pitchFamily="34" charset="0"/>
              </a:rPr>
              <a:t>Tropical cyclones</a:t>
            </a:r>
          </a:p>
        </p:txBody>
      </p:sp>
      <p:pic>
        <p:nvPicPr>
          <p:cNvPr id="9" name="Content Placeholder 9" descr="A graph of a pressure&#10;&#10;AI-generated content may be incorrect.">
            <a:extLst>
              <a:ext uri="{FF2B5EF4-FFF2-40B4-BE49-F238E27FC236}">
                <a16:creationId xmlns:a16="http://schemas.microsoft.com/office/drawing/2014/main" id="{3EE61AE6-33C3-0CCC-B3A3-0E1F99E805D7}"/>
              </a:ext>
            </a:extLst>
          </p:cNvPr>
          <p:cNvPicPr>
            <a:picLocks noChangeAspect="1"/>
          </p:cNvPicPr>
          <p:nvPr/>
        </p:nvPicPr>
        <p:blipFill>
          <a:blip r:embed="rId3"/>
          <a:srcRect b="933"/>
          <a:stretch/>
        </p:blipFill>
        <p:spPr>
          <a:xfrm>
            <a:off x="6800026" y="1298350"/>
            <a:ext cx="3016494" cy="2830753"/>
          </a:xfrm>
          <a:prstGeom prst="rect">
            <a:avLst/>
          </a:prstGeom>
        </p:spPr>
      </p:pic>
      <p:sp>
        <p:nvSpPr>
          <p:cNvPr id="14" name="TextBox 13">
            <a:extLst>
              <a:ext uri="{FF2B5EF4-FFF2-40B4-BE49-F238E27FC236}">
                <a16:creationId xmlns:a16="http://schemas.microsoft.com/office/drawing/2014/main" id="{2792726C-106F-2B81-F0CA-3FE88568403C}"/>
              </a:ext>
            </a:extLst>
          </p:cNvPr>
          <p:cNvSpPr txBox="1"/>
          <p:nvPr/>
        </p:nvSpPr>
        <p:spPr>
          <a:xfrm>
            <a:off x="1535630" y="4443655"/>
            <a:ext cx="3853170" cy="420371"/>
          </a:xfrm>
          <a:prstGeom prst="rect">
            <a:avLst/>
          </a:prstGeom>
          <a:noFill/>
        </p:spPr>
        <p:txBody>
          <a:bodyPr wrap="square">
            <a:spAutoFit/>
          </a:bodyPr>
          <a:lstStyle/>
          <a:p>
            <a:pPr defTabSz="1218895"/>
            <a:r>
              <a:rPr lang="en-GB" sz="1066" i="1">
                <a:solidFill>
                  <a:prstClr val="black"/>
                </a:solidFill>
                <a:latin typeface="Arial" panose="020B0604020202020204" pitchFamily="34" charset="0"/>
                <a:cs typeface="Arial" panose="020B0604020202020204" pitchFamily="34" charset="0"/>
              </a:rPr>
              <a:t>Logarithmic scale of the y axes to highlight differences in the stronger intensity categories.</a:t>
            </a:r>
            <a:endParaRPr lang="en-DE" sz="1066" i="1">
              <a:solidFill>
                <a:prstClr val="black"/>
              </a:solidFill>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CD8ADBED-BA77-8316-7772-C15B29442E68}"/>
              </a:ext>
            </a:extLst>
          </p:cNvPr>
          <p:cNvPicPr>
            <a:picLocks noChangeAspect="1"/>
          </p:cNvPicPr>
          <p:nvPr/>
        </p:nvPicPr>
        <p:blipFill>
          <a:blip r:embed="rId4"/>
          <a:srcRect l="2646" t="3737" r="8740" b="1405"/>
          <a:stretch/>
        </p:blipFill>
        <p:spPr>
          <a:xfrm>
            <a:off x="1279836" y="1063100"/>
            <a:ext cx="4108964" cy="3301252"/>
          </a:xfrm>
          <a:prstGeom prst="rect">
            <a:avLst/>
          </a:prstGeom>
        </p:spPr>
      </p:pic>
      <p:sp>
        <p:nvSpPr>
          <p:cNvPr id="17" name="Rectangle 1">
            <a:extLst>
              <a:ext uri="{FF2B5EF4-FFF2-40B4-BE49-F238E27FC236}">
                <a16:creationId xmlns:a16="http://schemas.microsoft.com/office/drawing/2014/main" id="{FB8F73BB-270D-0B94-C2F7-78CD526461A7}"/>
              </a:ext>
            </a:extLst>
          </p:cNvPr>
          <p:cNvSpPr>
            <a:spLocks noChangeArrowheads="1"/>
          </p:cNvSpPr>
          <p:nvPr/>
        </p:nvSpPr>
        <p:spPr bwMode="auto">
          <a:xfrm>
            <a:off x="268146" y="3278979"/>
            <a:ext cx="184682" cy="646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pPr defTabSz="914171" eaLnBrk="0" fontAlgn="base" hangingPunct="0">
              <a:spcBef>
                <a:spcPct val="0"/>
              </a:spcBef>
              <a:spcAft>
                <a:spcPct val="0"/>
              </a:spcAft>
            </a:pPr>
            <a:br>
              <a:rPr lang="en-US" altLang="en-US">
                <a:solidFill>
                  <a:prstClr val="black"/>
                </a:solidFill>
                <a:latin typeface="Arial" panose="020B0604020202020204" pitchFamily="34" charset="0"/>
                <a:cs typeface="Arial" panose="020B0604020202020204" pitchFamily="34" charset="0"/>
              </a:rPr>
            </a:br>
            <a:endParaRPr lang="en-US" altLang="en-US">
              <a:solidFill>
                <a:prstClr val="black"/>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0A64FD3E-77EE-E4DC-EF59-F52FEBF19D43}"/>
              </a:ext>
            </a:extLst>
          </p:cNvPr>
          <p:cNvSpPr txBox="1"/>
          <p:nvPr/>
        </p:nvSpPr>
        <p:spPr>
          <a:xfrm>
            <a:off x="758983" y="5112160"/>
            <a:ext cx="8575991" cy="1384995"/>
          </a:xfrm>
          <a:prstGeom prst="rect">
            <a:avLst/>
          </a:prstGeom>
          <a:noFill/>
        </p:spPr>
        <p:txBody>
          <a:bodyPr wrap="square">
            <a:spAutoFit/>
          </a:bodyPr>
          <a:lstStyle/>
          <a:p>
            <a:pPr marL="228543" indent="-228543" defTabSz="1218895">
              <a:buFont typeface="Arial" panose="020B0604020202020204" pitchFamily="34" charset="0"/>
              <a:buChar char="•"/>
            </a:pPr>
            <a:r>
              <a:rPr lang="en-GB" sz="1200">
                <a:solidFill>
                  <a:prstClr val="black"/>
                </a:solidFill>
                <a:latin typeface="Arial" panose="020B0604020202020204" pitchFamily="34" charset="0"/>
                <a:cs typeface="Arial" panose="020B0604020202020204" pitchFamily="34" charset="0"/>
              </a:rPr>
              <a:t>Forecasted numbers of Cat-1 hurricanes now fit well to observed numbers.</a:t>
            </a:r>
          </a:p>
          <a:p>
            <a:pPr marL="228543" indent="-228543" defTabSz="1218895">
              <a:buFont typeface="Arial" panose="020B0604020202020204" pitchFamily="34" charset="0"/>
              <a:buChar char="•"/>
            </a:pPr>
            <a:r>
              <a:rPr lang="en-GB" sz="1200">
                <a:solidFill>
                  <a:prstClr val="black"/>
                </a:solidFill>
                <a:latin typeface="Arial" panose="020B0604020202020204" pitchFamily="34" charset="0"/>
                <a:cs typeface="Arial" panose="020B0604020202020204" pitchFamily="34" charset="0"/>
              </a:rPr>
              <a:t>ERA6 captures Cat-2 to Cat-4 hurricanes, which were missing in ERA5. </a:t>
            </a:r>
          </a:p>
          <a:p>
            <a:pPr marL="228543" indent="-228543" defTabSz="1218895">
              <a:buFont typeface="Arial" panose="020B0604020202020204" pitchFamily="34" charset="0"/>
              <a:buChar char="•"/>
            </a:pPr>
            <a:r>
              <a:rPr lang="en-GB" sz="1200">
                <a:solidFill>
                  <a:prstClr val="black"/>
                </a:solidFill>
                <a:latin typeface="Arial" panose="020B0604020202020204" pitchFamily="34" charset="0"/>
                <a:cs typeface="Arial" panose="020B0604020202020204" pitchFamily="34" charset="0"/>
              </a:rPr>
              <a:t>TC track errors reduced by almost 1 day at lead times larger than 2 days.</a:t>
            </a:r>
          </a:p>
          <a:p>
            <a:pPr marL="228543" indent="-228543" defTabSz="1218895">
              <a:buFont typeface="Arial" panose="020B0604020202020204" pitchFamily="34" charset="0"/>
              <a:buChar char="•"/>
            </a:pPr>
            <a:r>
              <a:rPr lang="en-GB" sz="1200">
                <a:solidFill>
                  <a:prstClr val="black"/>
                </a:solidFill>
                <a:latin typeface="Arial" panose="020B0604020202020204" pitchFamily="34" charset="0"/>
                <a:cs typeface="Arial" panose="020B0604020202020204" pitchFamily="34" charset="0"/>
              </a:rPr>
              <a:t>Deeper core pressure and higher wind speeds on average</a:t>
            </a:r>
          </a:p>
          <a:p>
            <a:pPr marL="228543" indent="-228543" defTabSz="1218895">
              <a:buFont typeface="Arial" panose="020B0604020202020204" pitchFamily="34" charset="0"/>
              <a:buChar char="•"/>
            </a:pPr>
            <a:r>
              <a:rPr lang="en-GB" sz="1200">
                <a:solidFill>
                  <a:prstClr val="black"/>
                </a:solidFill>
                <a:latin typeface="Arial" panose="020B0604020202020204" pitchFamily="34" charset="0"/>
                <a:cs typeface="Arial" panose="020B0604020202020204" pitchFamily="34" charset="0"/>
              </a:rPr>
              <a:t>ERA6 features smaller TCs compared to ERA5 (smaller average maximum wind radii)</a:t>
            </a:r>
          </a:p>
          <a:p>
            <a:pPr marL="228543" indent="-228543" defTabSz="1218895">
              <a:buFont typeface="Arial" panose="020B0604020202020204" pitchFamily="34" charset="0"/>
              <a:buChar char="•"/>
            </a:pPr>
            <a:r>
              <a:rPr lang="en-GB" sz="1200">
                <a:solidFill>
                  <a:prstClr val="black"/>
                </a:solidFill>
                <a:latin typeface="Arial" panose="020B0604020202020204" pitchFamily="34" charset="0"/>
                <a:cs typeface="Arial" panose="020B0604020202020204" pitchFamily="34" charset="0"/>
              </a:rPr>
              <a:t>Pressure-wind relationship is also more consistent with observations, now qualitatively similar to the operational IFS</a:t>
            </a:r>
          </a:p>
          <a:p>
            <a:pPr marL="228543" indent="-228543" defTabSz="1218895">
              <a:buFont typeface="Arial" panose="020B0604020202020204" pitchFamily="34" charset="0"/>
              <a:buChar char="•"/>
            </a:pPr>
            <a:r>
              <a:rPr lang="en-GB" sz="1200">
                <a:solidFill>
                  <a:prstClr val="black"/>
                </a:solidFill>
                <a:latin typeface="Arial" panose="020B0604020202020204" pitchFamily="34" charset="0"/>
                <a:cs typeface="Arial" panose="020B0604020202020204" pitchFamily="34" charset="0"/>
              </a:rPr>
              <a:t>AI forecast models inherit the deficiencies in ERA5. ERA6 will offer improvements in this regard.</a:t>
            </a:r>
          </a:p>
        </p:txBody>
      </p:sp>
      <p:sp>
        <p:nvSpPr>
          <p:cNvPr id="21" name="TextBox 20">
            <a:extLst>
              <a:ext uri="{FF2B5EF4-FFF2-40B4-BE49-F238E27FC236}">
                <a16:creationId xmlns:a16="http://schemas.microsoft.com/office/drawing/2014/main" id="{51FED543-7F1D-5D1E-4E23-2E923B519FD9}"/>
              </a:ext>
            </a:extLst>
          </p:cNvPr>
          <p:cNvSpPr txBox="1"/>
          <p:nvPr/>
        </p:nvSpPr>
        <p:spPr>
          <a:xfrm>
            <a:off x="6800026" y="4382117"/>
            <a:ext cx="5004316" cy="543482"/>
          </a:xfrm>
          <a:prstGeom prst="rect">
            <a:avLst/>
          </a:prstGeom>
          <a:noFill/>
        </p:spPr>
        <p:txBody>
          <a:bodyPr wrap="square">
            <a:spAutoFit/>
          </a:bodyPr>
          <a:lstStyle/>
          <a:p>
            <a:pPr defTabSz="1218895"/>
            <a:r>
              <a:rPr lang="en-US" sz="1466">
                <a:solidFill>
                  <a:prstClr val="black"/>
                </a:solidFill>
                <a:latin typeface="Arial" panose="020B0604020202020204" pitchFamily="34" charset="0"/>
                <a:cs typeface="Arial" panose="020B0604020202020204" pitchFamily="34" charset="0"/>
              </a:rPr>
              <a:t>Verification of </a:t>
            </a:r>
            <a:r>
              <a:rPr lang="en-GB" sz="1466">
                <a:solidFill>
                  <a:prstClr val="black"/>
                </a:solidFill>
                <a:latin typeface="Arial" panose="020B0604020202020204" pitchFamily="34" charset="0"/>
                <a:cs typeface="Arial" panose="020B0604020202020204" pitchFamily="34" charset="0"/>
              </a:rPr>
              <a:t>12-month ERA6-like experiment</a:t>
            </a:r>
          </a:p>
          <a:p>
            <a:pPr defTabSz="1218895"/>
            <a:r>
              <a:rPr lang="en-US" sz="1466">
                <a:solidFill>
                  <a:prstClr val="black"/>
                </a:solidFill>
                <a:latin typeface="Arial" panose="020B0604020202020204" pitchFamily="34" charset="0"/>
                <a:cs typeface="Arial" panose="020B0604020202020204" pitchFamily="34" charset="0"/>
              </a:rPr>
              <a:t>Michael Maier-Gerber</a:t>
            </a:r>
          </a:p>
        </p:txBody>
      </p:sp>
      <p:sp>
        <p:nvSpPr>
          <p:cNvPr id="2" name="Title 1">
            <a:extLst>
              <a:ext uri="{FF2B5EF4-FFF2-40B4-BE49-F238E27FC236}">
                <a16:creationId xmlns:a16="http://schemas.microsoft.com/office/drawing/2014/main" id="{80AED75F-7409-372D-DBAD-DA0110745AD1}"/>
              </a:ext>
            </a:extLst>
          </p:cNvPr>
          <p:cNvSpPr txBox="1">
            <a:spLocks/>
          </p:cNvSpPr>
          <p:nvPr/>
        </p:nvSpPr>
        <p:spPr>
          <a:xfrm>
            <a:off x="600250" y="179627"/>
            <a:ext cx="10810961" cy="420371"/>
          </a:xfrm>
        </p:spPr>
        <p:txBody>
          <a:bodyPr/>
          <a:lstStyle>
            <a:lvl1pPr algn="l" defTabSz="342900" rtl="0" eaLnBrk="1" latinLnBrk="0" hangingPunct="1">
              <a:lnSpc>
                <a:spcPts val="2100"/>
              </a:lnSpc>
              <a:spcBef>
                <a:spcPct val="0"/>
              </a:spcBef>
              <a:buNone/>
              <a:defRPr sz="1800" kern="1200">
                <a:solidFill>
                  <a:schemeClr val="bg1"/>
                </a:solidFill>
                <a:latin typeface="+mj-lt"/>
                <a:ea typeface="+mj-ea"/>
                <a:cs typeface="+mj-cs"/>
              </a:defRPr>
            </a:lvl1pPr>
          </a:lstStyle>
          <a:p>
            <a:pPr defTabSz="457086">
              <a:lnSpc>
                <a:spcPts val="2799"/>
              </a:lnSpc>
            </a:pPr>
            <a:r>
              <a:rPr lang="en-US" sz="2399">
                <a:solidFill>
                  <a:srgbClr val="416DA6"/>
                </a:solidFill>
                <a:latin typeface="Arial"/>
              </a:rPr>
              <a:t>Improvements in the representation of tropical cyclones in an ERA6 prototype </a:t>
            </a:r>
            <a:r>
              <a:rPr lang="en-US" sz="2399">
                <a:solidFill>
                  <a:prstClr val="white"/>
                </a:solidFill>
                <a:latin typeface="Arial"/>
              </a:rPr>
              <a:t>of the stratosphere since ERA5</a:t>
            </a:r>
          </a:p>
        </p:txBody>
      </p:sp>
    </p:spTree>
    <p:extLst>
      <p:ext uri="{BB962C8B-B14F-4D97-AF65-F5344CB8AC3E}">
        <p14:creationId xmlns:p14="http://schemas.microsoft.com/office/powerpoint/2010/main" val="4131477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D7B475-B77D-4BFE-8B9D-86A1A0793DB3}"/>
              </a:ext>
            </a:extLst>
          </p:cNvPr>
          <p:cNvSpPr>
            <a:spLocks noGrp="1"/>
          </p:cNvSpPr>
          <p:nvPr>
            <p:ph type="sldNum" sz="quarter" idx="10"/>
          </p:nvPr>
        </p:nvSpPr>
        <p:spPr/>
        <p:txBody>
          <a:bodyPr/>
          <a:lstStyle/>
          <a:p>
            <a:fld id="{6B3B0B0F-E794-1244-9699-107C60B9C23A}" type="slidenum">
              <a:rPr lang="en-US" smtClean="0"/>
              <a:pPr/>
              <a:t>21</a:t>
            </a:fld>
            <a:endParaRPr lang="en-US"/>
          </a:p>
        </p:txBody>
      </p:sp>
      <p:sp>
        <p:nvSpPr>
          <p:cNvPr id="5" name="Footer Placeholder 4">
            <a:extLst>
              <a:ext uri="{FF2B5EF4-FFF2-40B4-BE49-F238E27FC236}">
                <a16:creationId xmlns:a16="http://schemas.microsoft.com/office/drawing/2014/main" id="{D5BBD898-F288-46CC-BF6D-CE6157E73942}"/>
              </a:ext>
            </a:extLst>
          </p:cNvPr>
          <p:cNvSpPr>
            <a:spLocks noGrp="1"/>
          </p:cNvSpPr>
          <p:nvPr>
            <p:ph type="ftr" sz="quarter" idx="3"/>
          </p:nvPr>
        </p:nvSpPr>
        <p:spPr/>
        <p:txBody>
          <a:bodyPr/>
          <a:lstStyle/>
          <a:p>
            <a:pPr algn="ctr"/>
            <a:r>
              <a:rPr lang="en-US"/>
              <a:t>European Centre for Medium-Range Weather Forecasts</a:t>
            </a:r>
          </a:p>
        </p:txBody>
      </p:sp>
      <p:sp>
        <p:nvSpPr>
          <p:cNvPr id="6" name="Title 1">
            <a:extLst>
              <a:ext uri="{FF2B5EF4-FFF2-40B4-BE49-F238E27FC236}">
                <a16:creationId xmlns:a16="http://schemas.microsoft.com/office/drawing/2014/main" id="{796A42B5-7853-40D1-88F5-06E71A93817C}"/>
              </a:ext>
            </a:extLst>
          </p:cNvPr>
          <p:cNvSpPr txBox="1">
            <a:spLocks/>
          </p:cNvSpPr>
          <p:nvPr/>
        </p:nvSpPr>
        <p:spPr>
          <a:xfrm>
            <a:off x="1110267" y="885380"/>
            <a:ext cx="9598566" cy="5087240"/>
          </a:xfrm>
          <a:prstGeom prst="rect">
            <a:avLst/>
          </a:prstGeom>
        </p:spPr>
        <p:txBody>
          <a:bodyPr/>
          <a:lstStyle>
            <a:lvl1pPr algn="l" defTabSz="342900" rtl="0" eaLnBrk="1" latinLnBrk="0" hangingPunct="1">
              <a:lnSpc>
                <a:spcPts val="2100"/>
              </a:lnSpc>
              <a:spcBef>
                <a:spcPct val="0"/>
              </a:spcBef>
              <a:buNone/>
              <a:defRPr sz="1800" kern="1200">
                <a:solidFill>
                  <a:schemeClr val="bg1"/>
                </a:solidFill>
                <a:latin typeface="+mj-lt"/>
                <a:ea typeface="+mj-ea"/>
                <a:cs typeface="+mj-cs"/>
              </a:defRPr>
            </a:lvl1pPr>
          </a:lstStyle>
          <a:p>
            <a:pPr defTabSz="457086">
              <a:lnSpc>
                <a:spcPts val="2799"/>
              </a:lnSpc>
              <a:buClr>
                <a:srgbClr val="C00000"/>
              </a:buClr>
              <a:defRPr/>
            </a:pPr>
            <a:endParaRPr lang="en-GB" sz="2133">
              <a:solidFill>
                <a:srgbClr val="064E83"/>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Status and user base of ERA5</a:t>
            </a:r>
          </a:p>
          <a:p>
            <a:pPr defTabSz="457086">
              <a:lnSpc>
                <a:spcPts val="2799"/>
              </a:lnSpc>
              <a:buClr>
                <a:srgbClr val="C00000"/>
              </a:buCl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Where ERA5 sits in the C3S climate dataset portfolio</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Towards ERA6 </a:t>
            </a:r>
            <a:r>
              <a:rPr lang="en-GB" sz="2000">
                <a:solidFill>
                  <a:srgbClr val="FFFFFF">
                    <a:lumMod val="65000"/>
                  </a:srgbClr>
                </a:solidFill>
                <a:latin typeface="Arial"/>
                <a:cs typeface="Arial"/>
                <a:sym typeface="Wingdings" pitchFamily="2" charset="2"/>
              </a:rPr>
              <a:t> user requirements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What ERA6 gets from 8 years additional R&amp;D</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The benefit from more and better observations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Some results for ERA6 prototypes </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b="1">
                <a:solidFill>
                  <a:schemeClr val="tx1"/>
                </a:solidFill>
                <a:latin typeface="Arial"/>
                <a:cs typeface="Arial"/>
                <a:sym typeface="Wingdings" pitchFamily="2" charset="2"/>
              </a:rPr>
              <a:t>Status ERA6, summary/outlook</a:t>
            </a:r>
          </a:p>
        </p:txBody>
      </p:sp>
      <p:sp>
        <p:nvSpPr>
          <p:cNvPr id="8" name="Title 7">
            <a:extLst>
              <a:ext uri="{FF2B5EF4-FFF2-40B4-BE49-F238E27FC236}">
                <a16:creationId xmlns:a16="http://schemas.microsoft.com/office/drawing/2014/main" id="{1E4C9B70-690F-4197-BCC6-E0BB7E9A8CD0}"/>
              </a:ext>
            </a:extLst>
          </p:cNvPr>
          <p:cNvSpPr>
            <a:spLocks noGrp="1"/>
          </p:cNvSpPr>
          <p:nvPr>
            <p:ph type="title"/>
          </p:nvPr>
        </p:nvSpPr>
        <p:spPr>
          <a:xfrm>
            <a:off x="2160000" y="276399"/>
            <a:ext cx="7869600" cy="369332"/>
          </a:xfrm>
        </p:spPr>
        <p:txBody>
          <a:bodyPr/>
          <a:lstStyle/>
          <a:p>
            <a:r>
              <a:rPr lang="en-BZ" b="1"/>
              <a:t>Overview</a:t>
            </a:r>
            <a:endParaRPr lang="en-GB" b="1"/>
          </a:p>
        </p:txBody>
      </p:sp>
      <p:grpSp>
        <p:nvGrpSpPr>
          <p:cNvPr id="2" name="Group 1">
            <a:extLst>
              <a:ext uri="{FF2B5EF4-FFF2-40B4-BE49-F238E27FC236}">
                <a16:creationId xmlns:a16="http://schemas.microsoft.com/office/drawing/2014/main" id="{1AA74AFF-8601-6584-9DCD-6785FE48D7E5}"/>
              </a:ext>
            </a:extLst>
          </p:cNvPr>
          <p:cNvGrpSpPr>
            <a:grpSpLocks noChangeAspect="1"/>
          </p:cNvGrpSpPr>
          <p:nvPr/>
        </p:nvGrpSpPr>
        <p:grpSpPr>
          <a:xfrm>
            <a:off x="8177380" y="1309173"/>
            <a:ext cx="3121097" cy="4474855"/>
            <a:chOff x="5010036" y="1121398"/>
            <a:chExt cx="2196075" cy="3015058"/>
          </a:xfrm>
        </p:grpSpPr>
        <p:grpSp>
          <p:nvGrpSpPr>
            <p:cNvPr id="3" name="Group 2">
              <a:extLst>
                <a:ext uri="{FF2B5EF4-FFF2-40B4-BE49-F238E27FC236}">
                  <a16:creationId xmlns:a16="http://schemas.microsoft.com/office/drawing/2014/main" id="{1A5D0458-FB80-4215-0069-9EDA2EE3C6CE}"/>
                </a:ext>
              </a:extLst>
            </p:cNvPr>
            <p:cNvGrpSpPr/>
            <p:nvPr/>
          </p:nvGrpSpPr>
          <p:grpSpPr>
            <a:xfrm>
              <a:off x="5010036" y="1121398"/>
              <a:ext cx="2079372" cy="3015058"/>
              <a:chOff x="5228571" y="811678"/>
              <a:chExt cx="2079372" cy="3015058"/>
            </a:xfrm>
          </p:grpSpPr>
          <p:pic>
            <p:nvPicPr>
              <p:cNvPr id="9" name="Picture 8" descr="A map of the weather&#10;&#10;Description automatically generated">
                <a:extLst>
                  <a:ext uri="{FF2B5EF4-FFF2-40B4-BE49-F238E27FC236}">
                    <a16:creationId xmlns:a16="http://schemas.microsoft.com/office/drawing/2014/main" id="{6247C658-9AA6-5EB3-8279-F189E7DD2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8571" y="2354552"/>
                <a:ext cx="2079371" cy="1472184"/>
              </a:xfrm>
              <a:prstGeom prst="rect">
                <a:avLst/>
              </a:prstGeom>
            </p:spPr>
          </p:pic>
          <p:pic>
            <p:nvPicPr>
              <p:cNvPr id="10" name="Picture 9" descr="A map of the weather&#10;&#10;Description automatically generated">
                <a:extLst>
                  <a:ext uri="{FF2B5EF4-FFF2-40B4-BE49-F238E27FC236}">
                    <a16:creationId xmlns:a16="http://schemas.microsoft.com/office/drawing/2014/main" id="{DE3BE3DB-7635-0F77-A0FE-AAD7453548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8572" y="811678"/>
                <a:ext cx="2079371" cy="1472184"/>
              </a:xfrm>
              <a:prstGeom prst="rect">
                <a:avLst/>
              </a:prstGeom>
            </p:spPr>
          </p:pic>
          <p:sp>
            <p:nvSpPr>
              <p:cNvPr id="11" name="TextBox 10">
                <a:extLst>
                  <a:ext uri="{FF2B5EF4-FFF2-40B4-BE49-F238E27FC236}">
                    <a16:creationId xmlns:a16="http://schemas.microsoft.com/office/drawing/2014/main" id="{BD30DCB0-FA46-02EE-350D-0FE6E5962738}"/>
                  </a:ext>
                </a:extLst>
              </p:cNvPr>
              <p:cNvSpPr txBox="1"/>
              <p:nvPr/>
            </p:nvSpPr>
            <p:spPr>
              <a:xfrm>
                <a:off x="5435877" y="2432295"/>
                <a:ext cx="883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ERA5 31km (Tl 639)</a:t>
                </a:r>
              </a:p>
            </p:txBody>
          </p:sp>
          <p:sp>
            <p:nvSpPr>
              <p:cNvPr id="12" name="TextBox 11">
                <a:extLst>
                  <a:ext uri="{FF2B5EF4-FFF2-40B4-BE49-F238E27FC236}">
                    <a16:creationId xmlns:a16="http://schemas.microsoft.com/office/drawing/2014/main" id="{66536A26-268A-FCE8-4402-EE802BBBCFBC}"/>
                  </a:ext>
                </a:extLst>
              </p:cNvPr>
              <p:cNvSpPr txBox="1"/>
              <p:nvPr/>
            </p:nvSpPr>
            <p:spPr>
              <a:xfrm>
                <a:off x="5418522" y="905591"/>
                <a:ext cx="980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ERA6 14km (TCo799)</a:t>
                </a:r>
                <a:r>
                  <a:rPr lang="en-US" sz="1000">
                    <a:solidFill>
                      <a:srgbClr val="000000"/>
                    </a:solidFill>
                    <a:latin typeface="Arial"/>
                    <a:cs typeface="Arial"/>
                    <a:sym typeface="Arial"/>
                  </a:rPr>
                  <a:t> </a:t>
                </a:r>
              </a:p>
            </p:txBody>
          </p:sp>
        </p:grpSp>
        <p:sp>
          <p:nvSpPr>
            <p:cNvPr id="7" name="TextBox 6">
              <a:extLst>
                <a:ext uri="{FF2B5EF4-FFF2-40B4-BE49-F238E27FC236}">
                  <a16:creationId xmlns:a16="http://schemas.microsoft.com/office/drawing/2014/main" id="{EACF975B-8496-38A1-EE41-3078A4C427FA}"/>
                </a:ext>
              </a:extLst>
            </p:cNvPr>
            <p:cNvSpPr txBox="1"/>
            <p:nvPr/>
          </p:nvSpPr>
          <p:spPr>
            <a:xfrm>
              <a:off x="6134419" y="1150426"/>
              <a:ext cx="1071692" cy="241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900" b="1">
                  <a:solidFill>
                    <a:srgbClr val="000000"/>
                  </a:solidFill>
                  <a:latin typeface="Arial"/>
                  <a:cs typeface="Arial"/>
                  <a:sym typeface="Arial"/>
                </a:rPr>
                <a:t>Horizontal grid</a:t>
              </a:r>
            </a:p>
          </p:txBody>
        </p:sp>
      </p:grpSp>
    </p:spTree>
    <p:extLst>
      <p:ext uri="{BB962C8B-B14F-4D97-AF65-F5344CB8AC3E}">
        <p14:creationId xmlns:p14="http://schemas.microsoft.com/office/powerpoint/2010/main" val="2447883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D7B475-B77D-4BFE-8B9D-86A1A0793DB3}"/>
              </a:ext>
            </a:extLst>
          </p:cNvPr>
          <p:cNvSpPr>
            <a:spLocks noGrp="1"/>
          </p:cNvSpPr>
          <p:nvPr>
            <p:ph type="sldNum" sz="quarter" idx="10"/>
          </p:nvPr>
        </p:nvSpPr>
        <p:spPr/>
        <p:txBody>
          <a:bodyPr/>
          <a:lstStyle/>
          <a:p>
            <a:fld id="{6B3B0B0F-E794-1244-9699-107C60B9C23A}" type="slidenum">
              <a:rPr lang="en-US" smtClean="0"/>
              <a:pPr/>
              <a:t>22</a:t>
            </a:fld>
            <a:endParaRPr lang="en-US"/>
          </a:p>
        </p:txBody>
      </p:sp>
      <p:sp>
        <p:nvSpPr>
          <p:cNvPr id="5" name="Footer Placeholder 4">
            <a:extLst>
              <a:ext uri="{FF2B5EF4-FFF2-40B4-BE49-F238E27FC236}">
                <a16:creationId xmlns:a16="http://schemas.microsoft.com/office/drawing/2014/main" id="{D5BBD898-F288-46CC-BF6D-CE6157E73942}"/>
              </a:ext>
            </a:extLst>
          </p:cNvPr>
          <p:cNvSpPr>
            <a:spLocks noGrp="1"/>
          </p:cNvSpPr>
          <p:nvPr>
            <p:ph type="ftr" sz="quarter" idx="3"/>
          </p:nvPr>
        </p:nvSpPr>
        <p:spPr/>
        <p:txBody>
          <a:bodyPr/>
          <a:lstStyle/>
          <a:p>
            <a:pPr algn="ctr"/>
            <a:r>
              <a:rPr lang="en-US"/>
              <a:t>European Centre for Medium-Range Weather Forecasts</a:t>
            </a:r>
          </a:p>
        </p:txBody>
      </p:sp>
      <p:sp>
        <p:nvSpPr>
          <p:cNvPr id="8" name="Title 7">
            <a:extLst>
              <a:ext uri="{FF2B5EF4-FFF2-40B4-BE49-F238E27FC236}">
                <a16:creationId xmlns:a16="http://schemas.microsoft.com/office/drawing/2014/main" id="{1E4C9B70-690F-4197-BCC6-E0BB7E9A8CD0}"/>
              </a:ext>
            </a:extLst>
          </p:cNvPr>
          <p:cNvSpPr>
            <a:spLocks noGrp="1"/>
          </p:cNvSpPr>
          <p:nvPr>
            <p:ph type="title"/>
          </p:nvPr>
        </p:nvSpPr>
        <p:spPr>
          <a:xfrm>
            <a:off x="2160000" y="276399"/>
            <a:ext cx="7869600" cy="369332"/>
          </a:xfrm>
        </p:spPr>
        <p:txBody>
          <a:bodyPr/>
          <a:lstStyle/>
          <a:p>
            <a:r>
              <a:rPr lang="en-US"/>
              <a:t>Status ERA6, summary/outlook</a:t>
            </a:r>
            <a:endParaRPr lang="en-GB" b="1"/>
          </a:p>
        </p:txBody>
      </p:sp>
      <p:sp>
        <p:nvSpPr>
          <p:cNvPr id="16" name="Title 1">
            <a:extLst>
              <a:ext uri="{FF2B5EF4-FFF2-40B4-BE49-F238E27FC236}">
                <a16:creationId xmlns:a16="http://schemas.microsoft.com/office/drawing/2014/main" id="{CE0981FC-D1D3-B8AF-6789-C81785F57B67}"/>
              </a:ext>
            </a:extLst>
          </p:cNvPr>
          <p:cNvSpPr txBox="1">
            <a:spLocks/>
          </p:cNvSpPr>
          <p:nvPr/>
        </p:nvSpPr>
        <p:spPr>
          <a:xfrm>
            <a:off x="809643" y="933373"/>
            <a:ext cx="9598566" cy="5087240"/>
          </a:xfrm>
          <a:prstGeom prst="rect">
            <a:avLst/>
          </a:prstGeom>
        </p:spPr>
        <p:txBody>
          <a:bodyPr/>
          <a:lstStyle>
            <a:lvl1pPr algn="l" defTabSz="342900" rtl="0" eaLnBrk="1" latinLnBrk="0" hangingPunct="1">
              <a:lnSpc>
                <a:spcPts val="2100"/>
              </a:lnSpc>
              <a:spcBef>
                <a:spcPct val="0"/>
              </a:spcBef>
              <a:buNone/>
              <a:defRPr sz="1800" kern="1200">
                <a:solidFill>
                  <a:schemeClr val="bg1"/>
                </a:solidFill>
                <a:latin typeface="+mj-lt"/>
                <a:ea typeface="+mj-ea"/>
                <a:cs typeface="+mj-cs"/>
              </a:defRPr>
            </a:lvl1pPr>
          </a:lstStyle>
          <a:p>
            <a:pPr defTabSz="457086">
              <a:lnSpc>
                <a:spcPts val="2799"/>
              </a:lnSpc>
              <a:buClr>
                <a:srgbClr val="C00000"/>
              </a:buClr>
              <a:defRPr/>
            </a:pPr>
            <a:r>
              <a:rPr lang="en-GB" b="1">
                <a:solidFill>
                  <a:schemeClr val="tx1"/>
                </a:solidFill>
                <a:latin typeface="Arial"/>
                <a:cs typeface="Arial"/>
              </a:rPr>
              <a:t>ERA6 is coming</a:t>
            </a:r>
          </a:p>
          <a:p>
            <a:pPr defTabSz="457086">
              <a:lnSpc>
                <a:spcPts val="2799"/>
              </a:lnSpc>
              <a:buClr>
                <a:srgbClr val="C00000"/>
              </a:buClr>
              <a:defRPr/>
            </a:pPr>
            <a:r>
              <a:rPr lang="en-GB" sz="1600">
                <a:solidFill>
                  <a:schemeClr val="tx1"/>
                </a:solidFill>
                <a:latin typeface="Arial"/>
                <a:cs typeface="Arial"/>
              </a:rPr>
              <a:t>production is to about to start</a:t>
            </a:r>
          </a:p>
          <a:p>
            <a:pPr defTabSz="457086">
              <a:lnSpc>
                <a:spcPts val="2799"/>
              </a:lnSpc>
              <a:buClr>
                <a:srgbClr val="C00000"/>
              </a:buClr>
              <a:defRPr/>
            </a:pPr>
            <a:r>
              <a:rPr lang="en-GB" sz="1600">
                <a:solidFill>
                  <a:schemeClr val="tx1"/>
                </a:solidFill>
                <a:latin typeface="Arial"/>
                <a:cs typeface="Arial"/>
              </a:rPr>
              <a:t>Spin-up years (2006/2016) completed</a:t>
            </a:r>
          </a:p>
          <a:p>
            <a:pPr defTabSz="457086">
              <a:lnSpc>
                <a:spcPts val="2799"/>
              </a:lnSpc>
              <a:buClr>
                <a:srgbClr val="C00000"/>
              </a:buClr>
              <a:defRPr/>
            </a:pPr>
            <a:r>
              <a:rPr lang="en-GB" sz="1600">
                <a:solidFill>
                  <a:schemeClr val="tx1"/>
                </a:solidFill>
                <a:latin typeface="Arial"/>
                <a:cs typeface="Arial"/>
              </a:rPr>
              <a:t>Expect 2007 onwards public by mid 2027</a:t>
            </a:r>
            <a:r>
              <a:rPr lang="en-GB">
                <a:solidFill>
                  <a:schemeClr val="tx1"/>
                </a:solidFill>
                <a:latin typeface="Arial"/>
                <a:cs typeface="Arial"/>
              </a:rPr>
              <a:t>.</a:t>
            </a:r>
          </a:p>
          <a:p>
            <a:pPr defTabSz="457086">
              <a:lnSpc>
                <a:spcPts val="2799"/>
              </a:lnSpc>
              <a:buClr>
                <a:srgbClr val="C00000"/>
              </a:buClr>
              <a:defRPr/>
            </a:pPr>
            <a:endParaRPr lang="en-GB" sz="2000">
              <a:solidFill>
                <a:srgbClr val="FFFFFF">
                  <a:lumMod val="65000"/>
                </a:srgbClr>
              </a:solidFill>
              <a:latin typeface="Arial"/>
              <a:cs typeface="Arial"/>
            </a:endParaRPr>
          </a:p>
          <a:p>
            <a:pPr defTabSz="457086">
              <a:lnSpc>
                <a:spcPts val="2799"/>
              </a:lnSpc>
              <a:buClr>
                <a:srgbClr val="C00000"/>
              </a:buClr>
              <a:defRPr/>
            </a:pPr>
            <a:endParaRPr lang="en-GB" sz="2000">
              <a:solidFill>
                <a:srgbClr val="FFFFFF">
                  <a:lumMod val="65000"/>
                </a:srgbClr>
              </a:solidFill>
              <a:latin typeface="Arial"/>
              <a:cs typeface="Arial"/>
            </a:endParaRPr>
          </a:p>
          <a:p>
            <a:pPr defTabSz="457086">
              <a:lnSpc>
                <a:spcPts val="2799"/>
              </a:lnSpc>
              <a:buClr>
                <a:srgbClr val="C00000"/>
              </a:buClr>
              <a:defRPr/>
            </a:pPr>
            <a:endParaRPr lang="en-GB" sz="2000">
              <a:solidFill>
                <a:srgbClr val="FFFFFF">
                  <a:lumMod val="65000"/>
                </a:srgbClr>
              </a:solidFill>
              <a:latin typeface="Arial"/>
              <a:cs typeface="Arial"/>
            </a:endParaRPr>
          </a:p>
          <a:p>
            <a:pPr defTabSz="457086">
              <a:lnSpc>
                <a:spcPts val="2799"/>
              </a:lnSpc>
              <a:buClr>
                <a:srgbClr val="C00000"/>
              </a:buClr>
              <a:defRPr/>
            </a:pPr>
            <a:endParaRPr lang="en-GB" sz="2000">
              <a:solidFill>
                <a:srgbClr val="FFFFFF">
                  <a:lumMod val="65000"/>
                </a:srgbClr>
              </a:solidFill>
              <a:latin typeface="Arial"/>
              <a:cs typeface="Arial"/>
            </a:endParaRPr>
          </a:p>
          <a:p>
            <a:pPr defTabSz="457086">
              <a:lnSpc>
                <a:spcPts val="2799"/>
              </a:lnSpc>
              <a:buClr>
                <a:srgbClr val="C00000"/>
              </a:buClr>
              <a:defRPr/>
            </a:pPr>
            <a:endParaRPr lang="en-GB" sz="2000">
              <a:solidFill>
                <a:srgbClr val="FFFFFF">
                  <a:lumMod val="65000"/>
                </a:srgbClr>
              </a:solidFill>
              <a:latin typeface="Arial"/>
              <a:cs typeface="Arial"/>
            </a:endParaRPr>
          </a:p>
          <a:p>
            <a:pPr defTabSz="457086">
              <a:lnSpc>
                <a:spcPts val="2799"/>
              </a:lnSpc>
              <a:buClr>
                <a:srgbClr val="C00000"/>
              </a:buClr>
              <a:defRPr/>
            </a:pPr>
            <a:endParaRPr lang="en-GB" sz="2000">
              <a:solidFill>
                <a:srgbClr val="FFFFFF">
                  <a:lumMod val="65000"/>
                </a:srgbClr>
              </a:solidFill>
              <a:latin typeface="Arial"/>
              <a:cs typeface="Arial"/>
            </a:endParaRPr>
          </a:p>
          <a:p>
            <a:pPr defTabSz="457086">
              <a:lnSpc>
                <a:spcPts val="2799"/>
              </a:lnSpc>
              <a:buClr>
                <a:srgbClr val="C00000"/>
              </a:buClr>
              <a:defRPr/>
            </a:pPr>
            <a:endParaRPr lang="en-GB" sz="2000">
              <a:solidFill>
                <a:srgbClr val="FFFFFF">
                  <a:lumMod val="65000"/>
                </a:srgbClr>
              </a:solidFill>
              <a:latin typeface="Arial"/>
              <a:cs typeface="Arial"/>
            </a:endParaRPr>
          </a:p>
          <a:p>
            <a:pPr defTabSz="457086">
              <a:lnSpc>
                <a:spcPts val="2799"/>
              </a:lnSpc>
              <a:buClr>
                <a:srgbClr val="C00000"/>
              </a:buClr>
              <a:defRPr/>
            </a:pPr>
            <a:endParaRPr lang="en-GB" sz="2000">
              <a:solidFill>
                <a:srgbClr val="FFFFFF">
                  <a:lumMod val="65000"/>
                </a:srgbClr>
              </a:solidFill>
              <a:latin typeface="Arial"/>
              <a:cs typeface="Arial"/>
            </a:endParaRPr>
          </a:p>
          <a:p>
            <a:pPr defTabSz="457086">
              <a:lnSpc>
                <a:spcPts val="2799"/>
              </a:lnSpc>
              <a:buClr>
                <a:srgbClr val="C00000"/>
              </a:buClr>
              <a:defRPr/>
            </a:pPr>
            <a:endParaRPr lang="en-GB" sz="2000">
              <a:solidFill>
                <a:srgbClr val="FFFFFF">
                  <a:lumMod val="65000"/>
                </a:srgbClr>
              </a:solidFill>
              <a:latin typeface="Arial"/>
              <a:cs typeface="Arial"/>
            </a:endParaRPr>
          </a:p>
          <a:p>
            <a:pPr defTabSz="457086">
              <a:lnSpc>
                <a:spcPts val="2799"/>
              </a:lnSpc>
              <a:buClr>
                <a:srgbClr val="C00000"/>
              </a:buClr>
              <a:defRPr/>
            </a:pPr>
            <a:endParaRPr lang="en-GB" sz="2000">
              <a:solidFill>
                <a:srgbClr val="FFFFFF">
                  <a:lumMod val="65000"/>
                </a:srgbClr>
              </a:solidFill>
              <a:latin typeface="Arial"/>
              <a:cs typeface="Arial"/>
            </a:endParaRPr>
          </a:p>
          <a:p>
            <a:pPr defTabSz="457086">
              <a:lnSpc>
                <a:spcPts val="2799"/>
              </a:lnSpc>
              <a:buClr>
                <a:srgbClr val="C00000"/>
              </a:buClr>
              <a:defRPr/>
            </a:pPr>
            <a:r>
              <a:rPr lang="en-GB" b="1">
                <a:solidFill>
                  <a:schemeClr val="tx1"/>
                </a:solidFill>
                <a:latin typeface="Arial"/>
                <a:cs typeface="Arial"/>
              </a:rPr>
              <a:t>ERA5T will be maintained for the time being</a:t>
            </a:r>
          </a:p>
        </p:txBody>
      </p:sp>
      <p:sp>
        <p:nvSpPr>
          <p:cNvPr id="17" name="TextBox 16">
            <a:extLst>
              <a:ext uri="{FF2B5EF4-FFF2-40B4-BE49-F238E27FC236}">
                <a16:creationId xmlns:a16="http://schemas.microsoft.com/office/drawing/2014/main" id="{257B49B6-7C9F-987D-8686-0BE5DAC4CD7A}"/>
              </a:ext>
            </a:extLst>
          </p:cNvPr>
          <p:cNvSpPr txBox="1"/>
          <p:nvPr/>
        </p:nvSpPr>
        <p:spPr>
          <a:xfrm>
            <a:off x="889994" y="2692163"/>
            <a:ext cx="4563355" cy="1569660"/>
          </a:xfrm>
          <a:prstGeom prst="rect">
            <a:avLst/>
          </a:prstGeom>
          <a:solidFill>
            <a:srgbClr val="FFFF00"/>
          </a:solidFill>
          <a:ln w="28575">
            <a:solidFill>
              <a:srgbClr val="C00000"/>
            </a:solidFill>
          </a:ln>
        </p:spPr>
        <p:txBody>
          <a:bodyPr wrap="square" lIns="91440" tIns="45720" rIns="91440" bIns="45720" anchor="t">
            <a:spAutoFit/>
          </a:bodyPr>
          <a:lstStyle/>
          <a:p>
            <a:pPr marL="285750" indent="-285750">
              <a:buClr>
                <a:srgbClr val="C00000"/>
              </a:buClr>
              <a:buFont typeface="Wingdings" pitchFamily="2" charset="2"/>
              <a:buChar char="ü"/>
            </a:pPr>
            <a:r>
              <a:rPr lang="en-GB" sz="1600" b="1" dirty="0">
                <a:solidFill>
                  <a:srgbClr val="002060"/>
                </a:solidFill>
              </a:rPr>
              <a:t>Higher resolution 14km</a:t>
            </a:r>
          </a:p>
          <a:p>
            <a:pPr marL="285750" indent="-285750">
              <a:buClr>
                <a:srgbClr val="C00000"/>
              </a:buClr>
              <a:buFont typeface="Wingdings" pitchFamily="2" charset="2"/>
              <a:buChar char="ü"/>
            </a:pPr>
            <a:r>
              <a:rPr lang="en-GB" sz="1600" b="1" dirty="0">
                <a:solidFill>
                  <a:srgbClr val="002060"/>
                </a:solidFill>
              </a:rPr>
              <a:t>Additional 8 years R&amp;D</a:t>
            </a:r>
          </a:p>
          <a:p>
            <a:pPr marL="285750" indent="-285750">
              <a:buClr>
                <a:srgbClr val="C00000"/>
              </a:buClr>
              <a:buFont typeface="Wingdings" pitchFamily="2" charset="2"/>
              <a:buChar char="ü"/>
            </a:pPr>
            <a:r>
              <a:rPr lang="en-GB" sz="1600" b="1" dirty="0">
                <a:solidFill>
                  <a:srgbClr val="002060"/>
                </a:solidFill>
                <a:ea typeface="Calibri"/>
                <a:cs typeface="Calibri"/>
              </a:rPr>
              <a:t>Ocean component</a:t>
            </a:r>
          </a:p>
          <a:p>
            <a:pPr marL="285750" indent="-285750">
              <a:buClr>
                <a:srgbClr val="C00000"/>
              </a:buClr>
              <a:buFont typeface="Wingdings" pitchFamily="2" charset="2"/>
              <a:buChar char="ü"/>
            </a:pPr>
            <a:r>
              <a:rPr lang="en-GB" sz="1600" b="1" dirty="0">
                <a:solidFill>
                  <a:srgbClr val="002060"/>
                </a:solidFill>
                <a:ea typeface="Calibri"/>
                <a:cs typeface="Calibri"/>
              </a:rPr>
              <a:t>Enhanced realism</a:t>
            </a:r>
          </a:p>
          <a:p>
            <a:pPr marL="285750" indent="-285750">
              <a:buClr>
                <a:srgbClr val="C00000"/>
              </a:buClr>
              <a:buFont typeface="Wingdings" pitchFamily="2" charset="2"/>
              <a:buChar char="ü"/>
            </a:pPr>
            <a:r>
              <a:rPr lang="en-GB" sz="1600" b="1" dirty="0">
                <a:solidFill>
                  <a:srgbClr val="002060"/>
                </a:solidFill>
                <a:ea typeface="Calibri"/>
                <a:cs typeface="Calibri"/>
              </a:rPr>
              <a:t>More and better use of observations</a:t>
            </a:r>
            <a:endParaRPr lang="en-GB" sz="1600" b="1" dirty="0">
              <a:solidFill>
                <a:srgbClr val="002060"/>
              </a:solidFill>
              <a:sym typeface="Wingdings" pitchFamily="2" charset="2"/>
            </a:endParaRPr>
          </a:p>
          <a:p>
            <a:pPr marL="285750" indent="-285750">
              <a:buClr>
                <a:srgbClr val="C00000"/>
              </a:buClr>
              <a:buFont typeface="Wingdings" pitchFamily="2" charset="2"/>
              <a:buChar char="ü"/>
            </a:pPr>
            <a:r>
              <a:rPr lang="en-GB" sz="1600" b="1" dirty="0">
                <a:solidFill>
                  <a:srgbClr val="002060"/>
                </a:solidFill>
                <a:ea typeface="Calibri" panose="020F0502020204030204"/>
                <a:cs typeface="Calibri" panose="020F0502020204030204"/>
                <a:sym typeface="Wingdings" pitchFamily="2" charset="2"/>
              </a:rPr>
              <a:t>Resolve several ERA5 issues</a:t>
            </a:r>
            <a:endParaRPr lang="en-GB" sz="1600" b="1" dirty="0">
              <a:solidFill>
                <a:srgbClr val="002060"/>
              </a:solidFill>
              <a:ea typeface="Calibri" panose="020F0502020204030204"/>
              <a:cs typeface="Calibri" panose="020F0502020204030204"/>
            </a:endParaRPr>
          </a:p>
        </p:txBody>
      </p:sp>
      <p:sp>
        <p:nvSpPr>
          <p:cNvPr id="18" name="TextBox 17">
            <a:extLst>
              <a:ext uri="{FF2B5EF4-FFF2-40B4-BE49-F238E27FC236}">
                <a16:creationId xmlns:a16="http://schemas.microsoft.com/office/drawing/2014/main" id="{A2F23386-4355-7745-30D0-A5E3A5707E89}"/>
              </a:ext>
            </a:extLst>
          </p:cNvPr>
          <p:cNvSpPr txBox="1"/>
          <p:nvPr/>
        </p:nvSpPr>
        <p:spPr>
          <a:xfrm>
            <a:off x="889994" y="4635713"/>
            <a:ext cx="3249853" cy="1077218"/>
          </a:xfrm>
          <a:prstGeom prst="rect">
            <a:avLst/>
          </a:prstGeom>
          <a:solidFill>
            <a:srgbClr val="FFFF00"/>
          </a:solidFill>
          <a:ln w="28575">
            <a:solidFill>
              <a:srgbClr val="C00000"/>
            </a:solidFill>
          </a:ln>
        </p:spPr>
        <p:txBody>
          <a:bodyPr wrap="square" lIns="91440" tIns="45720" rIns="91440" bIns="45720" anchor="t">
            <a:spAutoFit/>
          </a:bodyPr>
          <a:lstStyle/>
          <a:p>
            <a:pPr>
              <a:buClr>
                <a:srgbClr val="C00000"/>
              </a:buClr>
            </a:pPr>
            <a:r>
              <a:rPr lang="en-GB" sz="1600" b="1">
                <a:solidFill>
                  <a:srgbClr val="002060"/>
                </a:solidFill>
              </a:rPr>
              <a:t>More products:</a:t>
            </a:r>
          </a:p>
          <a:p>
            <a:pPr marL="285750" indent="-285750">
              <a:buClr>
                <a:srgbClr val="C00000"/>
              </a:buClr>
              <a:buFont typeface="Wingdings" pitchFamily="2" charset="2"/>
              <a:buChar char="ü"/>
            </a:pPr>
            <a:r>
              <a:rPr lang="en-GB" sz="1600" b="1">
                <a:solidFill>
                  <a:srgbClr val="002060"/>
                </a:solidFill>
              </a:rPr>
              <a:t>Ocean fields, height levels</a:t>
            </a:r>
          </a:p>
          <a:p>
            <a:pPr marL="285750" indent="-285750">
              <a:buClr>
                <a:srgbClr val="C00000"/>
              </a:buClr>
              <a:buFont typeface="Wingdings" pitchFamily="2" charset="2"/>
              <a:buChar char="ü"/>
            </a:pPr>
            <a:r>
              <a:rPr lang="en-GB" sz="1600" b="1">
                <a:solidFill>
                  <a:srgbClr val="002060"/>
                </a:solidFill>
                <a:ea typeface="Calibri"/>
                <a:cs typeface="Calibri"/>
              </a:rPr>
              <a:t>GRIB2 format</a:t>
            </a:r>
          </a:p>
          <a:p>
            <a:pPr marL="285750" indent="-285750">
              <a:buClr>
                <a:srgbClr val="C00000"/>
              </a:buClr>
              <a:buFont typeface="Wingdings" pitchFamily="2" charset="2"/>
              <a:buChar char="ü"/>
            </a:pPr>
            <a:r>
              <a:rPr lang="en-GB" sz="1600" b="1">
                <a:solidFill>
                  <a:srgbClr val="002060"/>
                </a:solidFill>
                <a:cs typeface="Calibri"/>
                <a:sym typeface="Wingdings" pitchFamily="2" charset="2"/>
              </a:rPr>
              <a:t>Daily/monthly statistics</a:t>
            </a:r>
            <a:endParaRPr lang="en-GB" sz="1600" b="1">
              <a:solidFill>
                <a:srgbClr val="002060"/>
              </a:solidFill>
              <a:sym typeface="Wingdings" pitchFamily="2" charset="2"/>
            </a:endParaRPr>
          </a:p>
        </p:txBody>
      </p:sp>
      <p:pic>
        <p:nvPicPr>
          <p:cNvPr id="7" name="Picture 6" descr="A planet earth with a black background&#10;&#10;Description automatically generated">
            <a:extLst>
              <a:ext uri="{FF2B5EF4-FFF2-40B4-BE49-F238E27FC236}">
                <a16:creationId xmlns:a16="http://schemas.microsoft.com/office/drawing/2014/main" id="{D4683E88-2D86-7181-E1CD-5D6DD642AD64}"/>
              </a:ext>
            </a:extLst>
          </p:cNvPr>
          <p:cNvPicPr>
            <a:picLocks noChangeAspect="1"/>
          </p:cNvPicPr>
          <p:nvPr/>
        </p:nvPicPr>
        <p:blipFill>
          <a:blip r:embed="rId3"/>
          <a:stretch>
            <a:fillRect/>
          </a:stretch>
        </p:blipFill>
        <p:spPr>
          <a:xfrm>
            <a:off x="6815827" y="1026925"/>
            <a:ext cx="4563355" cy="5042119"/>
          </a:xfrm>
          <a:prstGeom prst="rect">
            <a:avLst/>
          </a:prstGeom>
        </p:spPr>
      </p:pic>
      <p:sp>
        <p:nvSpPr>
          <p:cNvPr id="9" name="TextBox 8">
            <a:extLst>
              <a:ext uri="{FF2B5EF4-FFF2-40B4-BE49-F238E27FC236}">
                <a16:creationId xmlns:a16="http://schemas.microsoft.com/office/drawing/2014/main" id="{BF7E7700-6B38-7675-E511-7D91C4C6F878}"/>
              </a:ext>
            </a:extLst>
          </p:cNvPr>
          <p:cNvSpPr txBox="1"/>
          <p:nvPr/>
        </p:nvSpPr>
        <p:spPr>
          <a:xfrm>
            <a:off x="6901009" y="6119936"/>
            <a:ext cx="4753224" cy="461665"/>
          </a:xfrm>
          <a:prstGeom prst="rect">
            <a:avLst/>
          </a:prstGeom>
          <a:noFill/>
        </p:spPr>
        <p:txBody>
          <a:bodyPr wrap="none" rtlCol="0">
            <a:spAutoFit/>
          </a:bodyPr>
          <a:lstStyle/>
          <a:p>
            <a:r>
              <a:rPr lang="en-US" sz="1200"/>
              <a:t>What FCI onboard </a:t>
            </a:r>
            <a:r>
              <a:rPr lang="en-US" sz="1200" b="1">
                <a:solidFill>
                  <a:srgbClr val="C00000"/>
                </a:solidFill>
              </a:rPr>
              <a:t>MTG</a:t>
            </a:r>
            <a:r>
              <a:rPr lang="en-US" sz="1200"/>
              <a:t> would have seen </a:t>
            </a:r>
            <a:r>
              <a:rPr lang="en-US" sz="1200" b="1">
                <a:solidFill>
                  <a:srgbClr val="C00000"/>
                </a:solidFill>
              </a:rPr>
              <a:t>according to ERA6 </a:t>
            </a:r>
          </a:p>
          <a:p>
            <a:r>
              <a:rPr lang="en-US" sz="1200"/>
              <a:t>in case it would have been in orbit in 2006, courtesy Philippe Lopez</a:t>
            </a:r>
          </a:p>
        </p:txBody>
      </p:sp>
    </p:spTree>
    <p:extLst>
      <p:ext uri="{BB962C8B-B14F-4D97-AF65-F5344CB8AC3E}">
        <p14:creationId xmlns:p14="http://schemas.microsoft.com/office/powerpoint/2010/main" val="624881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000"/>
              <a:t>ERA5: Global reanalysis, 31km, hourly from 1940 to 5 days behind time, operationally</a:t>
            </a:r>
          </a:p>
        </p:txBody>
      </p:sp>
      <p:grpSp>
        <p:nvGrpSpPr>
          <p:cNvPr id="6" name="Group 5">
            <a:extLst>
              <a:ext uri="{FF2B5EF4-FFF2-40B4-BE49-F238E27FC236}">
                <a16:creationId xmlns:a16="http://schemas.microsoft.com/office/drawing/2014/main" id="{4195AFD0-AF6D-B5A1-EA45-874DA62B3589}"/>
              </a:ext>
            </a:extLst>
          </p:cNvPr>
          <p:cNvGrpSpPr/>
          <p:nvPr/>
        </p:nvGrpSpPr>
        <p:grpSpPr>
          <a:xfrm>
            <a:off x="945619" y="831343"/>
            <a:ext cx="4472120" cy="2960156"/>
            <a:chOff x="4819960" y="1696583"/>
            <a:chExt cx="3584098" cy="2462382"/>
          </a:xfrm>
        </p:grpSpPr>
        <p:pic>
          <p:nvPicPr>
            <p:cNvPr id="8" name="Picture 7">
              <a:extLst>
                <a:ext uri="{FF2B5EF4-FFF2-40B4-BE49-F238E27FC236}">
                  <a16:creationId xmlns:a16="http://schemas.microsoft.com/office/drawing/2014/main" id="{A4F42038-EF49-4826-D1BE-3391DFAE61D8}"/>
                </a:ext>
              </a:extLst>
            </p:cNvPr>
            <p:cNvPicPr>
              <a:picLocks/>
            </p:cNvPicPr>
            <p:nvPr/>
          </p:nvPicPr>
          <p:blipFill>
            <a:blip r:embed="rId2"/>
            <a:srcRect/>
            <a:stretch/>
          </p:blipFill>
          <p:spPr>
            <a:xfrm>
              <a:off x="4973383" y="2160546"/>
              <a:ext cx="3082496" cy="1826934"/>
            </a:xfrm>
            <a:prstGeom prst="rect">
              <a:avLst/>
            </a:prstGeom>
          </p:spPr>
        </p:pic>
        <p:sp>
          <p:nvSpPr>
            <p:cNvPr id="11" name="TextBox 10">
              <a:extLst>
                <a:ext uri="{FF2B5EF4-FFF2-40B4-BE49-F238E27FC236}">
                  <a16:creationId xmlns:a16="http://schemas.microsoft.com/office/drawing/2014/main" id="{0C1395FA-3909-1756-6AA5-EDCDAF55400E}"/>
                </a:ext>
              </a:extLst>
            </p:cNvPr>
            <p:cNvSpPr txBox="1"/>
            <p:nvPr/>
          </p:nvSpPr>
          <p:spPr>
            <a:xfrm>
              <a:off x="4935889" y="3937187"/>
              <a:ext cx="3216264" cy="221778"/>
            </a:xfrm>
            <a:prstGeom prst="rect">
              <a:avLst/>
            </a:prstGeom>
            <a:noFill/>
          </p:spPr>
          <p:txBody>
            <a:bodyPr wrap="none" lIns="121856" tIns="60928" rIns="121856" bIns="60928" rtlCol="0" anchor="t">
              <a:spAutoFit/>
            </a:bodyPr>
            <a:lstStyle/>
            <a:p>
              <a:pPr defTabSz="1218895">
                <a:defRPr/>
              </a:pPr>
              <a:r>
                <a:rPr lang="en-GB" sz="933" b="1">
                  <a:solidFill>
                    <a:srgbClr val="C00000"/>
                  </a:solidFill>
                  <a:latin typeface="Calibri"/>
                </a:rPr>
                <a:t>Skill of 10-day forecasts initialized from ERA against ERA at verification time</a:t>
              </a:r>
            </a:p>
          </p:txBody>
        </p:sp>
        <p:sp>
          <p:nvSpPr>
            <p:cNvPr id="3" name="TextBox 2">
              <a:extLst>
                <a:ext uri="{FF2B5EF4-FFF2-40B4-BE49-F238E27FC236}">
                  <a16:creationId xmlns:a16="http://schemas.microsoft.com/office/drawing/2014/main" id="{C931A4FA-3046-74CF-001D-9873765F9933}"/>
                </a:ext>
              </a:extLst>
            </p:cNvPr>
            <p:cNvSpPr txBox="1"/>
            <p:nvPr/>
          </p:nvSpPr>
          <p:spPr>
            <a:xfrm>
              <a:off x="7056479" y="3559106"/>
              <a:ext cx="1004346" cy="2047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0941" tIns="60941" rIns="60941" bIns="60941" numCol="1" spcCol="38100" rtlCol="0" anchor="t">
              <a:spAutoFit/>
            </a:bodyPr>
            <a:lstStyle/>
            <a:p>
              <a:pPr defTabSz="1218895" hangingPunct="0">
                <a:defRPr/>
              </a:pPr>
              <a:r>
                <a:rPr lang="en-GB" sz="800" err="1">
                  <a:solidFill>
                    <a:srgbClr val="416DA6"/>
                  </a:solidFill>
                  <a:latin typeface="Arial"/>
                  <a:ea typeface="+mj-ea"/>
                  <a:cs typeface="Arial"/>
                  <a:sym typeface="Arial"/>
                </a:rPr>
                <a:t>Soci</a:t>
              </a:r>
              <a:r>
                <a:rPr lang="en-GB" sz="800">
                  <a:solidFill>
                    <a:srgbClr val="416DA6"/>
                  </a:solidFill>
                  <a:latin typeface="Arial"/>
                  <a:ea typeface="+mj-ea"/>
                  <a:cs typeface="Arial"/>
                  <a:sym typeface="Arial"/>
                </a:rPr>
                <a:t> et al., QJRMS 2024</a:t>
              </a:r>
              <a:endParaRPr lang="en-US" sz="800">
                <a:solidFill>
                  <a:srgbClr val="416DA6"/>
                </a:solidFill>
                <a:latin typeface="Arial"/>
                <a:ea typeface="+mj-ea"/>
                <a:cs typeface="Arial"/>
                <a:sym typeface="Arial"/>
              </a:endParaRPr>
            </a:p>
          </p:txBody>
        </p:sp>
        <p:sp>
          <p:nvSpPr>
            <p:cNvPr id="4" name="TextBox 3">
              <a:extLst>
                <a:ext uri="{FF2B5EF4-FFF2-40B4-BE49-F238E27FC236}">
                  <a16:creationId xmlns:a16="http://schemas.microsoft.com/office/drawing/2014/main" id="{F946D2A1-2FF8-4F2A-182A-EDB17A82A97F}"/>
                </a:ext>
              </a:extLst>
            </p:cNvPr>
            <p:cNvSpPr txBox="1"/>
            <p:nvPr/>
          </p:nvSpPr>
          <p:spPr>
            <a:xfrm>
              <a:off x="4819960" y="1696583"/>
              <a:ext cx="3584098" cy="272983"/>
            </a:xfrm>
            <a:prstGeom prst="rect">
              <a:avLst/>
            </a:prstGeom>
            <a:noFill/>
          </p:spPr>
          <p:txBody>
            <a:bodyPr wrap="none" lIns="121856" tIns="60928" rIns="121856" bIns="60928" rtlCol="0" anchor="t">
              <a:spAutoFit/>
            </a:bodyPr>
            <a:lstStyle/>
            <a:p>
              <a:pPr defTabSz="1218895">
                <a:defRPr/>
              </a:pPr>
              <a:r>
                <a:rPr lang="en-GB" sz="1333" b="1">
                  <a:solidFill>
                    <a:srgbClr val="C00000"/>
                  </a:solidFill>
                  <a:latin typeface="Calibri"/>
                </a:rPr>
                <a:t>ERA5</a:t>
              </a:r>
              <a:r>
                <a:rPr lang="en-GB" sz="1333">
                  <a:solidFill>
                    <a:srgbClr val="000000"/>
                  </a:solidFill>
                  <a:latin typeface="Calibri"/>
                </a:rPr>
                <a:t> was built on the shoulders of other ECMWF reanalyses </a:t>
              </a:r>
            </a:p>
          </p:txBody>
        </p:sp>
        <p:pic>
          <p:nvPicPr>
            <p:cNvPr id="10" name="Picture 9">
              <a:extLst>
                <a:ext uri="{FF2B5EF4-FFF2-40B4-BE49-F238E27FC236}">
                  <a16:creationId xmlns:a16="http://schemas.microsoft.com/office/drawing/2014/main" id="{9BFF0315-F812-EC92-A08E-1929CC5CCBB3}"/>
                </a:ext>
              </a:extLst>
            </p:cNvPr>
            <p:cNvPicPr>
              <a:picLocks noChangeAspect="1"/>
            </p:cNvPicPr>
            <p:nvPr/>
          </p:nvPicPr>
          <p:blipFill>
            <a:blip r:embed="rId3"/>
            <a:srcRect/>
            <a:stretch/>
          </p:blipFill>
          <p:spPr>
            <a:xfrm>
              <a:off x="5546034" y="2052029"/>
              <a:ext cx="2430332" cy="217033"/>
            </a:xfrm>
            <a:prstGeom prst="rect">
              <a:avLst/>
            </a:prstGeom>
          </p:spPr>
        </p:pic>
      </p:grpSp>
      <p:grpSp>
        <p:nvGrpSpPr>
          <p:cNvPr id="9" name="Group 8">
            <a:extLst>
              <a:ext uri="{FF2B5EF4-FFF2-40B4-BE49-F238E27FC236}">
                <a16:creationId xmlns:a16="http://schemas.microsoft.com/office/drawing/2014/main" id="{D1E89E89-6881-27D8-EF17-636AF8143A73}"/>
              </a:ext>
            </a:extLst>
          </p:cNvPr>
          <p:cNvGrpSpPr/>
          <p:nvPr/>
        </p:nvGrpSpPr>
        <p:grpSpPr>
          <a:xfrm>
            <a:off x="5486140" y="3199041"/>
            <a:ext cx="2931212" cy="2872532"/>
            <a:chOff x="662702" y="719432"/>
            <a:chExt cx="2764168" cy="2710250"/>
          </a:xfrm>
        </p:grpSpPr>
        <p:pic>
          <p:nvPicPr>
            <p:cNvPr id="5" name="Picture 4">
              <a:extLst>
                <a:ext uri="{FF2B5EF4-FFF2-40B4-BE49-F238E27FC236}">
                  <a16:creationId xmlns:a16="http://schemas.microsoft.com/office/drawing/2014/main" id="{8C676488-2560-F35D-29FE-EA02632378F3}"/>
                </a:ext>
              </a:extLst>
            </p:cNvPr>
            <p:cNvPicPr>
              <a:picLocks noChangeAspect="1"/>
            </p:cNvPicPr>
            <p:nvPr/>
          </p:nvPicPr>
          <p:blipFill rotWithShape="1">
            <a:blip r:embed="rId4"/>
            <a:srcRect l="9309" t="1" r="8615" b="-1753"/>
            <a:stretch/>
          </p:blipFill>
          <p:spPr>
            <a:xfrm>
              <a:off x="662702" y="1004239"/>
              <a:ext cx="2764168" cy="2425443"/>
            </a:xfrm>
            <a:prstGeom prst="rect">
              <a:avLst/>
            </a:prstGeom>
          </p:spPr>
        </p:pic>
        <p:sp>
          <p:nvSpPr>
            <p:cNvPr id="7" name="TextBox 6">
              <a:extLst>
                <a:ext uri="{FF2B5EF4-FFF2-40B4-BE49-F238E27FC236}">
                  <a16:creationId xmlns:a16="http://schemas.microsoft.com/office/drawing/2014/main" id="{8258D5C4-E365-3D36-01E4-9CF7AEA0C3D1}"/>
                </a:ext>
              </a:extLst>
            </p:cNvPr>
            <p:cNvSpPr txBox="1"/>
            <p:nvPr/>
          </p:nvSpPr>
          <p:spPr>
            <a:xfrm>
              <a:off x="917735" y="719432"/>
              <a:ext cx="2274732" cy="309627"/>
            </a:xfrm>
            <a:prstGeom prst="rect">
              <a:avLst/>
            </a:prstGeom>
            <a:noFill/>
          </p:spPr>
          <p:txBody>
            <a:bodyPr wrap="none" lIns="121856" tIns="60928" rIns="121856" bIns="60928" rtlCol="0" anchor="t">
              <a:spAutoFit/>
            </a:bodyPr>
            <a:lstStyle/>
            <a:p>
              <a:pPr defTabSz="1218895">
                <a:defRPr/>
              </a:pPr>
              <a:r>
                <a:rPr lang="en-GB" sz="1333">
                  <a:solidFill>
                    <a:srgbClr val="000000"/>
                  </a:solidFill>
                  <a:latin typeface="Calibri"/>
                </a:rPr>
                <a:t>.. to historical extreme cases  .. </a:t>
              </a:r>
            </a:p>
          </p:txBody>
        </p:sp>
      </p:grpSp>
      <p:grpSp>
        <p:nvGrpSpPr>
          <p:cNvPr id="20" name="Group 19">
            <a:extLst>
              <a:ext uri="{FF2B5EF4-FFF2-40B4-BE49-F238E27FC236}">
                <a16:creationId xmlns:a16="http://schemas.microsoft.com/office/drawing/2014/main" id="{7A4A43B2-7D84-91A1-8534-DDACBCD0EB37}"/>
              </a:ext>
            </a:extLst>
          </p:cNvPr>
          <p:cNvGrpSpPr/>
          <p:nvPr/>
        </p:nvGrpSpPr>
        <p:grpSpPr>
          <a:xfrm>
            <a:off x="8762508" y="3585347"/>
            <a:ext cx="3065197" cy="2306218"/>
            <a:chOff x="6642700" y="2677289"/>
            <a:chExt cx="2299497" cy="1730114"/>
          </a:xfrm>
        </p:grpSpPr>
        <p:pic>
          <p:nvPicPr>
            <p:cNvPr id="18" name="Picture 17" descr="A network of dots and lines&#10;&#10;Description automatically generated">
              <a:extLst>
                <a:ext uri="{FF2B5EF4-FFF2-40B4-BE49-F238E27FC236}">
                  <a16:creationId xmlns:a16="http://schemas.microsoft.com/office/drawing/2014/main" id="{44D0AF27-C556-4FCF-E3B6-6097578513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08236" y="3112139"/>
              <a:ext cx="1942896" cy="1295264"/>
            </a:xfrm>
            <a:prstGeom prst="rect">
              <a:avLst/>
            </a:prstGeom>
          </p:spPr>
        </p:pic>
        <p:sp>
          <p:nvSpPr>
            <p:cNvPr id="19" name="TextBox 18">
              <a:extLst>
                <a:ext uri="{FF2B5EF4-FFF2-40B4-BE49-F238E27FC236}">
                  <a16:creationId xmlns:a16="http://schemas.microsoft.com/office/drawing/2014/main" id="{EB38B465-3248-6FF0-E74B-52A581231F8A}"/>
                </a:ext>
              </a:extLst>
            </p:cNvPr>
            <p:cNvSpPr txBox="1"/>
            <p:nvPr/>
          </p:nvSpPr>
          <p:spPr>
            <a:xfrm>
              <a:off x="6642700" y="2677289"/>
              <a:ext cx="2299497" cy="400069"/>
            </a:xfrm>
            <a:prstGeom prst="rect">
              <a:avLst/>
            </a:prstGeom>
            <a:noFill/>
          </p:spPr>
          <p:txBody>
            <a:bodyPr wrap="none" lIns="121856" tIns="60928" rIns="121856" bIns="60928" rtlCol="0" anchor="t">
              <a:spAutoFit/>
            </a:bodyPr>
            <a:lstStyle/>
            <a:p>
              <a:pPr algn="ctr" defTabSz="1218895">
                <a:defRPr/>
              </a:pPr>
              <a:r>
                <a:rPr lang="en-GB" sz="1333">
                  <a:solidFill>
                    <a:srgbClr val="000000"/>
                  </a:solidFill>
                  <a:latin typeface="Calibri"/>
                </a:rPr>
                <a:t>.. a</a:t>
              </a:r>
              <a:r>
                <a:rPr lang="en-GB" sz="1333" err="1">
                  <a:solidFill>
                    <a:srgbClr val="000000"/>
                  </a:solidFill>
                  <a:latin typeface="Calibri"/>
                </a:rPr>
                <a:t>nd</a:t>
              </a:r>
              <a:r>
                <a:rPr lang="en-GB" sz="1333">
                  <a:solidFill>
                    <a:srgbClr val="000000"/>
                  </a:solidFill>
                  <a:latin typeface="Calibri"/>
                </a:rPr>
                <a:t> leading training set for data-driven</a:t>
              </a:r>
            </a:p>
            <a:p>
              <a:pPr algn="ctr" defTabSz="1218895">
                <a:defRPr/>
              </a:pPr>
              <a:r>
                <a:rPr lang="en-GB" sz="1333">
                  <a:solidFill>
                    <a:srgbClr val="000000"/>
                  </a:solidFill>
                  <a:latin typeface="Calibri"/>
                </a:rPr>
                <a:t> weather forecasting and much more ...</a:t>
              </a:r>
            </a:p>
          </p:txBody>
        </p:sp>
      </p:grpSp>
      <p:grpSp>
        <p:nvGrpSpPr>
          <p:cNvPr id="12" name="Group 11">
            <a:extLst>
              <a:ext uri="{FF2B5EF4-FFF2-40B4-BE49-F238E27FC236}">
                <a16:creationId xmlns:a16="http://schemas.microsoft.com/office/drawing/2014/main" id="{F4AF96E3-25B0-11F1-54F6-48687840D9B0}"/>
              </a:ext>
            </a:extLst>
          </p:cNvPr>
          <p:cNvGrpSpPr/>
          <p:nvPr/>
        </p:nvGrpSpPr>
        <p:grpSpPr>
          <a:xfrm>
            <a:off x="6568273" y="831342"/>
            <a:ext cx="4829783" cy="2331860"/>
            <a:chOff x="4927489" y="622999"/>
            <a:chExt cx="3623281" cy="1749351"/>
          </a:xfrm>
        </p:grpSpPr>
        <p:sp>
          <p:nvSpPr>
            <p:cNvPr id="24" name="TextBox 23">
              <a:extLst>
                <a:ext uri="{FF2B5EF4-FFF2-40B4-BE49-F238E27FC236}">
                  <a16:creationId xmlns:a16="http://schemas.microsoft.com/office/drawing/2014/main" id="{6865E522-C45C-35FB-A1B0-9AD6538A2831}"/>
                </a:ext>
              </a:extLst>
            </p:cNvPr>
            <p:cNvSpPr txBox="1"/>
            <p:nvPr/>
          </p:nvSpPr>
          <p:spPr>
            <a:xfrm>
              <a:off x="4927489" y="622999"/>
              <a:ext cx="3623281" cy="400070"/>
            </a:xfrm>
            <a:prstGeom prst="rect">
              <a:avLst/>
            </a:prstGeom>
            <a:noFill/>
          </p:spPr>
          <p:txBody>
            <a:bodyPr wrap="none" lIns="121856" tIns="60928" rIns="121856" bIns="60928" rtlCol="0" anchor="t">
              <a:spAutoFit/>
            </a:bodyPr>
            <a:lstStyle/>
            <a:p>
              <a:pPr algn="ctr" defTabSz="1218895">
                <a:defRPr/>
              </a:pPr>
              <a:r>
                <a:rPr lang="en-GB" sz="1333" dirty="0">
                  <a:solidFill>
                    <a:srgbClr val="000000"/>
                  </a:solidFill>
                  <a:latin typeface="Calibri"/>
                </a:rPr>
                <a:t>ERA5 has over </a:t>
              </a:r>
              <a:r>
                <a:rPr lang="en-GB" sz="1333" b="1" dirty="0">
                  <a:solidFill>
                    <a:srgbClr val="000000"/>
                  </a:solidFill>
                  <a:latin typeface="Calibri"/>
                </a:rPr>
                <a:t>200,000 users </a:t>
              </a:r>
              <a:r>
                <a:rPr lang="en-GB" sz="1333" dirty="0">
                  <a:solidFill>
                    <a:srgbClr val="000000"/>
                  </a:solidFill>
                  <a:latin typeface="Calibri"/>
                </a:rPr>
                <a:t>providing </a:t>
              </a:r>
              <a:r>
                <a:rPr lang="en-GB" sz="1333" b="1" dirty="0">
                  <a:solidFill>
                    <a:srgbClr val="000000"/>
                  </a:solidFill>
                  <a:latin typeface="Calibri"/>
                </a:rPr>
                <a:t>petabytes</a:t>
              </a:r>
              <a:r>
                <a:rPr lang="en-GB" sz="1333" dirty="0">
                  <a:solidFill>
                    <a:srgbClr val="000000"/>
                  </a:solidFill>
                  <a:latin typeface="Calibri"/>
                </a:rPr>
                <a:t> of climate data</a:t>
              </a:r>
            </a:p>
            <a:p>
              <a:pPr algn="ctr" defTabSz="1218895">
                <a:defRPr/>
              </a:pPr>
              <a:r>
                <a:rPr lang="en-GB" sz="1333" dirty="0">
                  <a:solidFill>
                    <a:srgbClr val="000000"/>
                  </a:solidFill>
                  <a:latin typeface="Calibri"/>
                </a:rPr>
                <a:t>&gt; 25,000 citations, estimated economic value ~ 1 billion euros</a:t>
              </a:r>
            </a:p>
          </p:txBody>
        </p:sp>
        <p:pic>
          <p:nvPicPr>
            <p:cNvPr id="25" name="Picture 24">
              <a:extLst>
                <a:ext uri="{FF2B5EF4-FFF2-40B4-BE49-F238E27FC236}">
                  <a16:creationId xmlns:a16="http://schemas.microsoft.com/office/drawing/2014/main" id="{6EFD6D8E-FC01-BA14-CC45-B0D2B6DF594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879611" y="1039296"/>
              <a:ext cx="2328807" cy="1333054"/>
            </a:xfrm>
            <a:prstGeom prst="rect">
              <a:avLst/>
            </a:prstGeom>
          </p:spPr>
        </p:pic>
      </p:grpSp>
      <p:grpSp>
        <p:nvGrpSpPr>
          <p:cNvPr id="13" name="Group 12">
            <a:extLst>
              <a:ext uri="{FF2B5EF4-FFF2-40B4-BE49-F238E27FC236}">
                <a16:creationId xmlns:a16="http://schemas.microsoft.com/office/drawing/2014/main" id="{56851DBC-F06A-8E0F-B28A-22A20050FF19}"/>
              </a:ext>
            </a:extLst>
          </p:cNvPr>
          <p:cNvGrpSpPr/>
          <p:nvPr/>
        </p:nvGrpSpPr>
        <p:grpSpPr>
          <a:xfrm>
            <a:off x="1233043" y="3938952"/>
            <a:ext cx="3307700" cy="2683212"/>
            <a:chOff x="1233043" y="3938952"/>
            <a:chExt cx="3307700" cy="2683212"/>
          </a:xfrm>
        </p:grpSpPr>
        <p:sp>
          <p:nvSpPr>
            <p:cNvPr id="15" name="TextBox 14">
              <a:extLst>
                <a:ext uri="{FF2B5EF4-FFF2-40B4-BE49-F238E27FC236}">
                  <a16:creationId xmlns:a16="http://schemas.microsoft.com/office/drawing/2014/main" id="{C1867F78-0B74-C5E9-A04D-6C8E0E5A5F16}"/>
                </a:ext>
              </a:extLst>
            </p:cNvPr>
            <p:cNvSpPr txBox="1"/>
            <p:nvPr/>
          </p:nvSpPr>
          <p:spPr>
            <a:xfrm>
              <a:off x="1233043" y="3938952"/>
              <a:ext cx="3307700" cy="328168"/>
            </a:xfrm>
            <a:prstGeom prst="rect">
              <a:avLst/>
            </a:prstGeom>
            <a:noFill/>
          </p:spPr>
          <p:txBody>
            <a:bodyPr wrap="none" lIns="121856" tIns="60928" rIns="121856" bIns="60928" rtlCol="0" anchor="t">
              <a:spAutoFit/>
            </a:bodyPr>
            <a:lstStyle/>
            <a:p>
              <a:pPr defTabSz="1218895">
                <a:defRPr/>
              </a:pPr>
              <a:r>
                <a:rPr lang="en-GB" sz="1333">
                  <a:solidFill>
                    <a:srgbClr val="000000"/>
                  </a:solidFill>
                  <a:latin typeface="Calibri"/>
                </a:rPr>
                <a:t>From accurate timely climate monitoring,  .. </a:t>
              </a:r>
            </a:p>
          </p:txBody>
        </p:sp>
        <p:pic>
          <p:nvPicPr>
            <p:cNvPr id="2052" name="Picture 4">
              <a:extLst>
                <a:ext uri="{FF2B5EF4-FFF2-40B4-BE49-F238E27FC236}">
                  <a16:creationId xmlns:a16="http://schemas.microsoft.com/office/drawing/2014/main" id="{8582CE9E-9DD0-62FB-200B-448336CF18E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73255" y="4282539"/>
              <a:ext cx="3227275" cy="233962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6160090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D7B475-B77D-4BFE-8B9D-86A1A0793DB3}"/>
              </a:ext>
            </a:extLst>
          </p:cNvPr>
          <p:cNvSpPr>
            <a:spLocks noGrp="1"/>
          </p:cNvSpPr>
          <p:nvPr>
            <p:ph type="sldNum" sz="quarter" idx="10"/>
          </p:nvPr>
        </p:nvSpPr>
        <p:spPr/>
        <p:txBody>
          <a:bodyPr/>
          <a:lstStyle/>
          <a:p>
            <a:fld id="{6B3B0B0F-E794-1244-9699-107C60B9C23A}" type="slidenum">
              <a:rPr lang="en-US" smtClean="0"/>
              <a:pPr/>
              <a:t>4</a:t>
            </a:fld>
            <a:endParaRPr lang="en-US"/>
          </a:p>
        </p:txBody>
      </p:sp>
      <p:sp>
        <p:nvSpPr>
          <p:cNvPr id="5" name="Footer Placeholder 4">
            <a:extLst>
              <a:ext uri="{FF2B5EF4-FFF2-40B4-BE49-F238E27FC236}">
                <a16:creationId xmlns:a16="http://schemas.microsoft.com/office/drawing/2014/main" id="{D5BBD898-F288-46CC-BF6D-CE6157E73942}"/>
              </a:ext>
            </a:extLst>
          </p:cNvPr>
          <p:cNvSpPr>
            <a:spLocks noGrp="1"/>
          </p:cNvSpPr>
          <p:nvPr>
            <p:ph type="ftr" sz="quarter" idx="3"/>
          </p:nvPr>
        </p:nvSpPr>
        <p:spPr/>
        <p:txBody>
          <a:bodyPr/>
          <a:lstStyle/>
          <a:p>
            <a:pPr algn="ctr"/>
            <a:r>
              <a:rPr lang="en-US"/>
              <a:t>European Centre for Medium-Range Weather Forecasts</a:t>
            </a:r>
          </a:p>
        </p:txBody>
      </p:sp>
      <p:sp>
        <p:nvSpPr>
          <p:cNvPr id="6" name="Title 1">
            <a:extLst>
              <a:ext uri="{FF2B5EF4-FFF2-40B4-BE49-F238E27FC236}">
                <a16:creationId xmlns:a16="http://schemas.microsoft.com/office/drawing/2014/main" id="{796A42B5-7853-40D1-88F5-06E71A93817C}"/>
              </a:ext>
            </a:extLst>
          </p:cNvPr>
          <p:cNvSpPr txBox="1">
            <a:spLocks/>
          </p:cNvSpPr>
          <p:nvPr/>
        </p:nvSpPr>
        <p:spPr>
          <a:xfrm>
            <a:off x="1110267" y="885380"/>
            <a:ext cx="9598566" cy="5087240"/>
          </a:xfrm>
          <a:prstGeom prst="rect">
            <a:avLst/>
          </a:prstGeom>
        </p:spPr>
        <p:txBody>
          <a:bodyPr/>
          <a:lstStyle>
            <a:lvl1pPr algn="l" defTabSz="342900" rtl="0" eaLnBrk="1" latinLnBrk="0" hangingPunct="1">
              <a:lnSpc>
                <a:spcPts val="2100"/>
              </a:lnSpc>
              <a:spcBef>
                <a:spcPct val="0"/>
              </a:spcBef>
              <a:buNone/>
              <a:defRPr sz="1800" kern="1200">
                <a:solidFill>
                  <a:schemeClr val="bg1"/>
                </a:solidFill>
                <a:latin typeface="+mj-lt"/>
                <a:ea typeface="+mj-ea"/>
                <a:cs typeface="+mj-cs"/>
              </a:defRPr>
            </a:lvl1pPr>
          </a:lstStyle>
          <a:p>
            <a:pPr defTabSz="457086">
              <a:lnSpc>
                <a:spcPts val="2799"/>
              </a:lnSpc>
              <a:buClr>
                <a:srgbClr val="C00000"/>
              </a:buClr>
              <a:defRPr/>
            </a:pPr>
            <a:endParaRPr lang="en-GB" sz="2133">
              <a:solidFill>
                <a:srgbClr val="064E83"/>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Status and user base of ERA5</a:t>
            </a:r>
          </a:p>
          <a:p>
            <a:pPr defTabSz="457086">
              <a:lnSpc>
                <a:spcPts val="2799"/>
              </a:lnSpc>
              <a:buClr>
                <a:srgbClr val="C00000"/>
              </a:buCl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b="1">
                <a:solidFill>
                  <a:schemeClr val="tx1"/>
                </a:solidFill>
                <a:latin typeface="Arial"/>
                <a:cs typeface="Arial"/>
              </a:rPr>
              <a:t>Where ERA5 sits in the C3S climate dataset portfolio</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Towards ERA6 </a:t>
            </a:r>
            <a:r>
              <a:rPr lang="en-GB" sz="2000">
                <a:solidFill>
                  <a:srgbClr val="FFFFFF">
                    <a:lumMod val="65000"/>
                  </a:srgbClr>
                </a:solidFill>
                <a:latin typeface="Arial"/>
                <a:cs typeface="Arial"/>
                <a:sym typeface="Wingdings" pitchFamily="2" charset="2"/>
              </a:rPr>
              <a:t> user requirements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What ERA6 gets from 8 years additional R&amp;D</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The benefit from more and better observations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Some results for ERA6 prototypes </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Status ERA6, conclusions</a:t>
            </a:r>
          </a:p>
        </p:txBody>
      </p:sp>
      <p:sp>
        <p:nvSpPr>
          <p:cNvPr id="8" name="Title 7">
            <a:extLst>
              <a:ext uri="{FF2B5EF4-FFF2-40B4-BE49-F238E27FC236}">
                <a16:creationId xmlns:a16="http://schemas.microsoft.com/office/drawing/2014/main" id="{1E4C9B70-690F-4197-BCC6-E0BB7E9A8CD0}"/>
              </a:ext>
            </a:extLst>
          </p:cNvPr>
          <p:cNvSpPr>
            <a:spLocks noGrp="1"/>
          </p:cNvSpPr>
          <p:nvPr>
            <p:ph type="title"/>
          </p:nvPr>
        </p:nvSpPr>
        <p:spPr>
          <a:xfrm>
            <a:off x="2160000" y="276399"/>
            <a:ext cx="7869600" cy="369332"/>
          </a:xfrm>
        </p:spPr>
        <p:txBody>
          <a:bodyPr/>
          <a:lstStyle/>
          <a:p>
            <a:r>
              <a:rPr lang="en-BZ" b="1"/>
              <a:t>Overview</a:t>
            </a:r>
            <a:endParaRPr lang="en-GB" b="1"/>
          </a:p>
        </p:txBody>
      </p:sp>
      <p:grpSp>
        <p:nvGrpSpPr>
          <p:cNvPr id="2" name="Group 1">
            <a:extLst>
              <a:ext uri="{FF2B5EF4-FFF2-40B4-BE49-F238E27FC236}">
                <a16:creationId xmlns:a16="http://schemas.microsoft.com/office/drawing/2014/main" id="{1AA74AFF-8601-6584-9DCD-6785FE48D7E5}"/>
              </a:ext>
            </a:extLst>
          </p:cNvPr>
          <p:cNvGrpSpPr>
            <a:grpSpLocks noChangeAspect="1"/>
          </p:cNvGrpSpPr>
          <p:nvPr/>
        </p:nvGrpSpPr>
        <p:grpSpPr>
          <a:xfrm>
            <a:off x="8177380" y="1309173"/>
            <a:ext cx="3121097" cy="4474855"/>
            <a:chOff x="5010036" y="1121398"/>
            <a:chExt cx="2196075" cy="3015058"/>
          </a:xfrm>
        </p:grpSpPr>
        <p:grpSp>
          <p:nvGrpSpPr>
            <p:cNvPr id="3" name="Group 2">
              <a:extLst>
                <a:ext uri="{FF2B5EF4-FFF2-40B4-BE49-F238E27FC236}">
                  <a16:creationId xmlns:a16="http://schemas.microsoft.com/office/drawing/2014/main" id="{1A5D0458-FB80-4215-0069-9EDA2EE3C6CE}"/>
                </a:ext>
              </a:extLst>
            </p:cNvPr>
            <p:cNvGrpSpPr/>
            <p:nvPr/>
          </p:nvGrpSpPr>
          <p:grpSpPr>
            <a:xfrm>
              <a:off x="5010036" y="1121398"/>
              <a:ext cx="2079372" cy="3015058"/>
              <a:chOff x="5228571" y="811678"/>
              <a:chExt cx="2079372" cy="3015058"/>
            </a:xfrm>
          </p:grpSpPr>
          <p:pic>
            <p:nvPicPr>
              <p:cNvPr id="9" name="Picture 8" descr="A map of the weather&#10;&#10;Description automatically generated">
                <a:extLst>
                  <a:ext uri="{FF2B5EF4-FFF2-40B4-BE49-F238E27FC236}">
                    <a16:creationId xmlns:a16="http://schemas.microsoft.com/office/drawing/2014/main" id="{6247C658-9AA6-5EB3-8279-F189E7DD2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8571" y="2354552"/>
                <a:ext cx="2079371" cy="1472184"/>
              </a:xfrm>
              <a:prstGeom prst="rect">
                <a:avLst/>
              </a:prstGeom>
            </p:spPr>
          </p:pic>
          <p:pic>
            <p:nvPicPr>
              <p:cNvPr id="10" name="Picture 9" descr="A map of the weather&#10;&#10;Description automatically generated">
                <a:extLst>
                  <a:ext uri="{FF2B5EF4-FFF2-40B4-BE49-F238E27FC236}">
                    <a16:creationId xmlns:a16="http://schemas.microsoft.com/office/drawing/2014/main" id="{DE3BE3DB-7635-0F77-A0FE-AAD7453548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8572" y="811678"/>
                <a:ext cx="2079371" cy="1472184"/>
              </a:xfrm>
              <a:prstGeom prst="rect">
                <a:avLst/>
              </a:prstGeom>
            </p:spPr>
          </p:pic>
          <p:sp>
            <p:nvSpPr>
              <p:cNvPr id="11" name="TextBox 10">
                <a:extLst>
                  <a:ext uri="{FF2B5EF4-FFF2-40B4-BE49-F238E27FC236}">
                    <a16:creationId xmlns:a16="http://schemas.microsoft.com/office/drawing/2014/main" id="{BD30DCB0-FA46-02EE-350D-0FE6E5962738}"/>
                  </a:ext>
                </a:extLst>
              </p:cNvPr>
              <p:cNvSpPr txBox="1"/>
              <p:nvPr/>
            </p:nvSpPr>
            <p:spPr>
              <a:xfrm>
                <a:off x="5435877" y="2432295"/>
                <a:ext cx="883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ERA5 31km (Tl 639)</a:t>
                </a:r>
              </a:p>
            </p:txBody>
          </p:sp>
          <p:sp>
            <p:nvSpPr>
              <p:cNvPr id="12" name="TextBox 11">
                <a:extLst>
                  <a:ext uri="{FF2B5EF4-FFF2-40B4-BE49-F238E27FC236}">
                    <a16:creationId xmlns:a16="http://schemas.microsoft.com/office/drawing/2014/main" id="{66536A26-268A-FCE8-4402-EE802BBBCFBC}"/>
                  </a:ext>
                </a:extLst>
              </p:cNvPr>
              <p:cNvSpPr txBox="1"/>
              <p:nvPr/>
            </p:nvSpPr>
            <p:spPr>
              <a:xfrm>
                <a:off x="5418522" y="905591"/>
                <a:ext cx="980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ERA6 14km (TCo799)</a:t>
                </a:r>
                <a:r>
                  <a:rPr lang="en-US" sz="1000">
                    <a:solidFill>
                      <a:srgbClr val="000000"/>
                    </a:solidFill>
                    <a:latin typeface="Arial"/>
                    <a:cs typeface="Arial"/>
                    <a:sym typeface="Arial"/>
                  </a:rPr>
                  <a:t> </a:t>
                </a:r>
              </a:p>
            </p:txBody>
          </p:sp>
        </p:grpSp>
        <p:sp>
          <p:nvSpPr>
            <p:cNvPr id="7" name="TextBox 6">
              <a:extLst>
                <a:ext uri="{FF2B5EF4-FFF2-40B4-BE49-F238E27FC236}">
                  <a16:creationId xmlns:a16="http://schemas.microsoft.com/office/drawing/2014/main" id="{EACF975B-8496-38A1-EE41-3078A4C427FA}"/>
                </a:ext>
              </a:extLst>
            </p:cNvPr>
            <p:cNvSpPr txBox="1"/>
            <p:nvPr/>
          </p:nvSpPr>
          <p:spPr>
            <a:xfrm>
              <a:off x="6134419" y="1150426"/>
              <a:ext cx="1071692" cy="241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900" b="1">
                  <a:solidFill>
                    <a:srgbClr val="000000"/>
                  </a:solidFill>
                  <a:latin typeface="Arial"/>
                  <a:cs typeface="Arial"/>
                  <a:sym typeface="Arial"/>
                </a:rPr>
                <a:t>Horizontal grid</a:t>
              </a:r>
            </a:p>
          </p:txBody>
        </p:sp>
      </p:grpSp>
    </p:spTree>
    <p:extLst>
      <p:ext uri="{BB962C8B-B14F-4D97-AF65-F5344CB8AC3E}">
        <p14:creationId xmlns:p14="http://schemas.microsoft.com/office/powerpoint/2010/main" val="877725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2199"/>
              <a:t>C3S and the Climate Data Store: CDS</a:t>
            </a:r>
          </a:p>
        </p:txBody>
      </p:sp>
      <p:pic>
        <p:nvPicPr>
          <p:cNvPr id="10" name="Picture 9" descr="A picture containing timeline&#10;&#10;Description automatically generated">
            <a:extLst>
              <a:ext uri="{FF2B5EF4-FFF2-40B4-BE49-F238E27FC236}">
                <a16:creationId xmlns:a16="http://schemas.microsoft.com/office/drawing/2014/main" id="{F220E57A-BD56-4956-A19D-D7852F506FF6}"/>
              </a:ext>
            </a:extLst>
          </p:cNvPr>
          <p:cNvPicPr>
            <a:picLocks noChangeAspect="1"/>
          </p:cNvPicPr>
          <p:nvPr/>
        </p:nvPicPr>
        <p:blipFill>
          <a:blip r:embed="rId3"/>
          <a:stretch>
            <a:fillRect/>
          </a:stretch>
        </p:blipFill>
        <p:spPr>
          <a:xfrm>
            <a:off x="3022871" y="1989215"/>
            <a:ext cx="6335054" cy="3560409"/>
          </a:xfrm>
          <a:prstGeom prst="rect">
            <a:avLst/>
          </a:prstGeom>
        </p:spPr>
      </p:pic>
      <p:sp>
        <p:nvSpPr>
          <p:cNvPr id="3" name="Oval 2">
            <a:extLst>
              <a:ext uri="{FF2B5EF4-FFF2-40B4-BE49-F238E27FC236}">
                <a16:creationId xmlns:a16="http://schemas.microsoft.com/office/drawing/2014/main" id="{D6B5BE62-CCA7-42CD-8D72-32B6C73D2E5A}"/>
              </a:ext>
            </a:extLst>
          </p:cNvPr>
          <p:cNvSpPr/>
          <p:nvPr/>
        </p:nvSpPr>
        <p:spPr>
          <a:xfrm>
            <a:off x="4831230" y="1774175"/>
            <a:ext cx="993268" cy="925355"/>
          </a:xfrm>
          <a:prstGeom prst="ellipse">
            <a:avLst/>
          </a:prstGeom>
          <a:noFill/>
          <a:ln w="25400" cap="flat">
            <a:solidFill>
              <a:srgbClr val="C0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25" tIns="60925" rIns="60925" bIns="60925" numCol="1" spcCol="38100" rtlCol="0" anchor="ctr">
            <a:spAutoFit/>
          </a:bodyPr>
          <a:lstStyle/>
          <a:p>
            <a:pPr defTabSz="1218590" hangingPunct="0"/>
            <a:endParaRPr lang="en-GB" sz="1866">
              <a:solidFill>
                <a:srgbClr val="000000"/>
              </a:solidFill>
              <a:latin typeface="Arial"/>
              <a:ea typeface="+mj-ea"/>
              <a:cs typeface="Arial"/>
              <a:sym typeface="Arial"/>
            </a:endParaRPr>
          </a:p>
        </p:txBody>
      </p:sp>
      <p:sp>
        <p:nvSpPr>
          <p:cNvPr id="9" name="TextBox 8">
            <a:extLst>
              <a:ext uri="{FF2B5EF4-FFF2-40B4-BE49-F238E27FC236}">
                <a16:creationId xmlns:a16="http://schemas.microsoft.com/office/drawing/2014/main" id="{B4CEBBFF-E544-4B87-B95B-8D88B5A049DE}"/>
              </a:ext>
            </a:extLst>
          </p:cNvPr>
          <p:cNvSpPr txBox="1"/>
          <p:nvPr/>
        </p:nvSpPr>
        <p:spPr>
          <a:xfrm>
            <a:off x="1775057" y="5764664"/>
            <a:ext cx="9886523" cy="379463"/>
          </a:xfrm>
          <a:prstGeom prst="rect">
            <a:avLst/>
          </a:prstGeom>
          <a:noFill/>
        </p:spPr>
        <p:txBody>
          <a:bodyPr wrap="square" rtlCol="0">
            <a:spAutoFit/>
          </a:bodyPr>
          <a:lstStyle/>
          <a:p>
            <a:pPr defTabSz="1218562">
              <a:defRPr/>
            </a:pPr>
            <a:r>
              <a:rPr lang="en-GB" sz="1866" b="1" i="1">
                <a:solidFill>
                  <a:srgbClr val="231F89"/>
                </a:solidFill>
                <a:latin typeface="Calibri"/>
                <a:cs typeface="Helvetica"/>
              </a:rPr>
              <a:t>The CDS is a ‘one-stop-shop’ for quality-assured climate data; over 300,000 registered users </a:t>
            </a:r>
          </a:p>
        </p:txBody>
      </p:sp>
      <p:sp>
        <p:nvSpPr>
          <p:cNvPr id="4" name="TextBox 3">
            <a:extLst>
              <a:ext uri="{FF2B5EF4-FFF2-40B4-BE49-F238E27FC236}">
                <a16:creationId xmlns:a16="http://schemas.microsoft.com/office/drawing/2014/main" id="{6E9565CC-1A04-8C17-C676-F48428DADE96}"/>
              </a:ext>
            </a:extLst>
          </p:cNvPr>
          <p:cNvSpPr txBox="1"/>
          <p:nvPr/>
        </p:nvSpPr>
        <p:spPr>
          <a:xfrm>
            <a:off x="2254985" y="843963"/>
            <a:ext cx="8069789" cy="666593"/>
          </a:xfrm>
          <a:prstGeom prst="rect">
            <a:avLst/>
          </a:prstGeom>
          <a:noFill/>
        </p:spPr>
        <p:txBody>
          <a:bodyPr wrap="square" rtlCol="0">
            <a:spAutoFit/>
          </a:bodyPr>
          <a:lstStyle/>
          <a:p>
            <a:pPr defTabSz="1218835">
              <a:defRPr/>
            </a:pPr>
            <a:r>
              <a:rPr lang="en-GB" sz="1866" b="1" i="1">
                <a:solidFill>
                  <a:srgbClr val="231F89"/>
                </a:solidFill>
                <a:latin typeface="Calibri"/>
                <a:cs typeface="Helvetica"/>
              </a:rPr>
              <a:t>ECMWF operates the </a:t>
            </a:r>
            <a:r>
              <a:rPr lang="en-GB" sz="1866" b="1" i="1">
                <a:solidFill>
                  <a:srgbClr val="C00000"/>
                </a:solidFill>
                <a:latin typeface="Calibri"/>
                <a:cs typeface="Helvetica"/>
              </a:rPr>
              <a:t>Copernicus Climate Change Service (C3S) </a:t>
            </a:r>
            <a:r>
              <a:rPr lang="en-GB" sz="1866" b="1" i="1">
                <a:solidFill>
                  <a:srgbClr val="231F89"/>
                </a:solidFill>
                <a:latin typeface="Calibri"/>
                <a:cs typeface="Helvetica"/>
              </a:rPr>
              <a:t>and Copernicus </a:t>
            </a:r>
          </a:p>
          <a:p>
            <a:pPr defTabSz="1218835">
              <a:defRPr/>
            </a:pPr>
            <a:r>
              <a:rPr lang="en-GB" sz="1866" b="1" i="1">
                <a:solidFill>
                  <a:srgbClr val="231F89"/>
                </a:solidFill>
                <a:latin typeface="Calibri"/>
                <a:cs typeface="Helvetica"/>
              </a:rPr>
              <a:t>Atmosphere Monitoring Service (CAMS) on behalf of the European Commission.</a:t>
            </a:r>
          </a:p>
        </p:txBody>
      </p:sp>
    </p:spTree>
    <p:extLst>
      <p:ext uri="{BB962C8B-B14F-4D97-AF65-F5344CB8AC3E}">
        <p14:creationId xmlns:p14="http://schemas.microsoft.com/office/powerpoint/2010/main" val="277990453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0ECA2-7E3C-14D8-FFFC-97AC849D49D1}"/>
            </a:ext>
          </a:extLst>
        </p:cNvPr>
        <p:cNvGrpSpPr/>
        <p:nvPr/>
      </p:nvGrpSpPr>
      <p:grpSpPr>
        <a:xfrm>
          <a:off x="0" y="0"/>
          <a:ext cx="0" cy="0"/>
          <a:chOff x="0" y="0"/>
          <a:chExt cx="0" cy="0"/>
        </a:xfrm>
      </p:grpSpPr>
      <p:pic>
        <p:nvPicPr>
          <p:cNvPr id="4" name="Picture 3" descr="A colorful lines on a black background&#10;&#10;Description automatically generated">
            <a:extLst>
              <a:ext uri="{FF2B5EF4-FFF2-40B4-BE49-F238E27FC236}">
                <a16:creationId xmlns:a16="http://schemas.microsoft.com/office/drawing/2014/main" id="{59439989-FB6F-FC5C-08CA-81BDF2E92CCA}"/>
              </a:ext>
            </a:extLst>
          </p:cNvPr>
          <p:cNvPicPr>
            <a:picLocks noChangeAspect="1"/>
          </p:cNvPicPr>
          <p:nvPr/>
        </p:nvPicPr>
        <p:blipFill>
          <a:blip r:embed="rId3"/>
          <a:stretch>
            <a:fillRect/>
          </a:stretch>
        </p:blipFill>
        <p:spPr>
          <a:xfrm>
            <a:off x="11222632" y="894"/>
            <a:ext cx="966192" cy="809414"/>
          </a:xfrm>
          <a:prstGeom prst="rect">
            <a:avLst/>
          </a:prstGeom>
        </p:spPr>
      </p:pic>
      <p:sp>
        <p:nvSpPr>
          <p:cNvPr id="12" name="Rectangle 11">
            <a:extLst>
              <a:ext uri="{FF2B5EF4-FFF2-40B4-BE49-F238E27FC236}">
                <a16:creationId xmlns:a16="http://schemas.microsoft.com/office/drawing/2014/main" id="{60723C28-D196-629C-A69E-3BC7ECCA9329}"/>
              </a:ext>
            </a:extLst>
          </p:cNvPr>
          <p:cNvSpPr/>
          <p:nvPr/>
        </p:nvSpPr>
        <p:spPr>
          <a:xfrm>
            <a:off x="-1" y="6438116"/>
            <a:ext cx="12188825" cy="418991"/>
          </a:xfrm>
          <a:prstGeom prst="rect">
            <a:avLst/>
          </a:prstGeom>
          <a:solidFill>
            <a:srgbClr val="163F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26">
              <a:defRPr/>
            </a:pPr>
            <a:endParaRPr lang="en-GB" sz="1799">
              <a:solidFill>
                <a:prstClr val="white"/>
              </a:solidFill>
              <a:latin typeface="Calibri" panose="020F0502020204030204"/>
            </a:endParaRPr>
          </a:p>
        </p:txBody>
      </p:sp>
      <p:pic>
        <p:nvPicPr>
          <p:cNvPr id="14" name="Picture 13">
            <a:extLst>
              <a:ext uri="{FF2B5EF4-FFF2-40B4-BE49-F238E27FC236}">
                <a16:creationId xmlns:a16="http://schemas.microsoft.com/office/drawing/2014/main" id="{BEDA18BF-F98D-FFAA-45AA-B78D2129A43B}"/>
              </a:ext>
            </a:extLst>
          </p:cNvPr>
          <p:cNvPicPr>
            <a:picLocks noChangeAspect="1"/>
          </p:cNvPicPr>
          <p:nvPr/>
        </p:nvPicPr>
        <p:blipFill>
          <a:blip r:embed="rId4"/>
          <a:stretch>
            <a:fillRect/>
          </a:stretch>
        </p:blipFill>
        <p:spPr>
          <a:xfrm>
            <a:off x="2542127" y="5983899"/>
            <a:ext cx="7770377" cy="1310443"/>
          </a:xfrm>
          <a:prstGeom prst="rect">
            <a:avLst/>
          </a:prstGeom>
        </p:spPr>
      </p:pic>
      <p:pic>
        <p:nvPicPr>
          <p:cNvPr id="28" name="Picture 27">
            <a:extLst>
              <a:ext uri="{FF2B5EF4-FFF2-40B4-BE49-F238E27FC236}">
                <a16:creationId xmlns:a16="http://schemas.microsoft.com/office/drawing/2014/main" id="{71A31A13-FF9A-721E-58A8-7D294642CD6B}"/>
              </a:ext>
            </a:extLst>
          </p:cNvPr>
          <p:cNvPicPr>
            <a:picLocks noChangeAspect="1"/>
          </p:cNvPicPr>
          <p:nvPr/>
        </p:nvPicPr>
        <p:blipFill rotWithShape="1">
          <a:blip r:embed="rId5"/>
          <a:srcRect t="-3957" r="62033"/>
          <a:stretch/>
        </p:blipFill>
        <p:spPr>
          <a:xfrm>
            <a:off x="199606" y="199112"/>
            <a:ext cx="587848" cy="617902"/>
          </a:xfrm>
          <a:prstGeom prst="rect">
            <a:avLst/>
          </a:prstGeom>
        </p:spPr>
      </p:pic>
      <p:sp>
        <p:nvSpPr>
          <p:cNvPr id="2" name="TextBox 1">
            <a:extLst>
              <a:ext uri="{FF2B5EF4-FFF2-40B4-BE49-F238E27FC236}">
                <a16:creationId xmlns:a16="http://schemas.microsoft.com/office/drawing/2014/main" id="{26025C98-C302-9D1F-CC3B-5C5F446BD159}"/>
              </a:ext>
            </a:extLst>
          </p:cNvPr>
          <p:cNvSpPr txBox="1"/>
          <p:nvPr/>
        </p:nvSpPr>
        <p:spPr>
          <a:xfrm>
            <a:off x="965700" y="240862"/>
            <a:ext cx="5606022" cy="461537"/>
          </a:xfrm>
          <a:prstGeom prst="rect">
            <a:avLst/>
          </a:prstGeom>
          <a:noFill/>
        </p:spPr>
        <p:txBody>
          <a:bodyPr wrap="none" rtlCol="0">
            <a:spAutoFit/>
          </a:bodyPr>
          <a:lstStyle/>
          <a:p>
            <a:pPr defTabSz="914126"/>
            <a:r>
              <a:rPr lang="en-GB" sz="2399" b="1">
                <a:solidFill>
                  <a:srgbClr val="07306B"/>
                </a:solidFill>
                <a:latin typeface="Arial" panose="020B0604020202020204" pitchFamily="34" charset="0"/>
                <a:cs typeface="Arial" panose="020B0604020202020204" pitchFamily="34" charset="0"/>
              </a:rPr>
              <a:t>Overview of C3S reanalysis products</a:t>
            </a:r>
          </a:p>
        </p:txBody>
      </p:sp>
      <p:pic>
        <p:nvPicPr>
          <p:cNvPr id="3" name="Picture 2" descr="A map of europe with a graph&#10;&#10;Description automatically generated">
            <a:extLst>
              <a:ext uri="{FF2B5EF4-FFF2-40B4-BE49-F238E27FC236}">
                <a16:creationId xmlns:a16="http://schemas.microsoft.com/office/drawing/2014/main" id="{3D213364-1845-3677-F93D-A3A2BD4410EC}"/>
              </a:ext>
            </a:extLst>
          </p:cNvPr>
          <p:cNvPicPr>
            <a:picLocks noChangeAspect="1"/>
          </p:cNvPicPr>
          <p:nvPr/>
        </p:nvPicPr>
        <p:blipFill>
          <a:blip r:embed="rId6"/>
          <a:stretch>
            <a:fillRect/>
          </a:stretch>
        </p:blipFill>
        <p:spPr>
          <a:xfrm>
            <a:off x="6511093" y="583277"/>
            <a:ext cx="2740034" cy="2577178"/>
          </a:xfrm>
          <a:prstGeom prst="rect">
            <a:avLst/>
          </a:prstGeom>
        </p:spPr>
      </p:pic>
      <p:sp>
        <p:nvSpPr>
          <p:cNvPr id="5" name="TextBox 4">
            <a:extLst>
              <a:ext uri="{FF2B5EF4-FFF2-40B4-BE49-F238E27FC236}">
                <a16:creationId xmlns:a16="http://schemas.microsoft.com/office/drawing/2014/main" id="{17ED95A0-0013-DBD3-CC68-60A83694C076}"/>
              </a:ext>
            </a:extLst>
          </p:cNvPr>
          <p:cNvSpPr txBox="1"/>
          <p:nvPr/>
        </p:nvSpPr>
        <p:spPr>
          <a:xfrm>
            <a:off x="5359847" y="819799"/>
            <a:ext cx="1211875" cy="369236"/>
          </a:xfrm>
          <a:prstGeom prst="rect">
            <a:avLst/>
          </a:prstGeom>
          <a:solidFill>
            <a:schemeClr val="bg1"/>
          </a:solidFill>
          <a:ln>
            <a:solidFill>
              <a:schemeClr val="accent1"/>
            </a:solidFill>
          </a:ln>
        </p:spPr>
        <p:txBody>
          <a:bodyPr wrap="none" lIns="91416" tIns="45708" rIns="91416" bIns="45708" rtlCol="0" anchor="t">
            <a:spAutoFit/>
          </a:bodyPr>
          <a:lstStyle/>
          <a:p>
            <a:pPr defTabSz="914126"/>
            <a:r>
              <a:rPr lang="en-GB" sz="1799" b="1">
                <a:solidFill>
                  <a:prstClr val="black"/>
                </a:solidFill>
                <a:latin typeface="Calibri" panose="020F0502020204030204"/>
              </a:rPr>
              <a:t>ERA5-Land</a:t>
            </a:r>
            <a:endParaRPr lang="en-US" sz="1799">
              <a:solidFill>
                <a:prstClr val="black"/>
              </a:solidFill>
              <a:latin typeface="Calibri" panose="020F0502020204030204"/>
            </a:endParaRPr>
          </a:p>
        </p:txBody>
      </p:sp>
      <p:sp>
        <p:nvSpPr>
          <p:cNvPr id="6" name="TextBox 5">
            <a:extLst>
              <a:ext uri="{FF2B5EF4-FFF2-40B4-BE49-F238E27FC236}">
                <a16:creationId xmlns:a16="http://schemas.microsoft.com/office/drawing/2014/main" id="{74C41331-9535-9FB7-A6AA-74F0CD9F4CF6}"/>
              </a:ext>
            </a:extLst>
          </p:cNvPr>
          <p:cNvSpPr txBox="1"/>
          <p:nvPr/>
        </p:nvSpPr>
        <p:spPr>
          <a:xfrm>
            <a:off x="5396275" y="3439594"/>
            <a:ext cx="962074" cy="646050"/>
          </a:xfrm>
          <a:prstGeom prst="rect">
            <a:avLst/>
          </a:prstGeom>
          <a:solidFill>
            <a:schemeClr val="bg1"/>
          </a:solidFill>
          <a:ln>
            <a:solidFill>
              <a:schemeClr val="accent1"/>
            </a:solidFill>
          </a:ln>
        </p:spPr>
        <p:txBody>
          <a:bodyPr wrap="none" lIns="91416" tIns="45708" rIns="91416" bIns="45708" rtlCol="0" anchor="t">
            <a:spAutoFit/>
          </a:bodyPr>
          <a:lstStyle/>
          <a:p>
            <a:pPr defTabSz="914126"/>
            <a:r>
              <a:rPr lang="en-GB" sz="1799" b="1">
                <a:solidFill>
                  <a:prstClr val="black"/>
                </a:solidFill>
                <a:latin typeface="Calibri" panose="020F0502020204030204"/>
              </a:rPr>
              <a:t>CARRA</a:t>
            </a:r>
          </a:p>
          <a:p>
            <a:pPr defTabSz="914126"/>
            <a:r>
              <a:rPr lang="en-GB" sz="1799" b="1">
                <a:solidFill>
                  <a:prstClr val="black"/>
                </a:solidFill>
                <a:latin typeface="Calibri" panose="020F0502020204030204"/>
              </a:rPr>
              <a:t>CARRA2</a:t>
            </a:r>
            <a:endParaRPr lang="en-US" sz="1799">
              <a:solidFill>
                <a:prstClr val="black"/>
              </a:solidFill>
              <a:latin typeface="Calibri" panose="020F0502020204030204"/>
            </a:endParaRPr>
          </a:p>
        </p:txBody>
      </p:sp>
      <p:pic>
        <p:nvPicPr>
          <p:cNvPr id="7" name="Picture 6" descr="Preview Image">
            <a:extLst>
              <a:ext uri="{FF2B5EF4-FFF2-40B4-BE49-F238E27FC236}">
                <a16:creationId xmlns:a16="http://schemas.microsoft.com/office/drawing/2014/main" id="{2FDD05BF-CD5A-F440-B478-556760FB3F66}"/>
              </a:ext>
            </a:extLst>
          </p:cNvPr>
          <p:cNvPicPr>
            <a:picLocks noChangeAspect="1"/>
          </p:cNvPicPr>
          <p:nvPr/>
        </p:nvPicPr>
        <p:blipFill>
          <a:blip r:embed="rId7"/>
          <a:stretch>
            <a:fillRect/>
          </a:stretch>
        </p:blipFill>
        <p:spPr>
          <a:xfrm>
            <a:off x="2036801" y="3525843"/>
            <a:ext cx="2515929" cy="2515929"/>
          </a:xfrm>
          <a:prstGeom prst="rect">
            <a:avLst/>
          </a:prstGeom>
          <a:ln>
            <a:solidFill>
              <a:srgbClr val="4472C4"/>
            </a:solidFill>
          </a:ln>
        </p:spPr>
      </p:pic>
      <p:sp>
        <p:nvSpPr>
          <p:cNvPr id="8" name="TextBox 7">
            <a:extLst>
              <a:ext uri="{FF2B5EF4-FFF2-40B4-BE49-F238E27FC236}">
                <a16:creationId xmlns:a16="http://schemas.microsoft.com/office/drawing/2014/main" id="{49BE911D-2CD7-02C0-5455-6F904469745A}"/>
              </a:ext>
            </a:extLst>
          </p:cNvPr>
          <p:cNvSpPr txBox="1"/>
          <p:nvPr/>
        </p:nvSpPr>
        <p:spPr>
          <a:xfrm>
            <a:off x="1149286" y="3894170"/>
            <a:ext cx="817640" cy="369236"/>
          </a:xfrm>
          <a:prstGeom prst="rect">
            <a:avLst/>
          </a:prstGeom>
          <a:solidFill>
            <a:schemeClr val="bg1"/>
          </a:solidFill>
          <a:ln>
            <a:solidFill>
              <a:schemeClr val="accent1"/>
            </a:solidFill>
          </a:ln>
        </p:spPr>
        <p:txBody>
          <a:bodyPr wrap="none" lIns="91416" tIns="45708" rIns="91416" bIns="45708" rtlCol="0" anchor="t">
            <a:spAutoFit/>
          </a:bodyPr>
          <a:lstStyle/>
          <a:p>
            <a:pPr defTabSz="914126"/>
            <a:r>
              <a:rPr lang="en-GB" sz="1799" b="1">
                <a:solidFill>
                  <a:prstClr val="black"/>
                </a:solidFill>
                <a:latin typeface="Calibri" panose="020F0502020204030204"/>
              </a:rPr>
              <a:t>CERRA</a:t>
            </a:r>
            <a:endParaRPr lang="en-US" sz="1799">
              <a:solidFill>
                <a:prstClr val="black"/>
              </a:solidFill>
              <a:latin typeface="Calibri" panose="020F0502020204030204"/>
            </a:endParaRPr>
          </a:p>
        </p:txBody>
      </p:sp>
      <p:pic>
        <p:nvPicPr>
          <p:cNvPr id="9" name="Picture 8">
            <a:extLst>
              <a:ext uri="{FF2B5EF4-FFF2-40B4-BE49-F238E27FC236}">
                <a16:creationId xmlns:a16="http://schemas.microsoft.com/office/drawing/2014/main" id="{8F603F3C-D5FD-DAC5-C079-BFFF541EDF56}"/>
              </a:ext>
            </a:extLst>
          </p:cNvPr>
          <p:cNvPicPr>
            <a:picLocks noChangeAspect="1"/>
          </p:cNvPicPr>
          <p:nvPr/>
        </p:nvPicPr>
        <p:blipFill>
          <a:blip r:embed="rId8"/>
          <a:stretch>
            <a:fillRect/>
          </a:stretch>
        </p:blipFill>
        <p:spPr>
          <a:xfrm>
            <a:off x="1414774" y="772598"/>
            <a:ext cx="3531251" cy="2577177"/>
          </a:xfrm>
          <a:prstGeom prst="rect">
            <a:avLst/>
          </a:prstGeom>
        </p:spPr>
      </p:pic>
      <p:sp>
        <p:nvSpPr>
          <p:cNvPr id="10" name="TextBox 9">
            <a:extLst>
              <a:ext uri="{FF2B5EF4-FFF2-40B4-BE49-F238E27FC236}">
                <a16:creationId xmlns:a16="http://schemas.microsoft.com/office/drawing/2014/main" id="{1B9D4A00-E9DE-BF8E-45A4-DCBF642D7745}"/>
              </a:ext>
            </a:extLst>
          </p:cNvPr>
          <p:cNvSpPr txBox="1"/>
          <p:nvPr/>
        </p:nvSpPr>
        <p:spPr>
          <a:xfrm>
            <a:off x="679257" y="819799"/>
            <a:ext cx="683022" cy="369236"/>
          </a:xfrm>
          <a:prstGeom prst="rect">
            <a:avLst/>
          </a:prstGeom>
          <a:solidFill>
            <a:schemeClr val="bg1"/>
          </a:solidFill>
          <a:ln>
            <a:solidFill>
              <a:schemeClr val="accent1"/>
            </a:solidFill>
          </a:ln>
        </p:spPr>
        <p:txBody>
          <a:bodyPr wrap="none" lIns="91416" tIns="45708" rIns="91416" bIns="45708" rtlCol="0" anchor="t">
            <a:spAutoFit/>
          </a:bodyPr>
          <a:lstStyle/>
          <a:p>
            <a:pPr defTabSz="914126"/>
            <a:r>
              <a:rPr lang="en-GB" sz="1799" b="1">
                <a:solidFill>
                  <a:prstClr val="black"/>
                </a:solidFill>
                <a:latin typeface="Calibri" panose="020F0502020204030204"/>
              </a:rPr>
              <a:t>ERA5</a:t>
            </a:r>
            <a:endParaRPr lang="en-US" sz="1799">
              <a:solidFill>
                <a:prstClr val="black"/>
              </a:solidFill>
              <a:latin typeface="Calibri" panose="020F0502020204030204"/>
            </a:endParaRPr>
          </a:p>
        </p:txBody>
      </p:sp>
      <p:pic>
        <p:nvPicPr>
          <p:cNvPr id="16" name="Picture 15" descr="Map&#10;&#10;Description automatically generated">
            <a:extLst>
              <a:ext uri="{FF2B5EF4-FFF2-40B4-BE49-F238E27FC236}">
                <a16:creationId xmlns:a16="http://schemas.microsoft.com/office/drawing/2014/main" id="{437D47A1-24C0-595C-B55C-A42EA214ACD5}"/>
              </a:ext>
            </a:extLst>
          </p:cNvPr>
          <p:cNvPicPr>
            <a:picLocks noChangeAspect="1"/>
          </p:cNvPicPr>
          <p:nvPr/>
        </p:nvPicPr>
        <p:blipFill>
          <a:blip r:embed="rId9"/>
          <a:stretch>
            <a:fillRect/>
          </a:stretch>
        </p:blipFill>
        <p:spPr>
          <a:xfrm>
            <a:off x="6582830" y="3516434"/>
            <a:ext cx="2596559" cy="2677345"/>
          </a:xfrm>
          <a:prstGeom prst="rect">
            <a:avLst/>
          </a:prstGeom>
          <a:ln>
            <a:solidFill>
              <a:srgbClr val="07306B"/>
            </a:solidFill>
          </a:ln>
        </p:spPr>
      </p:pic>
      <p:sp>
        <p:nvSpPr>
          <p:cNvPr id="17" name="Slide Number Placeholder 2">
            <a:extLst>
              <a:ext uri="{FF2B5EF4-FFF2-40B4-BE49-F238E27FC236}">
                <a16:creationId xmlns:a16="http://schemas.microsoft.com/office/drawing/2014/main" id="{F220FC2E-99C7-507B-1710-6E96857F20D8}"/>
              </a:ext>
            </a:extLst>
          </p:cNvPr>
          <p:cNvSpPr>
            <a:spLocks noGrp="1"/>
          </p:cNvSpPr>
          <p:nvPr>
            <p:ph type="sldNum" sz="quarter" idx="12"/>
          </p:nvPr>
        </p:nvSpPr>
        <p:spPr>
          <a:xfrm>
            <a:off x="9251127" y="6456606"/>
            <a:ext cx="2742486" cy="365030"/>
          </a:xfrm>
        </p:spPr>
        <p:txBody>
          <a:bodyPr/>
          <a:lstStyle/>
          <a:p>
            <a:pPr defTabSz="914126"/>
            <a:fld id="{E871F8B7-7F14-6B4E-9AB1-16FD2A02CB10}" type="slidenum">
              <a:rPr lang="en-GB">
                <a:solidFill>
                  <a:prstClr val="white"/>
                </a:solidFill>
                <a:latin typeface="Calibri" panose="020F0502020204030204"/>
              </a:rPr>
              <a:pPr defTabSz="914126"/>
              <a:t>6</a:t>
            </a:fld>
            <a:endParaRPr lang="en-GB">
              <a:solidFill>
                <a:prstClr val="white"/>
              </a:solidFill>
              <a:latin typeface="Calibri" panose="020F0502020204030204"/>
            </a:endParaRPr>
          </a:p>
        </p:txBody>
      </p:sp>
      <p:sp>
        <p:nvSpPr>
          <p:cNvPr id="11" name="TextBox 10">
            <a:extLst>
              <a:ext uri="{FF2B5EF4-FFF2-40B4-BE49-F238E27FC236}">
                <a16:creationId xmlns:a16="http://schemas.microsoft.com/office/drawing/2014/main" id="{35FD28B5-010B-BE13-743C-08D01DB2BFA7}"/>
              </a:ext>
            </a:extLst>
          </p:cNvPr>
          <p:cNvSpPr txBox="1"/>
          <p:nvPr/>
        </p:nvSpPr>
        <p:spPr>
          <a:xfrm>
            <a:off x="9635960" y="923862"/>
            <a:ext cx="2360470" cy="1354064"/>
          </a:xfrm>
          <a:prstGeom prst="rect">
            <a:avLst/>
          </a:prstGeom>
          <a:solidFill>
            <a:schemeClr val="bg1"/>
          </a:solidFill>
          <a:ln>
            <a:solidFill>
              <a:schemeClr val="accent1"/>
            </a:solidFill>
          </a:ln>
        </p:spPr>
        <p:txBody>
          <a:bodyPr wrap="none" lIns="91416" tIns="45708" rIns="91416" bIns="45708" rtlCol="0" anchor="t">
            <a:spAutoFit/>
          </a:bodyPr>
          <a:lstStyle/>
          <a:p>
            <a:pPr defTabSz="914126"/>
            <a:r>
              <a:rPr lang="en-GB" sz="1799" b="1">
                <a:solidFill>
                  <a:prstClr val="black"/>
                </a:solidFill>
                <a:latin typeface="Calibri" panose="020F0502020204030204"/>
              </a:rPr>
              <a:t>Many derived datasets</a:t>
            </a:r>
          </a:p>
          <a:p>
            <a:pPr marL="285750" indent="-285750" defTabSz="914126">
              <a:buFont typeface="Arial" panose="020B0604020202020204" pitchFamily="34" charset="0"/>
              <a:buChar char="•"/>
            </a:pPr>
            <a:r>
              <a:rPr lang="en-GB" sz="1600" b="0" i="0">
                <a:solidFill>
                  <a:srgbClr val="000000"/>
                </a:solidFill>
                <a:effectLst/>
                <a:latin typeface="__Lato_9ba917"/>
              </a:rPr>
              <a:t>AgERA5</a:t>
            </a:r>
          </a:p>
          <a:p>
            <a:pPr marL="285750" indent="-285750" defTabSz="914126">
              <a:buFont typeface="Arial" panose="020B0604020202020204" pitchFamily="34" charset="0"/>
              <a:buChar char="•"/>
            </a:pPr>
            <a:r>
              <a:rPr lang="en-GB" sz="1600" b="0" i="0">
                <a:solidFill>
                  <a:srgbClr val="000000"/>
                </a:solidFill>
                <a:effectLst/>
                <a:latin typeface="__Lato_9ba917"/>
              </a:rPr>
              <a:t>ERA5-HEAT</a:t>
            </a:r>
          </a:p>
          <a:p>
            <a:pPr marL="285750" indent="-285750" defTabSz="914126">
              <a:buFont typeface="Arial" panose="020B0604020202020204" pitchFamily="34" charset="0"/>
              <a:buChar char="•"/>
            </a:pPr>
            <a:r>
              <a:rPr lang="en-GB" sz="1600" b="0" i="0">
                <a:solidFill>
                  <a:srgbClr val="464646"/>
                </a:solidFill>
                <a:effectLst/>
                <a:latin typeface="Open Sans" panose="020B0606030504020204" pitchFamily="34" charset="0"/>
              </a:rPr>
              <a:t>WFDE5</a:t>
            </a:r>
          </a:p>
          <a:p>
            <a:pPr marL="285750" indent="-285750" defTabSz="914126">
              <a:buFont typeface="Arial" panose="020B0604020202020204" pitchFamily="34" charset="0"/>
              <a:buChar char="•"/>
            </a:pPr>
            <a:r>
              <a:rPr lang="en-GB" sz="1600" b="0" i="0">
                <a:solidFill>
                  <a:srgbClr val="000000"/>
                </a:solidFill>
                <a:effectLst/>
                <a:latin typeface="__Lato_9ba917"/>
              </a:rPr>
              <a:t>…</a:t>
            </a:r>
          </a:p>
        </p:txBody>
      </p:sp>
    </p:spTree>
    <p:extLst>
      <p:ext uri="{BB962C8B-B14F-4D97-AF65-F5344CB8AC3E}">
        <p14:creationId xmlns:p14="http://schemas.microsoft.com/office/powerpoint/2010/main" val="2359546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D7B475-B77D-4BFE-8B9D-86A1A0793DB3}"/>
              </a:ext>
            </a:extLst>
          </p:cNvPr>
          <p:cNvSpPr>
            <a:spLocks noGrp="1"/>
          </p:cNvSpPr>
          <p:nvPr>
            <p:ph type="sldNum" sz="quarter" idx="10"/>
          </p:nvPr>
        </p:nvSpPr>
        <p:spPr/>
        <p:txBody>
          <a:bodyPr/>
          <a:lstStyle/>
          <a:p>
            <a:fld id="{6B3B0B0F-E794-1244-9699-107C60B9C23A}" type="slidenum">
              <a:rPr lang="en-US" smtClean="0"/>
              <a:pPr/>
              <a:t>7</a:t>
            </a:fld>
            <a:endParaRPr lang="en-US"/>
          </a:p>
        </p:txBody>
      </p:sp>
      <p:sp>
        <p:nvSpPr>
          <p:cNvPr id="5" name="Footer Placeholder 4">
            <a:extLst>
              <a:ext uri="{FF2B5EF4-FFF2-40B4-BE49-F238E27FC236}">
                <a16:creationId xmlns:a16="http://schemas.microsoft.com/office/drawing/2014/main" id="{D5BBD898-F288-46CC-BF6D-CE6157E73942}"/>
              </a:ext>
            </a:extLst>
          </p:cNvPr>
          <p:cNvSpPr>
            <a:spLocks noGrp="1"/>
          </p:cNvSpPr>
          <p:nvPr>
            <p:ph type="ftr" sz="quarter" idx="3"/>
          </p:nvPr>
        </p:nvSpPr>
        <p:spPr/>
        <p:txBody>
          <a:bodyPr/>
          <a:lstStyle/>
          <a:p>
            <a:pPr algn="ctr"/>
            <a:r>
              <a:rPr lang="en-US"/>
              <a:t>European Centre for Medium-Range Weather Forecasts</a:t>
            </a:r>
          </a:p>
        </p:txBody>
      </p:sp>
      <p:sp>
        <p:nvSpPr>
          <p:cNvPr id="6" name="Title 1">
            <a:extLst>
              <a:ext uri="{FF2B5EF4-FFF2-40B4-BE49-F238E27FC236}">
                <a16:creationId xmlns:a16="http://schemas.microsoft.com/office/drawing/2014/main" id="{796A42B5-7853-40D1-88F5-06E71A93817C}"/>
              </a:ext>
            </a:extLst>
          </p:cNvPr>
          <p:cNvSpPr txBox="1">
            <a:spLocks/>
          </p:cNvSpPr>
          <p:nvPr/>
        </p:nvSpPr>
        <p:spPr>
          <a:xfrm>
            <a:off x="1110267" y="885380"/>
            <a:ext cx="9598566" cy="5087240"/>
          </a:xfrm>
          <a:prstGeom prst="rect">
            <a:avLst/>
          </a:prstGeom>
        </p:spPr>
        <p:txBody>
          <a:bodyPr/>
          <a:lstStyle>
            <a:lvl1pPr algn="l" defTabSz="342900" rtl="0" eaLnBrk="1" latinLnBrk="0" hangingPunct="1">
              <a:lnSpc>
                <a:spcPts val="2100"/>
              </a:lnSpc>
              <a:spcBef>
                <a:spcPct val="0"/>
              </a:spcBef>
              <a:buNone/>
              <a:defRPr sz="1800" kern="1200">
                <a:solidFill>
                  <a:schemeClr val="bg1"/>
                </a:solidFill>
                <a:latin typeface="+mj-lt"/>
                <a:ea typeface="+mj-ea"/>
                <a:cs typeface="+mj-cs"/>
              </a:defRPr>
            </a:lvl1pPr>
          </a:lstStyle>
          <a:p>
            <a:pPr defTabSz="457086">
              <a:lnSpc>
                <a:spcPts val="2799"/>
              </a:lnSpc>
              <a:buClr>
                <a:srgbClr val="C00000"/>
              </a:buClr>
              <a:defRPr/>
            </a:pPr>
            <a:endParaRPr lang="en-GB" sz="2133">
              <a:solidFill>
                <a:srgbClr val="064E83"/>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Status and user base of ERA5</a:t>
            </a:r>
          </a:p>
          <a:p>
            <a:pPr defTabSz="457086">
              <a:lnSpc>
                <a:spcPts val="2799"/>
              </a:lnSpc>
              <a:buClr>
                <a:srgbClr val="C00000"/>
              </a:buCl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Where ERA5 sits in the C3S climate dataset portfolio</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b="1">
                <a:solidFill>
                  <a:schemeClr val="tx1"/>
                </a:solidFill>
                <a:latin typeface="Arial"/>
                <a:cs typeface="Arial"/>
              </a:rPr>
              <a:t>Towards ERA6 </a:t>
            </a:r>
            <a:r>
              <a:rPr lang="en-GB" sz="2000" b="1">
                <a:solidFill>
                  <a:schemeClr val="tx1"/>
                </a:solidFill>
                <a:latin typeface="Arial"/>
                <a:cs typeface="Arial"/>
                <a:sym typeface="Wingdings" pitchFamily="2" charset="2"/>
              </a:rPr>
              <a:t> user requirements</a:t>
            </a:r>
          </a:p>
          <a:p>
            <a:pPr defTabSz="457086">
              <a:lnSpc>
                <a:spcPts val="2799"/>
              </a:lnSpc>
              <a:buClr>
                <a:srgbClr val="C00000"/>
              </a:buCl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What ERA6 gets from 8 years additional R&amp;D</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The benefit from more and better observations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Some results for ERA6 prototypes </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Status ERA6, summary/status</a:t>
            </a:r>
          </a:p>
        </p:txBody>
      </p:sp>
      <p:sp>
        <p:nvSpPr>
          <p:cNvPr id="8" name="Title 7">
            <a:extLst>
              <a:ext uri="{FF2B5EF4-FFF2-40B4-BE49-F238E27FC236}">
                <a16:creationId xmlns:a16="http://schemas.microsoft.com/office/drawing/2014/main" id="{1E4C9B70-690F-4197-BCC6-E0BB7E9A8CD0}"/>
              </a:ext>
            </a:extLst>
          </p:cNvPr>
          <p:cNvSpPr>
            <a:spLocks noGrp="1"/>
          </p:cNvSpPr>
          <p:nvPr>
            <p:ph type="title"/>
          </p:nvPr>
        </p:nvSpPr>
        <p:spPr>
          <a:xfrm>
            <a:off x="2160000" y="276399"/>
            <a:ext cx="7869600" cy="369332"/>
          </a:xfrm>
        </p:spPr>
        <p:txBody>
          <a:bodyPr/>
          <a:lstStyle/>
          <a:p>
            <a:r>
              <a:rPr lang="en-BZ" b="1"/>
              <a:t>Overview</a:t>
            </a:r>
            <a:endParaRPr lang="en-GB" b="1"/>
          </a:p>
        </p:txBody>
      </p:sp>
      <p:grpSp>
        <p:nvGrpSpPr>
          <p:cNvPr id="2" name="Group 1">
            <a:extLst>
              <a:ext uri="{FF2B5EF4-FFF2-40B4-BE49-F238E27FC236}">
                <a16:creationId xmlns:a16="http://schemas.microsoft.com/office/drawing/2014/main" id="{1AA74AFF-8601-6584-9DCD-6785FE48D7E5}"/>
              </a:ext>
            </a:extLst>
          </p:cNvPr>
          <p:cNvGrpSpPr>
            <a:grpSpLocks noChangeAspect="1"/>
          </p:cNvGrpSpPr>
          <p:nvPr/>
        </p:nvGrpSpPr>
        <p:grpSpPr>
          <a:xfrm>
            <a:off x="8177380" y="1309173"/>
            <a:ext cx="3121097" cy="4474855"/>
            <a:chOff x="5010036" y="1121398"/>
            <a:chExt cx="2196075" cy="3015058"/>
          </a:xfrm>
        </p:grpSpPr>
        <p:grpSp>
          <p:nvGrpSpPr>
            <p:cNvPr id="3" name="Group 2">
              <a:extLst>
                <a:ext uri="{FF2B5EF4-FFF2-40B4-BE49-F238E27FC236}">
                  <a16:creationId xmlns:a16="http://schemas.microsoft.com/office/drawing/2014/main" id="{1A5D0458-FB80-4215-0069-9EDA2EE3C6CE}"/>
                </a:ext>
              </a:extLst>
            </p:cNvPr>
            <p:cNvGrpSpPr/>
            <p:nvPr/>
          </p:nvGrpSpPr>
          <p:grpSpPr>
            <a:xfrm>
              <a:off x="5010036" y="1121398"/>
              <a:ext cx="2079372" cy="3015058"/>
              <a:chOff x="5228571" y="811678"/>
              <a:chExt cx="2079372" cy="3015058"/>
            </a:xfrm>
          </p:grpSpPr>
          <p:pic>
            <p:nvPicPr>
              <p:cNvPr id="9" name="Picture 8" descr="A map of the weather&#10;&#10;Description automatically generated">
                <a:extLst>
                  <a:ext uri="{FF2B5EF4-FFF2-40B4-BE49-F238E27FC236}">
                    <a16:creationId xmlns:a16="http://schemas.microsoft.com/office/drawing/2014/main" id="{6247C658-9AA6-5EB3-8279-F189E7DD2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8571" y="2354552"/>
                <a:ext cx="2079371" cy="1472184"/>
              </a:xfrm>
              <a:prstGeom prst="rect">
                <a:avLst/>
              </a:prstGeom>
            </p:spPr>
          </p:pic>
          <p:pic>
            <p:nvPicPr>
              <p:cNvPr id="10" name="Picture 9" descr="A map of the weather&#10;&#10;Description automatically generated">
                <a:extLst>
                  <a:ext uri="{FF2B5EF4-FFF2-40B4-BE49-F238E27FC236}">
                    <a16:creationId xmlns:a16="http://schemas.microsoft.com/office/drawing/2014/main" id="{DE3BE3DB-7635-0F77-A0FE-AAD7453548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8572" y="811678"/>
                <a:ext cx="2079371" cy="1472184"/>
              </a:xfrm>
              <a:prstGeom prst="rect">
                <a:avLst/>
              </a:prstGeom>
            </p:spPr>
          </p:pic>
          <p:sp>
            <p:nvSpPr>
              <p:cNvPr id="11" name="TextBox 10">
                <a:extLst>
                  <a:ext uri="{FF2B5EF4-FFF2-40B4-BE49-F238E27FC236}">
                    <a16:creationId xmlns:a16="http://schemas.microsoft.com/office/drawing/2014/main" id="{BD30DCB0-FA46-02EE-350D-0FE6E5962738}"/>
                  </a:ext>
                </a:extLst>
              </p:cNvPr>
              <p:cNvSpPr txBox="1"/>
              <p:nvPr/>
            </p:nvSpPr>
            <p:spPr>
              <a:xfrm>
                <a:off x="5435877" y="2432295"/>
                <a:ext cx="883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ERA5 31km (Tl 639)</a:t>
                </a:r>
              </a:p>
            </p:txBody>
          </p:sp>
          <p:sp>
            <p:nvSpPr>
              <p:cNvPr id="12" name="TextBox 11">
                <a:extLst>
                  <a:ext uri="{FF2B5EF4-FFF2-40B4-BE49-F238E27FC236}">
                    <a16:creationId xmlns:a16="http://schemas.microsoft.com/office/drawing/2014/main" id="{66536A26-268A-FCE8-4402-EE802BBBCFBC}"/>
                  </a:ext>
                </a:extLst>
              </p:cNvPr>
              <p:cNvSpPr txBox="1"/>
              <p:nvPr/>
            </p:nvSpPr>
            <p:spPr>
              <a:xfrm>
                <a:off x="5418522" y="905591"/>
                <a:ext cx="980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ERA6 14km (TCo799)</a:t>
                </a:r>
                <a:r>
                  <a:rPr lang="en-US" sz="1000">
                    <a:solidFill>
                      <a:srgbClr val="000000"/>
                    </a:solidFill>
                    <a:latin typeface="Arial"/>
                    <a:cs typeface="Arial"/>
                    <a:sym typeface="Arial"/>
                  </a:rPr>
                  <a:t> </a:t>
                </a:r>
              </a:p>
            </p:txBody>
          </p:sp>
        </p:grpSp>
        <p:sp>
          <p:nvSpPr>
            <p:cNvPr id="7" name="TextBox 6">
              <a:extLst>
                <a:ext uri="{FF2B5EF4-FFF2-40B4-BE49-F238E27FC236}">
                  <a16:creationId xmlns:a16="http://schemas.microsoft.com/office/drawing/2014/main" id="{EACF975B-8496-38A1-EE41-3078A4C427FA}"/>
                </a:ext>
              </a:extLst>
            </p:cNvPr>
            <p:cNvSpPr txBox="1"/>
            <p:nvPr/>
          </p:nvSpPr>
          <p:spPr>
            <a:xfrm>
              <a:off x="6134419" y="1150426"/>
              <a:ext cx="1071692" cy="241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900" b="1">
                  <a:solidFill>
                    <a:srgbClr val="000000"/>
                  </a:solidFill>
                  <a:latin typeface="Arial"/>
                  <a:cs typeface="Arial"/>
                  <a:sym typeface="Arial"/>
                </a:rPr>
                <a:t>Horizontal grid</a:t>
              </a:r>
            </a:p>
          </p:txBody>
        </p:sp>
      </p:grpSp>
    </p:spTree>
    <p:extLst>
      <p:ext uri="{BB962C8B-B14F-4D97-AF65-F5344CB8AC3E}">
        <p14:creationId xmlns:p14="http://schemas.microsoft.com/office/powerpoint/2010/main" val="4204868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defTabSz="609448">
              <a:defRPr/>
            </a:pPr>
            <a:fld id="{6B3B0B0F-E794-1244-9699-107C60B9C23A}" type="slidenum">
              <a:rPr lang="en-US">
                <a:latin typeface="Arial"/>
              </a:rPr>
              <a:pPr defTabSz="609448">
                <a:defRPr/>
              </a:pPr>
              <a:t>8</a:t>
            </a:fld>
            <a:endParaRPr lang="en-US">
              <a:latin typeface="Arial"/>
            </a:endParaRPr>
          </a:p>
        </p:txBody>
      </p:sp>
      <p:sp>
        <p:nvSpPr>
          <p:cNvPr id="5" name="Footer Placeholder 4"/>
          <p:cNvSpPr>
            <a:spLocks noGrp="1"/>
          </p:cNvSpPr>
          <p:nvPr>
            <p:ph type="ftr" sz="quarter" idx="3"/>
          </p:nvPr>
        </p:nvSpPr>
        <p:spPr/>
        <p:txBody>
          <a:bodyPr/>
          <a:lstStyle/>
          <a:p>
            <a:pPr algn="ctr" defTabSz="609448">
              <a:defRPr/>
            </a:pPr>
            <a:r>
              <a:rPr lang="en-US">
                <a:latin typeface="Arial"/>
              </a:rPr>
              <a:t>European Centre for Medium-Range Weather Forecasts</a:t>
            </a:r>
          </a:p>
        </p:txBody>
      </p:sp>
      <p:sp>
        <p:nvSpPr>
          <p:cNvPr id="12" name="Rectangle 11">
            <a:extLst>
              <a:ext uri="{FF2B5EF4-FFF2-40B4-BE49-F238E27FC236}">
                <a16:creationId xmlns:a16="http://schemas.microsoft.com/office/drawing/2014/main" id="{91AACF8D-FDA1-8055-3481-FD3F906AF60D}"/>
              </a:ext>
            </a:extLst>
          </p:cNvPr>
          <p:cNvSpPr/>
          <p:nvPr/>
        </p:nvSpPr>
        <p:spPr>
          <a:xfrm>
            <a:off x="818758" y="531252"/>
            <a:ext cx="9959923" cy="902618"/>
          </a:xfrm>
          <a:prstGeom prst="rect">
            <a:avLst/>
          </a:prstGeom>
        </p:spPr>
        <p:txBody>
          <a:bodyPr wrap="square" lIns="121856" tIns="60928" rIns="121856" bIns="60928" anchor="t">
            <a:spAutoFit/>
          </a:bodyPr>
          <a:lstStyle/>
          <a:p>
            <a:pPr defTabSz="1218286">
              <a:defRPr/>
            </a:pPr>
            <a:r>
              <a:rPr lang="en-GB" sz="1866" b="1">
                <a:solidFill>
                  <a:srgbClr val="C00000"/>
                </a:solidFill>
                <a:latin typeface="Arial"/>
                <a:cs typeface="Helvetica"/>
              </a:rPr>
              <a:t>Configuration: </a:t>
            </a:r>
            <a:r>
              <a:rPr lang="en-GB" sz="1600">
                <a:solidFill>
                  <a:prstClr val="black"/>
                </a:solidFill>
                <a:latin typeface="Calibri"/>
              </a:rPr>
              <a:t>75 years of reanalysis, to be maintained close to real time once completed, based on IFS Cy49r2</a:t>
            </a:r>
          </a:p>
          <a:p>
            <a:pPr marL="342729" indent="-342729" defTabSz="1218286">
              <a:buClr>
                <a:srgbClr val="C00000"/>
              </a:buClr>
              <a:buFont typeface="Arial" panose="020B0604020202020204" pitchFamily="34" charset="0"/>
              <a:buChar char="•"/>
              <a:defRPr/>
            </a:pPr>
            <a:r>
              <a:rPr lang="en-GB" sz="1600">
                <a:solidFill>
                  <a:prstClr val="black"/>
                </a:solidFill>
                <a:latin typeface="Calibri"/>
                <a:cs typeface="Helvetica"/>
              </a:rPr>
              <a:t>Higher horizontal resolution of </a:t>
            </a:r>
            <a:r>
              <a:rPr lang="en-GB" sz="1600" b="1">
                <a:solidFill>
                  <a:prstClr val="black"/>
                </a:solidFill>
                <a:latin typeface="Calibri"/>
                <a:cs typeface="Helvetica"/>
              </a:rPr>
              <a:t>14km</a:t>
            </a:r>
            <a:r>
              <a:rPr lang="en-GB" sz="1600">
                <a:solidFill>
                  <a:prstClr val="black"/>
                </a:solidFill>
                <a:latin typeface="Calibri"/>
                <a:cs typeface="Helvetica"/>
              </a:rPr>
              <a:t> (TCo799) for all components (ERA5 31km for atmosphere, 40km for waves)</a:t>
            </a:r>
          </a:p>
          <a:p>
            <a:pPr marL="342729" indent="-342729" defTabSz="1218286">
              <a:buClr>
                <a:srgbClr val="C00000"/>
              </a:buClr>
              <a:buFont typeface="Arial" panose="020B0604020202020204" pitchFamily="34" charset="0"/>
              <a:buChar char="•"/>
              <a:defRPr/>
            </a:pPr>
            <a:r>
              <a:rPr lang="en-GB" sz="1600">
                <a:solidFill>
                  <a:prstClr val="black"/>
                </a:solidFill>
                <a:latin typeface="Calibri"/>
                <a:cs typeface="Helvetica"/>
              </a:rPr>
              <a:t>Uncertainty estimate at 28km (TCo399) from 11-member ensemble (63km for ERA5)</a:t>
            </a:r>
          </a:p>
        </p:txBody>
      </p:sp>
      <p:sp>
        <p:nvSpPr>
          <p:cNvPr id="21" name="TextBox 20">
            <a:extLst>
              <a:ext uri="{FF2B5EF4-FFF2-40B4-BE49-F238E27FC236}">
                <a16:creationId xmlns:a16="http://schemas.microsoft.com/office/drawing/2014/main" id="{7E31E4B6-88B8-D987-C4B6-4B00AB4986FA}"/>
              </a:ext>
            </a:extLst>
          </p:cNvPr>
          <p:cNvSpPr txBox="1"/>
          <p:nvPr/>
        </p:nvSpPr>
        <p:spPr>
          <a:xfrm>
            <a:off x="889546" y="158278"/>
            <a:ext cx="9535964" cy="3794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1218895">
              <a:defRPr/>
            </a:pPr>
            <a:r>
              <a:rPr lang="en-GB" sz="1866" b="1" i="1">
                <a:solidFill>
                  <a:srgbClr val="4F81BD"/>
                </a:solidFill>
                <a:latin typeface="Calibri"/>
                <a:sym typeface="Arial"/>
              </a:rPr>
              <a:t>ERA6 will benefit from an additional 8 years of R&amp;D at ECMWF &amp; improved compute capacity</a:t>
            </a:r>
            <a:endParaRPr lang="en-US" sz="1866" b="1" i="1">
              <a:solidFill>
                <a:srgbClr val="4F81BD"/>
              </a:solidFill>
              <a:latin typeface="Calibri"/>
            </a:endParaRPr>
          </a:p>
        </p:txBody>
      </p:sp>
      <p:sp>
        <p:nvSpPr>
          <p:cNvPr id="22" name="Rectangle 21">
            <a:extLst>
              <a:ext uri="{FF2B5EF4-FFF2-40B4-BE49-F238E27FC236}">
                <a16:creationId xmlns:a16="http://schemas.microsoft.com/office/drawing/2014/main" id="{8F034033-7AEE-6BA3-C2DB-937BD6CDE711}"/>
              </a:ext>
            </a:extLst>
          </p:cNvPr>
          <p:cNvSpPr/>
          <p:nvPr/>
        </p:nvSpPr>
        <p:spPr>
          <a:xfrm>
            <a:off x="830509" y="1763482"/>
            <a:ext cx="10635072" cy="1395061"/>
          </a:xfrm>
          <a:prstGeom prst="rect">
            <a:avLst/>
          </a:prstGeom>
        </p:spPr>
        <p:txBody>
          <a:bodyPr wrap="square" lIns="121856" tIns="60928" rIns="121856" bIns="60928" anchor="t">
            <a:spAutoFit/>
          </a:bodyPr>
          <a:lstStyle/>
          <a:p>
            <a:pPr defTabSz="1218286">
              <a:defRPr/>
            </a:pPr>
            <a:r>
              <a:rPr lang="en-GB" sz="1866" b="1">
                <a:solidFill>
                  <a:srgbClr val="C00000"/>
                </a:solidFill>
                <a:latin typeface="Arial"/>
                <a:cs typeface="Helvetica"/>
              </a:rPr>
              <a:t>Science :</a:t>
            </a:r>
            <a:endParaRPr lang="en-GB" sz="1866" b="1">
              <a:solidFill>
                <a:srgbClr val="000000"/>
              </a:solidFill>
              <a:latin typeface="Arial"/>
              <a:cs typeface="Helvetica"/>
            </a:endParaRPr>
          </a:p>
          <a:p>
            <a:pPr marL="341968" indent="-341968" defTabSz="1218286">
              <a:buClr>
                <a:srgbClr val="C00000"/>
              </a:buClr>
              <a:buFont typeface="Arial" panose="020B0604020202020204" pitchFamily="34" charset="0"/>
              <a:buChar char="•"/>
              <a:defRPr/>
            </a:pPr>
            <a:r>
              <a:rPr lang="en-GB" sz="1600">
                <a:solidFill>
                  <a:prstClr val="black"/>
                </a:solidFill>
                <a:latin typeface="Calibri"/>
                <a:ea typeface="Calibri"/>
                <a:cs typeface="Helvetica"/>
              </a:rPr>
              <a:t>8 years of additional R&amp;D at ECMWF</a:t>
            </a:r>
          </a:p>
          <a:p>
            <a:pPr marL="341968" indent="-341968" defTabSz="1218286">
              <a:buClr>
                <a:srgbClr val="C00000"/>
              </a:buClr>
              <a:buFont typeface="Arial" panose="020B0604020202020204" pitchFamily="34" charset="0"/>
              <a:buChar char="•"/>
              <a:defRPr/>
            </a:pPr>
            <a:r>
              <a:rPr lang="en-GB" sz="1600" b="1">
                <a:solidFill>
                  <a:prstClr val="black"/>
                </a:solidFill>
                <a:latin typeface="Calibri"/>
                <a:ea typeface="Calibri"/>
                <a:cs typeface="Helvetica"/>
              </a:rPr>
              <a:t>Ocean model </a:t>
            </a:r>
            <a:r>
              <a:rPr lang="en-GB" sz="1600">
                <a:solidFill>
                  <a:prstClr val="black"/>
                </a:solidFill>
                <a:latin typeface="Calibri"/>
                <a:ea typeface="Calibri"/>
                <a:cs typeface="Helvetica"/>
              </a:rPr>
              <a:t>(NEMO4) fully coupled in DA trajectories</a:t>
            </a:r>
          </a:p>
          <a:p>
            <a:pPr marL="341968" indent="-341968" defTabSz="1218286">
              <a:buClr>
                <a:srgbClr val="C00000"/>
              </a:buClr>
              <a:buFont typeface="Arial" panose="020B0604020202020204" pitchFamily="34" charset="0"/>
              <a:buChar char="•"/>
              <a:defRPr/>
            </a:pPr>
            <a:r>
              <a:rPr lang="en-GB" sz="1600">
                <a:solidFill>
                  <a:prstClr val="black"/>
                </a:solidFill>
                <a:latin typeface="Calibri"/>
                <a:ea typeface="Calibri"/>
                <a:cs typeface="Helvetica"/>
              </a:rPr>
              <a:t>Handle stratospheric biases, better forcing for large lakes, better initialization soil moisture</a:t>
            </a:r>
          </a:p>
          <a:p>
            <a:pPr marL="341968" indent="-341968" defTabSz="1218286">
              <a:buClr>
                <a:srgbClr val="C00000"/>
              </a:buClr>
              <a:buFont typeface="Arial" panose="020B0604020202020204" pitchFamily="34" charset="0"/>
              <a:buChar char="•"/>
              <a:defRPr/>
            </a:pPr>
            <a:r>
              <a:rPr lang="en-GB" sz="1600">
                <a:solidFill>
                  <a:prstClr val="black"/>
                </a:solidFill>
                <a:latin typeface="Calibri"/>
              </a:rPr>
              <a:t>Resolve several other ERA5 known issues</a:t>
            </a:r>
            <a:endParaRPr lang="en-GB" sz="1600">
              <a:solidFill>
                <a:prstClr val="black"/>
              </a:solidFill>
              <a:latin typeface="Calibri"/>
              <a:ea typeface="Calibri"/>
              <a:cs typeface="Calibri"/>
            </a:endParaRPr>
          </a:p>
        </p:txBody>
      </p:sp>
      <p:grpSp>
        <p:nvGrpSpPr>
          <p:cNvPr id="23" name="Group 22">
            <a:extLst>
              <a:ext uri="{FF2B5EF4-FFF2-40B4-BE49-F238E27FC236}">
                <a16:creationId xmlns:a16="http://schemas.microsoft.com/office/drawing/2014/main" id="{F89757B1-83A9-F957-1189-F4FE239220FD}"/>
              </a:ext>
            </a:extLst>
          </p:cNvPr>
          <p:cNvGrpSpPr/>
          <p:nvPr/>
        </p:nvGrpSpPr>
        <p:grpSpPr>
          <a:xfrm>
            <a:off x="818758" y="4994606"/>
            <a:ext cx="10898377" cy="1705116"/>
            <a:chOff x="966896" y="3781310"/>
            <a:chExt cx="8175912" cy="1279170"/>
          </a:xfrm>
        </p:grpSpPr>
        <p:sp>
          <p:nvSpPr>
            <p:cNvPr id="24" name="Slide Number Placeholder 3">
              <a:extLst>
                <a:ext uri="{FF2B5EF4-FFF2-40B4-BE49-F238E27FC236}">
                  <a16:creationId xmlns:a16="http://schemas.microsoft.com/office/drawing/2014/main" id="{9313EE28-C290-A534-370B-34A7A8A2DA81}"/>
                </a:ext>
              </a:extLst>
            </p:cNvPr>
            <p:cNvSpPr txBox="1">
              <a:spLocks/>
            </p:cNvSpPr>
            <p:nvPr/>
          </p:nvSpPr>
          <p:spPr>
            <a:xfrm>
              <a:off x="7523390" y="4730629"/>
              <a:ext cx="1619418" cy="161958"/>
            </a:xfrm>
            <a:prstGeom prst="rect">
              <a:avLst/>
            </a:prstGeom>
          </p:spPr>
          <p:txBody>
            <a:bodyPr vert="horz" lIns="121856" tIns="60928" rIns="121856" bIns="60928"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6972">
                <a:defRPr/>
              </a:pPr>
              <a:fld id="{6B3B0B0F-E794-1244-9699-107C60B9C23A}" type="slidenum">
                <a:rPr lang="en-US" sz="1600">
                  <a:solidFill>
                    <a:prstClr val="white"/>
                  </a:solidFill>
                  <a:latin typeface="Arial"/>
                </a:rPr>
                <a:pPr defTabSz="456972">
                  <a:defRPr/>
                </a:pPr>
                <a:t>8</a:t>
              </a:fld>
              <a:endParaRPr lang="en-US" sz="1600">
                <a:solidFill>
                  <a:prstClr val="white"/>
                </a:solidFill>
                <a:latin typeface="Arial"/>
              </a:endParaRPr>
            </a:p>
          </p:txBody>
        </p:sp>
        <p:sp>
          <p:nvSpPr>
            <p:cNvPr id="25" name="Rectangle 24">
              <a:extLst>
                <a:ext uri="{FF2B5EF4-FFF2-40B4-BE49-F238E27FC236}">
                  <a16:creationId xmlns:a16="http://schemas.microsoft.com/office/drawing/2014/main" id="{D4858A89-8FA4-4F28-1B20-A0D8B3EFF9A0}"/>
                </a:ext>
              </a:extLst>
            </p:cNvPr>
            <p:cNvSpPr/>
            <p:nvPr/>
          </p:nvSpPr>
          <p:spPr>
            <a:xfrm>
              <a:off x="966896" y="3781310"/>
              <a:ext cx="8060531" cy="1208241"/>
            </a:xfrm>
            <a:prstGeom prst="rect">
              <a:avLst/>
            </a:prstGeom>
          </p:spPr>
          <p:txBody>
            <a:bodyPr wrap="square">
              <a:spAutoFit/>
            </a:bodyPr>
            <a:lstStyle/>
            <a:p>
              <a:pPr defTabSz="1218286">
                <a:defRPr/>
              </a:pPr>
              <a:r>
                <a:rPr lang="en-GB" sz="1866" b="1">
                  <a:solidFill>
                    <a:srgbClr val="C00000"/>
                  </a:solidFill>
                  <a:latin typeface="Arial"/>
                  <a:cs typeface="Helvetica"/>
                </a:rPr>
                <a:t>Products: </a:t>
              </a:r>
              <a:r>
                <a:rPr lang="en-GB" sz="1600">
                  <a:solidFill>
                    <a:prstClr val="black"/>
                  </a:solidFill>
                  <a:latin typeface="Calibri"/>
                </a:rPr>
                <a:t>based on user requirements</a:t>
              </a:r>
              <a:endParaRPr lang="en-GB" sz="1600">
                <a:solidFill>
                  <a:prstClr val="black"/>
                </a:solidFill>
                <a:latin typeface="Calibri"/>
                <a:cs typeface="Helvetica"/>
              </a:endParaRPr>
            </a:p>
            <a:p>
              <a:pPr marL="342729" indent="-342729" defTabSz="1218286">
                <a:buClr>
                  <a:srgbClr val="C00000"/>
                </a:buClr>
                <a:buFont typeface="Arial" panose="020B0604020202020204" pitchFamily="34" charset="0"/>
                <a:buChar char="•"/>
                <a:defRPr/>
              </a:pPr>
              <a:r>
                <a:rPr lang="en-GB" sz="1600">
                  <a:solidFill>
                    <a:prstClr val="black"/>
                  </a:solidFill>
                  <a:latin typeface="Calibri"/>
                  <a:cs typeface="Helvetica"/>
                </a:rPr>
                <a:t>3D+2D </a:t>
              </a:r>
              <a:r>
                <a:rPr lang="en-GB" sz="1600" b="1">
                  <a:solidFill>
                    <a:prstClr val="black"/>
                  </a:solidFill>
                  <a:latin typeface="Calibri"/>
                  <a:cs typeface="Helvetica"/>
                </a:rPr>
                <a:t>ocean parameters</a:t>
              </a:r>
            </a:p>
            <a:p>
              <a:pPr marL="342729" indent="-342729" defTabSz="1218286">
                <a:buClr>
                  <a:srgbClr val="C00000"/>
                </a:buClr>
                <a:buFont typeface="Arial" panose="020B0604020202020204" pitchFamily="34" charset="0"/>
                <a:buChar char="•"/>
                <a:defRPr/>
              </a:pPr>
              <a:r>
                <a:rPr lang="en-GB" sz="1600" b="1">
                  <a:solidFill>
                    <a:prstClr val="black"/>
                  </a:solidFill>
                  <a:latin typeface="Calibri"/>
                  <a:cs typeface="Helvetica"/>
                </a:rPr>
                <a:t>Height levels </a:t>
              </a:r>
              <a:r>
                <a:rPr lang="en-GB" sz="1600">
                  <a:solidFill>
                    <a:prstClr val="black"/>
                  </a:solidFill>
                  <a:latin typeface="Calibri"/>
                  <a:cs typeface="Helvetica"/>
                </a:rPr>
                <a:t>for the lowest part of the atmosphere</a:t>
              </a:r>
              <a:endParaRPr lang="en-GB" sz="1600" b="1">
                <a:solidFill>
                  <a:prstClr val="black"/>
                </a:solidFill>
                <a:latin typeface="Calibri"/>
                <a:cs typeface="Helvetica"/>
              </a:endParaRPr>
            </a:p>
            <a:p>
              <a:pPr marL="342729" indent="-342729" defTabSz="1218286">
                <a:buClr>
                  <a:srgbClr val="C00000"/>
                </a:buClr>
                <a:buFont typeface="Arial" panose="020B0604020202020204" pitchFamily="34" charset="0"/>
                <a:buChar char="•"/>
                <a:defRPr/>
              </a:pPr>
              <a:r>
                <a:rPr lang="en-GB" sz="1600">
                  <a:solidFill>
                    <a:prstClr val="black"/>
                  </a:solidFill>
                  <a:latin typeface="Calibri"/>
                  <a:cs typeface="Helvetica"/>
                </a:rPr>
                <a:t>Hourly, for extended list of (new) parameters, e.g., Rh2m, clear-air turbulence (CAT)</a:t>
              </a:r>
            </a:p>
            <a:p>
              <a:pPr marL="342729" indent="-342729" defTabSz="1218286">
                <a:buClr>
                  <a:srgbClr val="C00000"/>
                </a:buClr>
                <a:buFont typeface="Arial" panose="020B0604020202020204" pitchFamily="34" charset="0"/>
                <a:buChar char="•"/>
                <a:defRPr/>
              </a:pPr>
              <a:r>
                <a:rPr lang="en-GB" sz="1600" b="1">
                  <a:solidFill>
                    <a:prstClr val="black"/>
                  </a:solidFill>
                  <a:latin typeface="Calibri"/>
                </a:rPr>
                <a:t>Daily</a:t>
              </a:r>
              <a:r>
                <a:rPr lang="en-GB" sz="1600">
                  <a:solidFill>
                    <a:prstClr val="black"/>
                  </a:solidFill>
                  <a:latin typeface="Calibri"/>
                </a:rPr>
                <a:t> in addition to monthly </a:t>
              </a:r>
              <a:r>
                <a:rPr lang="en-GB" sz="1600" b="1">
                  <a:solidFill>
                    <a:prstClr val="black"/>
                  </a:solidFill>
                  <a:latin typeface="Calibri"/>
                </a:rPr>
                <a:t>precalculated statistics</a:t>
              </a:r>
            </a:p>
            <a:p>
              <a:pPr marL="342729" indent="-342729" defTabSz="1218286">
                <a:buClr>
                  <a:srgbClr val="C00000"/>
                </a:buClr>
                <a:buFont typeface="Arial" panose="020B0604020202020204" pitchFamily="34" charset="0"/>
                <a:buChar char="•"/>
                <a:defRPr/>
              </a:pPr>
              <a:r>
                <a:rPr lang="en-GB" sz="1600" b="1">
                  <a:solidFill>
                    <a:prstClr val="black"/>
                  </a:solidFill>
                  <a:latin typeface="Calibri"/>
                </a:rPr>
                <a:t>GRIB2</a:t>
              </a:r>
            </a:p>
          </p:txBody>
        </p:sp>
        <p:grpSp>
          <p:nvGrpSpPr>
            <p:cNvPr id="26" name="Group 25">
              <a:extLst>
                <a:ext uri="{FF2B5EF4-FFF2-40B4-BE49-F238E27FC236}">
                  <a16:creationId xmlns:a16="http://schemas.microsoft.com/office/drawing/2014/main" id="{50CB4831-D59F-1FE1-238D-1E1B8C54AABF}"/>
                </a:ext>
              </a:extLst>
            </p:cNvPr>
            <p:cNvGrpSpPr/>
            <p:nvPr/>
          </p:nvGrpSpPr>
          <p:grpSpPr>
            <a:xfrm>
              <a:off x="6765810" y="4238860"/>
              <a:ext cx="1459423" cy="821620"/>
              <a:chOff x="6810536" y="4220883"/>
              <a:chExt cx="1459423" cy="821620"/>
            </a:xfrm>
          </p:grpSpPr>
          <p:pic>
            <p:nvPicPr>
              <p:cNvPr id="27" name="Picture 26" descr="A close-up of a plane&#10;&#10;Description automatically generated">
                <a:extLst>
                  <a:ext uri="{FF2B5EF4-FFF2-40B4-BE49-F238E27FC236}">
                    <a16:creationId xmlns:a16="http://schemas.microsoft.com/office/drawing/2014/main" id="{ABADBFA9-E65A-77B6-F37E-0086D2269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0536" y="4220883"/>
                <a:ext cx="1459423" cy="821620"/>
              </a:xfrm>
              <a:prstGeom prst="rect">
                <a:avLst/>
              </a:prstGeom>
            </p:spPr>
          </p:pic>
          <p:sp>
            <p:nvSpPr>
              <p:cNvPr id="28" name="TextBox 27">
                <a:extLst>
                  <a:ext uri="{FF2B5EF4-FFF2-40B4-BE49-F238E27FC236}">
                    <a16:creationId xmlns:a16="http://schemas.microsoft.com/office/drawing/2014/main" id="{4F889805-1B74-4432-05F9-890D70FA35AE}"/>
                  </a:ext>
                </a:extLst>
              </p:cNvPr>
              <p:cNvSpPr txBox="1"/>
              <p:nvPr/>
            </p:nvSpPr>
            <p:spPr>
              <a:xfrm>
                <a:off x="6810536" y="4824225"/>
                <a:ext cx="1368250" cy="1846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0941" tIns="60941" rIns="60941" bIns="60941" numCol="1" spcCol="38100" rtlCol="0" anchor="t">
                <a:spAutoFit/>
              </a:bodyPr>
              <a:lstStyle/>
              <a:p>
                <a:pPr defTabSz="1218895" hangingPunct="0">
                  <a:defRPr/>
                </a:pPr>
                <a:r>
                  <a:rPr lang="en-US" sz="800" err="1">
                    <a:solidFill>
                      <a:srgbClr val="FFFFFF"/>
                    </a:solidFill>
                    <a:latin typeface="Arial"/>
                    <a:cs typeface="Arial"/>
                    <a:sym typeface="Arial"/>
                  </a:rPr>
                  <a:t>Source:Reuters</a:t>
                </a:r>
                <a:r>
                  <a:rPr lang="en-US" sz="800">
                    <a:solidFill>
                      <a:srgbClr val="FFFFFF"/>
                    </a:solidFill>
                    <a:latin typeface="Arial"/>
                    <a:cs typeface="Arial"/>
                    <a:sym typeface="Arial"/>
                  </a:rPr>
                  <a:t>, from </a:t>
                </a:r>
                <a:r>
                  <a:rPr lang="en-US" sz="800" err="1">
                    <a:solidFill>
                      <a:srgbClr val="FFFFFF"/>
                    </a:solidFill>
                    <a:latin typeface="Arial"/>
                    <a:cs typeface="Arial"/>
                    <a:sym typeface="Arial"/>
                  </a:rPr>
                  <a:t>www.bbc.co.uk</a:t>
                </a:r>
                <a:endParaRPr lang="en-US" sz="800">
                  <a:solidFill>
                    <a:srgbClr val="FFFFFF"/>
                  </a:solidFill>
                  <a:latin typeface="Arial"/>
                  <a:cs typeface="Arial"/>
                  <a:sym typeface="Arial"/>
                </a:endParaRPr>
              </a:p>
            </p:txBody>
          </p:sp>
        </p:grpSp>
      </p:grpSp>
      <p:grpSp>
        <p:nvGrpSpPr>
          <p:cNvPr id="29" name="Group 28">
            <a:extLst>
              <a:ext uri="{FF2B5EF4-FFF2-40B4-BE49-F238E27FC236}">
                <a16:creationId xmlns:a16="http://schemas.microsoft.com/office/drawing/2014/main" id="{636F3BF0-3437-5767-ED6E-C09E6E4A049C}"/>
              </a:ext>
            </a:extLst>
          </p:cNvPr>
          <p:cNvGrpSpPr/>
          <p:nvPr/>
        </p:nvGrpSpPr>
        <p:grpSpPr>
          <a:xfrm>
            <a:off x="818758" y="3433029"/>
            <a:ext cx="10898377" cy="2018589"/>
            <a:chOff x="713671" y="2625118"/>
            <a:chExt cx="8175912" cy="1514335"/>
          </a:xfrm>
        </p:grpSpPr>
        <p:sp>
          <p:nvSpPr>
            <p:cNvPr id="30" name="Rectangle 29">
              <a:extLst>
                <a:ext uri="{FF2B5EF4-FFF2-40B4-BE49-F238E27FC236}">
                  <a16:creationId xmlns:a16="http://schemas.microsoft.com/office/drawing/2014/main" id="{68AAB32E-B795-384D-B224-673D0976BEB9}"/>
                </a:ext>
              </a:extLst>
            </p:cNvPr>
            <p:cNvSpPr/>
            <p:nvPr/>
          </p:nvSpPr>
          <p:spPr>
            <a:xfrm>
              <a:off x="713671" y="2868761"/>
              <a:ext cx="8060531" cy="654099"/>
            </a:xfrm>
            <a:prstGeom prst="rect">
              <a:avLst/>
            </a:prstGeom>
          </p:spPr>
          <p:txBody>
            <a:bodyPr wrap="square">
              <a:spAutoFit/>
            </a:bodyPr>
            <a:lstStyle/>
            <a:p>
              <a:pPr defTabSz="1218286">
                <a:defRPr/>
              </a:pPr>
              <a:r>
                <a:rPr lang="en-GB" sz="1866" b="1">
                  <a:solidFill>
                    <a:srgbClr val="C00000"/>
                  </a:solidFill>
                  <a:latin typeface="Arial" panose="020B0604020202020204" pitchFamily="34" charset="0"/>
                  <a:cs typeface="Helvetica"/>
                </a:rPr>
                <a:t>Ingest the best observations:</a:t>
              </a:r>
              <a:endParaRPr lang="en-GB" sz="1866" b="1">
                <a:solidFill>
                  <a:srgbClr val="000000"/>
                </a:solidFill>
                <a:latin typeface="Arial" panose="020B0604020202020204" pitchFamily="34" charset="0"/>
                <a:cs typeface="Helvetica"/>
              </a:endParaRPr>
            </a:p>
            <a:p>
              <a:pPr marL="342729" indent="-342729" defTabSz="1218286">
                <a:buClr>
                  <a:srgbClr val="C00000"/>
                </a:buClr>
                <a:buFont typeface="Arial" panose="020B0604020202020204" pitchFamily="34" charset="0"/>
                <a:buChar char="•"/>
                <a:defRPr/>
              </a:pPr>
              <a:r>
                <a:rPr lang="en-GB" sz="1600">
                  <a:solidFill>
                    <a:prstClr val="black"/>
                  </a:solidFill>
                  <a:latin typeface="Calibri"/>
                </a:rPr>
                <a:t>Satellite+ in-situ reprocessing and data rescue</a:t>
              </a:r>
            </a:p>
            <a:p>
              <a:pPr marL="342729" indent="-342729" defTabSz="1218286">
                <a:buClr>
                  <a:srgbClr val="C00000"/>
                </a:buClr>
                <a:buFont typeface="Arial" panose="020B0604020202020204" pitchFamily="34" charset="0"/>
                <a:buChar char="•"/>
                <a:defRPr/>
              </a:pPr>
              <a:r>
                <a:rPr lang="en-GB" sz="1600">
                  <a:solidFill>
                    <a:prstClr val="black"/>
                  </a:solidFill>
                  <a:latin typeface="Calibri"/>
                </a:rPr>
                <a:t>Together with EUMETSAT, SPASCIA, Maynooth University + partners</a:t>
              </a:r>
              <a:endParaRPr lang="en-GB" sz="1333">
                <a:solidFill>
                  <a:srgbClr val="002060"/>
                </a:solidFill>
                <a:latin typeface="Calibri"/>
              </a:endParaRPr>
            </a:p>
          </p:txBody>
        </p:sp>
        <p:grpSp>
          <p:nvGrpSpPr>
            <p:cNvPr id="31" name="Group 30">
              <a:extLst>
                <a:ext uri="{FF2B5EF4-FFF2-40B4-BE49-F238E27FC236}">
                  <a16:creationId xmlns:a16="http://schemas.microsoft.com/office/drawing/2014/main" id="{9AC27C76-8023-BC4E-D84F-CF1E882F862D}"/>
                </a:ext>
              </a:extLst>
            </p:cNvPr>
            <p:cNvGrpSpPr/>
            <p:nvPr/>
          </p:nvGrpSpPr>
          <p:grpSpPr>
            <a:xfrm>
              <a:off x="7184707" y="2625118"/>
              <a:ext cx="1704876" cy="1514335"/>
              <a:chOff x="7108555" y="2625118"/>
              <a:chExt cx="1704876" cy="1514335"/>
            </a:xfrm>
          </p:grpSpPr>
          <p:pic>
            <p:nvPicPr>
              <p:cNvPr id="32" name="Picture 4">
                <a:extLst>
                  <a:ext uri="{FF2B5EF4-FFF2-40B4-BE49-F238E27FC236}">
                    <a16:creationId xmlns:a16="http://schemas.microsoft.com/office/drawing/2014/main" id="{BF5CA0D9-1216-4C5E-822C-FDE19482C6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20" t="4204" r="66786" b="64299"/>
              <a:stretch/>
            </p:blipFill>
            <p:spPr bwMode="auto">
              <a:xfrm>
                <a:off x="7108555" y="2769464"/>
                <a:ext cx="1704876" cy="1369989"/>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26630F73-CEFE-CAA4-64F3-C26F23729A77}"/>
                  </a:ext>
                </a:extLst>
              </p:cNvPr>
              <p:cNvSpPr txBox="1"/>
              <p:nvPr/>
            </p:nvSpPr>
            <p:spPr>
              <a:xfrm>
                <a:off x="7239284" y="2625118"/>
                <a:ext cx="1458767" cy="192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1218895">
                  <a:defRPr/>
                </a:pPr>
                <a:r>
                  <a:rPr lang="en-GB" sz="1066">
                    <a:solidFill>
                      <a:srgbClr val="000000"/>
                    </a:solidFill>
                    <a:latin typeface="Calibri" panose="020F0502020204030204" pitchFamily="34" charset="0"/>
                  </a:rPr>
                  <a:t>Geological Survey of Denmark</a:t>
                </a:r>
                <a:endParaRPr lang="en-US" sz="1066">
                  <a:solidFill>
                    <a:srgbClr val="000000"/>
                  </a:solidFill>
                  <a:latin typeface="Helvetica"/>
                </a:endParaRPr>
              </a:p>
            </p:txBody>
          </p:sp>
        </p:grpSp>
      </p:grpSp>
      <p:pic>
        <p:nvPicPr>
          <p:cNvPr id="2" name="Picture 1">
            <a:extLst>
              <a:ext uri="{FF2B5EF4-FFF2-40B4-BE49-F238E27FC236}">
                <a16:creationId xmlns:a16="http://schemas.microsoft.com/office/drawing/2014/main" id="{83AC6E65-783E-5BD4-B55A-78FBE9A229E9}"/>
              </a:ext>
            </a:extLst>
          </p:cNvPr>
          <p:cNvPicPr>
            <a:picLocks noChangeAspect="1"/>
          </p:cNvPicPr>
          <p:nvPr/>
        </p:nvPicPr>
        <p:blipFill rotWithShape="1">
          <a:blip r:embed="rId4">
            <a:extLst>
              <a:ext uri="{28A0092B-C50C-407E-A947-70E740481C1C}">
                <a14:useLocalDpi xmlns:a14="http://schemas.microsoft.com/office/drawing/2010/main" val="0"/>
              </a:ext>
            </a:extLst>
          </a:blip>
          <a:srcRect l="6222" t="14254" r="6185" b="2999"/>
          <a:stretch/>
        </p:blipFill>
        <p:spPr>
          <a:xfrm>
            <a:off x="9044382" y="1390964"/>
            <a:ext cx="2899278" cy="1981352"/>
          </a:xfrm>
          <a:prstGeom prst="rect">
            <a:avLst/>
          </a:prstGeom>
        </p:spPr>
      </p:pic>
    </p:spTree>
    <p:extLst>
      <p:ext uri="{BB962C8B-B14F-4D97-AF65-F5344CB8AC3E}">
        <p14:creationId xmlns:p14="http://schemas.microsoft.com/office/powerpoint/2010/main" val="312446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linds(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D7B475-B77D-4BFE-8B9D-86A1A0793DB3}"/>
              </a:ext>
            </a:extLst>
          </p:cNvPr>
          <p:cNvSpPr>
            <a:spLocks noGrp="1"/>
          </p:cNvSpPr>
          <p:nvPr>
            <p:ph type="sldNum" sz="quarter" idx="10"/>
          </p:nvPr>
        </p:nvSpPr>
        <p:spPr/>
        <p:txBody>
          <a:bodyPr/>
          <a:lstStyle/>
          <a:p>
            <a:fld id="{6B3B0B0F-E794-1244-9699-107C60B9C23A}" type="slidenum">
              <a:rPr lang="en-US" smtClean="0"/>
              <a:pPr/>
              <a:t>9</a:t>
            </a:fld>
            <a:endParaRPr lang="en-US"/>
          </a:p>
        </p:txBody>
      </p:sp>
      <p:sp>
        <p:nvSpPr>
          <p:cNvPr id="5" name="Footer Placeholder 4">
            <a:extLst>
              <a:ext uri="{FF2B5EF4-FFF2-40B4-BE49-F238E27FC236}">
                <a16:creationId xmlns:a16="http://schemas.microsoft.com/office/drawing/2014/main" id="{D5BBD898-F288-46CC-BF6D-CE6157E73942}"/>
              </a:ext>
            </a:extLst>
          </p:cNvPr>
          <p:cNvSpPr>
            <a:spLocks noGrp="1"/>
          </p:cNvSpPr>
          <p:nvPr>
            <p:ph type="ftr" sz="quarter" idx="3"/>
          </p:nvPr>
        </p:nvSpPr>
        <p:spPr/>
        <p:txBody>
          <a:bodyPr/>
          <a:lstStyle/>
          <a:p>
            <a:pPr algn="ctr"/>
            <a:r>
              <a:rPr lang="en-US"/>
              <a:t>European Centre for Medium-Range Weather Forecasts</a:t>
            </a:r>
          </a:p>
        </p:txBody>
      </p:sp>
      <p:sp>
        <p:nvSpPr>
          <p:cNvPr id="6" name="Title 1">
            <a:extLst>
              <a:ext uri="{FF2B5EF4-FFF2-40B4-BE49-F238E27FC236}">
                <a16:creationId xmlns:a16="http://schemas.microsoft.com/office/drawing/2014/main" id="{796A42B5-7853-40D1-88F5-06E71A93817C}"/>
              </a:ext>
            </a:extLst>
          </p:cNvPr>
          <p:cNvSpPr txBox="1">
            <a:spLocks/>
          </p:cNvSpPr>
          <p:nvPr/>
        </p:nvSpPr>
        <p:spPr>
          <a:xfrm>
            <a:off x="1110267" y="885380"/>
            <a:ext cx="9598566" cy="5087240"/>
          </a:xfrm>
          <a:prstGeom prst="rect">
            <a:avLst/>
          </a:prstGeom>
        </p:spPr>
        <p:txBody>
          <a:bodyPr/>
          <a:lstStyle>
            <a:lvl1pPr algn="l" defTabSz="342900" rtl="0" eaLnBrk="1" latinLnBrk="0" hangingPunct="1">
              <a:lnSpc>
                <a:spcPts val="2100"/>
              </a:lnSpc>
              <a:spcBef>
                <a:spcPct val="0"/>
              </a:spcBef>
              <a:buNone/>
              <a:defRPr sz="1800" kern="1200">
                <a:solidFill>
                  <a:schemeClr val="bg1"/>
                </a:solidFill>
                <a:latin typeface="+mj-lt"/>
                <a:ea typeface="+mj-ea"/>
                <a:cs typeface="+mj-cs"/>
              </a:defRPr>
            </a:lvl1pPr>
          </a:lstStyle>
          <a:p>
            <a:pPr defTabSz="457086">
              <a:lnSpc>
                <a:spcPts val="2799"/>
              </a:lnSpc>
              <a:buClr>
                <a:srgbClr val="C00000"/>
              </a:buClr>
              <a:defRPr/>
            </a:pPr>
            <a:endParaRPr lang="en-GB" sz="2133">
              <a:solidFill>
                <a:srgbClr val="064E83"/>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Status and user base of ERA5</a:t>
            </a:r>
          </a:p>
          <a:p>
            <a:pPr defTabSz="457086">
              <a:lnSpc>
                <a:spcPts val="2799"/>
              </a:lnSpc>
              <a:buClr>
                <a:srgbClr val="C00000"/>
              </a:buCl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Where ERA5 sits in the C3S climate dataset portfolio</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rPr>
              <a:t>Towards ERA6 </a:t>
            </a:r>
            <a:r>
              <a:rPr lang="en-GB" sz="2000">
                <a:solidFill>
                  <a:srgbClr val="FFFFFF">
                    <a:lumMod val="65000"/>
                  </a:srgbClr>
                </a:solidFill>
                <a:latin typeface="Arial"/>
                <a:cs typeface="Arial"/>
                <a:sym typeface="Wingdings" pitchFamily="2" charset="2"/>
              </a:rPr>
              <a:t> user requirements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b="1">
                <a:solidFill>
                  <a:schemeClr val="tx1"/>
                </a:solidFill>
                <a:latin typeface="Arial"/>
                <a:cs typeface="Arial"/>
                <a:sym typeface="Wingdings" pitchFamily="2" charset="2"/>
              </a:rPr>
              <a:t>What ERA6 gets from 8 years additional R&amp;D</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The benefit from more and better observations</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Some results for ERA6 prototypes </a:t>
            </a:r>
          </a:p>
          <a:p>
            <a:pPr marL="380905" indent="-380905" defTabSz="457086">
              <a:lnSpc>
                <a:spcPts val="2799"/>
              </a:lnSpc>
              <a:buClr>
                <a:srgbClr val="C00000"/>
              </a:buClr>
              <a:buFont typeface="Arial" panose="020B0604020202020204" pitchFamily="34" charset="0"/>
              <a:buChar char="•"/>
              <a:defRPr/>
            </a:pPr>
            <a:endParaRPr lang="en-GB" sz="2000">
              <a:solidFill>
                <a:srgbClr val="FFFFFF">
                  <a:lumMod val="65000"/>
                </a:srgbClr>
              </a:solidFill>
              <a:latin typeface="Arial"/>
              <a:cs typeface="Arial"/>
              <a:sym typeface="Wingdings" pitchFamily="2" charset="2"/>
            </a:endParaRPr>
          </a:p>
          <a:p>
            <a:pPr marL="380905" indent="-380905" defTabSz="457086">
              <a:lnSpc>
                <a:spcPts val="2799"/>
              </a:lnSpc>
              <a:buClr>
                <a:srgbClr val="C00000"/>
              </a:buClr>
              <a:buFont typeface="Arial" panose="020B0604020202020204" pitchFamily="34" charset="0"/>
              <a:buChar char="•"/>
              <a:defRPr/>
            </a:pPr>
            <a:r>
              <a:rPr lang="en-GB" sz="2000">
                <a:solidFill>
                  <a:srgbClr val="FFFFFF">
                    <a:lumMod val="65000"/>
                  </a:srgbClr>
                </a:solidFill>
                <a:latin typeface="Arial"/>
                <a:cs typeface="Arial"/>
                <a:sym typeface="Wingdings" pitchFamily="2" charset="2"/>
              </a:rPr>
              <a:t>Status ERA6, conclusions</a:t>
            </a:r>
          </a:p>
        </p:txBody>
      </p:sp>
      <p:sp>
        <p:nvSpPr>
          <p:cNvPr id="8" name="Title 7">
            <a:extLst>
              <a:ext uri="{FF2B5EF4-FFF2-40B4-BE49-F238E27FC236}">
                <a16:creationId xmlns:a16="http://schemas.microsoft.com/office/drawing/2014/main" id="{1E4C9B70-690F-4197-BCC6-E0BB7E9A8CD0}"/>
              </a:ext>
            </a:extLst>
          </p:cNvPr>
          <p:cNvSpPr>
            <a:spLocks noGrp="1"/>
          </p:cNvSpPr>
          <p:nvPr>
            <p:ph type="title"/>
          </p:nvPr>
        </p:nvSpPr>
        <p:spPr>
          <a:xfrm>
            <a:off x="2160000" y="276399"/>
            <a:ext cx="7869600" cy="369332"/>
          </a:xfrm>
        </p:spPr>
        <p:txBody>
          <a:bodyPr/>
          <a:lstStyle/>
          <a:p>
            <a:r>
              <a:rPr lang="en-BZ" b="1"/>
              <a:t>Overview</a:t>
            </a:r>
            <a:endParaRPr lang="en-GB" b="1"/>
          </a:p>
        </p:txBody>
      </p:sp>
      <p:grpSp>
        <p:nvGrpSpPr>
          <p:cNvPr id="2" name="Group 1">
            <a:extLst>
              <a:ext uri="{FF2B5EF4-FFF2-40B4-BE49-F238E27FC236}">
                <a16:creationId xmlns:a16="http://schemas.microsoft.com/office/drawing/2014/main" id="{1AA74AFF-8601-6584-9DCD-6785FE48D7E5}"/>
              </a:ext>
            </a:extLst>
          </p:cNvPr>
          <p:cNvGrpSpPr>
            <a:grpSpLocks noChangeAspect="1"/>
          </p:cNvGrpSpPr>
          <p:nvPr/>
        </p:nvGrpSpPr>
        <p:grpSpPr>
          <a:xfrm>
            <a:off x="8177380" y="1309173"/>
            <a:ext cx="3121097" cy="4474855"/>
            <a:chOff x="5010036" y="1121398"/>
            <a:chExt cx="2196075" cy="3015058"/>
          </a:xfrm>
        </p:grpSpPr>
        <p:grpSp>
          <p:nvGrpSpPr>
            <p:cNvPr id="3" name="Group 2">
              <a:extLst>
                <a:ext uri="{FF2B5EF4-FFF2-40B4-BE49-F238E27FC236}">
                  <a16:creationId xmlns:a16="http://schemas.microsoft.com/office/drawing/2014/main" id="{1A5D0458-FB80-4215-0069-9EDA2EE3C6CE}"/>
                </a:ext>
              </a:extLst>
            </p:cNvPr>
            <p:cNvGrpSpPr/>
            <p:nvPr/>
          </p:nvGrpSpPr>
          <p:grpSpPr>
            <a:xfrm>
              <a:off x="5010036" y="1121398"/>
              <a:ext cx="2079372" cy="3015058"/>
              <a:chOff x="5228571" y="811678"/>
              <a:chExt cx="2079372" cy="3015058"/>
            </a:xfrm>
          </p:grpSpPr>
          <p:pic>
            <p:nvPicPr>
              <p:cNvPr id="9" name="Picture 8" descr="A map of the weather&#10;&#10;Description automatically generated">
                <a:extLst>
                  <a:ext uri="{FF2B5EF4-FFF2-40B4-BE49-F238E27FC236}">
                    <a16:creationId xmlns:a16="http://schemas.microsoft.com/office/drawing/2014/main" id="{6247C658-9AA6-5EB3-8279-F189E7DD2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8571" y="2354552"/>
                <a:ext cx="2079371" cy="1472184"/>
              </a:xfrm>
              <a:prstGeom prst="rect">
                <a:avLst/>
              </a:prstGeom>
            </p:spPr>
          </p:pic>
          <p:pic>
            <p:nvPicPr>
              <p:cNvPr id="10" name="Picture 9" descr="A map of the weather&#10;&#10;Description automatically generated">
                <a:extLst>
                  <a:ext uri="{FF2B5EF4-FFF2-40B4-BE49-F238E27FC236}">
                    <a16:creationId xmlns:a16="http://schemas.microsoft.com/office/drawing/2014/main" id="{DE3BE3DB-7635-0F77-A0FE-AAD7453548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8572" y="811678"/>
                <a:ext cx="2079371" cy="1472184"/>
              </a:xfrm>
              <a:prstGeom prst="rect">
                <a:avLst/>
              </a:prstGeom>
            </p:spPr>
          </p:pic>
          <p:sp>
            <p:nvSpPr>
              <p:cNvPr id="11" name="TextBox 10">
                <a:extLst>
                  <a:ext uri="{FF2B5EF4-FFF2-40B4-BE49-F238E27FC236}">
                    <a16:creationId xmlns:a16="http://schemas.microsoft.com/office/drawing/2014/main" id="{BD30DCB0-FA46-02EE-350D-0FE6E5962738}"/>
                  </a:ext>
                </a:extLst>
              </p:cNvPr>
              <p:cNvSpPr txBox="1"/>
              <p:nvPr/>
            </p:nvSpPr>
            <p:spPr>
              <a:xfrm>
                <a:off x="5435877" y="2432295"/>
                <a:ext cx="883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ERA5 31km (Tl 639)</a:t>
                </a:r>
              </a:p>
            </p:txBody>
          </p:sp>
          <p:sp>
            <p:nvSpPr>
              <p:cNvPr id="12" name="TextBox 11">
                <a:extLst>
                  <a:ext uri="{FF2B5EF4-FFF2-40B4-BE49-F238E27FC236}">
                    <a16:creationId xmlns:a16="http://schemas.microsoft.com/office/drawing/2014/main" id="{66536A26-268A-FCE8-4402-EE802BBBCFBC}"/>
                  </a:ext>
                </a:extLst>
              </p:cNvPr>
              <p:cNvSpPr txBox="1"/>
              <p:nvPr/>
            </p:nvSpPr>
            <p:spPr>
              <a:xfrm>
                <a:off x="5418522" y="905591"/>
                <a:ext cx="980377" cy="1503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1000" b="1">
                    <a:solidFill>
                      <a:srgbClr val="C00000"/>
                    </a:solidFill>
                    <a:latin typeface="Arial"/>
                    <a:cs typeface="Arial"/>
                    <a:sym typeface="Arial"/>
                  </a:rPr>
                  <a:t>ERA6 14km (TCo799)</a:t>
                </a:r>
                <a:r>
                  <a:rPr lang="en-US" sz="1000">
                    <a:solidFill>
                      <a:srgbClr val="000000"/>
                    </a:solidFill>
                    <a:latin typeface="Arial"/>
                    <a:cs typeface="Arial"/>
                    <a:sym typeface="Arial"/>
                  </a:rPr>
                  <a:t> </a:t>
                </a:r>
              </a:p>
            </p:txBody>
          </p:sp>
        </p:grpSp>
        <p:sp>
          <p:nvSpPr>
            <p:cNvPr id="7" name="TextBox 6">
              <a:extLst>
                <a:ext uri="{FF2B5EF4-FFF2-40B4-BE49-F238E27FC236}">
                  <a16:creationId xmlns:a16="http://schemas.microsoft.com/office/drawing/2014/main" id="{EACF975B-8496-38A1-EE41-3078A4C427FA}"/>
                </a:ext>
              </a:extLst>
            </p:cNvPr>
            <p:cNvSpPr txBox="1"/>
            <p:nvPr/>
          </p:nvSpPr>
          <p:spPr>
            <a:xfrm>
              <a:off x="6134419" y="1150426"/>
              <a:ext cx="1071692" cy="241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685800" hangingPunct="0">
                <a:defRPr/>
              </a:pPr>
              <a:r>
                <a:rPr lang="en-US" sz="900" b="1">
                  <a:solidFill>
                    <a:srgbClr val="000000"/>
                  </a:solidFill>
                  <a:latin typeface="Arial"/>
                  <a:cs typeface="Arial"/>
                  <a:sym typeface="Arial"/>
                </a:rPr>
                <a:t>Horizontal grid</a:t>
              </a:r>
            </a:p>
          </p:txBody>
        </p:sp>
      </p:grpSp>
    </p:spTree>
    <p:extLst>
      <p:ext uri="{BB962C8B-B14F-4D97-AF65-F5344CB8AC3E}">
        <p14:creationId xmlns:p14="http://schemas.microsoft.com/office/powerpoint/2010/main" val="421746383"/>
      </p:ext>
    </p:extLst>
  </p:cSld>
  <p:clrMapOvr>
    <a:masterClrMapping/>
  </p:clrMapOvr>
</p:sld>
</file>

<file path=ppt/theme/theme1.xml><?xml version="1.0" encoding="utf-8"?>
<a:theme xmlns:a="http://schemas.openxmlformats.org/drawingml/2006/main" name="ECMWF Dark 16:9 colou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CMWF_16.9_dark_colour.potx" id="{2516F54D-C88E-4278-9035-58E05A35E147}" vid="{FD462CF4-FAC2-4707-B196-DC3B93263DED}"/>
    </a:ext>
  </a:extLst>
</a:theme>
</file>

<file path=ppt/theme/theme10.xml><?xml version="1.0" encoding="utf-8"?>
<a:theme xmlns:a="http://schemas.openxmlformats.org/drawingml/2006/main" name="10_Climate Change">
  <a:themeElements>
    <a:clrScheme name="Climate Chang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Climate Change">
      <a:majorFont>
        <a:latin typeface="Arial"/>
        <a:ea typeface="Arial"/>
        <a:cs typeface="Arial"/>
      </a:majorFont>
      <a:minorFont>
        <a:latin typeface="Helvetica"/>
        <a:ea typeface="Helvetica"/>
        <a:cs typeface="Helvetica"/>
      </a:minorFont>
    </a:fontScheme>
    <a:fmtScheme name="Climate Chang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11.xml><?xml version="1.0" encoding="utf-8"?>
<a:theme xmlns:a="http://schemas.openxmlformats.org/drawingml/2006/main" name="ECMWF Light 16:9 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CMWF_16.9_light_blue.potx" id="{6E553A05-1FF4-41A6-8DCD-4A16C4C52284}" vid="{CB9C2DB0-F904-43F7-8D0F-6F373F3FC069}"/>
    </a:ext>
  </a:extLst>
</a:theme>
</file>

<file path=ppt/theme/theme12.xml><?xml version="1.0" encoding="utf-8"?>
<a:theme xmlns:a="http://schemas.openxmlformats.org/drawingml/2006/main" name="1_Tema di Office">
  <a:themeElements>
    <a:clrScheme name="EU Space">
      <a:dk1>
        <a:sysClr val="windowText" lastClr="000000"/>
      </a:dk1>
      <a:lt1>
        <a:sysClr val="window" lastClr="FFFFFF"/>
      </a:lt1>
      <a:dk2>
        <a:srgbClr val="004494"/>
      </a:dk2>
      <a:lt2>
        <a:srgbClr val="D3E8F9"/>
      </a:lt2>
      <a:accent1>
        <a:srgbClr val="FABC20"/>
      </a:accent1>
      <a:accent2>
        <a:srgbClr val="5560A4"/>
      </a:accent2>
      <a:accent3>
        <a:srgbClr val="EC712D"/>
      </a:accent3>
      <a:accent4>
        <a:srgbClr val="B0C54C"/>
      </a:accent4>
      <a:accent5>
        <a:srgbClr val="00A4B6"/>
      </a:accent5>
      <a:accent6>
        <a:srgbClr val="EB595B"/>
      </a:accent6>
      <a:hlink>
        <a:srgbClr val="004494"/>
      </a:hlink>
      <a:folHlink>
        <a:srgbClr val="00449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U Space presentation template_C3S" id="{906AEF31-EB01-6C4F-BFD3-28ECF76E8407}" vid="{34DEDF10-97E3-444D-BF86-ED175E858FB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limate Chan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Climate Chan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Climate Change">
  <a:themeElements>
    <a:clrScheme name="Climate Chang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Climate Change">
      <a:majorFont>
        <a:latin typeface="Arial"/>
        <a:ea typeface="Arial"/>
        <a:cs typeface="Arial"/>
      </a:majorFont>
      <a:minorFont>
        <a:latin typeface="Helvetica"/>
        <a:ea typeface="Helvetica"/>
        <a:cs typeface="Helvetica"/>
      </a:minorFont>
    </a:fontScheme>
    <a:fmtScheme name="Climate Chang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2_Climate Chan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Climate Chan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3S__template_new_Dec16.potx" id="{4BA9CB11-8F88-4A49-9D3B-9F56ECA4E873}" vid="{C87C3A0B-4E50-4181-B0B8-326A9CBCDA9E}"/>
    </a:ext>
  </a:extLst>
</a:theme>
</file>

<file path=ppt/theme/theme8.xml><?xml version="1.0" encoding="utf-8"?>
<a:theme xmlns:a="http://schemas.openxmlformats.org/drawingml/2006/main" name="Tema di Office">
  <a:themeElements>
    <a:clrScheme name="EU Space">
      <a:dk1>
        <a:sysClr val="windowText" lastClr="000000"/>
      </a:dk1>
      <a:lt1>
        <a:sysClr val="window" lastClr="FFFFFF"/>
      </a:lt1>
      <a:dk2>
        <a:srgbClr val="004494"/>
      </a:dk2>
      <a:lt2>
        <a:srgbClr val="D3E8F9"/>
      </a:lt2>
      <a:accent1>
        <a:srgbClr val="FABC20"/>
      </a:accent1>
      <a:accent2>
        <a:srgbClr val="5560A4"/>
      </a:accent2>
      <a:accent3>
        <a:srgbClr val="EC712D"/>
      </a:accent3>
      <a:accent4>
        <a:srgbClr val="B0C54C"/>
      </a:accent4>
      <a:accent5>
        <a:srgbClr val="00A4B6"/>
      </a:accent5>
      <a:accent6>
        <a:srgbClr val="EB595B"/>
      </a:accent6>
      <a:hlink>
        <a:srgbClr val="004494"/>
      </a:hlink>
      <a:folHlink>
        <a:srgbClr val="00449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U Space presentation template_C3S" id="{906AEF31-EB01-6C4F-BFD3-28ECF76E8407}" vid="{34DEDF10-97E3-444D-BF86-ED175E858FBA}"/>
    </a:ext>
  </a:extLst>
</a:theme>
</file>

<file path=ppt/theme/theme9.xml><?xml version="1.0" encoding="utf-8"?>
<a:theme xmlns:a="http://schemas.openxmlformats.org/drawingml/2006/main" name="1_ECMWF Light 16:9 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21b711c6-aab7-4d36-9ffb-ac0357bc20ba}" enabled="0" method="" siteId="{21b711c6-aab7-4d36-9ffb-ac0357bc20ba}" removed="1"/>
</clbl:labelList>
</file>

<file path=docProps/app.xml><?xml version="1.0" encoding="utf-8"?>
<Properties xmlns="http://schemas.openxmlformats.org/officeDocument/2006/extended-properties" xmlns:vt="http://schemas.openxmlformats.org/officeDocument/2006/docPropsVTypes">
  <Template>ECMWF_16.9_dark_colour</Template>
  <TotalTime>36</TotalTime>
  <Words>2871</Words>
  <Application>Microsoft Macintosh PowerPoint</Application>
  <PresentationFormat>Custom</PresentationFormat>
  <Paragraphs>607</Paragraphs>
  <Slides>22</Slides>
  <Notes>11</Notes>
  <HiddenSlides>0</HiddenSlides>
  <MMClips>0</MMClips>
  <ScaleCrop>false</ScaleCrop>
  <HeadingPairs>
    <vt:vector size="6" baseType="variant">
      <vt:variant>
        <vt:lpstr>Fonts Used</vt:lpstr>
      </vt:variant>
      <vt:variant>
        <vt:i4>13</vt:i4>
      </vt:variant>
      <vt:variant>
        <vt:lpstr>Theme</vt:lpstr>
      </vt:variant>
      <vt:variant>
        <vt:i4>12</vt:i4>
      </vt:variant>
      <vt:variant>
        <vt:lpstr>Slide Titles</vt:lpstr>
      </vt:variant>
      <vt:variant>
        <vt:i4>22</vt:i4>
      </vt:variant>
    </vt:vector>
  </HeadingPairs>
  <TitlesOfParts>
    <vt:vector size="47" baseType="lpstr">
      <vt:lpstr>__Lato_9ba917</vt:lpstr>
      <vt:lpstr>-apple-system</vt:lpstr>
      <vt:lpstr>Aptos</vt:lpstr>
      <vt:lpstr>Arial</vt:lpstr>
      <vt:lpstr>Arial Black</vt:lpstr>
      <vt:lpstr>Arial Rounded MT Bold</vt:lpstr>
      <vt:lpstr>Calibri</vt:lpstr>
      <vt:lpstr>Calibri Light</vt:lpstr>
      <vt:lpstr>Helvetica</vt:lpstr>
      <vt:lpstr>Lucida Grande</vt:lpstr>
      <vt:lpstr>Open Sans</vt:lpstr>
      <vt:lpstr>Roboto</vt:lpstr>
      <vt:lpstr>Wingdings</vt:lpstr>
      <vt:lpstr>ECMWF Dark 16:9 colour</vt:lpstr>
      <vt:lpstr>Climate Change</vt:lpstr>
      <vt:lpstr>4_Climate Change</vt:lpstr>
      <vt:lpstr>3_Office Theme</vt:lpstr>
      <vt:lpstr>5_Climate Change</vt:lpstr>
      <vt:lpstr>2_Climate Change</vt:lpstr>
      <vt:lpstr>1_Climate Change</vt:lpstr>
      <vt:lpstr>Tema di Office</vt:lpstr>
      <vt:lpstr>1_ECMWF Light 16:9 blue</vt:lpstr>
      <vt:lpstr>10_Climate Change</vt:lpstr>
      <vt:lpstr>ECMWF Light 16:9 blue</vt:lpstr>
      <vt:lpstr>1_Tema di Office</vt:lpstr>
      <vt:lpstr>From ERA5 to ERA6</vt:lpstr>
      <vt:lpstr>Overview</vt:lpstr>
      <vt:lpstr>ERA5: Global reanalysis, 31km, hourly from 1940 to 5 days behind time, operationally</vt:lpstr>
      <vt:lpstr>Overview</vt:lpstr>
      <vt:lpstr>C3S and the Climate Data Store: CDS</vt:lpstr>
      <vt:lpstr>PowerPoint Presentation</vt:lpstr>
      <vt:lpstr>Overview</vt:lpstr>
      <vt:lpstr>PowerPoint Presentation</vt:lpstr>
      <vt:lpstr>Overview</vt:lpstr>
      <vt:lpstr>‘ What do we get from ERA6 ? ’ Integrated Forecasting System (IFS) upgrades since ERA5</vt:lpstr>
      <vt:lpstr>The ERA6 model is coupled with the ocean;  but it gets the ocean initial state from ORAS6 </vt:lpstr>
      <vt:lpstr>Overview</vt:lpstr>
      <vt:lpstr>Satellite data rescue for ERA6</vt:lpstr>
      <vt:lpstr>Pre-1979: The impact of assimilating data from the Satellite Infrared Spectrometer (SIRS) in 1969 &amp; 1970 – preliminary experiments</vt:lpstr>
      <vt:lpstr>Post-1979: e.g., the SSM/T-2 (a microwave humidity sounder) Initial tests assimilating F-12 SSM/T-2 data  </vt:lpstr>
      <vt:lpstr>In-situ observations: Additional reports in ERA6, as compared to ERA5</vt:lpstr>
      <vt:lpstr>Overview</vt:lpstr>
      <vt:lpstr>Performance of ERA6 prototype experiments</vt:lpstr>
      <vt:lpstr>PowerPoint Presentation</vt:lpstr>
      <vt:lpstr>Tropical cyclones</vt:lpstr>
      <vt:lpstr>Overview</vt:lpstr>
      <vt:lpstr>Status ERA6, summary/outlook</vt:lpstr>
    </vt:vector>
  </TitlesOfParts>
  <Company>ECMWF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Dinand Schepers</dc:creator>
  <cp:lastModifiedBy>Vincent-Henri Peuch</cp:lastModifiedBy>
  <cp:revision>16</cp:revision>
  <cp:lastPrinted>2019-03-14T17:25:18Z</cp:lastPrinted>
  <dcterms:created xsi:type="dcterms:W3CDTF">2019-03-12T14:34:26Z</dcterms:created>
  <dcterms:modified xsi:type="dcterms:W3CDTF">2026-02-10T14:53:19Z</dcterms:modified>
</cp:coreProperties>
</file>