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4"/>
    <p:sldMasterId id="2147483653" r:id="rId5"/>
    <p:sldMasterId id="2147483661" r:id="rId6"/>
  </p:sldMasterIdLst>
  <p:notesMasterIdLst>
    <p:notesMasterId r:id="rId18"/>
  </p:notesMasterIdLst>
  <p:sldIdLst>
    <p:sldId id="256" r:id="rId7"/>
    <p:sldId id="258" r:id="rId8"/>
    <p:sldId id="2147482073" r:id="rId9"/>
    <p:sldId id="2147482011" r:id="rId10"/>
    <p:sldId id="2147482070" r:id="rId11"/>
    <p:sldId id="2147482072" r:id="rId12"/>
    <p:sldId id="2147482067" r:id="rId13"/>
    <p:sldId id="2147482060" r:id="rId14"/>
    <p:sldId id="2147482068" r:id="rId15"/>
    <p:sldId id="2147482071" r:id="rId16"/>
    <p:sldId id="257" r:id="rId17"/>
  </p:sldIdLst>
  <p:sldSz cx="12192000" cy="6858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Barlow" panose="00000500000000000000" pitchFamily="2" charset="0"/>
      <p:regular r:id="rId20"/>
      <p:bold r:id="rId21"/>
      <p:italic r:id="rId22"/>
      <p:boldItalic r:id="rId23"/>
    </p:embeddedFont>
    <p:embeddedFont>
      <p:font typeface="Barlow Medium" panose="00000600000000000000" pitchFamily="2" charset="0"/>
      <p:regular r:id="rId24"/>
      <p:bold r:id="rId25"/>
      <p:italic r:id="rId26"/>
      <p:boldItalic r:id="rId27"/>
    </p:embeddedFont>
    <p:embeddedFont>
      <p:font typeface="Barlow SemiBold" panose="00000700000000000000" pitchFamily="2" charset="0"/>
      <p:regular r:id="rId28"/>
      <p:bold r:id="rId29"/>
      <p:italic r:id="rId30"/>
      <p:boldItalic r:id="rId31"/>
    </p:embeddedFont>
    <p:embeddedFont>
      <p:font typeface="Lobster" panose="00000500000000000000" pitchFamily="2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Medium" panose="00000600000000000000" pitchFamily="2" charset="0"/>
      <p:regular r:id="rId37"/>
      <p:italic r:id="rId38"/>
    </p:embeddedFont>
    <p:embeddedFont>
      <p:font typeface="Montserrat SemiBold" panose="000007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555"/>
    <a:srgbClr val="010312"/>
    <a:srgbClr val="55BFD0"/>
    <a:srgbClr val="94DAE9"/>
    <a:srgbClr val="FFCC99"/>
    <a:srgbClr val="4CC1DA"/>
    <a:srgbClr val="062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FA6A9B-29D4-4F3B-A405-BA6BEFCADD00}" v="366" dt="2026-02-06T14:46:15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853" y="62"/>
      </p:cViewPr>
      <p:guideLst>
        <p:guide orient="horz" pos="68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XEN Michel (DEFIS)" userId="S::michel.rixen@ec.europa.eu::fc3fc633-6485-4224-865d-198019fb6cbd" providerId="AD" clId="Web-{D4A9E75C-3973-DFB7-6506-195ED244948D}"/>
    <pc:docChg chg="modSld">
      <pc:chgData name="RIXEN Michel (DEFIS)" userId="S::michel.rixen@ec.europa.eu::fc3fc633-6485-4224-865d-198019fb6cbd" providerId="AD" clId="Web-{D4A9E75C-3973-DFB7-6506-195ED244948D}" dt="2026-01-28T16:09:21.578" v="1" actId="20577"/>
      <pc:docMkLst>
        <pc:docMk/>
      </pc:docMkLst>
      <pc:sldChg chg="modSp">
        <pc:chgData name="RIXEN Michel (DEFIS)" userId="S::michel.rixen@ec.europa.eu::fc3fc633-6485-4224-865d-198019fb6cbd" providerId="AD" clId="Web-{D4A9E75C-3973-DFB7-6506-195ED244948D}" dt="2026-01-28T16:09:21.578" v="1" actId="20577"/>
        <pc:sldMkLst>
          <pc:docMk/>
          <pc:sldMk cId="0" sldId="258"/>
        </pc:sldMkLst>
        <pc:spChg chg="mod">
          <ac:chgData name="RIXEN Michel (DEFIS)" userId="S::michel.rixen@ec.europa.eu::fc3fc633-6485-4224-865d-198019fb6cbd" providerId="AD" clId="Web-{D4A9E75C-3973-DFB7-6506-195ED244948D}" dt="2026-01-28T16:09:21.578" v="1" actId="20577"/>
          <ac:spMkLst>
            <pc:docMk/>
            <pc:sldMk cId="0" sldId="258"/>
            <ac:spMk id="72" creationId="{00000000-0000-0000-0000-000000000000}"/>
          </ac:spMkLst>
        </pc:spChg>
      </pc:sldChg>
    </pc:docChg>
  </pc:docChgLst>
  <pc:docChgLst>
    <pc:chgData name="ZUNKER Hugo (DEFIS)" userId="S::hugo.zunker@ec.europa.eu::dfb7aa23-13b2-482b-93ef-971f81a8b006" providerId="AD" clId="Web-{A0A35226-F227-444E-92DB-0B15DEFB9A77}"/>
    <pc:docChg chg="modSld">
      <pc:chgData name="ZUNKER Hugo (DEFIS)" userId="S::hugo.zunker@ec.europa.eu::dfb7aa23-13b2-482b-93ef-971f81a8b006" providerId="AD" clId="Web-{A0A35226-F227-444E-92DB-0B15DEFB9A77}" dt="2026-02-05T09:20:01.801" v="0"/>
      <pc:docMkLst>
        <pc:docMk/>
      </pc:docMkLst>
      <pc:sldChg chg="addSp">
        <pc:chgData name="ZUNKER Hugo (DEFIS)" userId="S::hugo.zunker@ec.europa.eu::dfb7aa23-13b2-482b-93ef-971f81a8b006" providerId="AD" clId="Web-{A0A35226-F227-444E-92DB-0B15DEFB9A77}" dt="2026-02-05T09:20:01.801" v="0"/>
        <pc:sldMkLst>
          <pc:docMk/>
          <pc:sldMk cId="2439108530" sldId="2147482068"/>
        </pc:sldMkLst>
        <pc:spChg chg="add">
          <ac:chgData name="ZUNKER Hugo (DEFIS)" userId="S::hugo.zunker@ec.europa.eu::dfb7aa23-13b2-482b-93ef-971f81a8b006" providerId="AD" clId="Web-{A0A35226-F227-444E-92DB-0B15DEFB9A77}" dt="2026-02-05T09:20:01.801" v="0"/>
          <ac:spMkLst>
            <pc:docMk/>
            <pc:sldMk cId="2439108530" sldId="2147482068"/>
            <ac:spMk id="4" creationId="{17615A43-8526-CF87-2F5C-8191B0F26CED}"/>
          </ac:spMkLst>
        </pc:spChg>
      </pc:sldChg>
    </pc:docChg>
  </pc:docChgLst>
  <pc:docChgLst>
    <pc:chgData name="ZUNKER Hugo (DEFIS)" userId="dfb7aa23-13b2-482b-93ef-971f81a8b006" providerId="ADAL" clId="{D9A6B17D-4232-4A30-B706-120A5B01FA80}"/>
    <pc:docChg chg="undo redo custSel addSld delSld modSld sldOrd">
      <pc:chgData name="ZUNKER Hugo (DEFIS)" userId="dfb7aa23-13b2-482b-93ef-971f81a8b006" providerId="ADAL" clId="{D9A6B17D-4232-4A30-B706-120A5B01FA80}" dt="2026-02-06T14:46:15.720" v="4562"/>
      <pc:docMkLst>
        <pc:docMk/>
      </pc:docMkLst>
      <pc:sldChg chg="modSp mod">
        <pc:chgData name="ZUNKER Hugo (DEFIS)" userId="dfb7aa23-13b2-482b-93ef-971f81a8b006" providerId="ADAL" clId="{D9A6B17D-4232-4A30-B706-120A5B01FA80}" dt="2026-02-05T13:49:48.892" v="3357" actId="6549"/>
        <pc:sldMkLst>
          <pc:docMk/>
          <pc:sldMk cId="0" sldId="256"/>
        </pc:sldMkLst>
        <pc:spChg chg="mod">
          <ac:chgData name="ZUNKER Hugo (DEFIS)" userId="dfb7aa23-13b2-482b-93ef-971f81a8b006" providerId="ADAL" clId="{D9A6B17D-4232-4A30-B706-120A5B01FA80}" dt="2026-01-28T13:45:21.794" v="75" actId="20577"/>
          <ac:spMkLst>
            <pc:docMk/>
            <pc:sldMk cId="0" sldId="256"/>
            <ac:spMk id="60" creationId="{00000000-0000-0000-0000-000000000000}"/>
          </ac:spMkLst>
        </pc:spChg>
        <pc:spChg chg="mod">
          <ac:chgData name="ZUNKER Hugo (DEFIS)" userId="dfb7aa23-13b2-482b-93ef-971f81a8b006" providerId="ADAL" clId="{D9A6B17D-4232-4A30-B706-120A5B01FA80}" dt="2026-02-05T13:49:48.892" v="3357" actId="6549"/>
          <ac:spMkLst>
            <pc:docMk/>
            <pc:sldMk cId="0" sldId="256"/>
            <ac:spMk id="61" creationId="{00000000-0000-0000-0000-000000000000}"/>
          </ac:spMkLst>
        </pc:spChg>
      </pc:sldChg>
      <pc:sldChg chg="modSp ord">
        <pc:chgData name="ZUNKER Hugo (DEFIS)" userId="dfb7aa23-13b2-482b-93ef-971f81a8b006" providerId="ADAL" clId="{D9A6B17D-4232-4A30-B706-120A5B01FA80}" dt="2026-02-06T14:46:15.720" v="4562"/>
        <pc:sldMkLst>
          <pc:docMk/>
          <pc:sldMk cId="0" sldId="257"/>
        </pc:sldMkLst>
        <pc:spChg chg="mod">
          <ac:chgData name="ZUNKER Hugo (DEFIS)" userId="dfb7aa23-13b2-482b-93ef-971f81a8b006" providerId="ADAL" clId="{D9A6B17D-4232-4A30-B706-120A5B01FA80}" dt="2026-02-06T14:46:15.720" v="4562"/>
          <ac:spMkLst>
            <pc:docMk/>
            <pc:sldMk cId="0" sldId="257"/>
            <ac:spMk id="66" creationId="{00000000-0000-0000-0000-000000000000}"/>
          </ac:spMkLst>
        </pc:spChg>
      </pc:sldChg>
      <pc:sldChg chg="modSp mod">
        <pc:chgData name="ZUNKER Hugo (DEFIS)" userId="dfb7aa23-13b2-482b-93ef-971f81a8b006" providerId="ADAL" clId="{D9A6B17D-4232-4A30-B706-120A5B01FA80}" dt="2026-01-29T17:10:45.441" v="2099" actId="20577"/>
        <pc:sldMkLst>
          <pc:docMk/>
          <pc:sldMk cId="0" sldId="258"/>
        </pc:sldMkLst>
        <pc:spChg chg="mod">
          <ac:chgData name="ZUNKER Hugo (DEFIS)" userId="dfb7aa23-13b2-482b-93ef-971f81a8b006" providerId="ADAL" clId="{D9A6B17D-4232-4A30-B706-120A5B01FA80}" dt="2026-01-29T17:10:45.441" v="2099" actId="20577"/>
          <ac:spMkLst>
            <pc:docMk/>
            <pc:sldMk cId="0" sldId="258"/>
            <ac:spMk id="72" creationId="{00000000-0000-0000-0000-000000000000}"/>
          </ac:spMkLst>
        </pc:spChg>
        <pc:spChg chg="mod">
          <ac:chgData name="ZUNKER Hugo (DEFIS)" userId="dfb7aa23-13b2-482b-93ef-971f81a8b006" providerId="ADAL" clId="{D9A6B17D-4232-4A30-B706-120A5B01FA80}" dt="2026-01-29T09:03:05.630" v="630" actId="255"/>
          <ac:spMkLst>
            <pc:docMk/>
            <pc:sldMk cId="0" sldId="258"/>
            <ac:spMk id="73" creationId="{00000000-0000-0000-0000-000000000000}"/>
          </ac:spMkLst>
        </pc:spChg>
      </pc:sldChg>
      <pc:sldChg chg="addSp delSp modSp add del mod ord modClrScheme chgLayout">
        <pc:chgData name="ZUNKER Hugo (DEFIS)" userId="dfb7aa23-13b2-482b-93ef-971f81a8b006" providerId="ADAL" clId="{D9A6B17D-4232-4A30-B706-120A5B01FA80}" dt="2026-02-06T14:06:41.369" v="3830" actId="47"/>
        <pc:sldMkLst>
          <pc:docMk/>
          <pc:sldMk cId="2222327218" sldId="2147376009"/>
        </pc:sldMkLst>
      </pc:sldChg>
      <pc:sldChg chg="addSp delSp modSp add del mod ord modClrScheme delAnim modAnim chgLayout">
        <pc:chgData name="ZUNKER Hugo (DEFIS)" userId="dfb7aa23-13b2-482b-93ef-971f81a8b006" providerId="ADAL" clId="{D9A6B17D-4232-4A30-B706-120A5B01FA80}" dt="2026-02-06T14:06:43.991" v="3831" actId="47"/>
        <pc:sldMkLst>
          <pc:docMk/>
          <pc:sldMk cId="3073485969" sldId="2147376230"/>
        </pc:sldMkLst>
      </pc:sldChg>
      <pc:sldChg chg="addSp modSp new mod">
        <pc:chgData name="ZUNKER Hugo (DEFIS)" userId="dfb7aa23-13b2-482b-93ef-971f81a8b006" providerId="ADAL" clId="{D9A6B17D-4232-4A30-B706-120A5B01FA80}" dt="2026-02-02T11:13:29.179" v="2119" actId="12"/>
        <pc:sldMkLst>
          <pc:docMk/>
          <pc:sldMk cId="1995951032" sldId="2147482011"/>
        </pc:sldMkLst>
        <pc:spChg chg="mod">
          <ac:chgData name="ZUNKER Hugo (DEFIS)" userId="dfb7aa23-13b2-482b-93ef-971f81a8b006" providerId="ADAL" clId="{D9A6B17D-4232-4A30-B706-120A5B01FA80}" dt="2026-01-28T15:34:14.473" v="362" actId="1036"/>
          <ac:spMkLst>
            <pc:docMk/>
            <pc:sldMk cId="1995951032" sldId="2147482011"/>
            <ac:spMk id="2" creationId="{47AD65C2-E9BA-44ED-80CB-9ECF2EEB472C}"/>
          </ac:spMkLst>
        </pc:spChg>
        <pc:spChg chg="mod">
          <ac:chgData name="ZUNKER Hugo (DEFIS)" userId="dfb7aa23-13b2-482b-93ef-971f81a8b006" providerId="ADAL" clId="{D9A6B17D-4232-4A30-B706-120A5B01FA80}" dt="2026-01-29T09:01:58.348" v="621" actId="14100"/>
          <ac:spMkLst>
            <pc:docMk/>
            <pc:sldMk cId="1995951032" sldId="2147482011"/>
            <ac:spMk id="3" creationId="{703D8C11-6F69-E4E5-D658-3DA949C6AAD1}"/>
          </ac:spMkLst>
        </pc:spChg>
        <pc:spChg chg="add mod">
          <ac:chgData name="ZUNKER Hugo (DEFIS)" userId="dfb7aa23-13b2-482b-93ef-971f81a8b006" providerId="ADAL" clId="{D9A6B17D-4232-4A30-B706-120A5B01FA80}" dt="2026-01-28T15:34:14.473" v="362" actId="1036"/>
          <ac:spMkLst>
            <pc:docMk/>
            <pc:sldMk cId="1995951032" sldId="2147482011"/>
            <ac:spMk id="12" creationId="{1F91A612-F933-9EA9-935A-53CE9BBB6970}"/>
          </ac:spMkLst>
        </pc:spChg>
        <pc:spChg chg="add mod">
          <ac:chgData name="ZUNKER Hugo (DEFIS)" userId="dfb7aa23-13b2-482b-93ef-971f81a8b006" providerId="ADAL" clId="{D9A6B17D-4232-4A30-B706-120A5B01FA80}" dt="2026-01-28T15:34:14.473" v="362" actId="1036"/>
          <ac:spMkLst>
            <pc:docMk/>
            <pc:sldMk cId="1995951032" sldId="2147482011"/>
            <ac:spMk id="14" creationId="{42244B7C-0082-5F9A-EAEA-DE9A8BFE7C5C}"/>
          </ac:spMkLst>
        </pc:spChg>
        <pc:spChg chg="add mod">
          <ac:chgData name="ZUNKER Hugo (DEFIS)" userId="dfb7aa23-13b2-482b-93ef-971f81a8b006" providerId="ADAL" clId="{D9A6B17D-4232-4A30-B706-120A5B01FA80}" dt="2026-01-28T15:34:14.473" v="362" actId="1036"/>
          <ac:spMkLst>
            <pc:docMk/>
            <pc:sldMk cId="1995951032" sldId="2147482011"/>
            <ac:spMk id="17" creationId="{A8DAD4BD-76CD-7E44-EA92-F14D6B114383}"/>
          </ac:spMkLst>
        </pc:spChg>
        <pc:spChg chg="add mod">
          <ac:chgData name="ZUNKER Hugo (DEFIS)" userId="dfb7aa23-13b2-482b-93ef-971f81a8b006" providerId="ADAL" clId="{D9A6B17D-4232-4A30-B706-120A5B01FA80}" dt="2026-01-28T15:34:14.473" v="362" actId="1036"/>
          <ac:spMkLst>
            <pc:docMk/>
            <pc:sldMk cId="1995951032" sldId="2147482011"/>
            <ac:spMk id="18" creationId="{7AC526A4-AB93-B124-E78A-832C168E0DA7}"/>
          </ac:spMkLst>
        </pc:spChg>
        <pc:spChg chg="add mod">
          <ac:chgData name="ZUNKER Hugo (DEFIS)" userId="dfb7aa23-13b2-482b-93ef-971f81a8b006" providerId="ADAL" clId="{D9A6B17D-4232-4A30-B706-120A5B01FA80}" dt="2026-01-28T15:34:14.473" v="362" actId="1036"/>
          <ac:spMkLst>
            <pc:docMk/>
            <pc:sldMk cId="1995951032" sldId="2147482011"/>
            <ac:spMk id="19" creationId="{E13E5B24-0C1E-8799-9C8D-2F3CBEF65F7A}"/>
          </ac:spMkLst>
        </pc:spChg>
        <pc:spChg chg="add mod">
          <ac:chgData name="ZUNKER Hugo (DEFIS)" userId="dfb7aa23-13b2-482b-93ef-971f81a8b006" providerId="ADAL" clId="{D9A6B17D-4232-4A30-B706-120A5B01FA80}" dt="2026-01-28T15:33:52.409" v="338" actId="14100"/>
          <ac:spMkLst>
            <pc:docMk/>
            <pc:sldMk cId="1995951032" sldId="2147482011"/>
            <ac:spMk id="20" creationId="{25929800-B3B8-B95E-8BD8-E6ED969BAD0E}"/>
          </ac:spMkLst>
        </pc:spChg>
        <pc:spChg chg="mod">
          <ac:chgData name="ZUNKER Hugo (DEFIS)" userId="dfb7aa23-13b2-482b-93ef-971f81a8b006" providerId="ADAL" clId="{D9A6B17D-4232-4A30-B706-120A5B01FA80}" dt="2026-02-02T11:12:50.004" v="2115" actId="20577"/>
          <ac:spMkLst>
            <pc:docMk/>
            <pc:sldMk cId="1995951032" sldId="2147482011"/>
            <ac:spMk id="22" creationId="{5B5FE2E5-8687-6040-1374-6A923BCAFDBD}"/>
          </ac:spMkLst>
        </pc:spChg>
        <pc:spChg chg="add mod">
          <ac:chgData name="ZUNKER Hugo (DEFIS)" userId="dfb7aa23-13b2-482b-93ef-971f81a8b006" providerId="ADAL" clId="{D9A6B17D-4232-4A30-B706-120A5B01FA80}" dt="2026-02-02T11:12:32.469" v="2113" actId="20577"/>
          <ac:spMkLst>
            <pc:docMk/>
            <pc:sldMk cId="1995951032" sldId="2147482011"/>
            <ac:spMk id="23" creationId="{CD02CDE7-5F6C-E244-A281-3FBE78CD5A8E}"/>
          </ac:spMkLst>
        </pc:spChg>
        <pc:spChg chg="mod">
          <ac:chgData name="ZUNKER Hugo (DEFIS)" userId="dfb7aa23-13b2-482b-93ef-971f81a8b006" providerId="ADAL" clId="{D9A6B17D-4232-4A30-B706-120A5B01FA80}" dt="2026-02-02T11:13:29.179" v="2119" actId="12"/>
          <ac:spMkLst>
            <pc:docMk/>
            <pc:sldMk cId="1995951032" sldId="2147482011"/>
            <ac:spMk id="24" creationId="{8AAC76BB-DF4D-9681-219E-D1A8E4199E70}"/>
          </ac:spMkLst>
        </pc:spChg>
        <pc:spChg chg="add mod">
          <ac:chgData name="ZUNKER Hugo (DEFIS)" userId="dfb7aa23-13b2-482b-93ef-971f81a8b006" providerId="ADAL" clId="{D9A6B17D-4232-4A30-B706-120A5B01FA80}" dt="2026-02-02T11:12:39.582" v="2114" actId="20577"/>
          <ac:spMkLst>
            <pc:docMk/>
            <pc:sldMk cId="1995951032" sldId="2147482011"/>
            <ac:spMk id="26" creationId="{2CDC3169-0A1D-19C0-4BD2-44E4C8604905}"/>
          </ac:spMkLst>
        </pc:spChg>
        <pc:spChg chg="add mod">
          <ac:chgData name="ZUNKER Hugo (DEFIS)" userId="dfb7aa23-13b2-482b-93ef-971f81a8b006" providerId="ADAL" clId="{D9A6B17D-4232-4A30-B706-120A5B01FA80}" dt="2026-01-28T15:34:14.473" v="362" actId="1036"/>
          <ac:spMkLst>
            <pc:docMk/>
            <pc:sldMk cId="1995951032" sldId="2147482011"/>
            <ac:spMk id="28" creationId="{F3F25182-1180-98E2-FEC2-E7190017B660}"/>
          </ac:spMkLst>
        </pc:spChg>
        <pc:spChg chg="add mod">
          <ac:chgData name="ZUNKER Hugo (DEFIS)" userId="dfb7aa23-13b2-482b-93ef-971f81a8b006" providerId="ADAL" clId="{D9A6B17D-4232-4A30-B706-120A5B01FA80}" dt="2026-01-28T15:34:14.473" v="362" actId="1036"/>
          <ac:spMkLst>
            <pc:docMk/>
            <pc:sldMk cId="1995951032" sldId="2147482011"/>
            <ac:spMk id="33" creationId="{1CDB43DE-CDF6-2FD6-0BA6-66A433773D1C}"/>
          </ac:spMkLst>
        </pc:spChg>
      </pc:sldChg>
      <pc:sldChg chg="addSp delSp modSp add mod modClrScheme chgLayout">
        <pc:chgData name="ZUNKER Hugo (DEFIS)" userId="dfb7aa23-13b2-482b-93ef-971f81a8b006" providerId="ADAL" clId="{D9A6B17D-4232-4A30-B706-120A5B01FA80}" dt="2026-02-06T14:28:43.891" v="4536" actId="255"/>
        <pc:sldMkLst>
          <pc:docMk/>
          <pc:sldMk cId="1514133065" sldId="2147482060"/>
        </pc:sldMkLst>
        <pc:spChg chg="mod ord">
          <ac:chgData name="ZUNKER Hugo (DEFIS)" userId="dfb7aa23-13b2-482b-93ef-971f81a8b006" providerId="ADAL" clId="{D9A6B17D-4232-4A30-B706-120A5B01FA80}" dt="2026-02-06T14:28:43.891" v="4536" actId="255"/>
          <ac:spMkLst>
            <pc:docMk/>
            <pc:sldMk cId="1514133065" sldId="2147482060"/>
            <ac:spMk id="2" creationId="{9F228D2C-0DC5-0B97-5FDA-DBA5FB5AA106}"/>
          </ac:spMkLst>
        </pc:spChg>
        <pc:spChg chg="add del mod ord">
          <ac:chgData name="ZUNKER Hugo (DEFIS)" userId="dfb7aa23-13b2-482b-93ef-971f81a8b006" providerId="ADAL" clId="{D9A6B17D-4232-4A30-B706-120A5B01FA80}" dt="2026-02-05T13:49:16.355" v="3354" actId="478"/>
          <ac:spMkLst>
            <pc:docMk/>
            <pc:sldMk cId="1514133065" sldId="2147482060"/>
            <ac:spMk id="3" creationId="{4F88BCD4-D8DC-BFCD-0F8E-D26950143BF6}"/>
          </ac:spMkLst>
        </pc:spChg>
        <pc:spChg chg="mod">
          <ac:chgData name="ZUNKER Hugo (DEFIS)" userId="dfb7aa23-13b2-482b-93ef-971f81a8b006" providerId="ADAL" clId="{D9A6B17D-4232-4A30-B706-120A5B01FA80}" dt="2026-02-06T14:10:11.330" v="3935" actId="164"/>
          <ac:spMkLst>
            <pc:docMk/>
            <pc:sldMk cId="1514133065" sldId="2147482060"/>
            <ac:spMk id="5" creationId="{6C28F24C-40AE-0700-1648-D1070DCCDC6A}"/>
          </ac:spMkLst>
        </pc:spChg>
        <pc:spChg chg="mod">
          <ac:chgData name="ZUNKER Hugo (DEFIS)" userId="dfb7aa23-13b2-482b-93ef-971f81a8b006" providerId="ADAL" clId="{D9A6B17D-4232-4A30-B706-120A5B01FA80}" dt="2026-02-06T14:10:39.927" v="4099" actId="1037"/>
          <ac:spMkLst>
            <pc:docMk/>
            <pc:sldMk cId="1514133065" sldId="2147482060"/>
            <ac:spMk id="6" creationId="{21504C61-AC0B-2365-7FC3-52AB09A08FFE}"/>
          </ac:spMkLst>
        </pc:spChg>
        <pc:spChg chg="mod topLvl">
          <ac:chgData name="ZUNKER Hugo (DEFIS)" userId="dfb7aa23-13b2-482b-93ef-971f81a8b006" providerId="ADAL" clId="{D9A6B17D-4232-4A30-B706-120A5B01FA80}" dt="2026-02-06T14:11:12.278" v="4125" actId="164"/>
          <ac:spMkLst>
            <pc:docMk/>
            <pc:sldMk cId="1514133065" sldId="2147482060"/>
            <ac:spMk id="7" creationId="{F612015C-A62D-CB16-4E86-5EB21D51F4A7}"/>
          </ac:spMkLst>
        </pc:spChg>
        <pc:spChg chg="mod">
          <ac:chgData name="ZUNKER Hugo (DEFIS)" userId="dfb7aa23-13b2-482b-93ef-971f81a8b006" providerId="ADAL" clId="{D9A6B17D-4232-4A30-B706-120A5B01FA80}" dt="2026-02-06T14:10:39.927" v="4099" actId="1037"/>
          <ac:spMkLst>
            <pc:docMk/>
            <pc:sldMk cId="1514133065" sldId="2147482060"/>
            <ac:spMk id="9" creationId="{9CCC4B1F-C30F-929E-4734-0E5DF8FE8B66}"/>
          </ac:spMkLst>
        </pc:spChg>
        <pc:spChg chg="mod">
          <ac:chgData name="ZUNKER Hugo (DEFIS)" userId="dfb7aa23-13b2-482b-93ef-971f81a8b006" providerId="ADAL" clId="{D9A6B17D-4232-4A30-B706-120A5B01FA80}" dt="2026-02-06T14:10:11.330" v="3935" actId="164"/>
          <ac:spMkLst>
            <pc:docMk/>
            <pc:sldMk cId="1514133065" sldId="2147482060"/>
            <ac:spMk id="10" creationId="{98EDF055-0381-8878-6D67-2A97A0BDFC85}"/>
          </ac:spMkLst>
        </pc:spChg>
        <pc:grpChg chg="add mod">
          <ac:chgData name="ZUNKER Hugo (DEFIS)" userId="dfb7aa23-13b2-482b-93ef-971f81a8b006" providerId="ADAL" clId="{D9A6B17D-4232-4A30-B706-120A5B01FA80}" dt="2026-02-06T14:10:39.927" v="4099" actId="1037"/>
          <ac:grpSpMkLst>
            <pc:docMk/>
            <pc:sldMk cId="1514133065" sldId="2147482060"/>
            <ac:grpSpMk id="3" creationId="{8990936A-BF9E-574B-6ECD-7ECE72C7820E}"/>
          </ac:grpSpMkLst>
        </pc:grpChg>
        <pc:grpChg chg="add del mod">
          <ac:chgData name="ZUNKER Hugo (DEFIS)" userId="dfb7aa23-13b2-482b-93ef-971f81a8b006" providerId="ADAL" clId="{D9A6B17D-4232-4A30-B706-120A5B01FA80}" dt="2026-02-06T14:10:56.573" v="4124" actId="165"/>
          <ac:grpSpMkLst>
            <pc:docMk/>
            <pc:sldMk cId="1514133065" sldId="2147482060"/>
            <ac:grpSpMk id="4" creationId="{CFCCB134-4A7F-CF34-41AA-405165B8FCA5}"/>
          </ac:grpSpMkLst>
        </pc:grpChg>
        <pc:grpChg chg="add mod">
          <ac:chgData name="ZUNKER Hugo (DEFIS)" userId="dfb7aa23-13b2-482b-93ef-971f81a8b006" providerId="ADAL" clId="{D9A6B17D-4232-4A30-B706-120A5B01FA80}" dt="2026-02-06T14:09:49.840" v="3934" actId="164"/>
          <ac:grpSpMkLst>
            <pc:docMk/>
            <pc:sldMk cId="1514133065" sldId="2147482060"/>
            <ac:grpSpMk id="14" creationId="{2CCFC300-D8E4-1BEF-03C0-99816DB9A4AF}"/>
          </ac:grpSpMkLst>
        </pc:grpChg>
        <pc:grpChg chg="add mod">
          <ac:chgData name="ZUNKER Hugo (DEFIS)" userId="dfb7aa23-13b2-482b-93ef-971f81a8b006" providerId="ADAL" clId="{D9A6B17D-4232-4A30-B706-120A5B01FA80}" dt="2026-02-06T14:18:06.789" v="4496" actId="14100"/>
          <ac:grpSpMkLst>
            <pc:docMk/>
            <pc:sldMk cId="1514133065" sldId="2147482060"/>
            <ac:grpSpMk id="15" creationId="{5D423B68-A01E-DC89-3104-93CF48D01650}"/>
          </ac:grpSpMkLst>
        </pc:grpChg>
        <pc:grpChg chg="add mod">
          <ac:chgData name="ZUNKER Hugo (DEFIS)" userId="dfb7aa23-13b2-482b-93ef-971f81a8b006" providerId="ADAL" clId="{D9A6B17D-4232-4A30-B706-120A5B01FA80}" dt="2026-02-06T14:10:39.927" v="4099" actId="1037"/>
          <ac:grpSpMkLst>
            <pc:docMk/>
            <pc:sldMk cId="1514133065" sldId="2147482060"/>
            <ac:grpSpMk id="16" creationId="{A8BA5AD7-312E-DC9D-FF08-1A26628B11C3}"/>
          </ac:grpSpMkLst>
        </pc:grpChg>
        <pc:grpChg chg="add mod">
          <ac:chgData name="ZUNKER Hugo (DEFIS)" userId="dfb7aa23-13b2-482b-93ef-971f81a8b006" providerId="ADAL" clId="{D9A6B17D-4232-4A30-B706-120A5B01FA80}" dt="2026-02-06T14:18:14.615" v="4497" actId="14100"/>
          <ac:grpSpMkLst>
            <pc:docMk/>
            <pc:sldMk cId="1514133065" sldId="2147482060"/>
            <ac:grpSpMk id="17" creationId="{6F438554-EFEB-0DD8-A1C3-CE647ED40E79}"/>
          </ac:grpSpMkLst>
        </pc:grpChg>
        <pc:picChg chg="mod">
          <ac:chgData name="ZUNKER Hugo (DEFIS)" userId="dfb7aa23-13b2-482b-93ef-971f81a8b006" providerId="ADAL" clId="{D9A6B17D-4232-4A30-B706-120A5B01FA80}" dt="2026-02-06T14:10:39.927" v="4099" actId="1037"/>
          <ac:picMkLst>
            <pc:docMk/>
            <pc:sldMk cId="1514133065" sldId="2147482060"/>
            <ac:picMk id="8" creationId="{903C9972-6705-0274-9B34-F49A4D00FAD6}"/>
          </ac:picMkLst>
        </pc:picChg>
        <pc:picChg chg="mod">
          <ac:chgData name="ZUNKER Hugo (DEFIS)" userId="dfb7aa23-13b2-482b-93ef-971f81a8b006" providerId="ADAL" clId="{D9A6B17D-4232-4A30-B706-120A5B01FA80}" dt="2026-02-06T14:10:11.330" v="3935" actId="164"/>
          <ac:picMkLst>
            <pc:docMk/>
            <pc:sldMk cId="1514133065" sldId="2147482060"/>
            <ac:picMk id="11" creationId="{078DE26C-0492-3DA7-9A9A-23FFA90964B5}"/>
          </ac:picMkLst>
        </pc:picChg>
        <pc:picChg chg="mod topLvl">
          <ac:chgData name="ZUNKER Hugo (DEFIS)" userId="dfb7aa23-13b2-482b-93ef-971f81a8b006" providerId="ADAL" clId="{D9A6B17D-4232-4A30-B706-120A5B01FA80}" dt="2026-02-06T14:11:12.278" v="4125" actId="164"/>
          <ac:picMkLst>
            <pc:docMk/>
            <pc:sldMk cId="1514133065" sldId="2147482060"/>
            <ac:picMk id="12" creationId="{4D0AB1F1-10B5-ABB6-A966-E0701BA36909}"/>
          </ac:picMkLst>
        </pc:picChg>
        <pc:picChg chg="mod">
          <ac:chgData name="ZUNKER Hugo (DEFIS)" userId="dfb7aa23-13b2-482b-93ef-971f81a8b006" providerId="ADAL" clId="{D9A6B17D-4232-4A30-B706-120A5B01FA80}" dt="2026-02-06T14:10:39.927" v="4099" actId="1037"/>
          <ac:picMkLst>
            <pc:docMk/>
            <pc:sldMk cId="1514133065" sldId="2147482060"/>
            <ac:picMk id="13" creationId="{6A6CD135-D543-85B9-34E2-524966392569}"/>
          </ac:picMkLst>
        </pc:picChg>
      </pc:sldChg>
      <pc:sldChg chg="add del">
        <pc:chgData name="ZUNKER Hugo (DEFIS)" userId="dfb7aa23-13b2-482b-93ef-971f81a8b006" providerId="ADAL" clId="{D9A6B17D-4232-4A30-B706-120A5B01FA80}" dt="2026-02-06T13:26:44.853" v="3746" actId="47"/>
        <pc:sldMkLst>
          <pc:docMk/>
          <pc:sldMk cId="3550346501" sldId="2147482066"/>
        </pc:sldMkLst>
      </pc:sldChg>
      <pc:sldChg chg="addSp delSp modSp new mod modClrScheme chgLayout">
        <pc:chgData name="ZUNKER Hugo (DEFIS)" userId="dfb7aa23-13b2-482b-93ef-971f81a8b006" providerId="ADAL" clId="{D9A6B17D-4232-4A30-B706-120A5B01FA80}" dt="2026-02-06T14:28:32.791" v="4535" actId="255"/>
        <pc:sldMkLst>
          <pc:docMk/>
          <pc:sldMk cId="2946935236" sldId="2147482067"/>
        </pc:sldMkLst>
        <pc:spChg chg="add mod ord">
          <ac:chgData name="ZUNKER Hugo (DEFIS)" userId="dfb7aa23-13b2-482b-93ef-971f81a8b006" providerId="ADAL" clId="{D9A6B17D-4232-4A30-B706-120A5B01FA80}" dt="2026-02-06T14:28:32.791" v="4535" actId="255"/>
          <ac:spMkLst>
            <pc:docMk/>
            <pc:sldMk cId="2946935236" sldId="2147482067"/>
            <ac:spMk id="4" creationId="{4451D7DE-2F7D-7CCE-64D6-85B81B44E60C}"/>
          </ac:spMkLst>
        </pc:spChg>
        <pc:spChg chg="add mod">
          <ac:chgData name="ZUNKER Hugo (DEFIS)" userId="dfb7aa23-13b2-482b-93ef-971f81a8b006" providerId="ADAL" clId="{D9A6B17D-4232-4A30-B706-120A5B01FA80}" dt="2026-01-28T15:55:34.851" v="508" actId="1036"/>
          <ac:spMkLst>
            <pc:docMk/>
            <pc:sldMk cId="2946935236" sldId="2147482067"/>
            <ac:spMk id="7" creationId="{DFE08BB9-6231-C3EB-B4B8-FCCC62D57C1D}"/>
          </ac:spMkLst>
        </pc:spChg>
        <pc:spChg chg="add mod">
          <ac:chgData name="ZUNKER Hugo (DEFIS)" userId="dfb7aa23-13b2-482b-93ef-971f81a8b006" providerId="ADAL" clId="{D9A6B17D-4232-4A30-B706-120A5B01FA80}" dt="2026-01-28T15:55:23.452" v="499" actId="1036"/>
          <ac:spMkLst>
            <pc:docMk/>
            <pc:sldMk cId="2946935236" sldId="2147482067"/>
            <ac:spMk id="9" creationId="{C5113340-F4DA-D498-2AD9-4D297F723876}"/>
          </ac:spMkLst>
        </pc:spChg>
        <pc:spChg chg="mod">
          <ac:chgData name="ZUNKER Hugo (DEFIS)" userId="dfb7aa23-13b2-482b-93ef-971f81a8b006" providerId="ADAL" clId="{D9A6B17D-4232-4A30-B706-120A5B01FA80}" dt="2026-01-29T09:21:23.365" v="672" actId="20577"/>
          <ac:spMkLst>
            <pc:docMk/>
            <pc:sldMk cId="2946935236" sldId="2147482067"/>
            <ac:spMk id="10" creationId="{7986449B-549D-000F-AFFF-9B63489E524C}"/>
          </ac:spMkLst>
        </pc:spChg>
        <pc:spChg chg="mod">
          <ac:chgData name="ZUNKER Hugo (DEFIS)" userId="dfb7aa23-13b2-482b-93ef-971f81a8b006" providerId="ADAL" clId="{D9A6B17D-4232-4A30-B706-120A5B01FA80}" dt="2026-01-28T15:55:04.078" v="484" actId="1076"/>
          <ac:spMkLst>
            <pc:docMk/>
            <pc:sldMk cId="2946935236" sldId="2147482067"/>
            <ac:spMk id="12" creationId="{46DEA319-4541-64CA-CE9C-EC6DBCA2DB4D}"/>
          </ac:spMkLst>
        </pc:spChg>
        <pc:spChg chg="mod">
          <ac:chgData name="ZUNKER Hugo (DEFIS)" userId="dfb7aa23-13b2-482b-93ef-971f81a8b006" providerId="ADAL" clId="{D9A6B17D-4232-4A30-B706-120A5B01FA80}" dt="2026-01-28T15:55:04.078" v="484" actId="1076"/>
          <ac:spMkLst>
            <pc:docMk/>
            <pc:sldMk cId="2946935236" sldId="2147482067"/>
            <ac:spMk id="13" creationId="{F572F403-98A2-3E71-8AD9-B4CDA27993E5}"/>
          </ac:spMkLst>
        </pc:spChg>
        <pc:spChg chg="mod">
          <ac:chgData name="ZUNKER Hugo (DEFIS)" userId="dfb7aa23-13b2-482b-93ef-971f81a8b006" providerId="ADAL" clId="{D9A6B17D-4232-4A30-B706-120A5B01FA80}" dt="2026-01-28T15:55:04.078" v="484" actId="1076"/>
          <ac:spMkLst>
            <pc:docMk/>
            <pc:sldMk cId="2946935236" sldId="2147482067"/>
            <ac:spMk id="22" creationId="{FAB27B88-00E5-CB6E-D2EC-EF98DB152D1D}"/>
          </ac:spMkLst>
        </pc:spChg>
        <pc:spChg chg="mod">
          <ac:chgData name="ZUNKER Hugo (DEFIS)" userId="dfb7aa23-13b2-482b-93ef-971f81a8b006" providerId="ADAL" clId="{D9A6B17D-4232-4A30-B706-120A5B01FA80}" dt="2026-01-28T15:55:04.078" v="484" actId="1076"/>
          <ac:spMkLst>
            <pc:docMk/>
            <pc:sldMk cId="2946935236" sldId="2147482067"/>
            <ac:spMk id="23" creationId="{F82F13C9-0B78-7209-8215-444201077227}"/>
          </ac:spMkLst>
        </pc:spChg>
        <pc:spChg chg="mod">
          <ac:chgData name="ZUNKER Hugo (DEFIS)" userId="dfb7aa23-13b2-482b-93ef-971f81a8b006" providerId="ADAL" clId="{D9A6B17D-4232-4A30-B706-120A5B01FA80}" dt="2026-01-28T15:55:04.078" v="484" actId="1076"/>
          <ac:spMkLst>
            <pc:docMk/>
            <pc:sldMk cId="2946935236" sldId="2147482067"/>
            <ac:spMk id="28" creationId="{DE856BB1-4CDB-23A1-74D3-4C70142EC086}"/>
          </ac:spMkLst>
        </pc:spChg>
        <pc:spChg chg="mod">
          <ac:chgData name="ZUNKER Hugo (DEFIS)" userId="dfb7aa23-13b2-482b-93ef-971f81a8b006" providerId="ADAL" clId="{D9A6B17D-4232-4A30-B706-120A5B01FA80}" dt="2026-01-28T15:55:04.078" v="484" actId="1076"/>
          <ac:spMkLst>
            <pc:docMk/>
            <pc:sldMk cId="2946935236" sldId="2147482067"/>
            <ac:spMk id="29" creationId="{2F471167-AB08-2433-C549-D616E1983472}"/>
          </ac:spMkLst>
        </pc:spChg>
        <pc:spChg chg="mod">
          <ac:chgData name="ZUNKER Hugo (DEFIS)" userId="dfb7aa23-13b2-482b-93ef-971f81a8b006" providerId="ADAL" clId="{D9A6B17D-4232-4A30-B706-120A5B01FA80}" dt="2026-01-28T15:55:04.078" v="484" actId="1076"/>
          <ac:spMkLst>
            <pc:docMk/>
            <pc:sldMk cId="2946935236" sldId="2147482067"/>
            <ac:spMk id="32" creationId="{7687936F-F65C-BF19-17D5-C8957BD4004E}"/>
          </ac:spMkLst>
        </pc:spChg>
        <pc:spChg chg="mod">
          <ac:chgData name="ZUNKER Hugo (DEFIS)" userId="dfb7aa23-13b2-482b-93ef-971f81a8b006" providerId="ADAL" clId="{D9A6B17D-4232-4A30-B706-120A5B01FA80}" dt="2026-01-28T15:55:04.078" v="484" actId="1076"/>
          <ac:spMkLst>
            <pc:docMk/>
            <pc:sldMk cId="2946935236" sldId="2147482067"/>
            <ac:spMk id="34" creationId="{A544A0C3-CF66-2DD6-3080-AFEFA39604A5}"/>
          </ac:spMkLst>
        </pc:spChg>
      </pc:sldChg>
      <pc:sldChg chg="addSp delSp modSp new mod modNotesTx">
        <pc:chgData name="ZUNKER Hugo (DEFIS)" userId="dfb7aa23-13b2-482b-93ef-971f81a8b006" providerId="ADAL" clId="{D9A6B17D-4232-4A30-B706-120A5B01FA80}" dt="2026-02-06T14:28:01.841" v="4534" actId="255"/>
        <pc:sldMkLst>
          <pc:docMk/>
          <pc:sldMk cId="2439108530" sldId="2147482068"/>
        </pc:sldMkLst>
        <pc:spChg chg="del">
          <ac:chgData name="ZUNKER Hugo (DEFIS)" userId="dfb7aa23-13b2-482b-93ef-971f81a8b006" providerId="ADAL" clId="{D9A6B17D-4232-4A30-B706-120A5B01FA80}" dt="2026-02-05T09:24:30.549" v="2132" actId="478"/>
          <ac:spMkLst>
            <pc:docMk/>
            <pc:sldMk cId="2439108530" sldId="2147482068"/>
            <ac:spMk id="2" creationId="{A21F859C-CD19-FAE8-AB83-7BC2BF58DF55}"/>
          </ac:spMkLst>
        </pc:spChg>
        <pc:spChg chg="mod">
          <ac:chgData name="ZUNKER Hugo (DEFIS)" userId="dfb7aa23-13b2-482b-93ef-971f81a8b006" providerId="ADAL" clId="{D9A6B17D-4232-4A30-B706-120A5B01FA80}" dt="2026-02-06T14:28:01.841" v="4534" actId="255"/>
          <ac:spMkLst>
            <pc:docMk/>
            <pc:sldMk cId="2439108530" sldId="2147482068"/>
            <ac:spMk id="3" creationId="{44DA246E-9EEE-8502-A286-E1262F2D0187}"/>
          </ac:spMkLst>
        </pc:spChg>
        <pc:spChg chg="del">
          <ac:chgData name="ZUNKER Hugo (DEFIS)" userId="dfb7aa23-13b2-482b-93ef-971f81a8b006" providerId="ADAL" clId="{D9A6B17D-4232-4A30-B706-120A5B01FA80}" dt="2026-02-05T09:23:13.132" v="2123" actId="478"/>
          <ac:spMkLst>
            <pc:docMk/>
            <pc:sldMk cId="2439108530" sldId="2147482068"/>
            <ac:spMk id="4" creationId="{17615A43-8526-CF87-2F5C-8191B0F26CED}"/>
          </ac:spMkLst>
        </pc:spChg>
        <pc:spChg chg="add mod">
          <ac:chgData name="ZUNKER Hugo (DEFIS)" userId="dfb7aa23-13b2-482b-93ef-971f81a8b006" providerId="ADAL" clId="{D9A6B17D-4232-4A30-B706-120A5B01FA80}" dt="2026-02-05T10:32:26.016" v="2912" actId="1036"/>
          <ac:spMkLst>
            <pc:docMk/>
            <pc:sldMk cId="2439108530" sldId="2147482068"/>
            <ac:spMk id="6" creationId="{18933EF0-8C6B-F9CF-2E84-CE668A49F558}"/>
          </ac:spMkLst>
        </pc:spChg>
        <pc:spChg chg="add mod">
          <ac:chgData name="ZUNKER Hugo (DEFIS)" userId="dfb7aa23-13b2-482b-93ef-971f81a8b006" providerId="ADAL" clId="{D9A6B17D-4232-4A30-B706-120A5B01FA80}" dt="2026-02-05T10:32:26.016" v="2912" actId="1036"/>
          <ac:spMkLst>
            <pc:docMk/>
            <pc:sldMk cId="2439108530" sldId="2147482068"/>
            <ac:spMk id="7" creationId="{21F6038E-AE86-B102-9F4B-52BD4D84ABE2}"/>
          </ac:spMkLst>
        </pc:spChg>
        <pc:spChg chg="add mod">
          <ac:chgData name="ZUNKER Hugo (DEFIS)" userId="dfb7aa23-13b2-482b-93ef-971f81a8b006" providerId="ADAL" clId="{D9A6B17D-4232-4A30-B706-120A5B01FA80}" dt="2026-02-05T10:32:26.016" v="2912" actId="1036"/>
          <ac:spMkLst>
            <pc:docMk/>
            <pc:sldMk cId="2439108530" sldId="2147482068"/>
            <ac:spMk id="11" creationId="{59411A8E-06C5-7EBE-07AF-7E8F67856C2C}"/>
          </ac:spMkLst>
        </pc:spChg>
        <pc:spChg chg="add mo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18" creationId="{CB40223F-A7AA-C7B0-CBE0-13AAB57374CA}"/>
          </ac:spMkLst>
        </pc:spChg>
        <pc:spChg chg="add mod or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19" creationId="{89B77C25-4FC9-BA41-AB2E-7564F5037739}"/>
          </ac:spMkLst>
        </pc:spChg>
        <pc:spChg chg="add mo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20" creationId="{F4BCF5E7-8018-DE4B-2C16-11B547C1CCEA}"/>
          </ac:spMkLst>
        </pc:spChg>
        <pc:spChg chg="add mod ord">
          <ac:chgData name="ZUNKER Hugo (DEFIS)" userId="dfb7aa23-13b2-482b-93ef-971f81a8b006" providerId="ADAL" clId="{D9A6B17D-4232-4A30-B706-120A5B01FA80}" dt="2026-02-05T15:21:33.851" v="3615" actId="207"/>
          <ac:spMkLst>
            <pc:docMk/>
            <pc:sldMk cId="2439108530" sldId="2147482068"/>
            <ac:spMk id="22" creationId="{9B2C22BC-FC36-F8A7-694D-0E5E8CA6CD62}"/>
          </ac:spMkLst>
        </pc:spChg>
        <pc:spChg chg="add mod ord">
          <ac:chgData name="ZUNKER Hugo (DEFIS)" userId="dfb7aa23-13b2-482b-93ef-971f81a8b006" providerId="ADAL" clId="{D9A6B17D-4232-4A30-B706-120A5B01FA80}" dt="2026-02-05T15:21:33.851" v="3615" actId="207"/>
          <ac:spMkLst>
            <pc:docMk/>
            <pc:sldMk cId="2439108530" sldId="2147482068"/>
            <ac:spMk id="23" creationId="{2961FBE8-B2E2-2EFF-6B68-B63599F34D1B}"/>
          </ac:spMkLst>
        </pc:spChg>
        <pc:spChg chg="add del mod">
          <ac:chgData name="ZUNKER Hugo (DEFIS)" userId="dfb7aa23-13b2-482b-93ef-971f81a8b006" providerId="ADAL" clId="{D9A6B17D-4232-4A30-B706-120A5B01FA80}" dt="2026-02-05T10:13:37.787" v="2556" actId="478"/>
          <ac:spMkLst>
            <pc:docMk/>
            <pc:sldMk cId="2439108530" sldId="2147482068"/>
            <ac:spMk id="24" creationId="{C9F9E298-9416-7857-BF58-7D1B35D16B25}"/>
          </ac:spMkLst>
        </pc:spChg>
        <pc:spChg chg="add del">
          <ac:chgData name="ZUNKER Hugo (DEFIS)" userId="dfb7aa23-13b2-482b-93ef-971f81a8b006" providerId="ADAL" clId="{D9A6B17D-4232-4A30-B706-120A5B01FA80}" dt="2026-02-05T10:14:01.796" v="2558" actId="478"/>
          <ac:spMkLst>
            <pc:docMk/>
            <pc:sldMk cId="2439108530" sldId="2147482068"/>
            <ac:spMk id="25" creationId="{7A7D5054-85A8-6175-2228-0B2E4D79730B}"/>
          </ac:spMkLst>
        </pc:spChg>
        <pc:spChg chg="add mod ord">
          <ac:chgData name="ZUNKER Hugo (DEFIS)" userId="dfb7aa23-13b2-482b-93ef-971f81a8b006" providerId="ADAL" clId="{D9A6B17D-4232-4A30-B706-120A5B01FA80}" dt="2026-02-05T15:21:33.851" v="3615" actId="207"/>
          <ac:spMkLst>
            <pc:docMk/>
            <pc:sldMk cId="2439108530" sldId="2147482068"/>
            <ac:spMk id="26" creationId="{46DCF293-FAB6-CE58-4A44-A4CE62F217E1}"/>
          </ac:spMkLst>
        </pc:spChg>
        <pc:spChg chg="add mo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28" creationId="{93ECCBFE-492C-84E0-1533-F79967A242A1}"/>
          </ac:spMkLst>
        </pc:spChg>
        <pc:spChg chg="add mod">
          <ac:chgData name="ZUNKER Hugo (DEFIS)" userId="dfb7aa23-13b2-482b-93ef-971f81a8b006" providerId="ADAL" clId="{D9A6B17D-4232-4A30-B706-120A5B01FA80}" dt="2026-02-05T10:26:59.808" v="2690"/>
          <ac:spMkLst>
            <pc:docMk/>
            <pc:sldMk cId="2439108530" sldId="2147482068"/>
            <ac:spMk id="29" creationId="{0569EBA7-F51E-BDA5-2231-C40FC4880A8B}"/>
          </ac:spMkLst>
        </pc:spChg>
        <pc:spChg chg="add mod">
          <ac:chgData name="ZUNKER Hugo (DEFIS)" userId="dfb7aa23-13b2-482b-93ef-971f81a8b006" providerId="ADAL" clId="{D9A6B17D-4232-4A30-B706-120A5B01FA80}" dt="2026-02-05T15:16:24.529" v="3568" actId="1035"/>
          <ac:spMkLst>
            <pc:docMk/>
            <pc:sldMk cId="2439108530" sldId="2147482068"/>
            <ac:spMk id="30" creationId="{BA029070-CB7D-FA47-7564-ED4DBB2E7CDE}"/>
          </ac:spMkLst>
        </pc:spChg>
        <pc:spChg chg="add mo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31" creationId="{53C60CD4-8A5D-4788-3495-9B5F8B4B7BF3}"/>
          </ac:spMkLst>
        </pc:spChg>
        <pc:spChg chg="add mo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32" creationId="{78249B93-BC79-4065-9B5D-8DC080234268}"/>
          </ac:spMkLst>
        </pc:spChg>
        <pc:spChg chg="add mod">
          <ac:chgData name="ZUNKER Hugo (DEFIS)" userId="dfb7aa23-13b2-482b-93ef-971f81a8b006" providerId="ADAL" clId="{D9A6B17D-4232-4A30-B706-120A5B01FA80}" dt="2026-02-05T10:32:26.016" v="2912" actId="1036"/>
          <ac:spMkLst>
            <pc:docMk/>
            <pc:sldMk cId="2439108530" sldId="2147482068"/>
            <ac:spMk id="33" creationId="{2AF159FA-1DE9-8740-C6D4-F60BCF2A988D}"/>
          </ac:spMkLst>
        </pc:spChg>
        <pc:spChg chg="add mod">
          <ac:chgData name="ZUNKER Hugo (DEFIS)" userId="dfb7aa23-13b2-482b-93ef-971f81a8b006" providerId="ADAL" clId="{D9A6B17D-4232-4A30-B706-120A5B01FA80}" dt="2026-02-05T10:31:41.549" v="2857" actId="571"/>
          <ac:spMkLst>
            <pc:docMk/>
            <pc:sldMk cId="2439108530" sldId="2147482068"/>
            <ac:spMk id="34" creationId="{235DF724-13D0-9DAF-8183-DE83B6AEF278}"/>
          </ac:spMkLst>
        </pc:spChg>
        <pc:spChg chg="add mod">
          <ac:chgData name="ZUNKER Hugo (DEFIS)" userId="dfb7aa23-13b2-482b-93ef-971f81a8b006" providerId="ADAL" clId="{D9A6B17D-4232-4A30-B706-120A5B01FA80}" dt="2026-02-05T10:31:41.549" v="2857" actId="571"/>
          <ac:spMkLst>
            <pc:docMk/>
            <pc:sldMk cId="2439108530" sldId="2147482068"/>
            <ac:spMk id="35" creationId="{B85E72A4-2678-E40A-5C02-236CCF74DA36}"/>
          </ac:spMkLst>
        </pc:spChg>
        <pc:spChg chg="add mod ord">
          <ac:chgData name="ZUNKER Hugo (DEFIS)" userId="dfb7aa23-13b2-482b-93ef-971f81a8b006" providerId="ADAL" clId="{D9A6B17D-4232-4A30-B706-120A5B01FA80}" dt="2026-02-05T15:03:46.209" v="3401" actId="167"/>
          <ac:spMkLst>
            <pc:docMk/>
            <pc:sldMk cId="2439108530" sldId="2147482068"/>
            <ac:spMk id="36" creationId="{962902A7-77A2-CBDD-D410-B8EC5D512E8B}"/>
          </ac:spMkLst>
        </pc:spChg>
        <pc:spChg chg="add mod or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37" creationId="{D0863908-FC9F-7008-1FDE-1490710BF41B}"/>
          </ac:spMkLst>
        </pc:spChg>
        <pc:spChg chg="add mod">
          <ac:chgData name="ZUNKER Hugo (DEFIS)" userId="dfb7aa23-13b2-482b-93ef-971f81a8b006" providerId="ADAL" clId="{D9A6B17D-4232-4A30-B706-120A5B01FA80}" dt="2026-02-05T15:22:41.078" v="3618" actId="207"/>
          <ac:spMkLst>
            <pc:docMk/>
            <pc:sldMk cId="2439108530" sldId="2147482068"/>
            <ac:spMk id="38" creationId="{48C91C80-CEAA-65F2-DF22-DB6771AFEC30}"/>
          </ac:spMkLst>
        </pc:spChg>
        <pc:spChg chg="add del mod">
          <ac:chgData name="ZUNKER Hugo (DEFIS)" userId="dfb7aa23-13b2-482b-93ef-971f81a8b006" providerId="ADAL" clId="{D9A6B17D-4232-4A30-B706-120A5B01FA80}" dt="2026-02-05T11:09:31.235" v="3112" actId="478"/>
          <ac:spMkLst>
            <pc:docMk/>
            <pc:sldMk cId="2439108530" sldId="2147482068"/>
            <ac:spMk id="39" creationId="{C5BBD060-7718-4078-0C20-170D555D1588}"/>
          </ac:spMkLst>
        </pc:spChg>
        <pc:spChg chg="add mod">
          <ac:chgData name="ZUNKER Hugo (DEFIS)" userId="dfb7aa23-13b2-482b-93ef-971f81a8b006" providerId="ADAL" clId="{D9A6B17D-4232-4A30-B706-120A5B01FA80}" dt="2026-02-05T15:22:27.676" v="3617" actId="207"/>
          <ac:spMkLst>
            <pc:docMk/>
            <pc:sldMk cId="2439108530" sldId="2147482068"/>
            <ac:spMk id="40" creationId="{14BFA8EE-EDA2-578B-7B47-CF03755F268A}"/>
          </ac:spMkLst>
        </pc:spChg>
        <pc:spChg chg="add mod">
          <ac:chgData name="ZUNKER Hugo (DEFIS)" userId="dfb7aa23-13b2-482b-93ef-971f81a8b006" providerId="ADAL" clId="{D9A6B17D-4232-4A30-B706-120A5B01FA80}" dt="2026-02-05T15:22:56.171" v="3619" actId="207"/>
          <ac:spMkLst>
            <pc:docMk/>
            <pc:sldMk cId="2439108530" sldId="2147482068"/>
            <ac:spMk id="41" creationId="{BEEE7817-6639-55BA-101E-64617B5B87FF}"/>
          </ac:spMkLst>
        </pc:spChg>
        <pc:spChg chg="add mod">
          <ac:chgData name="ZUNKER Hugo (DEFIS)" userId="dfb7aa23-13b2-482b-93ef-971f81a8b006" providerId="ADAL" clId="{D9A6B17D-4232-4A30-B706-120A5B01FA80}" dt="2026-02-05T15:24:10.343" v="3673" actId="14100"/>
          <ac:spMkLst>
            <pc:docMk/>
            <pc:sldMk cId="2439108530" sldId="2147482068"/>
            <ac:spMk id="43" creationId="{21B22EA0-0A95-CF0F-CAFD-97232281835D}"/>
          </ac:spMkLst>
        </pc:spChg>
        <pc:spChg chg="add mo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44" creationId="{D95D9F29-008F-33B3-491E-B3177AB7DBC7}"/>
          </ac:spMkLst>
        </pc:spChg>
        <pc:spChg chg="add mo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45" creationId="{D14056E1-A8CE-2452-FCC7-2E4D29C04A7F}"/>
          </ac:spMkLst>
        </pc:spChg>
        <pc:spChg chg="add mod">
          <ac:chgData name="ZUNKER Hugo (DEFIS)" userId="dfb7aa23-13b2-482b-93ef-971f81a8b006" providerId="ADAL" clId="{D9A6B17D-4232-4A30-B706-120A5B01FA80}" dt="2026-02-05T15:24:56.856" v="3674" actId="164"/>
          <ac:spMkLst>
            <pc:docMk/>
            <pc:sldMk cId="2439108530" sldId="2147482068"/>
            <ac:spMk id="46" creationId="{1CF68331-EE63-27B1-1745-0560DF257BCB}"/>
          </ac:spMkLst>
        </pc:spChg>
        <pc:grpChg chg="add mod">
          <ac:chgData name="ZUNKER Hugo (DEFIS)" userId="dfb7aa23-13b2-482b-93ef-971f81a8b006" providerId="ADAL" clId="{D9A6B17D-4232-4A30-B706-120A5B01FA80}" dt="2026-02-05T09:45:45.572" v="2306" actId="14100"/>
          <ac:grpSpMkLst>
            <pc:docMk/>
            <pc:sldMk cId="2439108530" sldId="2147482068"/>
            <ac:grpSpMk id="8" creationId="{388067FF-6C45-50F3-9DC6-EB8768ADFF62}"/>
          </ac:grpSpMkLst>
        </pc:grpChg>
        <pc:grpChg chg="add mod">
          <ac:chgData name="ZUNKER Hugo (DEFIS)" userId="dfb7aa23-13b2-482b-93ef-971f81a8b006" providerId="ADAL" clId="{D9A6B17D-4232-4A30-B706-120A5B01FA80}" dt="2026-02-05T09:46:09.147" v="2341" actId="1076"/>
          <ac:grpSpMkLst>
            <pc:docMk/>
            <pc:sldMk cId="2439108530" sldId="2147482068"/>
            <ac:grpSpMk id="12" creationId="{2AC31FD2-B2B2-EF32-3EC7-4E54B2671A60}"/>
          </ac:grpSpMkLst>
        </pc:grpChg>
        <pc:grpChg chg="add mod">
          <ac:chgData name="ZUNKER Hugo (DEFIS)" userId="dfb7aa23-13b2-482b-93ef-971f81a8b006" providerId="ADAL" clId="{D9A6B17D-4232-4A30-B706-120A5B01FA80}" dt="2026-02-05T15:21:33.851" v="3615" actId="207"/>
          <ac:grpSpMkLst>
            <pc:docMk/>
            <pc:sldMk cId="2439108530" sldId="2147482068"/>
            <ac:grpSpMk id="27" creationId="{7C6A14F6-16D2-B3B8-8CCA-8E540C398364}"/>
          </ac:grpSpMkLst>
        </pc:grpChg>
        <pc:grpChg chg="add mod ord">
          <ac:chgData name="ZUNKER Hugo (DEFIS)" userId="dfb7aa23-13b2-482b-93ef-971f81a8b006" providerId="ADAL" clId="{D9A6B17D-4232-4A30-B706-120A5B01FA80}" dt="2026-02-05T15:22:27.676" v="3617" actId="207"/>
          <ac:grpSpMkLst>
            <pc:docMk/>
            <pc:sldMk cId="2439108530" sldId="2147482068"/>
            <ac:grpSpMk id="42" creationId="{08339DB1-F4C0-DDF6-9AF1-23DA26E14FD8}"/>
          </ac:grpSpMkLst>
        </pc:grpChg>
        <pc:grpChg chg="add mod">
          <ac:chgData name="ZUNKER Hugo (DEFIS)" userId="dfb7aa23-13b2-482b-93ef-971f81a8b006" providerId="ADAL" clId="{D9A6B17D-4232-4A30-B706-120A5B01FA80}" dt="2026-02-05T15:23:48.909" v="3669" actId="164"/>
          <ac:grpSpMkLst>
            <pc:docMk/>
            <pc:sldMk cId="2439108530" sldId="2147482068"/>
            <ac:grpSpMk id="53" creationId="{1EF027BF-464F-6666-CE16-C9C2D56B0EBE}"/>
          </ac:grpSpMkLst>
        </pc:grpChg>
        <pc:picChg chg="add mod modCrop">
          <ac:chgData name="ZUNKER Hugo (DEFIS)" userId="dfb7aa23-13b2-482b-93ef-971f81a8b006" providerId="ADAL" clId="{D9A6B17D-4232-4A30-B706-120A5B01FA80}" dt="2026-02-05T10:32:26.016" v="2912" actId="1036"/>
          <ac:picMkLst>
            <pc:docMk/>
            <pc:sldMk cId="2439108530" sldId="2147482068"/>
            <ac:picMk id="5" creationId="{34820C97-AECC-F95A-FE87-71E6BC451C05}"/>
          </ac:picMkLst>
        </pc:picChg>
        <pc:picChg chg="add mod">
          <ac:chgData name="ZUNKER Hugo (DEFIS)" userId="dfb7aa23-13b2-482b-93ef-971f81a8b006" providerId="ADAL" clId="{D9A6B17D-4232-4A30-B706-120A5B01FA80}" dt="2026-02-05T10:32:26.016" v="2912" actId="1036"/>
          <ac:picMkLst>
            <pc:docMk/>
            <pc:sldMk cId="2439108530" sldId="2147482068"/>
            <ac:picMk id="9" creationId="{6C868482-6FF3-626F-ACFE-F587E2D9F4D2}"/>
          </ac:picMkLst>
        </pc:picChg>
        <pc:picChg chg="add mod modCrop">
          <ac:chgData name="ZUNKER Hugo (DEFIS)" userId="dfb7aa23-13b2-482b-93ef-971f81a8b006" providerId="ADAL" clId="{D9A6B17D-4232-4A30-B706-120A5B01FA80}" dt="2026-02-05T09:45:45.572" v="2306" actId="14100"/>
          <ac:picMkLst>
            <pc:docMk/>
            <pc:sldMk cId="2439108530" sldId="2147482068"/>
            <ac:picMk id="10" creationId="{59C7075F-35A3-7FE4-7CB2-B4E0513E4487}"/>
          </ac:picMkLst>
        </pc:picChg>
        <pc:picChg chg="add mod">
          <ac:chgData name="ZUNKER Hugo (DEFIS)" userId="dfb7aa23-13b2-482b-93ef-971f81a8b006" providerId="ADAL" clId="{D9A6B17D-4232-4A30-B706-120A5B01FA80}" dt="2026-02-05T09:46:26.194" v="2378" actId="1076"/>
          <ac:picMkLst>
            <pc:docMk/>
            <pc:sldMk cId="2439108530" sldId="2147482068"/>
            <ac:picMk id="13" creationId="{97114235-3E69-881E-9B68-F1E840F98C0B}"/>
          </ac:picMkLst>
        </pc:picChg>
        <pc:picChg chg="add mod">
          <ac:chgData name="ZUNKER Hugo (DEFIS)" userId="dfb7aa23-13b2-482b-93ef-971f81a8b006" providerId="ADAL" clId="{D9A6B17D-4232-4A30-B706-120A5B01FA80}" dt="2026-02-05T15:04:57.330" v="3416" actId="1035"/>
          <ac:picMkLst>
            <pc:docMk/>
            <pc:sldMk cId="2439108530" sldId="2147482068"/>
            <ac:picMk id="15" creationId="{A0888D20-8EB1-E7CA-92F8-F5E0C3AA3A91}"/>
          </ac:picMkLst>
        </pc:picChg>
        <pc:picChg chg="add mod">
          <ac:chgData name="ZUNKER Hugo (DEFIS)" userId="dfb7aa23-13b2-482b-93ef-971f81a8b006" providerId="ADAL" clId="{D9A6B17D-4232-4A30-B706-120A5B01FA80}" dt="2026-02-05T15:04:57.330" v="3416" actId="1035"/>
          <ac:picMkLst>
            <pc:docMk/>
            <pc:sldMk cId="2439108530" sldId="2147482068"/>
            <ac:picMk id="16" creationId="{F0D70675-F57B-C18B-1B22-71995CB04D1A}"/>
          </ac:picMkLst>
        </pc:picChg>
        <pc:picChg chg="add mod">
          <ac:chgData name="ZUNKER Hugo (DEFIS)" userId="dfb7aa23-13b2-482b-93ef-971f81a8b006" providerId="ADAL" clId="{D9A6B17D-4232-4A30-B706-120A5B01FA80}" dt="2026-02-05T15:04:57.330" v="3416" actId="1035"/>
          <ac:picMkLst>
            <pc:docMk/>
            <pc:sldMk cId="2439108530" sldId="2147482068"/>
            <ac:picMk id="17" creationId="{D068CC05-9A67-06CC-E12F-5B70DF1450C4}"/>
          </ac:picMkLst>
        </pc:picChg>
        <pc:picChg chg="add del mod">
          <ac:chgData name="ZUNKER Hugo (DEFIS)" userId="dfb7aa23-13b2-482b-93ef-971f81a8b006" providerId="ADAL" clId="{D9A6B17D-4232-4A30-B706-120A5B01FA80}" dt="2026-02-05T10:07:35.014" v="2509" actId="478"/>
          <ac:picMkLst>
            <pc:docMk/>
            <pc:sldMk cId="2439108530" sldId="2147482068"/>
            <ac:picMk id="21" creationId="{DFB5C90F-3C53-57F3-43EC-0EC12FBAB44E}"/>
          </ac:picMkLst>
        </pc:picChg>
        <pc:picChg chg="add del mod">
          <ac:chgData name="ZUNKER Hugo (DEFIS)" userId="dfb7aa23-13b2-482b-93ef-971f81a8b006" providerId="ADAL" clId="{D9A6B17D-4232-4A30-B706-120A5B01FA80}" dt="2026-02-05T15:19:13.881" v="3572" actId="22"/>
          <ac:picMkLst>
            <pc:docMk/>
            <pc:sldMk cId="2439108530" sldId="2147482068"/>
            <ac:picMk id="48" creationId="{62129C7F-C8B8-9D5C-2DE9-C91024A9EB14}"/>
          </ac:picMkLst>
        </pc:picChg>
        <pc:picChg chg="add mod">
          <ac:chgData name="ZUNKER Hugo (DEFIS)" userId="dfb7aa23-13b2-482b-93ef-971f81a8b006" providerId="ADAL" clId="{D9A6B17D-4232-4A30-B706-120A5B01FA80}" dt="2026-02-05T15:26:04.025" v="3710" actId="1035"/>
          <ac:picMkLst>
            <pc:docMk/>
            <pc:sldMk cId="2439108530" sldId="2147482068"/>
            <ac:picMk id="50" creationId="{0439108C-5A08-704A-A88F-DD82A2F49F51}"/>
          </ac:picMkLst>
        </pc:picChg>
        <pc:picChg chg="add mod modCrop">
          <ac:chgData name="ZUNKER Hugo (DEFIS)" userId="dfb7aa23-13b2-482b-93ef-971f81a8b006" providerId="ADAL" clId="{D9A6B17D-4232-4A30-B706-120A5B01FA80}" dt="2026-02-05T15:25:50.192" v="3687" actId="732"/>
          <ac:picMkLst>
            <pc:docMk/>
            <pc:sldMk cId="2439108530" sldId="2147482068"/>
            <ac:picMk id="52" creationId="{8D83D85E-7F9A-4BF8-69B3-AD2DBDF5940F}"/>
          </ac:picMkLst>
        </pc:picChg>
        <pc:picChg chg="add mod">
          <ac:chgData name="ZUNKER Hugo (DEFIS)" userId="dfb7aa23-13b2-482b-93ef-971f81a8b006" providerId="ADAL" clId="{D9A6B17D-4232-4A30-B706-120A5B01FA80}" dt="2026-02-05T15:23:48.909" v="3669" actId="164"/>
          <ac:picMkLst>
            <pc:docMk/>
            <pc:sldMk cId="2439108530" sldId="2147482068"/>
            <ac:picMk id="1026" creationId="{97F6F06B-46F4-3420-AAA5-7BB9154596BD}"/>
          </ac:picMkLst>
        </pc:picChg>
      </pc:sldChg>
      <pc:sldChg chg="add del">
        <pc:chgData name="ZUNKER Hugo (DEFIS)" userId="dfb7aa23-13b2-482b-93ef-971f81a8b006" providerId="ADAL" clId="{D9A6B17D-4232-4A30-B706-120A5B01FA80}" dt="2026-02-05T13:50:15.189" v="3359" actId="47"/>
        <pc:sldMkLst>
          <pc:docMk/>
          <pc:sldMk cId="2637724774" sldId="2147482069"/>
        </pc:sldMkLst>
      </pc:sldChg>
      <pc:sldChg chg="addSp delSp modSp add mod">
        <pc:chgData name="ZUNKER Hugo (DEFIS)" userId="dfb7aa23-13b2-482b-93ef-971f81a8b006" providerId="ADAL" clId="{D9A6B17D-4232-4A30-B706-120A5B01FA80}" dt="2026-02-06T14:33:09.534" v="4561" actId="1076"/>
        <pc:sldMkLst>
          <pc:docMk/>
          <pc:sldMk cId="4232257908" sldId="2147482070"/>
        </pc:sldMkLst>
        <pc:spChg chg="mod">
          <ac:chgData name="ZUNKER Hugo (DEFIS)" userId="dfb7aa23-13b2-482b-93ef-971f81a8b006" providerId="ADAL" clId="{D9A6B17D-4232-4A30-B706-120A5B01FA80}" dt="2026-01-29T16:34:28.790" v="1552" actId="20577"/>
          <ac:spMkLst>
            <pc:docMk/>
            <pc:sldMk cId="4232257908" sldId="2147482070"/>
            <ac:spMk id="3" creationId="{8482F4B6-0651-2740-1D36-FC0483A83394}"/>
          </ac:spMkLst>
        </pc:spChg>
        <pc:spChg chg="add mod">
          <ac:chgData name="ZUNKER Hugo (DEFIS)" userId="dfb7aa23-13b2-482b-93ef-971f81a8b006" providerId="ADAL" clId="{D9A6B17D-4232-4A30-B706-120A5B01FA80}" dt="2026-02-06T14:32:10.357" v="4549" actId="693"/>
          <ac:spMkLst>
            <pc:docMk/>
            <pc:sldMk cId="4232257908" sldId="2147482070"/>
            <ac:spMk id="7" creationId="{4C566D64-DC20-E756-24D6-F5929B6D5708}"/>
          </ac:spMkLst>
        </pc:spChg>
        <pc:spChg chg="mod">
          <ac:chgData name="ZUNKER Hugo (DEFIS)" userId="dfb7aa23-13b2-482b-93ef-971f81a8b006" providerId="ADAL" clId="{D9A6B17D-4232-4A30-B706-120A5B01FA80}" dt="2026-01-29T17:05:35.273" v="2026" actId="1037"/>
          <ac:spMkLst>
            <pc:docMk/>
            <pc:sldMk cId="4232257908" sldId="2147482070"/>
            <ac:spMk id="11" creationId="{E2565C53-F737-5606-5F2C-447E83CF31B0}"/>
          </ac:spMkLst>
        </pc:spChg>
        <pc:spChg chg="mod">
          <ac:chgData name="ZUNKER Hugo (DEFIS)" userId="dfb7aa23-13b2-482b-93ef-971f81a8b006" providerId="ADAL" clId="{D9A6B17D-4232-4A30-B706-120A5B01FA80}" dt="2026-01-29T16:37:53.094" v="1608" actId="1076"/>
          <ac:spMkLst>
            <pc:docMk/>
            <pc:sldMk cId="4232257908" sldId="2147482070"/>
            <ac:spMk id="12" creationId="{E5118BA1-CC34-5943-DC0B-05FB3C53C469}"/>
          </ac:spMkLst>
        </pc:spChg>
        <pc:spChg chg="mod">
          <ac:chgData name="ZUNKER Hugo (DEFIS)" userId="dfb7aa23-13b2-482b-93ef-971f81a8b006" providerId="ADAL" clId="{D9A6B17D-4232-4A30-B706-120A5B01FA80}" dt="2026-01-29T14:50:34.789" v="812" actId="1037"/>
          <ac:spMkLst>
            <pc:docMk/>
            <pc:sldMk cId="4232257908" sldId="2147482070"/>
            <ac:spMk id="13" creationId="{ED0B513F-0344-01FF-4221-C35B3166207B}"/>
          </ac:spMkLst>
        </pc:spChg>
        <pc:spChg chg="mod">
          <ac:chgData name="ZUNKER Hugo (DEFIS)" userId="dfb7aa23-13b2-482b-93ef-971f81a8b006" providerId="ADAL" clId="{D9A6B17D-4232-4A30-B706-120A5B01FA80}" dt="2026-01-29T14:51:44.798" v="864" actId="1037"/>
          <ac:spMkLst>
            <pc:docMk/>
            <pc:sldMk cId="4232257908" sldId="2147482070"/>
            <ac:spMk id="14" creationId="{F1F31EE0-985D-45E0-C40F-83222DAC8BAC}"/>
          </ac:spMkLst>
        </pc:spChg>
        <pc:spChg chg="add mod">
          <ac:chgData name="ZUNKER Hugo (DEFIS)" userId="dfb7aa23-13b2-482b-93ef-971f81a8b006" providerId="ADAL" clId="{D9A6B17D-4232-4A30-B706-120A5B01FA80}" dt="2026-02-06T14:32:32.113" v="4553" actId="1076"/>
          <ac:spMkLst>
            <pc:docMk/>
            <pc:sldMk cId="4232257908" sldId="2147482070"/>
            <ac:spMk id="17" creationId="{67913259-5579-4B42-A9FD-3CEDF195AB0C}"/>
          </ac:spMkLst>
        </pc:spChg>
        <pc:spChg chg="mod">
          <ac:chgData name="ZUNKER Hugo (DEFIS)" userId="dfb7aa23-13b2-482b-93ef-971f81a8b006" providerId="ADAL" clId="{D9A6B17D-4232-4A30-B706-120A5B01FA80}" dt="2026-01-29T14:50:43.289" v="820" actId="1037"/>
          <ac:spMkLst>
            <pc:docMk/>
            <pc:sldMk cId="4232257908" sldId="2147482070"/>
            <ac:spMk id="18" creationId="{0E6F3FB3-3440-2E6E-1647-69CB295DC720}"/>
          </ac:spMkLst>
        </pc:spChg>
        <pc:spChg chg="add mod">
          <ac:chgData name="ZUNKER Hugo (DEFIS)" userId="dfb7aa23-13b2-482b-93ef-971f81a8b006" providerId="ADAL" clId="{D9A6B17D-4232-4A30-B706-120A5B01FA80}" dt="2026-02-06T14:32:27.173" v="4552" actId="1076"/>
          <ac:spMkLst>
            <pc:docMk/>
            <pc:sldMk cId="4232257908" sldId="2147482070"/>
            <ac:spMk id="19" creationId="{E096C779-D201-F875-1A0E-CDFBA8BEF9B9}"/>
          </ac:spMkLst>
        </pc:spChg>
        <pc:spChg chg="mod">
          <ac:chgData name="ZUNKER Hugo (DEFIS)" userId="dfb7aa23-13b2-482b-93ef-971f81a8b006" providerId="ADAL" clId="{D9A6B17D-4232-4A30-B706-120A5B01FA80}" dt="2026-01-29T14:52:46.978" v="1027" actId="1037"/>
          <ac:spMkLst>
            <pc:docMk/>
            <pc:sldMk cId="4232257908" sldId="2147482070"/>
            <ac:spMk id="20" creationId="{F1CAA8D8-F008-5C64-A9EF-FC251A9958DF}"/>
          </ac:spMkLst>
        </pc:spChg>
        <pc:spChg chg="add mod">
          <ac:chgData name="ZUNKER Hugo (DEFIS)" userId="dfb7aa23-13b2-482b-93ef-971f81a8b006" providerId="ADAL" clId="{D9A6B17D-4232-4A30-B706-120A5B01FA80}" dt="2026-02-06T14:32:43.837" v="4555" actId="1076"/>
          <ac:spMkLst>
            <pc:docMk/>
            <pc:sldMk cId="4232257908" sldId="2147482070"/>
            <ac:spMk id="21" creationId="{44DDE2CD-5E9B-FA5D-2634-5EB2F4BD2C6B}"/>
          </ac:spMkLst>
        </pc:spChg>
        <pc:spChg chg="add mod">
          <ac:chgData name="ZUNKER Hugo (DEFIS)" userId="dfb7aa23-13b2-482b-93ef-971f81a8b006" providerId="ADAL" clId="{D9A6B17D-4232-4A30-B706-120A5B01FA80}" dt="2026-02-06T14:33:09.534" v="4561" actId="1076"/>
          <ac:spMkLst>
            <pc:docMk/>
            <pc:sldMk cId="4232257908" sldId="2147482070"/>
            <ac:spMk id="22" creationId="{0798C01A-54AB-E3F1-77B5-14C23DBD8067}"/>
          </ac:spMkLst>
        </pc:spChg>
        <pc:spChg chg="add mod">
          <ac:chgData name="ZUNKER Hugo (DEFIS)" userId="dfb7aa23-13b2-482b-93ef-971f81a8b006" providerId="ADAL" clId="{D9A6B17D-4232-4A30-B706-120A5B01FA80}" dt="2026-02-06T14:33:03.944" v="4560" actId="1076"/>
          <ac:spMkLst>
            <pc:docMk/>
            <pc:sldMk cId="4232257908" sldId="2147482070"/>
            <ac:spMk id="23" creationId="{5DA378DA-4168-C4EF-3ACB-7B58D0787AE4}"/>
          </ac:spMkLst>
        </pc:spChg>
        <pc:spChg chg="mod">
          <ac:chgData name="ZUNKER Hugo (DEFIS)" userId="dfb7aa23-13b2-482b-93ef-971f81a8b006" providerId="ADAL" clId="{D9A6B17D-4232-4A30-B706-120A5B01FA80}" dt="2026-01-29T15:49:39.845" v="1109" actId="6549"/>
          <ac:spMkLst>
            <pc:docMk/>
            <pc:sldMk cId="4232257908" sldId="2147482070"/>
            <ac:spMk id="24" creationId="{4FA67F47-1CBF-43A7-ADAE-57E374129F09}"/>
          </ac:spMkLst>
        </pc:spChg>
        <pc:spChg chg="add mod">
          <ac:chgData name="ZUNKER Hugo (DEFIS)" userId="dfb7aa23-13b2-482b-93ef-971f81a8b006" providerId="ADAL" clId="{D9A6B17D-4232-4A30-B706-120A5B01FA80}" dt="2026-02-06T14:32:56.475" v="4559" actId="1076"/>
          <ac:spMkLst>
            <pc:docMk/>
            <pc:sldMk cId="4232257908" sldId="2147482070"/>
            <ac:spMk id="25" creationId="{F9A037CA-8D50-8361-4C64-84507A6BA14C}"/>
          </ac:spMkLst>
        </pc:spChg>
        <pc:spChg chg="mod">
          <ac:chgData name="ZUNKER Hugo (DEFIS)" userId="dfb7aa23-13b2-482b-93ef-971f81a8b006" providerId="ADAL" clId="{D9A6B17D-4232-4A30-B706-120A5B01FA80}" dt="2026-01-29T16:49:31.053" v="1968" actId="1076"/>
          <ac:spMkLst>
            <pc:docMk/>
            <pc:sldMk cId="4232257908" sldId="2147482070"/>
            <ac:spMk id="33" creationId="{C5990605-A994-6654-BD4D-CCA0DA60B826}"/>
          </ac:spMkLst>
        </pc:spChg>
        <pc:spChg chg="add mod">
          <ac:chgData name="ZUNKER Hugo (DEFIS)" userId="dfb7aa23-13b2-482b-93ef-971f81a8b006" providerId="ADAL" clId="{D9A6B17D-4232-4A30-B706-120A5B01FA80}" dt="2026-01-29T16:25:59.359" v="1324" actId="1038"/>
          <ac:spMkLst>
            <pc:docMk/>
            <pc:sldMk cId="4232257908" sldId="2147482070"/>
            <ac:spMk id="40" creationId="{06181446-D6EA-5335-5A8B-AC5D70465157}"/>
          </ac:spMkLst>
        </pc:spChg>
        <pc:spChg chg="add mod">
          <ac:chgData name="ZUNKER Hugo (DEFIS)" userId="dfb7aa23-13b2-482b-93ef-971f81a8b006" providerId="ADAL" clId="{D9A6B17D-4232-4A30-B706-120A5B01FA80}" dt="2026-02-02T11:11:15.021" v="2102" actId="20577"/>
          <ac:spMkLst>
            <pc:docMk/>
            <pc:sldMk cId="4232257908" sldId="2147482070"/>
            <ac:spMk id="42" creationId="{389546BD-832B-6626-55CB-A573DE1AD8A2}"/>
          </ac:spMkLst>
        </pc:spChg>
        <pc:spChg chg="add mod">
          <ac:chgData name="ZUNKER Hugo (DEFIS)" userId="dfb7aa23-13b2-482b-93ef-971f81a8b006" providerId="ADAL" clId="{D9A6B17D-4232-4A30-B706-120A5B01FA80}" dt="2026-02-02T11:11:22.918" v="2105" actId="20577"/>
          <ac:spMkLst>
            <pc:docMk/>
            <pc:sldMk cId="4232257908" sldId="2147482070"/>
            <ac:spMk id="44" creationId="{2F4C8D83-289F-50CD-79BD-420F9F6E1F5A}"/>
          </ac:spMkLst>
        </pc:spChg>
        <pc:spChg chg="add mod">
          <ac:chgData name="ZUNKER Hugo (DEFIS)" userId="dfb7aa23-13b2-482b-93ef-971f81a8b006" providerId="ADAL" clId="{D9A6B17D-4232-4A30-B706-120A5B01FA80}" dt="2026-01-29T16:43:44.735" v="1818" actId="1038"/>
          <ac:spMkLst>
            <pc:docMk/>
            <pc:sldMk cId="4232257908" sldId="2147482070"/>
            <ac:spMk id="48" creationId="{6957D0C4-2D9C-BFD0-05DF-A94B6EC3B3F2}"/>
          </ac:spMkLst>
        </pc:spChg>
        <pc:spChg chg="add mod">
          <ac:chgData name="ZUNKER Hugo (DEFIS)" userId="dfb7aa23-13b2-482b-93ef-971f81a8b006" providerId="ADAL" clId="{D9A6B17D-4232-4A30-B706-120A5B01FA80}" dt="2026-01-29T16:48:10.386" v="1946" actId="1076"/>
          <ac:spMkLst>
            <pc:docMk/>
            <pc:sldMk cId="4232257908" sldId="2147482070"/>
            <ac:spMk id="55" creationId="{8C0202B2-33E2-A08A-5DC7-4659ABC3189D}"/>
          </ac:spMkLst>
        </pc:spChg>
        <pc:spChg chg="add mod">
          <ac:chgData name="ZUNKER Hugo (DEFIS)" userId="dfb7aa23-13b2-482b-93ef-971f81a8b006" providerId="ADAL" clId="{D9A6B17D-4232-4A30-B706-120A5B01FA80}" dt="2026-01-29T16:29:23.285" v="1378" actId="1037"/>
          <ac:spMkLst>
            <pc:docMk/>
            <pc:sldMk cId="4232257908" sldId="2147482070"/>
            <ac:spMk id="58" creationId="{E17D47A1-09CF-4C0D-F094-1E807EAEBFB2}"/>
          </ac:spMkLst>
        </pc:spChg>
        <pc:spChg chg="add mod">
          <ac:chgData name="ZUNKER Hugo (DEFIS)" userId="dfb7aa23-13b2-482b-93ef-971f81a8b006" providerId="ADAL" clId="{D9A6B17D-4232-4A30-B706-120A5B01FA80}" dt="2026-01-29T16:28:58.576" v="1371" actId="1037"/>
          <ac:spMkLst>
            <pc:docMk/>
            <pc:sldMk cId="4232257908" sldId="2147482070"/>
            <ac:spMk id="60" creationId="{5AEF7910-70FD-551F-C7FC-0A834DBA5265}"/>
          </ac:spMkLst>
        </pc:spChg>
        <pc:spChg chg="add mod">
          <ac:chgData name="ZUNKER Hugo (DEFIS)" userId="dfb7aa23-13b2-482b-93ef-971f81a8b006" providerId="ADAL" clId="{D9A6B17D-4232-4A30-B706-120A5B01FA80}" dt="2026-01-29T16:38:54.761" v="1667" actId="1037"/>
          <ac:spMkLst>
            <pc:docMk/>
            <pc:sldMk cId="4232257908" sldId="2147482070"/>
            <ac:spMk id="62" creationId="{D6BD5085-E1E8-AE0A-C384-FE40F8851C3E}"/>
          </ac:spMkLst>
        </pc:spChg>
        <pc:spChg chg="add mod">
          <ac:chgData name="ZUNKER Hugo (DEFIS)" userId="dfb7aa23-13b2-482b-93ef-971f81a8b006" providerId="ADAL" clId="{D9A6B17D-4232-4A30-B706-120A5B01FA80}" dt="2026-01-29T16:40:56.606" v="1718" actId="1076"/>
          <ac:spMkLst>
            <pc:docMk/>
            <pc:sldMk cId="4232257908" sldId="2147482070"/>
            <ac:spMk id="63" creationId="{027F0A0C-DEBF-E73E-CEDB-2C74BC548675}"/>
          </ac:spMkLst>
        </pc:spChg>
        <pc:spChg chg="add mod">
          <ac:chgData name="ZUNKER Hugo (DEFIS)" userId="dfb7aa23-13b2-482b-93ef-971f81a8b006" providerId="ADAL" clId="{D9A6B17D-4232-4A30-B706-120A5B01FA80}" dt="2026-01-29T16:43:17.169" v="1785" actId="1076"/>
          <ac:spMkLst>
            <pc:docMk/>
            <pc:sldMk cId="4232257908" sldId="2147482070"/>
            <ac:spMk id="64" creationId="{27B23433-FA71-7A06-3840-679BCBEC0ED3}"/>
          </ac:spMkLst>
        </pc:spChg>
        <pc:spChg chg="add mod">
          <ac:chgData name="ZUNKER Hugo (DEFIS)" userId="dfb7aa23-13b2-482b-93ef-971f81a8b006" providerId="ADAL" clId="{D9A6B17D-4232-4A30-B706-120A5B01FA80}" dt="2026-01-29T16:43:09.502" v="1784" actId="1076"/>
          <ac:spMkLst>
            <pc:docMk/>
            <pc:sldMk cId="4232257908" sldId="2147482070"/>
            <ac:spMk id="65" creationId="{9B9C2987-3E3B-1687-D7DB-2537FB25C0AC}"/>
          </ac:spMkLst>
        </pc:spChg>
        <pc:spChg chg="add mod">
          <ac:chgData name="ZUNKER Hugo (DEFIS)" userId="dfb7aa23-13b2-482b-93ef-971f81a8b006" providerId="ADAL" clId="{D9A6B17D-4232-4A30-B706-120A5B01FA80}" dt="2026-01-29T16:41:05.135" v="1719" actId="1076"/>
          <ac:spMkLst>
            <pc:docMk/>
            <pc:sldMk cId="4232257908" sldId="2147482070"/>
            <ac:spMk id="66" creationId="{6C115D73-D30A-C922-90D7-877DB1049F06}"/>
          </ac:spMkLst>
        </pc:spChg>
        <pc:spChg chg="add mod">
          <ac:chgData name="ZUNKER Hugo (DEFIS)" userId="dfb7aa23-13b2-482b-93ef-971f81a8b006" providerId="ADAL" clId="{D9A6B17D-4232-4A30-B706-120A5B01FA80}" dt="2026-01-29T16:42:01.015" v="1746" actId="20577"/>
          <ac:spMkLst>
            <pc:docMk/>
            <pc:sldMk cId="4232257908" sldId="2147482070"/>
            <ac:spMk id="67" creationId="{6B5DC191-4D37-C14C-189D-59368E0A6393}"/>
          </ac:spMkLst>
        </pc:spChg>
        <pc:spChg chg="add mod">
          <ac:chgData name="ZUNKER Hugo (DEFIS)" userId="dfb7aa23-13b2-482b-93ef-971f81a8b006" providerId="ADAL" clId="{D9A6B17D-4232-4A30-B706-120A5B01FA80}" dt="2026-01-29T16:42:46.738" v="1773" actId="1037"/>
          <ac:spMkLst>
            <pc:docMk/>
            <pc:sldMk cId="4232257908" sldId="2147482070"/>
            <ac:spMk id="68" creationId="{2E125B9F-320B-9DBC-B49B-B82A86C17272}"/>
          </ac:spMkLst>
        </pc:spChg>
        <pc:spChg chg="add mod">
          <ac:chgData name="ZUNKER Hugo (DEFIS)" userId="dfb7aa23-13b2-482b-93ef-971f81a8b006" providerId="ADAL" clId="{D9A6B17D-4232-4A30-B706-120A5B01FA80}" dt="2026-01-29T16:44:39.180" v="1827" actId="20577"/>
          <ac:spMkLst>
            <pc:docMk/>
            <pc:sldMk cId="4232257908" sldId="2147482070"/>
            <ac:spMk id="70" creationId="{81B799D2-63BC-4BB2-48DD-10B046197E76}"/>
          </ac:spMkLst>
        </pc:spChg>
        <pc:picChg chg="add del mod">
          <ac:chgData name="ZUNKER Hugo (DEFIS)" userId="dfb7aa23-13b2-482b-93ef-971f81a8b006" providerId="ADAL" clId="{D9A6B17D-4232-4A30-B706-120A5B01FA80}" dt="2026-02-06T14:30:06.881" v="4538" actId="478"/>
          <ac:picMkLst>
            <pc:docMk/>
            <pc:sldMk cId="4232257908" sldId="2147482070"/>
            <ac:picMk id="2" creationId="{8B59513C-4AFD-C5B2-362B-63F44A98B26B}"/>
          </ac:picMkLst>
        </pc:picChg>
        <pc:picChg chg="add del mod">
          <ac:chgData name="ZUNKER Hugo (DEFIS)" userId="dfb7aa23-13b2-482b-93ef-971f81a8b006" providerId="ADAL" clId="{D9A6B17D-4232-4A30-B706-120A5B01FA80}" dt="2026-02-06T14:30:06.881" v="4538" actId="478"/>
          <ac:picMkLst>
            <pc:docMk/>
            <pc:sldMk cId="4232257908" sldId="2147482070"/>
            <ac:picMk id="4" creationId="{690898E1-9CE9-120E-6DA4-34A36A42DBCF}"/>
          </ac:picMkLst>
        </pc:picChg>
        <pc:picChg chg="mod">
          <ac:chgData name="ZUNKER Hugo (DEFIS)" userId="dfb7aa23-13b2-482b-93ef-971f81a8b006" providerId="ADAL" clId="{D9A6B17D-4232-4A30-B706-120A5B01FA80}" dt="2026-01-29T14:50:21.600" v="804" actId="1037"/>
          <ac:picMkLst>
            <pc:docMk/>
            <pc:sldMk cId="4232257908" sldId="2147482070"/>
            <ac:picMk id="15" creationId="{5C3A4695-91AF-6D7E-E074-06CF97E67275}"/>
          </ac:picMkLst>
        </pc:picChg>
        <pc:picChg chg="mod">
          <ac:chgData name="ZUNKER Hugo (DEFIS)" userId="dfb7aa23-13b2-482b-93ef-971f81a8b006" providerId="ADAL" clId="{D9A6B17D-4232-4A30-B706-120A5B01FA80}" dt="2026-01-29T14:52:46.978" v="1027" actId="1037"/>
          <ac:picMkLst>
            <pc:docMk/>
            <pc:sldMk cId="4232257908" sldId="2147482070"/>
            <ac:picMk id="16" creationId="{8458E85B-EAD4-A719-A274-BAD0C4F8B6C8}"/>
          </ac:picMkLst>
        </pc:picChg>
        <pc:picChg chg="add mod">
          <ac:chgData name="ZUNKER Hugo (DEFIS)" userId="dfb7aa23-13b2-482b-93ef-971f81a8b006" providerId="ADAL" clId="{D9A6B17D-4232-4A30-B706-120A5B01FA80}" dt="2026-01-29T16:25:59.359" v="1324" actId="1038"/>
          <ac:picMkLst>
            <pc:docMk/>
            <pc:sldMk cId="4232257908" sldId="2147482070"/>
            <ac:picMk id="39" creationId="{CB9C89AE-A996-3A0D-8B90-57CE197AFC92}"/>
          </ac:picMkLst>
        </pc:picChg>
        <pc:picChg chg="add mod">
          <ac:chgData name="ZUNKER Hugo (DEFIS)" userId="dfb7aa23-13b2-482b-93ef-971f81a8b006" providerId="ADAL" clId="{D9A6B17D-4232-4A30-B706-120A5B01FA80}" dt="2026-01-29T16:43:44.735" v="1818" actId="1038"/>
          <ac:picMkLst>
            <pc:docMk/>
            <pc:sldMk cId="4232257908" sldId="2147482070"/>
            <ac:picMk id="52" creationId="{0ED7E163-992B-DA9F-AE52-F823408FB1CC}"/>
          </ac:picMkLst>
        </pc:picChg>
        <pc:picChg chg="add mod">
          <ac:chgData name="ZUNKER Hugo (DEFIS)" userId="dfb7aa23-13b2-482b-93ef-971f81a8b006" providerId="ADAL" clId="{D9A6B17D-4232-4A30-B706-120A5B01FA80}" dt="2026-01-29T16:45:15.619" v="1880" actId="1037"/>
          <ac:picMkLst>
            <pc:docMk/>
            <pc:sldMk cId="4232257908" sldId="2147482070"/>
            <ac:picMk id="54" creationId="{8F72B3E5-60B0-9389-AC1F-92BD1B693F95}"/>
          </ac:picMkLst>
        </pc:picChg>
        <pc:picChg chg="add mod">
          <ac:chgData name="ZUNKER Hugo (DEFIS)" userId="dfb7aa23-13b2-482b-93ef-971f81a8b006" providerId="ADAL" clId="{D9A6B17D-4232-4A30-B706-120A5B01FA80}" dt="2026-01-29T16:28:42.383" v="1349" actId="1037"/>
          <ac:picMkLst>
            <pc:docMk/>
            <pc:sldMk cId="4232257908" sldId="2147482070"/>
            <ac:picMk id="59" creationId="{E5C320F4-8818-E53F-035C-0F715D73CEA4}"/>
          </ac:picMkLst>
        </pc:picChg>
        <pc:picChg chg="add del mod">
          <ac:chgData name="ZUNKER Hugo (DEFIS)" userId="dfb7aa23-13b2-482b-93ef-971f81a8b006" providerId="ADAL" clId="{D9A6B17D-4232-4A30-B706-120A5B01FA80}" dt="2026-02-06T14:30:06.881" v="4538" actId="478"/>
          <ac:picMkLst>
            <pc:docMk/>
            <pc:sldMk cId="4232257908" sldId="2147482070"/>
            <ac:picMk id="72" creationId="{A1595298-EF1F-B877-386F-5E7511F1AECB}"/>
          </ac:picMkLst>
        </pc:picChg>
        <pc:picChg chg="add del mod">
          <ac:chgData name="ZUNKER Hugo (DEFIS)" userId="dfb7aa23-13b2-482b-93ef-971f81a8b006" providerId="ADAL" clId="{D9A6B17D-4232-4A30-B706-120A5B01FA80}" dt="2026-02-06T14:30:06.881" v="4538" actId="478"/>
          <ac:picMkLst>
            <pc:docMk/>
            <pc:sldMk cId="4232257908" sldId="2147482070"/>
            <ac:picMk id="73" creationId="{E620629D-3375-D79C-1F12-A2222CAFFB2B}"/>
          </ac:picMkLst>
        </pc:picChg>
        <pc:picChg chg="add del mod">
          <ac:chgData name="ZUNKER Hugo (DEFIS)" userId="dfb7aa23-13b2-482b-93ef-971f81a8b006" providerId="ADAL" clId="{D9A6B17D-4232-4A30-B706-120A5B01FA80}" dt="2026-02-06T14:30:06.881" v="4538" actId="478"/>
          <ac:picMkLst>
            <pc:docMk/>
            <pc:sldMk cId="4232257908" sldId="2147482070"/>
            <ac:picMk id="74" creationId="{000B50D4-8143-4364-427B-9E485DD6818D}"/>
          </ac:picMkLst>
        </pc:picChg>
        <pc:picChg chg="add del mod">
          <ac:chgData name="ZUNKER Hugo (DEFIS)" userId="dfb7aa23-13b2-482b-93ef-971f81a8b006" providerId="ADAL" clId="{D9A6B17D-4232-4A30-B706-120A5B01FA80}" dt="2026-02-06T14:30:06.881" v="4538" actId="478"/>
          <ac:picMkLst>
            <pc:docMk/>
            <pc:sldMk cId="4232257908" sldId="2147482070"/>
            <ac:picMk id="75" creationId="{DAC0A732-EBEB-5798-06A0-27E5E39E192B}"/>
          </ac:picMkLst>
        </pc:picChg>
        <pc:picChg chg="add del mod">
          <ac:chgData name="ZUNKER Hugo (DEFIS)" userId="dfb7aa23-13b2-482b-93ef-971f81a8b006" providerId="ADAL" clId="{D9A6B17D-4232-4A30-B706-120A5B01FA80}" dt="2026-02-06T14:30:06.881" v="4538" actId="478"/>
          <ac:picMkLst>
            <pc:docMk/>
            <pc:sldMk cId="4232257908" sldId="2147482070"/>
            <ac:picMk id="1026" creationId="{2A748834-C713-C145-BDEE-04860C98E0FB}"/>
          </ac:picMkLst>
        </pc:picChg>
        <pc:cxnChg chg="mod">
          <ac:chgData name="ZUNKER Hugo (DEFIS)" userId="dfb7aa23-13b2-482b-93ef-971f81a8b006" providerId="ADAL" clId="{D9A6B17D-4232-4A30-B706-120A5B01FA80}" dt="2026-01-29T17:06:14.385" v="2054" actId="14100"/>
          <ac:cxnSpMkLst>
            <pc:docMk/>
            <pc:sldMk cId="4232257908" sldId="2147482070"/>
            <ac:cxnSpMk id="5" creationId="{E4216B2A-E0EE-E352-8EA1-AD81FED206A7}"/>
          </ac:cxnSpMkLst>
        </pc:cxnChg>
        <pc:cxnChg chg="mod">
          <ac:chgData name="ZUNKER Hugo (DEFIS)" userId="dfb7aa23-13b2-482b-93ef-971f81a8b006" providerId="ADAL" clId="{D9A6B17D-4232-4A30-B706-120A5B01FA80}" dt="2026-01-29T17:05:58.803" v="2052" actId="1076"/>
          <ac:cxnSpMkLst>
            <pc:docMk/>
            <pc:sldMk cId="4232257908" sldId="2147482070"/>
            <ac:cxnSpMk id="8" creationId="{792CBA52-0F6A-E0B9-6EF9-1083B7BE3318}"/>
          </ac:cxnSpMkLst>
        </pc:cxnChg>
        <pc:cxnChg chg="mod">
          <ac:chgData name="ZUNKER Hugo (DEFIS)" userId="dfb7aa23-13b2-482b-93ef-971f81a8b006" providerId="ADAL" clId="{D9A6B17D-4232-4A30-B706-120A5B01FA80}" dt="2026-01-29T16:42:57.937" v="1783" actId="1037"/>
          <ac:cxnSpMkLst>
            <pc:docMk/>
            <pc:sldMk cId="4232257908" sldId="2147482070"/>
            <ac:cxnSpMk id="9" creationId="{FA3EB31C-3228-DD34-7299-25A084454A47}"/>
          </ac:cxnSpMkLst>
        </pc:cxnChg>
        <pc:cxnChg chg="mod">
          <ac:chgData name="ZUNKER Hugo (DEFIS)" userId="dfb7aa23-13b2-482b-93ef-971f81a8b006" providerId="ADAL" clId="{D9A6B17D-4232-4A30-B706-120A5B01FA80}" dt="2026-01-29T14:50:57.884" v="850" actId="1037"/>
          <ac:cxnSpMkLst>
            <pc:docMk/>
            <pc:sldMk cId="4232257908" sldId="2147482070"/>
            <ac:cxnSpMk id="10" creationId="{D1286CEE-4B98-6A98-DB8F-73D094DA6F51}"/>
          </ac:cxnSpMkLst>
        </pc:cxnChg>
        <pc:cxnChg chg="add mod">
          <ac:chgData name="ZUNKER Hugo (DEFIS)" userId="dfb7aa23-13b2-482b-93ef-971f81a8b006" providerId="ADAL" clId="{D9A6B17D-4232-4A30-B706-120A5B01FA80}" dt="2026-01-29T14:51:20.938" v="855" actId="1076"/>
          <ac:cxnSpMkLst>
            <pc:docMk/>
            <pc:sldMk cId="4232257908" sldId="2147482070"/>
            <ac:cxnSpMk id="38" creationId="{1AFF951B-0E8F-8CE3-4FC2-0EF874C52C54}"/>
          </ac:cxnSpMkLst>
        </pc:cxnChg>
        <pc:cxnChg chg="add mod">
          <ac:chgData name="ZUNKER Hugo (DEFIS)" userId="dfb7aa23-13b2-482b-93ef-971f81a8b006" providerId="ADAL" clId="{D9A6B17D-4232-4A30-B706-120A5B01FA80}" dt="2026-01-29T16:29:19.224" v="1373" actId="1076"/>
          <ac:cxnSpMkLst>
            <pc:docMk/>
            <pc:sldMk cId="4232257908" sldId="2147482070"/>
            <ac:cxnSpMk id="61" creationId="{4AD15460-632B-C48C-C2A8-997BAEC64E9B}"/>
          </ac:cxnSpMkLst>
        </pc:cxnChg>
        <pc:cxnChg chg="add mod">
          <ac:chgData name="ZUNKER Hugo (DEFIS)" userId="dfb7aa23-13b2-482b-93ef-971f81a8b006" providerId="ADAL" clId="{D9A6B17D-4232-4A30-B706-120A5B01FA80}" dt="2026-01-29T16:44:52.128" v="1841" actId="1037"/>
          <ac:cxnSpMkLst>
            <pc:docMk/>
            <pc:sldMk cId="4232257908" sldId="2147482070"/>
            <ac:cxnSpMk id="69" creationId="{35683864-1E7F-DA9C-CADE-7F9C43A16499}"/>
          </ac:cxnSpMkLst>
        </pc:cxnChg>
      </pc:sldChg>
      <pc:sldChg chg="add">
        <pc:chgData name="ZUNKER Hugo (DEFIS)" userId="dfb7aa23-13b2-482b-93ef-971f81a8b006" providerId="ADAL" clId="{D9A6B17D-4232-4A30-B706-120A5B01FA80}" dt="2026-02-05T13:50:10.930" v="3358"/>
        <pc:sldMkLst>
          <pc:docMk/>
          <pc:sldMk cId="3456234477" sldId="2147482071"/>
        </pc:sldMkLst>
      </pc:sldChg>
      <pc:sldChg chg="addSp delSp modSp add mod">
        <pc:chgData name="ZUNKER Hugo (DEFIS)" userId="dfb7aa23-13b2-482b-93ef-971f81a8b006" providerId="ADAL" clId="{D9A6B17D-4232-4A30-B706-120A5B01FA80}" dt="2026-02-06T13:26:40.236" v="3745" actId="164"/>
        <pc:sldMkLst>
          <pc:docMk/>
          <pc:sldMk cId="2697319144" sldId="2147482072"/>
        </pc:sldMkLst>
        <pc:spChg chg="mod">
          <ac:chgData name="ZUNKER Hugo (DEFIS)" userId="dfb7aa23-13b2-482b-93ef-971f81a8b006" providerId="ADAL" clId="{D9A6B17D-4232-4A30-B706-120A5B01FA80}" dt="2026-02-06T13:26:40.236" v="3745" actId="164"/>
          <ac:spMkLst>
            <pc:docMk/>
            <pc:sldMk cId="2697319144" sldId="2147482072"/>
            <ac:spMk id="11" creationId="{CEE5FC16-9E53-44B4-9320-D19982242340}"/>
          </ac:spMkLst>
        </pc:spChg>
        <pc:grpChg chg="add mod">
          <ac:chgData name="ZUNKER Hugo (DEFIS)" userId="dfb7aa23-13b2-482b-93ef-971f81a8b006" providerId="ADAL" clId="{D9A6B17D-4232-4A30-B706-120A5B01FA80}" dt="2026-02-06T13:26:40.236" v="3745" actId="164"/>
          <ac:grpSpMkLst>
            <pc:docMk/>
            <pc:sldMk cId="2697319144" sldId="2147482072"/>
            <ac:grpSpMk id="6" creationId="{2DB47964-705C-AD1D-B331-C5B60AF7CB5C}"/>
          </ac:grpSpMkLst>
        </pc:grpChg>
        <pc:grpChg chg="del mod">
          <ac:chgData name="ZUNKER Hugo (DEFIS)" userId="dfb7aa23-13b2-482b-93ef-971f81a8b006" providerId="ADAL" clId="{D9A6B17D-4232-4A30-B706-120A5B01FA80}" dt="2026-02-06T13:23:57.553" v="3715" actId="165"/>
          <ac:grpSpMkLst>
            <pc:docMk/>
            <pc:sldMk cId="2697319144" sldId="2147482072"/>
            <ac:grpSpMk id="8" creationId="{DF4CE1CE-C1BC-42AA-65A5-04BC1C5FBDC2}"/>
          </ac:grpSpMkLst>
        </pc:grpChg>
        <pc:picChg chg="mod topLvl">
          <ac:chgData name="ZUNKER Hugo (DEFIS)" userId="dfb7aa23-13b2-482b-93ef-971f81a8b006" providerId="ADAL" clId="{D9A6B17D-4232-4A30-B706-120A5B01FA80}" dt="2026-02-06T13:26:40.236" v="3745" actId="164"/>
          <ac:picMkLst>
            <pc:docMk/>
            <pc:sldMk cId="2697319144" sldId="2147482072"/>
            <ac:picMk id="5" creationId="{37C5F1BC-D487-AEEB-F1E9-FE6925CEB139}"/>
          </ac:picMkLst>
        </pc:picChg>
        <pc:picChg chg="mod topLvl">
          <ac:chgData name="ZUNKER Hugo (DEFIS)" userId="dfb7aa23-13b2-482b-93ef-971f81a8b006" providerId="ADAL" clId="{D9A6B17D-4232-4A30-B706-120A5B01FA80}" dt="2026-02-06T13:26:40.236" v="3745" actId="164"/>
          <ac:picMkLst>
            <pc:docMk/>
            <pc:sldMk cId="2697319144" sldId="2147482072"/>
            <ac:picMk id="7" creationId="{10E98AE3-ED74-553E-130B-F53CE51DD948}"/>
          </ac:picMkLst>
        </pc:picChg>
      </pc:sldChg>
      <pc:sldChg chg="addSp delSp modSp new mod">
        <pc:chgData name="ZUNKER Hugo (DEFIS)" userId="dfb7aa23-13b2-482b-93ef-971f81a8b006" providerId="ADAL" clId="{D9A6B17D-4232-4A30-B706-120A5B01FA80}" dt="2026-02-06T14:04:15.822" v="3829" actId="14100"/>
        <pc:sldMkLst>
          <pc:docMk/>
          <pc:sldMk cId="654215550" sldId="2147482073"/>
        </pc:sldMkLst>
        <pc:spChg chg="del">
          <ac:chgData name="ZUNKER Hugo (DEFIS)" userId="dfb7aa23-13b2-482b-93ef-971f81a8b006" providerId="ADAL" clId="{D9A6B17D-4232-4A30-B706-120A5B01FA80}" dt="2026-02-06T13:30:49.643" v="3827" actId="478"/>
          <ac:spMkLst>
            <pc:docMk/>
            <pc:sldMk cId="654215550" sldId="2147482073"/>
            <ac:spMk id="2" creationId="{072A8728-28FC-6E1B-D2D4-D6288CB1FCDB}"/>
          </ac:spMkLst>
        </pc:spChg>
        <pc:spChg chg="add del mod ord">
          <ac:chgData name="ZUNKER Hugo (DEFIS)" userId="dfb7aa23-13b2-482b-93ef-971f81a8b006" providerId="ADAL" clId="{D9A6B17D-4232-4A30-B706-120A5B01FA80}" dt="2026-02-06T14:04:15.822" v="3829" actId="14100"/>
          <ac:spMkLst>
            <pc:docMk/>
            <pc:sldMk cId="654215550" sldId="2147482073"/>
            <ac:spMk id="5" creationId="{8395D6C4-9BC7-B313-9F39-B01775DF0279}"/>
          </ac:spMkLst>
        </pc:spChg>
        <pc:picChg chg="add mod">
          <ac:chgData name="ZUNKER Hugo (DEFIS)" userId="dfb7aa23-13b2-482b-93ef-971f81a8b006" providerId="ADAL" clId="{D9A6B17D-4232-4A30-B706-120A5B01FA80}" dt="2026-02-06T13:28:19.320" v="3751" actId="1076"/>
          <ac:picMkLst>
            <pc:docMk/>
            <pc:sldMk cId="654215550" sldId="2147482073"/>
            <ac:picMk id="4" creationId="{D6CE52E7-17F4-2AD1-4B6F-849E32BA3B80}"/>
          </ac:picMkLst>
        </pc:picChg>
      </pc:sldChg>
      <pc:sldMasterChg chg="delSldLayout">
        <pc:chgData name="ZUNKER Hugo (DEFIS)" userId="dfb7aa23-13b2-482b-93ef-971f81a8b006" providerId="ADAL" clId="{D9A6B17D-4232-4A30-B706-120A5B01FA80}" dt="2026-02-06T13:26:44.853" v="3746" actId="47"/>
        <pc:sldMasterMkLst>
          <pc:docMk/>
          <pc:sldMasterMk cId="0" sldId="2147483652"/>
        </pc:sldMasterMkLst>
        <pc:sldLayoutChg chg="del">
          <pc:chgData name="ZUNKER Hugo (DEFIS)" userId="dfb7aa23-13b2-482b-93ef-971f81a8b006" providerId="ADAL" clId="{D9A6B17D-4232-4A30-B706-120A5B01FA80}" dt="2026-02-06T13:26:44.853" v="3746" actId="47"/>
          <pc:sldLayoutMkLst>
            <pc:docMk/>
            <pc:sldMasterMk cId="0" sldId="2147483652"/>
            <pc:sldLayoutMk cId="2362073752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5232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335CB-DA85-520C-C02F-189505D11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ADCBD8-5917-8F56-A996-C835D1A64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19313-11D0-A346-7C56-59E6A18CC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7847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GOSAT-GW 28.6.25</a:t>
            </a:r>
          </a:p>
          <a:p>
            <a:r>
              <a:rPr lang="de-DE" dirty="0" err="1"/>
              <a:t>MicroCarb</a:t>
            </a:r>
            <a:r>
              <a:rPr lang="de-DE" dirty="0"/>
              <a:t> 25.7.25</a:t>
            </a:r>
          </a:p>
          <a:p>
            <a:endParaRPr lang="de-D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05627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AFA84F03-F9B6-037C-F5D4-9B4FDD75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05DC068B-02CD-CE5C-A612-1B7E080C0B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B69CDDE4-7FA4-FF52-6A34-0B932DFE28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6812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CEOS)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45" y="5532418"/>
            <a:ext cx="2337760" cy="12875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7">
            <a:alphaModFix/>
          </a:blip>
          <a:srcRect r="65873"/>
          <a:stretch/>
        </p:blipFill>
        <p:spPr>
          <a:xfrm>
            <a:off x="-418625" y="3902750"/>
            <a:ext cx="1554175" cy="2038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8">
            <a:alphaModFix/>
          </a:blip>
          <a:srcRect l="34128"/>
          <a:stretch/>
        </p:blipFill>
        <p:spPr>
          <a:xfrm>
            <a:off x="1135555" y="3902750"/>
            <a:ext cx="2999990" cy="2038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463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575EAA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166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575EAA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991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575EAA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693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575EAA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8943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5646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8" y="1122363"/>
            <a:ext cx="11039587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rgbClr val="F5CE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rgbClr val="F5CE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223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561AFC-86A5-3F47-9AA9-1B9BE083E5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7509" y="6016023"/>
            <a:ext cx="1476485" cy="8419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DCF1D9-3E95-F449-B628-2262EA67DE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07508" y="6016023"/>
            <a:ext cx="1476485" cy="8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03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36892" cy="6624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06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06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41989"/>
            <a:ext cx="2743200" cy="27948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AED2A-9DF8-4F37-A28D-73830B0A12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06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201" y="6356350"/>
            <a:ext cx="7772400" cy="36512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800" dirty="0"/>
            </a:lvl1pPr>
          </a:lstStyle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643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100668" y="-74141"/>
            <a:ext cx="4736008" cy="6993925"/>
          </a:xfr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8959" y="365125"/>
            <a:ext cx="5345724" cy="937202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Title/</a:t>
            </a:r>
            <a:br>
              <a:rPr lang="en-US"/>
            </a:br>
            <a:r>
              <a:rPr lang="en-US"/>
              <a:t>Message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06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06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50227"/>
            <a:ext cx="2743200" cy="27124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AED2A-9DF8-4F37-A28D-73830B0A12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06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058959" y="1584960"/>
            <a:ext cx="6747082" cy="4490084"/>
          </a:xfrm>
        </p:spPr>
        <p:txBody>
          <a:bodyPr anchor="ctr"/>
          <a:lstStyle>
            <a:lvl1pPr>
              <a:spcAft>
                <a:spcPts val="12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059363" y="6356350"/>
            <a:ext cx="3551237" cy="365125"/>
          </a:xfrm>
        </p:spPr>
        <p:txBody>
          <a:bodyPr anchor="b">
            <a:normAutofit/>
          </a:bodyPr>
          <a:lstStyle>
            <a:lvl1pPr marL="0" indent="0">
              <a:buNone/>
              <a:defRPr lang="en-GB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57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WGClimate)">
  <p:cSld name="Title Slide_1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7882594" y="57065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flipH="1">
            <a:off x="-10031326" y="-4219917"/>
            <a:ext cx="12215481" cy="6870483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474" y="198875"/>
            <a:ext cx="2217500" cy="1221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 amt="58999"/>
          </a:blip>
          <a:srcRect l="11054" t="37272" r="40715" b="-20377"/>
          <a:stretch/>
        </p:blipFill>
        <p:spPr>
          <a:xfrm rot="5400000">
            <a:off x="8967750" y="3607650"/>
            <a:ext cx="2826600" cy="3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072700" y="1886575"/>
            <a:ext cx="80466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60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662376" y="198875"/>
            <a:ext cx="3384923" cy="1059125"/>
            <a:chOff x="-7013547" y="6156743"/>
            <a:chExt cx="4139060" cy="1295091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4">
              <a:alphaModFix/>
            </a:blip>
            <a:srcRect l="10790" t="22772" r="65874" b="23006"/>
            <a:stretch/>
          </p:blipFill>
          <p:spPr>
            <a:xfrm>
              <a:off x="-7013547" y="6156743"/>
              <a:ext cx="1245077" cy="12950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6" name="Google Shape;26;p3"/>
            <p:cNvPicPr preferRelativeResize="0"/>
            <p:nvPr/>
          </p:nvPicPr>
          <p:blipFill rotWithShape="1">
            <a:blip r:embed="rId5">
              <a:alphaModFix/>
            </a:blip>
            <a:srcRect l="34127" t="31914" r="11634" b="28523"/>
            <a:stretch/>
          </p:blipFill>
          <p:spPr>
            <a:xfrm>
              <a:off x="-5768470" y="6375042"/>
              <a:ext cx="2893983" cy="94494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27" name="Google Shape;27;p3"/>
          <p:cNvSpPr txBox="1"/>
          <p:nvPr/>
        </p:nvSpPr>
        <p:spPr>
          <a:xfrm>
            <a:off x="0" y="5919000"/>
            <a:ext cx="2444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2100" b="1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3158400" y="5706550"/>
            <a:ext cx="58752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WGClimate-24 &amp; GHG-TT-6</a:t>
            </a:r>
            <a:endParaRPr sz="21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9 - 12 February, 2026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ESA ECSAT, Harwell, UK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EB9872-582A-E240-BA7C-83FE3EF9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8607B-BB5A-EB48-9E6E-05B0ECCBA84D}" type="datetimeFigureOut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06/02/2026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B2F850-CD07-8E42-917A-638F89269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2C4C81-90D3-354A-BB52-DB0E66AB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165A0-1D75-3A4F-8361-DD021CE7423B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4571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113843"/>
      </p:ext>
    </p:extLst>
  </p:cSld>
  <p:clrMapOvr>
    <a:masterClrMapping/>
  </p:clrMapOvr>
  <p:transition spd="slow" advClick="0" advTm="1000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A6F0-BB99-B89D-CC00-A1FE99734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2FF06-DF33-7F3B-AD61-B9F4700A9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36920-7E40-7A75-8AE3-9A09B0F76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C3ADF-3F03-4A73-B454-6743FBD9C204}" type="datetimeFigureOut">
              <a:rPr lang="en-IE" smtClean="0"/>
              <a:t>06/02/2026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8F726-C722-50FC-39FC-917EE8A23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B0D12-40E6-45F2-3C02-3EF88468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6AC4-C191-4060-A6A7-4E51FA59381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763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85EAA"/>
              </a:buClr>
              <a:defRPr/>
            </a:lvl1pPr>
            <a:lvl2pPr>
              <a:lnSpc>
                <a:spcPct val="100000"/>
              </a:lnSpc>
              <a:spcAft>
                <a:spcPts val="1800"/>
              </a:spcAft>
              <a:buClr>
                <a:srgbClr val="585EAA"/>
              </a:buClr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rgbClr val="585EAA"/>
              </a:buClr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rgbClr val="585EAA"/>
              </a:buClr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rgbClr val="585EAA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rgbClr val="F5CE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585EA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AE2937F6-2CA5-941E-747F-DCB7F171D4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0986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0632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9897DE-44C8-28F4-07DD-778C35D45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222" y="2583392"/>
            <a:ext cx="4572000" cy="1173074"/>
          </a:xfrm>
        </p:spPr>
        <p:txBody>
          <a:bodyPr anchor="ctr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0A3CA11-338C-0E5A-A03C-D641A8562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222" y="3985860"/>
            <a:ext cx="3905956" cy="74418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02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purple dots&#10;&#10;Description automatically generated">
            <a:extLst>
              <a:ext uri="{FF2B5EF4-FFF2-40B4-BE49-F238E27FC236}">
                <a16:creationId xmlns:a16="http://schemas.microsoft.com/office/drawing/2014/main" id="{391EA906-5D6B-952C-E249-0EB79BAC6D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" y="0"/>
            <a:ext cx="12191666" cy="632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B4E39D-74FC-DCF3-6F02-8660AA42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ymbol zastępczy numeru slajdu 10">
            <a:extLst>
              <a:ext uri="{FF2B5EF4-FFF2-40B4-BE49-F238E27FC236}">
                <a16:creationId xmlns:a16="http://schemas.microsoft.com/office/drawing/2014/main" id="{C8D7D743-4B3E-06DA-8637-15FFE2DC2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736" y="6422073"/>
            <a:ext cx="56547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b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41C9F29-64AD-2F4B-AFB2-E6CE9460BF15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5" name="Grafika 1">
            <a:extLst>
              <a:ext uri="{FF2B5EF4-FFF2-40B4-BE49-F238E27FC236}">
                <a16:creationId xmlns:a16="http://schemas.microsoft.com/office/drawing/2014/main" id="{588E8A74-9310-0FBE-2A5C-75344C3D8C7D}"/>
              </a:ext>
            </a:extLst>
          </p:cNvPr>
          <p:cNvPicPr/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002" y="6414945"/>
            <a:ext cx="1917003" cy="3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0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4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33" name="Google Shape;3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4"/>
            <p:cNvPicPr preferRelativeResize="0"/>
            <p:nvPr/>
          </p:nvPicPr>
          <p:blipFill rotWithShape="1">
            <a:blip r:embed="rId4">
              <a:alphaModFix/>
            </a:blip>
            <a:srcRect l="34128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Google Shape;3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" name="Google Shape;36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39" name="Google Shape;39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WGClimate-24 &amp; GHG-TT-6 | 9 - 12 February, 2026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4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and Content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5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47" name="Google Shape;47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5"/>
            <p:cNvPicPr preferRelativeResize="0"/>
            <p:nvPr/>
          </p:nvPicPr>
          <p:blipFill rotWithShape="1">
            <a:blip r:embed="rId4">
              <a:alphaModFix/>
            </a:blip>
            <a:srcRect l="34128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0" name="Google Shape;50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53" name="Google Shape;53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WGClimate-24 &amp; GHG-TT-6 | 9 - 12 February, 2026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5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Manual Input 24">
            <a:extLst>
              <a:ext uri="{FF2B5EF4-FFF2-40B4-BE49-F238E27FC236}">
                <a16:creationId xmlns:a16="http://schemas.microsoft.com/office/drawing/2014/main" id="{FC421E7F-6ECC-B1C5-E753-B92A5C0F4EBB}"/>
              </a:ext>
            </a:extLst>
          </p:cNvPr>
          <p:cNvSpPr/>
          <p:nvPr userDrawn="1"/>
        </p:nvSpPr>
        <p:spPr>
          <a:xfrm rot="16200000" flipH="1">
            <a:off x="4304868" y="-1029137"/>
            <a:ext cx="6858000" cy="891627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04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047 h 10000"/>
              <a:gd name="connsiteX0" fmla="*/ 3 w 10000"/>
              <a:gd name="connsiteY0" fmla="*/ 400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 w 10000"/>
              <a:gd name="connsiteY4" fmla="*/ 4008 h 10000"/>
              <a:gd name="connsiteX0" fmla="*/ 152 w 10000"/>
              <a:gd name="connsiteY0" fmla="*/ 429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2 w 10000"/>
              <a:gd name="connsiteY4" fmla="*/ 4299 h 10000"/>
              <a:gd name="connsiteX0" fmla="*/ 6 w 10000"/>
              <a:gd name="connsiteY0" fmla="*/ 413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413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6" y="413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1" y="8003"/>
                  <a:pt x="5" y="6136"/>
                  <a:pt x="6" y="4139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1516592"/>
            <a:ext cx="5521124" cy="2679550"/>
          </a:xfrm>
        </p:spPr>
        <p:txBody>
          <a:bodyPr anchor="ctr" anchorCtr="0">
            <a:normAutofit/>
          </a:bodyPr>
          <a:lstStyle>
            <a:lvl1pPr algn="l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4507864"/>
            <a:ext cx="5521125" cy="1906318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D17410-447E-1DFD-51F6-1AE7EB0E38EE}"/>
              </a:ext>
            </a:extLst>
          </p:cNvPr>
          <p:cNvSpPr/>
          <p:nvPr userDrawn="1"/>
        </p:nvSpPr>
        <p:spPr>
          <a:xfrm rot="17892902">
            <a:off x="923574" y="3302489"/>
            <a:ext cx="8098825" cy="265945"/>
          </a:xfrm>
          <a:prstGeom prst="roundRect">
            <a:avLst>
              <a:gd name="adj" fmla="val 50000"/>
            </a:avLst>
          </a:prstGeom>
          <a:solidFill>
            <a:srgbClr val="0044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B89E9F-ECF0-1F8F-3CAB-879AD7E4DAFC}"/>
              </a:ext>
            </a:extLst>
          </p:cNvPr>
          <p:cNvSpPr/>
          <p:nvPr userDrawn="1"/>
        </p:nvSpPr>
        <p:spPr>
          <a:xfrm rot="17892902">
            <a:off x="1701133" y="5105232"/>
            <a:ext cx="4052887" cy="100947"/>
          </a:xfrm>
          <a:prstGeom prst="roundRect">
            <a:avLst>
              <a:gd name="adj" fmla="val 50000"/>
            </a:avLst>
          </a:prstGeom>
          <a:solidFill>
            <a:srgbClr val="D17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12D2A9-6456-E5E0-2E0F-ACE795132F61}"/>
              </a:ext>
            </a:extLst>
          </p:cNvPr>
          <p:cNvSpPr/>
          <p:nvPr userDrawn="1"/>
        </p:nvSpPr>
        <p:spPr>
          <a:xfrm rot="17892902">
            <a:off x="2120497" y="6216625"/>
            <a:ext cx="1499073" cy="71993"/>
          </a:xfrm>
          <a:prstGeom prst="roundRect">
            <a:avLst>
              <a:gd name="adj" fmla="val 50000"/>
            </a:avLst>
          </a:prstGeom>
          <a:solidFill>
            <a:srgbClr val="AAC9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2E347D5-09FC-42C0-C961-BC1551BD33DE}"/>
              </a:ext>
            </a:extLst>
          </p:cNvPr>
          <p:cNvSpPr/>
          <p:nvPr userDrawn="1"/>
        </p:nvSpPr>
        <p:spPr>
          <a:xfrm rot="17892902">
            <a:off x="5831840" y="481490"/>
            <a:ext cx="1444628" cy="117997"/>
          </a:xfrm>
          <a:prstGeom prst="roundRect">
            <a:avLst>
              <a:gd name="adj" fmla="val 50000"/>
            </a:avLst>
          </a:prstGeom>
          <a:solidFill>
            <a:srgbClr val="585E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4891562-3C59-E090-4802-B11A872F36DD}"/>
              </a:ext>
            </a:extLst>
          </p:cNvPr>
          <p:cNvSpPr/>
          <p:nvPr userDrawn="1"/>
        </p:nvSpPr>
        <p:spPr>
          <a:xfrm rot="17892902">
            <a:off x="6255493" y="425253"/>
            <a:ext cx="1168122" cy="73897"/>
          </a:xfrm>
          <a:prstGeom prst="roundRect">
            <a:avLst>
              <a:gd name="adj" fmla="val 50000"/>
            </a:avLst>
          </a:prstGeom>
          <a:solidFill>
            <a:srgbClr val="F5CE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9AA895-D1CB-D5D4-4D55-749F042CA92C}"/>
              </a:ext>
            </a:extLst>
          </p:cNvPr>
          <p:cNvSpPr/>
          <p:nvPr userDrawn="1"/>
        </p:nvSpPr>
        <p:spPr>
          <a:xfrm rot="17892902">
            <a:off x="10713476" y="6682853"/>
            <a:ext cx="437026" cy="117997"/>
          </a:xfrm>
          <a:prstGeom prst="roundRect">
            <a:avLst>
              <a:gd name="adj" fmla="val 50000"/>
            </a:avLst>
          </a:prstGeom>
          <a:solidFill>
            <a:srgbClr val="F5CE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656D68E-56C3-6549-7D05-17B995BFB5EB}"/>
              </a:ext>
            </a:extLst>
          </p:cNvPr>
          <p:cNvSpPr/>
          <p:nvPr userDrawn="1"/>
        </p:nvSpPr>
        <p:spPr>
          <a:xfrm rot="17892902">
            <a:off x="4731094" y="1624290"/>
            <a:ext cx="1636298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66048C-86E5-A1A8-FCB9-0DEF625244C0}"/>
              </a:ext>
            </a:extLst>
          </p:cNvPr>
          <p:cNvSpPr/>
          <p:nvPr userDrawn="1"/>
        </p:nvSpPr>
        <p:spPr>
          <a:xfrm rot="17892902">
            <a:off x="10925305" y="6372322"/>
            <a:ext cx="1228684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454A929-0199-D573-B207-A778FE25EADA}"/>
              </a:ext>
            </a:extLst>
          </p:cNvPr>
          <p:cNvSpPr/>
          <p:nvPr userDrawn="1"/>
        </p:nvSpPr>
        <p:spPr>
          <a:xfrm rot="17892902">
            <a:off x="11247407" y="6533554"/>
            <a:ext cx="771599" cy="73897"/>
          </a:xfrm>
          <a:prstGeom prst="roundRect">
            <a:avLst>
              <a:gd name="adj" fmla="val 50000"/>
            </a:avLst>
          </a:prstGeom>
          <a:solidFill>
            <a:srgbClr val="615C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26844EF-0E63-AF19-1998-A719A9D1C4AE}"/>
              </a:ext>
            </a:extLst>
          </p:cNvPr>
          <p:cNvSpPr/>
          <p:nvPr userDrawn="1"/>
        </p:nvSpPr>
        <p:spPr>
          <a:xfrm rot="17892902">
            <a:off x="2255307" y="5526545"/>
            <a:ext cx="3046951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903F7E-2EFF-C6B9-D722-09CF894D8716}"/>
              </a:ext>
            </a:extLst>
          </p:cNvPr>
          <p:cNvGrpSpPr/>
          <p:nvPr userDrawn="1"/>
        </p:nvGrpSpPr>
        <p:grpSpPr>
          <a:xfrm>
            <a:off x="831850" y="250513"/>
            <a:ext cx="2801376" cy="381503"/>
            <a:chOff x="575221" y="697088"/>
            <a:chExt cx="2801376" cy="381503"/>
          </a:xfrm>
        </p:grpSpPr>
        <p:pic>
          <p:nvPicPr>
            <p:cNvPr id="14" name="Picture 13" descr="A blue flag with yellow stars&#10;&#10;Description automatically generated">
              <a:extLst>
                <a:ext uri="{FF2B5EF4-FFF2-40B4-BE49-F238E27FC236}">
                  <a16:creationId xmlns:a16="http://schemas.microsoft.com/office/drawing/2014/main" id="{C35BB0DD-E4B5-A704-D4C2-754515AC9C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21" y="718591"/>
              <a:ext cx="538653" cy="360000"/>
            </a:xfrm>
            <a:prstGeom prst="rect">
              <a:avLst/>
            </a:prstGeom>
            <a:ln w="9000">
              <a:solidFill>
                <a:schemeClr val="bg1"/>
              </a:solidFill>
              <a:miter lim="800000"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BDC145-D330-63E9-0DCF-56E6ED2245EC}"/>
                </a:ext>
              </a:extLst>
            </p:cNvPr>
            <p:cNvSpPr txBox="1"/>
            <p:nvPr userDrawn="1"/>
          </p:nvSpPr>
          <p:spPr>
            <a:xfrm>
              <a:off x="1189034" y="790869"/>
              <a:ext cx="102271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 OF </a:t>
              </a:r>
            </a:p>
            <a:p>
              <a:r>
                <a:rPr lang="en-US" sz="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EUROPEAN UNION</a:t>
              </a:r>
              <a:endParaRPr lang="en-DK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8CAE3A4-C3CB-3D0A-C392-24377E7AAB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6169"/>
            <a:stretch/>
          </p:blipFill>
          <p:spPr>
            <a:xfrm>
              <a:off x="2344507" y="697088"/>
              <a:ext cx="1032090" cy="38101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E8E7B0-EA86-D682-15C9-BD68580BD9D7}"/>
              </a:ext>
            </a:extLst>
          </p:cNvPr>
          <p:cNvSpPr txBox="1"/>
          <p:nvPr userDrawn="1"/>
        </p:nvSpPr>
        <p:spPr>
          <a:xfrm>
            <a:off x="10295153" y="210186"/>
            <a:ext cx="130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  <a:p>
            <a:pPr algn="r"/>
            <a:r>
              <a:rPr lang="en-GB" sz="120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#Copernicus</a:t>
            </a:r>
          </a:p>
        </p:txBody>
      </p:sp>
    </p:spTree>
    <p:extLst>
      <p:ext uri="{BB962C8B-B14F-4D97-AF65-F5344CB8AC3E}">
        <p14:creationId xmlns:p14="http://schemas.microsoft.com/office/powerpoint/2010/main" val="247011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4991E-0AA3-A2D3-4BD7-392948C02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21649"/>
            <a:ext cx="7916365" cy="207905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16592"/>
            <a:ext cx="7916365" cy="1693335"/>
          </a:xfrm>
        </p:spPr>
        <p:txBody>
          <a:bodyPr anchor="t" anchorCtr="0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D79C24-7768-AD8B-B624-CA16AB379DE9}"/>
              </a:ext>
            </a:extLst>
          </p:cNvPr>
          <p:cNvGrpSpPr/>
          <p:nvPr userDrawn="1"/>
        </p:nvGrpSpPr>
        <p:grpSpPr>
          <a:xfrm>
            <a:off x="831850" y="250513"/>
            <a:ext cx="2801376" cy="381503"/>
            <a:chOff x="575221" y="697088"/>
            <a:chExt cx="2801376" cy="381503"/>
          </a:xfrm>
        </p:grpSpPr>
        <p:pic>
          <p:nvPicPr>
            <p:cNvPr id="17" name="Picture 16" descr="A blue flag with yellow stars&#10;&#10;Description automatically generated">
              <a:extLst>
                <a:ext uri="{FF2B5EF4-FFF2-40B4-BE49-F238E27FC236}">
                  <a16:creationId xmlns:a16="http://schemas.microsoft.com/office/drawing/2014/main" id="{DA26370C-C4A1-630C-04EF-ECFAA84603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21" y="718591"/>
              <a:ext cx="538653" cy="360000"/>
            </a:xfrm>
            <a:prstGeom prst="rect">
              <a:avLst/>
            </a:prstGeom>
            <a:ln w="9000">
              <a:solidFill>
                <a:schemeClr val="bg1"/>
              </a:solidFill>
              <a:miter lim="800000"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949DA9-BFCB-36D1-705E-B947AA8C3FBB}"/>
                </a:ext>
              </a:extLst>
            </p:cNvPr>
            <p:cNvSpPr txBox="1"/>
            <p:nvPr userDrawn="1"/>
          </p:nvSpPr>
          <p:spPr>
            <a:xfrm>
              <a:off x="1189034" y="790869"/>
              <a:ext cx="102271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 OF </a:t>
              </a:r>
            </a:p>
            <a:p>
              <a:r>
                <a:rPr lang="en-US" sz="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EUROPEAN UNION</a:t>
              </a:r>
              <a:endParaRPr lang="en-DK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FEB609B0-72B0-5507-7EA8-03A50189D5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6169"/>
            <a:stretch/>
          </p:blipFill>
          <p:spPr>
            <a:xfrm>
              <a:off x="2344507" y="697088"/>
              <a:ext cx="1032090" cy="38101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6469C8-1AAD-85CD-1EF1-FE554515CE6B}"/>
              </a:ext>
            </a:extLst>
          </p:cNvPr>
          <p:cNvSpPr txBox="1"/>
          <p:nvPr userDrawn="1"/>
        </p:nvSpPr>
        <p:spPr>
          <a:xfrm>
            <a:off x="10295153" y="210186"/>
            <a:ext cx="130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  <a:p>
            <a:pPr algn="r"/>
            <a:r>
              <a:rPr lang="en-GB" sz="120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#Copernicus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9BD120-66E9-4DBA-605A-AC4969439AB4}"/>
              </a:ext>
            </a:extLst>
          </p:cNvPr>
          <p:cNvSpPr txBox="1">
            <a:spLocks/>
          </p:cNvSpPr>
          <p:nvPr userDrawn="1"/>
        </p:nvSpPr>
        <p:spPr>
          <a:xfrm>
            <a:off x="5672418" y="6378226"/>
            <a:ext cx="847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0A192C1-6D70-4E34-8223-645F4389ADAC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6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62BC-756C-3D27-AFF4-B37C098A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37BD3-9149-B359-2698-725900F89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 sz="16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8C83B4-B6B7-69A1-153A-A923533CC554}"/>
              </a:ext>
            </a:extLst>
          </p:cNvPr>
          <p:cNvSpPr/>
          <p:nvPr userDrawn="1"/>
        </p:nvSpPr>
        <p:spPr>
          <a:xfrm rot="17880000">
            <a:off x="11470567" y="298780"/>
            <a:ext cx="964813" cy="192325"/>
          </a:xfrm>
          <a:prstGeom prst="roundRect">
            <a:avLst>
              <a:gd name="adj" fmla="val 50000"/>
            </a:avLst>
          </a:prstGeom>
          <a:solidFill>
            <a:srgbClr val="585E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5AD1A6-910C-CED6-6C92-8F3166B40149}"/>
              </a:ext>
            </a:extLst>
          </p:cNvPr>
          <p:cNvSpPr/>
          <p:nvPr userDrawn="1"/>
        </p:nvSpPr>
        <p:spPr>
          <a:xfrm rot="17880000">
            <a:off x="11876144" y="539819"/>
            <a:ext cx="502156" cy="69009"/>
          </a:xfrm>
          <a:prstGeom prst="roundRect">
            <a:avLst>
              <a:gd name="adj" fmla="val 50000"/>
            </a:avLst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676954-BA2F-D1C2-DE5C-08B1E2EBCC61}"/>
              </a:ext>
            </a:extLst>
          </p:cNvPr>
          <p:cNvSpPr/>
          <p:nvPr userDrawn="1"/>
        </p:nvSpPr>
        <p:spPr>
          <a:xfrm rot="17880000">
            <a:off x="11467387" y="98450"/>
            <a:ext cx="500646" cy="102718"/>
          </a:xfrm>
          <a:prstGeom prst="roundRect">
            <a:avLst>
              <a:gd name="adj" fmla="val 50000"/>
            </a:avLst>
          </a:prstGeom>
          <a:solidFill>
            <a:srgbClr val="F5CE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BF539-D5DC-817C-1B1A-759FFE592DE5}"/>
              </a:ext>
            </a:extLst>
          </p:cNvPr>
          <p:cNvSpPr/>
          <p:nvPr userDrawn="1"/>
        </p:nvSpPr>
        <p:spPr>
          <a:xfrm rot="17880000">
            <a:off x="-513893" y="5709711"/>
            <a:ext cx="1318668" cy="279912"/>
          </a:xfrm>
          <a:prstGeom prst="roundRect">
            <a:avLst>
              <a:gd name="adj" fmla="val 50000"/>
            </a:avLst>
          </a:prstGeom>
          <a:solidFill>
            <a:srgbClr val="585E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A378DE-AD7E-743A-866F-8455A25E93C6}"/>
              </a:ext>
            </a:extLst>
          </p:cNvPr>
          <p:cNvSpPr/>
          <p:nvPr userDrawn="1"/>
        </p:nvSpPr>
        <p:spPr>
          <a:xfrm rot="17880000">
            <a:off x="-326474" y="6430819"/>
            <a:ext cx="974998" cy="102718"/>
          </a:xfrm>
          <a:prstGeom prst="roundRect">
            <a:avLst>
              <a:gd name="adj" fmla="val 50000"/>
            </a:avLst>
          </a:prstGeom>
          <a:solidFill>
            <a:srgbClr val="F5CE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8A48FC-2F3A-9FAB-C4E6-E3203DAC3D0E}"/>
              </a:ext>
            </a:extLst>
          </p:cNvPr>
          <p:cNvGrpSpPr/>
          <p:nvPr userDrawn="1"/>
        </p:nvGrpSpPr>
        <p:grpSpPr>
          <a:xfrm>
            <a:off x="829810" y="6347269"/>
            <a:ext cx="2801376" cy="382304"/>
            <a:chOff x="341304" y="253463"/>
            <a:chExt cx="2801376" cy="382304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ABCCC7B-1604-B8F4-832A-F18D939337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6303"/>
            <a:stretch/>
          </p:blipFill>
          <p:spPr>
            <a:xfrm>
              <a:off x="2110591" y="253463"/>
              <a:ext cx="1032089" cy="381813"/>
            </a:xfrm>
            <a:prstGeom prst="rect">
              <a:avLst/>
            </a:prstGeom>
          </p:spPr>
        </p:pic>
        <p:pic>
          <p:nvPicPr>
            <p:cNvPr id="12" name="Picture 11" descr="A blue flag with yellow stars&#10;&#10;Description automatically generated">
              <a:extLst>
                <a:ext uri="{FF2B5EF4-FFF2-40B4-BE49-F238E27FC236}">
                  <a16:creationId xmlns:a16="http://schemas.microsoft.com/office/drawing/2014/main" id="{8ABE7DBF-5199-F29E-9BE5-C65569730E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304" y="275767"/>
              <a:ext cx="538653" cy="360000"/>
            </a:xfrm>
            <a:prstGeom prst="rect">
              <a:avLst/>
            </a:prstGeom>
            <a:ln w="9000">
              <a:solidFill>
                <a:schemeClr val="bg1"/>
              </a:solidFill>
              <a:miter lim="800000"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5D7637-5FF8-02B7-A973-D3330157486E}"/>
                </a:ext>
              </a:extLst>
            </p:cNvPr>
            <p:cNvSpPr txBox="1"/>
            <p:nvPr userDrawn="1"/>
          </p:nvSpPr>
          <p:spPr>
            <a:xfrm>
              <a:off x="955117" y="348045"/>
              <a:ext cx="102271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700" b="1">
                  <a:solidFill>
                    <a:srgbClr val="9696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 OF </a:t>
              </a:r>
            </a:p>
            <a:p>
              <a:r>
                <a:rPr lang="en-US" sz="700" b="1">
                  <a:solidFill>
                    <a:srgbClr val="9696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EUROPEAN UNION</a:t>
              </a:r>
              <a:endParaRPr lang="en-DK" sz="700" b="1"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26BE-978A-F37C-20FF-6CF8A627DA5C}"/>
              </a:ext>
            </a:extLst>
          </p:cNvPr>
          <p:cNvSpPr txBox="1">
            <a:spLocks/>
          </p:cNvSpPr>
          <p:nvPr userDrawn="1"/>
        </p:nvSpPr>
        <p:spPr>
          <a:xfrm>
            <a:off x="5672418" y="6378226"/>
            <a:ext cx="847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0A192C1-6D70-4E34-8223-645F4389ADAC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1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019" y="2195768"/>
            <a:ext cx="4190392" cy="2079052"/>
          </a:xfrm>
        </p:spPr>
        <p:txBody>
          <a:bodyPr anchor="ctr" anchorCtr="0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1EB608-FEE1-DDF3-8104-357057D91951}"/>
              </a:ext>
            </a:extLst>
          </p:cNvPr>
          <p:cNvGrpSpPr/>
          <p:nvPr userDrawn="1"/>
        </p:nvGrpSpPr>
        <p:grpSpPr>
          <a:xfrm>
            <a:off x="831850" y="250513"/>
            <a:ext cx="2801376" cy="381503"/>
            <a:chOff x="575221" y="697088"/>
            <a:chExt cx="2801376" cy="381503"/>
          </a:xfrm>
        </p:grpSpPr>
        <p:pic>
          <p:nvPicPr>
            <p:cNvPr id="4" name="Picture 3" descr="A blue flag with yellow stars&#10;&#10;Description automatically generated">
              <a:extLst>
                <a:ext uri="{FF2B5EF4-FFF2-40B4-BE49-F238E27FC236}">
                  <a16:creationId xmlns:a16="http://schemas.microsoft.com/office/drawing/2014/main" id="{D9DA2859-18C7-F608-5E73-80C4690191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21" y="718591"/>
              <a:ext cx="538653" cy="360000"/>
            </a:xfrm>
            <a:prstGeom prst="rect">
              <a:avLst/>
            </a:prstGeom>
            <a:ln w="9000">
              <a:solidFill>
                <a:schemeClr val="bg1"/>
              </a:solidFill>
              <a:miter lim="800000"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BB015C-661D-1367-D943-4D32AB825174}"/>
                </a:ext>
              </a:extLst>
            </p:cNvPr>
            <p:cNvSpPr txBox="1"/>
            <p:nvPr userDrawn="1"/>
          </p:nvSpPr>
          <p:spPr>
            <a:xfrm>
              <a:off x="1189034" y="790869"/>
              <a:ext cx="102271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 OF </a:t>
              </a:r>
            </a:p>
            <a:p>
              <a:r>
                <a:rPr lang="en-US" sz="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EUROPEAN UNION</a:t>
              </a:r>
              <a:endParaRPr lang="en-DK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667C7CD-698A-E5CF-E660-D37A7BE06F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6169"/>
            <a:stretch/>
          </p:blipFill>
          <p:spPr>
            <a:xfrm>
              <a:off x="2344507" y="697088"/>
              <a:ext cx="1032090" cy="381012"/>
            </a:xfrm>
            <a:prstGeom prst="rect">
              <a:avLst/>
            </a:prstGeom>
          </p:spPr>
        </p:pic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5585A43-A6C6-16DC-029B-1D843123A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3019" y="4562475"/>
            <a:ext cx="4190392" cy="15811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6EE913-752C-3F97-E96E-9BAF37AF5F96}"/>
              </a:ext>
            </a:extLst>
          </p:cNvPr>
          <p:cNvSpPr txBox="1"/>
          <p:nvPr userDrawn="1"/>
        </p:nvSpPr>
        <p:spPr>
          <a:xfrm>
            <a:off x="10295153" y="210186"/>
            <a:ext cx="130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  <a:p>
            <a:pPr algn="r"/>
            <a:r>
              <a:rPr lang="en-GB" sz="120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#Copernicus</a:t>
            </a:r>
          </a:p>
        </p:txBody>
      </p:sp>
    </p:spTree>
    <p:extLst>
      <p:ext uri="{BB962C8B-B14F-4D97-AF65-F5344CB8AC3E}">
        <p14:creationId xmlns:p14="http://schemas.microsoft.com/office/powerpoint/2010/main" val="252170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20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EC29C-3676-A4F4-BD7A-5F0B8B8A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125"/>
            <a:ext cx="10529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E1955-9B80-ACCB-6D2A-2A6797D8B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825625"/>
            <a:ext cx="105291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84641-0F06-93E8-7B1C-9CFB38E6D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3175" y="6356350"/>
            <a:ext cx="1197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5EB2DE4D-3BD6-4D3C-8D2F-0ECED53F402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2F59924-5875-B689-E396-C7103E8E3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90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BA2974D-7289-4ABD-B3C4-76385D9B5CC3}" type="datetimeFigureOut">
              <a:rPr lang="en-GB" smtClean="0"/>
              <a:pPr/>
              <a:t>06/02/2026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5A0F77C-C11B-A162-0661-6E7480209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7425" y="6356350"/>
            <a:ext cx="7677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55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b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̶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̵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0972" y="67132"/>
            <a:ext cx="11370055" cy="1301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575EAA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2068" y="1465224"/>
            <a:ext cx="10934700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18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vQajJvYBfK1xrA48r_m9gm0tE5ObGHzw?usp=drive_lin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eos.org/meetings/wgclimate-24/" TargetMode="External"/><Relationship Id="rId5" Type="http://schemas.openxmlformats.org/officeDocument/2006/relationships/hyperlink" Target="mailto:wenying.su-1@nasa.gov" TargetMode="External"/><Relationship Id="rId4" Type="http://schemas.openxmlformats.org/officeDocument/2006/relationships/hyperlink" Target="mailto:libby@symbioscomms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651075" y="1440475"/>
            <a:ext cx="10308600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de-DE" sz="7100"/>
              <a:t>European </a:t>
            </a:r>
            <a:r>
              <a:rPr lang="de-DE" sz="7100" err="1"/>
              <a:t>Commission</a:t>
            </a:r>
            <a:endParaRPr sz="7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3000" i="1">
                <a:latin typeface="Montserrat"/>
                <a:ea typeface="Montserrat"/>
                <a:cs typeface="Montserrat"/>
                <a:sym typeface="Montserrat"/>
              </a:rPr>
              <a:t>Recent Achievements and Outlook</a:t>
            </a:r>
            <a:endParaRPr sz="3000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6"/>
          <p:cNvSpPr/>
          <p:nvPr/>
        </p:nvSpPr>
        <p:spPr>
          <a:xfrm>
            <a:off x="6223225" y="5534125"/>
            <a:ext cx="59085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Hugo Zunker</a:t>
            </a:r>
            <a:b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</a:b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European Commission</a:t>
            </a:r>
            <a:endParaRPr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Agenda Item 2.1</a:t>
            </a:r>
            <a:endParaRPr sz="2200" i="0" u="none" strike="noStrike" cap="none" dirty="0">
              <a:solidFill>
                <a:schemeClr val="lt1"/>
              </a:solidFill>
              <a:highlight>
                <a:srgbClr val="FFFF00"/>
              </a:highlight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70B4D2D1-E3B3-ACFD-2508-4859E056A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>
            <a:extLst>
              <a:ext uri="{FF2B5EF4-FFF2-40B4-BE49-F238E27FC236}">
                <a16:creationId xmlns:a16="http://schemas.microsoft.com/office/drawing/2014/main" id="{2548C11A-7855-9216-5927-3A275CAB47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1075" y="1440475"/>
            <a:ext cx="10308600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de-DE" sz="7100"/>
              <a:t>European </a:t>
            </a:r>
            <a:r>
              <a:rPr lang="de-DE" sz="7100" err="1"/>
              <a:t>Commission</a:t>
            </a:r>
            <a:endParaRPr sz="7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3000" i="1">
                <a:latin typeface="Montserrat"/>
                <a:ea typeface="Montserrat"/>
                <a:cs typeface="Montserrat"/>
                <a:sym typeface="Montserrat"/>
              </a:rPr>
              <a:t>Recent Achievements and Outlook</a:t>
            </a:r>
            <a:endParaRPr sz="3000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6">
            <a:extLst>
              <a:ext uri="{FF2B5EF4-FFF2-40B4-BE49-F238E27FC236}">
                <a16:creationId xmlns:a16="http://schemas.microsoft.com/office/drawing/2014/main" id="{607A3D33-928C-3A8E-1FF8-929958E49D94}"/>
              </a:ext>
            </a:extLst>
          </p:cNvPr>
          <p:cNvSpPr/>
          <p:nvPr/>
        </p:nvSpPr>
        <p:spPr>
          <a:xfrm>
            <a:off x="6223225" y="5534125"/>
            <a:ext cx="59085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Hugo Zunker</a:t>
            </a:r>
            <a:b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</a:b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European Commission</a:t>
            </a:r>
            <a:endParaRPr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Agenda Item 2.1</a:t>
            </a:r>
            <a:endParaRPr sz="2200" i="0" u="none" strike="noStrike" cap="none" dirty="0">
              <a:solidFill>
                <a:schemeClr val="lt1"/>
              </a:solidFill>
              <a:highlight>
                <a:srgbClr val="FFFF00"/>
              </a:highlight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56234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/>
        </p:nvSpPr>
        <p:spPr>
          <a:xfrm>
            <a:off x="357105" y="1290957"/>
            <a:ext cx="11112000" cy="337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Presenters should name their file using the following convention: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AgendaItemNumber_LastName_Subject_Version</a:t>
            </a:r>
            <a:r>
              <a:rPr lang="en-GB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(e.g., </a:t>
            </a:r>
            <a:r>
              <a:rPr lang="en-GB" sz="16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1.1_Su_Welcome_v1</a:t>
            </a:r>
            <a:r>
              <a:rPr lang="en-GB" sz="160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600" i="1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14312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Documents and presentations should be uploaded to the shared folder to allow for streamlined self service</a:t>
            </a:r>
            <a:endParaRPr sz="1600"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b="1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Shared Presentation Folder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(default view only, ask for upload/edit permission as required)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support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contact Libby/Wenying: </a:t>
            </a:r>
            <a:r>
              <a:rPr lang="en-GB" sz="16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libby@symbioscomms.com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/ </a:t>
            </a:r>
            <a:r>
              <a:rPr lang="en-GB" sz="16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wenying.su-1@nasa.gov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14312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Meeting website: </a:t>
            </a:r>
            <a:r>
              <a:rPr lang="en-GB" sz="16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https://ceos.org/meetings/wgclimate-24/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Presenter Guidelines 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body" idx="1"/>
          </p:nvPr>
        </p:nvSpPr>
        <p:spPr>
          <a:xfrm>
            <a:off x="276008" y="1220858"/>
            <a:ext cx="11495400" cy="462530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 dirty="0"/>
              <a:t>Copernicus is Earth Observation component of the EU Space  Programme aimed at developing European information services based on satellite Earth Observation and in situ data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 dirty="0"/>
              <a:t>First operational funding 2012  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 dirty="0"/>
              <a:t>Copernicus is coordinated and managed by the European Commission</a:t>
            </a:r>
          </a:p>
          <a:p>
            <a:pPr lvl="1" indent="-406400">
              <a:spcBef>
                <a:spcPts val="1000"/>
              </a:spcBef>
              <a:buSzPts val="2800"/>
              <a:buChar char="❖"/>
            </a:pPr>
            <a:r>
              <a:rPr lang="en-GB" dirty="0"/>
              <a:t>Data acquisition (own satellites, third party data, in-situ)</a:t>
            </a:r>
          </a:p>
          <a:p>
            <a:pPr lvl="1" indent="-406400">
              <a:spcBef>
                <a:spcPts val="1000"/>
              </a:spcBef>
              <a:buSzPts val="2800"/>
              <a:buChar char="❖"/>
            </a:pPr>
            <a:r>
              <a:rPr lang="en-GB" dirty="0"/>
              <a:t>Information services (4x environmental, emergency mgt., security)</a:t>
            </a:r>
          </a:p>
          <a:p>
            <a:pPr lvl="1" indent="-406400">
              <a:spcBef>
                <a:spcPts val="1000"/>
              </a:spcBef>
              <a:buSzPts val="2800"/>
              <a:buChar char="❖"/>
            </a:pPr>
            <a:r>
              <a:rPr lang="en-GB" dirty="0"/>
              <a:t>Data access and distribution (towards a ‘Copernicus Data Space’)</a:t>
            </a:r>
          </a:p>
          <a:p>
            <a:pPr lvl="1" indent="-406400">
              <a:spcBef>
                <a:spcPts val="1000"/>
              </a:spcBef>
              <a:buSzPts val="2800"/>
              <a:buChar char="❖"/>
            </a:pPr>
            <a:r>
              <a:rPr lang="en-GB" dirty="0"/>
              <a:t>User Uptake (at the level of Space programme, of Earth Observation and of the thematic services.)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 dirty="0"/>
              <a:t>Copernicus is implemented in partnership with the Member States, ESA, EUMETSAT, ECMWF, EEA, EC JRC, Mercator, EMSA, </a:t>
            </a:r>
            <a:r>
              <a:rPr lang="en-GB" dirty="0" err="1"/>
              <a:t>SatCen</a:t>
            </a:r>
            <a:r>
              <a:rPr lang="en-GB" dirty="0"/>
              <a:t>, Frontex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 dirty="0"/>
              <a:t>Copernicus EU Operational Funding + 3</a:t>
            </a:r>
            <a:r>
              <a:rPr lang="en-GB" baseline="30000" dirty="0"/>
              <a:t>rd</a:t>
            </a:r>
            <a:r>
              <a:rPr lang="en-GB" dirty="0"/>
              <a:t> countries 2021-2027 &gt; 6 billion €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 dirty="0"/>
              <a:t>Copernicus data and infrastructure guaranteed beyond 2030</a:t>
            </a:r>
          </a:p>
          <a:p>
            <a:pPr marL="5080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3600"/>
              <a:t>Copernicus Overview</a:t>
            </a:r>
            <a:endParaRPr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95D6C4-9BC7-B313-9F39-B01775DF0279}"/>
              </a:ext>
            </a:extLst>
          </p:cNvPr>
          <p:cNvSpPr/>
          <p:nvPr/>
        </p:nvSpPr>
        <p:spPr>
          <a:xfrm>
            <a:off x="0" y="1086154"/>
            <a:ext cx="12192000" cy="5413154"/>
          </a:xfrm>
          <a:prstGeom prst="rect">
            <a:avLst/>
          </a:prstGeom>
          <a:gradFill flip="none" rotWithShape="1">
            <a:gsLst>
              <a:gs pos="0">
                <a:srgbClr val="012555"/>
              </a:gs>
              <a:gs pos="100000">
                <a:srgbClr val="010312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D7EE23-C88B-52AB-2241-AF326CAB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10" descr="Le programme Copernicus">
            <a:extLst>
              <a:ext uri="{FF2B5EF4-FFF2-40B4-BE49-F238E27FC236}">
                <a16:creationId xmlns:a16="http://schemas.microsoft.com/office/drawing/2014/main" id="{D6CE52E7-17F4-2AD1-4B6F-849E32BA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288" y="1086153"/>
            <a:ext cx="9623387" cy="541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21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AD65C2-E9BA-44ED-80CB-9ECF2EEB4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008" y="906066"/>
            <a:ext cx="11495400" cy="4662900"/>
          </a:xfrm>
        </p:spPr>
        <p:txBody>
          <a:bodyPr/>
          <a:lstStyle/>
          <a:p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3D8C11-6F69-E4E5-D658-3DA949C6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10187992" cy="779002"/>
          </a:xfrm>
        </p:spPr>
        <p:txBody>
          <a:bodyPr/>
          <a:lstStyle/>
          <a:p>
            <a:r>
              <a:rPr lang="en-US" sz="3600" dirty="0"/>
              <a:t>Recent and imminent Copernicus launches </a:t>
            </a:r>
            <a:endParaRPr lang="en-IE" sz="3600" dirty="0"/>
          </a:p>
        </p:txBody>
      </p:sp>
      <p:pic>
        <p:nvPicPr>
          <p:cNvPr id="4" name="Picture 3" descr="A white can with blue text&#10;&#10;Description automatically generated">
            <a:extLst>
              <a:ext uri="{FF2B5EF4-FFF2-40B4-BE49-F238E27FC236}">
                <a16:creationId xmlns:a16="http://schemas.microsoft.com/office/drawing/2014/main" id="{1CEE171A-4E41-8200-99A3-A652DC777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22" y="1767765"/>
            <a:ext cx="596969" cy="30807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CBE549-62E9-F52F-F99A-6FAE33720E78}"/>
              </a:ext>
            </a:extLst>
          </p:cNvPr>
          <p:cNvCxnSpPr>
            <a:cxnSpLocks/>
          </p:cNvCxnSpPr>
          <p:nvPr/>
        </p:nvCxnSpPr>
        <p:spPr>
          <a:xfrm>
            <a:off x="408955" y="5823116"/>
            <a:ext cx="9955085" cy="894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8FD872-1077-70C1-AFCD-FF83D98E32EE}"/>
              </a:ext>
            </a:extLst>
          </p:cNvPr>
          <p:cNvCxnSpPr/>
          <p:nvPr/>
        </p:nvCxnSpPr>
        <p:spPr>
          <a:xfrm flipH="1">
            <a:off x="408955" y="5638225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FE0927-924A-4F62-3249-5BCE3CE11D43}"/>
              </a:ext>
            </a:extLst>
          </p:cNvPr>
          <p:cNvCxnSpPr/>
          <p:nvPr/>
        </p:nvCxnSpPr>
        <p:spPr>
          <a:xfrm flipH="1">
            <a:off x="6638378" y="5638225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F44615-4667-0A30-7882-0C1DCA9D3AB8}"/>
              </a:ext>
            </a:extLst>
          </p:cNvPr>
          <p:cNvCxnSpPr/>
          <p:nvPr/>
        </p:nvCxnSpPr>
        <p:spPr>
          <a:xfrm flipH="1">
            <a:off x="10364040" y="5646538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8EB605-AC57-1A3E-819C-07367F84CC38}"/>
              </a:ext>
            </a:extLst>
          </p:cNvPr>
          <p:cNvCxnSpPr/>
          <p:nvPr/>
        </p:nvCxnSpPr>
        <p:spPr>
          <a:xfrm flipH="1">
            <a:off x="8838831" y="5646538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F5A7CC-FD35-1278-724E-E66F5C1683F0}"/>
              </a:ext>
            </a:extLst>
          </p:cNvPr>
          <p:cNvCxnSpPr/>
          <p:nvPr/>
        </p:nvCxnSpPr>
        <p:spPr>
          <a:xfrm flipH="1">
            <a:off x="2379137" y="5638225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07E29A1-48FA-1411-7FBB-269B75248D5F}"/>
              </a:ext>
            </a:extLst>
          </p:cNvPr>
          <p:cNvSpPr/>
          <p:nvPr/>
        </p:nvSpPr>
        <p:spPr>
          <a:xfrm>
            <a:off x="1000352" y="5988286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91A612-F933-9EA9-935A-53CE9BBB6970}"/>
              </a:ext>
            </a:extLst>
          </p:cNvPr>
          <p:cNvSpPr/>
          <p:nvPr/>
        </p:nvSpPr>
        <p:spPr>
          <a:xfrm>
            <a:off x="4169849" y="6003128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AD8B9A-D5B9-7787-89C6-81B0484BE1A1}"/>
              </a:ext>
            </a:extLst>
          </p:cNvPr>
          <p:cNvSpPr/>
          <p:nvPr/>
        </p:nvSpPr>
        <p:spPr>
          <a:xfrm>
            <a:off x="7420662" y="6032795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2026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244B7C-0082-5F9A-EAEA-DE9A8BFE7C5C}"/>
              </a:ext>
            </a:extLst>
          </p:cNvPr>
          <p:cNvSpPr/>
          <p:nvPr/>
        </p:nvSpPr>
        <p:spPr>
          <a:xfrm>
            <a:off x="9299195" y="6032795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2027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white can with blue text&#10;&#10;Description automatically generated">
            <a:extLst>
              <a:ext uri="{FF2B5EF4-FFF2-40B4-BE49-F238E27FC236}">
                <a16:creationId xmlns:a16="http://schemas.microsoft.com/office/drawing/2014/main" id="{49BA8D2B-26F1-EB47-7BA2-4E5F5DCD0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74" y="1703866"/>
            <a:ext cx="596969" cy="3080707"/>
          </a:xfrm>
          <a:prstGeom prst="rect">
            <a:avLst/>
          </a:prstGeom>
        </p:spPr>
      </p:pic>
      <p:pic>
        <p:nvPicPr>
          <p:cNvPr id="16" name="Picture 15" descr="A white can with blue text&#10;&#10;Description automatically generated">
            <a:extLst>
              <a:ext uri="{FF2B5EF4-FFF2-40B4-BE49-F238E27FC236}">
                <a16:creationId xmlns:a16="http://schemas.microsoft.com/office/drawing/2014/main" id="{4360C51E-DCD7-1067-949E-EB19334FD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739" y="1703866"/>
            <a:ext cx="596969" cy="30807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DAD4BD-76CD-7E44-EA92-F14D6B114383}"/>
              </a:ext>
            </a:extLst>
          </p:cNvPr>
          <p:cNvSpPr txBox="1"/>
          <p:nvPr/>
        </p:nvSpPr>
        <p:spPr>
          <a:xfrm>
            <a:off x="1011066" y="5049208"/>
            <a:ext cx="11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1" u="none" strike="noStrike" cap="none" spc="0" normalizeH="0" baseline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fr-BE" sz="1200">
                <a:latin typeface="Calibri" panose="020F0502020204030204" pitchFamily="34" charset="0"/>
                <a:cs typeface="Calibri" panose="020F0502020204030204" pitchFamily="34" charset="0"/>
              </a:rPr>
              <a:t>Sentinel-1C</a:t>
            </a:r>
          </a:p>
          <a:p>
            <a:r>
              <a:rPr lang="fr-BE" sz="1200">
                <a:latin typeface="Calibri" panose="020F0502020204030204" pitchFamily="34" charset="0"/>
                <a:cs typeface="Calibri" panose="020F0502020204030204" pitchFamily="34" charset="0"/>
              </a:rPr>
              <a:t>(Vega C)</a:t>
            </a:r>
            <a:endParaRPr lang="en-IE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C526A4-AB93-B124-E78A-832C168E0DA7}"/>
              </a:ext>
            </a:extLst>
          </p:cNvPr>
          <p:cNvSpPr txBox="1"/>
          <p:nvPr/>
        </p:nvSpPr>
        <p:spPr>
          <a:xfrm>
            <a:off x="7416235" y="5039182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Sentinel-3C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(Vega C)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E5B24-0C1E-8799-9C8D-2F3CBEF65F7A}"/>
              </a:ext>
            </a:extLst>
          </p:cNvPr>
          <p:cNvSpPr txBox="1"/>
          <p:nvPr/>
        </p:nvSpPr>
        <p:spPr>
          <a:xfrm>
            <a:off x="4360099" y="5049208"/>
            <a:ext cx="132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Sentinel-1D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(Ariane 6)</a:t>
            </a:r>
            <a:endParaRPr kumimoji="0" lang="en-I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929800-B3B8-B95E-8BD8-E6ED969BAD0E}"/>
              </a:ext>
            </a:extLst>
          </p:cNvPr>
          <p:cNvSpPr txBox="1"/>
          <p:nvPr/>
        </p:nvSpPr>
        <p:spPr>
          <a:xfrm>
            <a:off x="9222890" y="5049208"/>
            <a:ext cx="769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CO2M-A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(Vega C)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close up of a rocket&#10;&#10;Description automatically generated">
            <a:extLst>
              <a:ext uri="{FF2B5EF4-FFF2-40B4-BE49-F238E27FC236}">
                <a16:creationId xmlns:a16="http://schemas.microsoft.com/office/drawing/2014/main" id="{A4327C89-7902-A823-6D5C-7CCF9D5CE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6" r="29800"/>
          <a:stretch/>
        </p:blipFill>
        <p:spPr>
          <a:xfrm>
            <a:off x="5842380" y="1703866"/>
            <a:ext cx="460969" cy="31661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B5FE2E5-8687-6040-1374-6A923BCAFDBD}"/>
              </a:ext>
            </a:extLst>
          </p:cNvPr>
          <p:cNvSpPr txBox="1"/>
          <p:nvPr/>
        </p:nvSpPr>
        <p:spPr>
          <a:xfrm>
            <a:off x="5422642" y="5049208"/>
            <a:ext cx="132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i="1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Sentinel-6B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(Falcon 9) **</a:t>
            </a:r>
            <a:endParaRPr kumimoji="0" lang="en-IE" sz="1200" i="1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02CDE7-5F6C-E244-A281-3FBE78CD5A8E}"/>
              </a:ext>
            </a:extLst>
          </p:cNvPr>
          <p:cNvSpPr txBox="1"/>
          <p:nvPr/>
        </p:nvSpPr>
        <p:spPr>
          <a:xfrm>
            <a:off x="2221804" y="5049208"/>
            <a:ext cx="132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i="1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Sentinel-4A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(Falcon 9) *</a:t>
            </a:r>
            <a:endParaRPr kumimoji="0" lang="en-IE" sz="1200" i="1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AC76BB-DF4D-9681-219E-D1A8E4199E70}"/>
              </a:ext>
            </a:extLst>
          </p:cNvPr>
          <p:cNvSpPr txBox="1"/>
          <p:nvPr/>
        </p:nvSpPr>
        <p:spPr>
          <a:xfrm>
            <a:off x="8960608" y="1087293"/>
            <a:ext cx="2971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BE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* launch </a:t>
            </a:r>
            <a:r>
              <a:rPr lang="fr-BE" sz="1600" i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paid</a:t>
            </a:r>
            <a:r>
              <a:rPr lang="fr-BE" sz="1600" i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 by EUMETSAT</a:t>
            </a:r>
            <a:endParaRPr kumimoji="0" lang="en-IE" sz="1600" i="1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r">
              <a:buClrTx/>
              <a:defRPr/>
            </a:pPr>
            <a:r>
              <a:rPr lang="fr-BE" sz="1600" i="1" dirty="0">
                <a:solidFill>
                  <a:srgbClr val="7030A0"/>
                </a:solidFill>
                <a:latin typeface="Calibri" panose="020F0502020204030204"/>
              </a:rPr>
              <a:t>** launch </a:t>
            </a:r>
            <a:r>
              <a:rPr lang="fr-BE" sz="1600" i="1" dirty="0" err="1">
                <a:solidFill>
                  <a:srgbClr val="7030A0"/>
                </a:solidFill>
                <a:latin typeface="Calibri" panose="020F0502020204030204"/>
              </a:rPr>
              <a:t>paid</a:t>
            </a:r>
            <a:r>
              <a:rPr lang="fr-BE" sz="1600" i="1" dirty="0">
                <a:solidFill>
                  <a:srgbClr val="7030A0"/>
                </a:solidFill>
                <a:latin typeface="Calibri" panose="020F0502020204030204"/>
              </a:rPr>
              <a:t> by NASA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i="1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" descr="Ariane 6 - Wikipedia">
            <a:extLst>
              <a:ext uri="{FF2B5EF4-FFF2-40B4-BE49-F238E27FC236}">
                <a16:creationId xmlns:a16="http://schemas.microsoft.com/office/drawing/2014/main" id="{ED331EC4-57F5-CDB8-7D38-D1EDB71F1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29"/>
          <a:stretch/>
        </p:blipFill>
        <p:spPr bwMode="auto">
          <a:xfrm>
            <a:off x="3632505" y="1692713"/>
            <a:ext cx="604752" cy="317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CDC3169-0A1D-19C0-4BD2-44E4C8604905}"/>
              </a:ext>
            </a:extLst>
          </p:cNvPr>
          <p:cNvSpPr txBox="1"/>
          <p:nvPr/>
        </p:nvSpPr>
        <p:spPr>
          <a:xfrm>
            <a:off x="3270644" y="5043152"/>
            <a:ext cx="132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Sentinel-5A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(Ariane 6) *</a:t>
            </a:r>
            <a:endParaRPr lang="en-IE" sz="1200" i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" descr="Ariane 6 - Wikipedia">
            <a:extLst>
              <a:ext uri="{FF2B5EF4-FFF2-40B4-BE49-F238E27FC236}">
                <a16:creationId xmlns:a16="http://schemas.microsoft.com/office/drawing/2014/main" id="{7051CBE0-F65A-C7A2-579B-DF20A5451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29"/>
          <a:stretch/>
        </p:blipFill>
        <p:spPr bwMode="auto">
          <a:xfrm>
            <a:off x="4650337" y="1703866"/>
            <a:ext cx="604752" cy="317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F25182-1180-98E2-FEC2-E7190017B660}"/>
              </a:ext>
            </a:extLst>
          </p:cNvPr>
          <p:cNvSpPr txBox="1"/>
          <p:nvPr/>
        </p:nvSpPr>
        <p:spPr>
          <a:xfrm>
            <a:off x="277917" y="5049208"/>
            <a:ext cx="111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Sentinel-2C</a:t>
            </a:r>
            <a:br>
              <a:rPr kumimoji="0" lang="fr-BE" sz="12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BE" sz="12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(Vega)</a:t>
            </a:r>
            <a:endParaRPr kumimoji="0" lang="en-IE" sz="12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 descr="A white can with blue text&#10;&#10;Description automatically generated">
            <a:extLst>
              <a:ext uri="{FF2B5EF4-FFF2-40B4-BE49-F238E27FC236}">
                <a16:creationId xmlns:a16="http://schemas.microsoft.com/office/drawing/2014/main" id="{391FAD5E-5860-27A6-8253-52AD994FB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3" y="2294654"/>
            <a:ext cx="493061" cy="2544487"/>
          </a:xfrm>
          <a:prstGeom prst="rect">
            <a:avLst/>
          </a:prstGeom>
        </p:spPr>
      </p:pic>
      <p:pic>
        <p:nvPicPr>
          <p:cNvPr id="30" name="Picture 29" descr="A close up of a rocket&#10;&#10;Description automatically generated">
            <a:extLst>
              <a:ext uri="{FF2B5EF4-FFF2-40B4-BE49-F238E27FC236}">
                <a16:creationId xmlns:a16="http://schemas.microsoft.com/office/drawing/2014/main" id="{6ABA6185-5B55-9E45-02E8-1277937349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6" r="29800"/>
          <a:stretch/>
        </p:blipFill>
        <p:spPr>
          <a:xfrm>
            <a:off x="2654076" y="1699312"/>
            <a:ext cx="460969" cy="3166131"/>
          </a:xfrm>
          <a:prstGeom prst="rect">
            <a:avLst/>
          </a:prstGeom>
        </p:spPr>
      </p:pic>
      <p:pic>
        <p:nvPicPr>
          <p:cNvPr id="31" name="Picture 4" descr="Ok icons for free download | Freepik">
            <a:extLst>
              <a:ext uri="{FF2B5EF4-FFF2-40B4-BE49-F238E27FC236}">
                <a16:creationId xmlns:a16="http://schemas.microsoft.com/office/drawing/2014/main" id="{60049E19-0EA7-733C-6601-7FCB29C5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2" y="2270189"/>
            <a:ext cx="333194" cy="3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Ok icons for free download | Freepik">
            <a:extLst>
              <a:ext uri="{FF2B5EF4-FFF2-40B4-BE49-F238E27FC236}">
                <a16:creationId xmlns:a16="http://schemas.microsoft.com/office/drawing/2014/main" id="{6D3666C1-A6ED-610F-99D0-D4668DE6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07" y="1682006"/>
            <a:ext cx="333194" cy="3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CDB43DE-CDF6-2FD6-0BA6-66A433773D1C}"/>
              </a:ext>
            </a:extLst>
          </p:cNvPr>
          <p:cNvSpPr txBox="1"/>
          <p:nvPr/>
        </p:nvSpPr>
        <p:spPr>
          <a:xfrm>
            <a:off x="10538234" y="2449190"/>
            <a:ext cx="1590392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/>
              <a:t>18 </a:t>
            </a:r>
            <a:r>
              <a:rPr lang="fr-BE" sz="1600" err="1"/>
              <a:t>launches</a:t>
            </a:r>
            <a:endParaRPr lang="fr-BE" sz="1600"/>
          </a:p>
          <a:p>
            <a:pPr algn="ctr"/>
            <a:r>
              <a:rPr lang="fr-BE" sz="1600"/>
              <a:t>in </a:t>
            </a:r>
            <a:r>
              <a:rPr lang="fr-BE" sz="1600" err="1"/>
              <a:t>next</a:t>
            </a:r>
            <a:r>
              <a:rPr lang="fr-BE" sz="1600"/>
              <a:t> MMF</a:t>
            </a:r>
            <a:endParaRPr lang="en-IE" sz="1600"/>
          </a:p>
        </p:txBody>
      </p:sp>
      <p:pic>
        <p:nvPicPr>
          <p:cNvPr id="34" name="Picture 4" descr="Ok icons for free download | Freepik">
            <a:extLst>
              <a:ext uri="{FF2B5EF4-FFF2-40B4-BE49-F238E27FC236}">
                <a16:creationId xmlns:a16="http://schemas.microsoft.com/office/drawing/2014/main" id="{7B2346CF-7021-3E60-B860-93253DD9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31" y="1560726"/>
            <a:ext cx="333194" cy="3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Ok icons for free download | Freepik">
            <a:extLst>
              <a:ext uri="{FF2B5EF4-FFF2-40B4-BE49-F238E27FC236}">
                <a16:creationId xmlns:a16="http://schemas.microsoft.com/office/drawing/2014/main" id="{3E58CAF4-747E-633D-29E8-2BFF20229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03" y="1513757"/>
            <a:ext cx="333194" cy="3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Ok icons for free download | Freepik">
            <a:extLst>
              <a:ext uri="{FF2B5EF4-FFF2-40B4-BE49-F238E27FC236}">
                <a16:creationId xmlns:a16="http://schemas.microsoft.com/office/drawing/2014/main" id="{94DBA48D-0D0F-60D3-2FAF-FA0F99A6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035" y="1497547"/>
            <a:ext cx="333194" cy="3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Ok icons for free download | Freepik">
            <a:extLst>
              <a:ext uri="{FF2B5EF4-FFF2-40B4-BE49-F238E27FC236}">
                <a16:creationId xmlns:a16="http://schemas.microsoft.com/office/drawing/2014/main" id="{2046BE28-F0F0-7557-8B7D-49E804CF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286" y="1436901"/>
            <a:ext cx="333194" cy="3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5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1C687-3192-D997-497B-D30E9CD3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82F4B6-0651-2740-1D36-FC0483A83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10187992" cy="779002"/>
          </a:xfrm>
        </p:spPr>
        <p:txBody>
          <a:bodyPr/>
          <a:lstStyle/>
          <a:p>
            <a:r>
              <a:rPr lang="en-US" sz="3600" dirty="0"/>
              <a:t>Future Copernicus launches (indicative) </a:t>
            </a:r>
            <a:endParaRPr lang="en-IE" sz="3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216B2A-E0EE-E352-8EA1-AD81FED206A7}"/>
              </a:ext>
            </a:extLst>
          </p:cNvPr>
          <p:cNvCxnSpPr>
            <a:cxnSpLocks/>
          </p:cNvCxnSpPr>
          <p:nvPr/>
        </p:nvCxnSpPr>
        <p:spPr>
          <a:xfrm>
            <a:off x="408955" y="5864071"/>
            <a:ext cx="101246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524368-6A79-A1AC-3F68-A41D62F143F7}"/>
              </a:ext>
            </a:extLst>
          </p:cNvPr>
          <p:cNvCxnSpPr/>
          <p:nvPr/>
        </p:nvCxnSpPr>
        <p:spPr>
          <a:xfrm flipH="1">
            <a:off x="408955" y="5638225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2CBA52-0F6A-E0B9-6EF9-1083B7BE3318}"/>
              </a:ext>
            </a:extLst>
          </p:cNvPr>
          <p:cNvCxnSpPr/>
          <p:nvPr/>
        </p:nvCxnSpPr>
        <p:spPr>
          <a:xfrm flipH="1">
            <a:off x="10527237" y="5636456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3EB31C-3228-DD34-7299-25A084454A47}"/>
              </a:ext>
            </a:extLst>
          </p:cNvPr>
          <p:cNvCxnSpPr/>
          <p:nvPr/>
        </p:nvCxnSpPr>
        <p:spPr>
          <a:xfrm flipH="1">
            <a:off x="8743581" y="5646538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286CEE-4B98-6A98-DB8F-73D094DA6F51}"/>
              </a:ext>
            </a:extLst>
          </p:cNvPr>
          <p:cNvCxnSpPr/>
          <p:nvPr/>
        </p:nvCxnSpPr>
        <p:spPr>
          <a:xfrm flipH="1">
            <a:off x="1359962" y="5638225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565C53-F737-5606-5F2C-447E83CF31B0}"/>
              </a:ext>
            </a:extLst>
          </p:cNvPr>
          <p:cNvSpPr/>
          <p:nvPr/>
        </p:nvSpPr>
        <p:spPr>
          <a:xfrm>
            <a:off x="9725096" y="6026890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lang="fr-BE" sz="1800" kern="1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3</a:t>
            </a: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118BA1-CC34-5943-DC0B-05FB3C53C469}"/>
              </a:ext>
            </a:extLst>
          </p:cNvPr>
          <p:cNvSpPr/>
          <p:nvPr/>
        </p:nvSpPr>
        <p:spPr>
          <a:xfrm>
            <a:off x="4404152" y="6026890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2029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0B513F-0344-01FF-4221-C35B3166207B}"/>
              </a:ext>
            </a:extLst>
          </p:cNvPr>
          <p:cNvSpPr/>
          <p:nvPr/>
        </p:nvSpPr>
        <p:spPr>
          <a:xfrm>
            <a:off x="514221" y="6032795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2026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F31EE0-985D-45E0-C40F-83222DAC8BAC}"/>
              </a:ext>
            </a:extLst>
          </p:cNvPr>
          <p:cNvSpPr/>
          <p:nvPr/>
        </p:nvSpPr>
        <p:spPr>
          <a:xfrm>
            <a:off x="1469244" y="6026890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2027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white can with blue text&#10;&#10;Description automatically generated">
            <a:extLst>
              <a:ext uri="{FF2B5EF4-FFF2-40B4-BE49-F238E27FC236}">
                <a16:creationId xmlns:a16="http://schemas.microsoft.com/office/drawing/2014/main" id="{5C3A4695-91AF-6D7E-E074-06CF97E67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4" y="1703866"/>
            <a:ext cx="596969" cy="3080707"/>
          </a:xfrm>
          <a:prstGeom prst="rect">
            <a:avLst/>
          </a:prstGeom>
        </p:spPr>
      </p:pic>
      <p:pic>
        <p:nvPicPr>
          <p:cNvPr id="16" name="Picture 15" descr="A white can with blue text&#10;&#10;Description automatically generated">
            <a:extLst>
              <a:ext uri="{FF2B5EF4-FFF2-40B4-BE49-F238E27FC236}">
                <a16:creationId xmlns:a16="http://schemas.microsoft.com/office/drawing/2014/main" id="{8458E85B-EAD4-A719-A274-BAD0C4F8B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64" y="1703866"/>
            <a:ext cx="596969" cy="30807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6F3FB3-3440-2E6E-1647-69CB295DC720}"/>
              </a:ext>
            </a:extLst>
          </p:cNvPr>
          <p:cNvSpPr txBox="1"/>
          <p:nvPr/>
        </p:nvSpPr>
        <p:spPr>
          <a:xfrm>
            <a:off x="453460" y="5039182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Sentinel-3C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(Vega C)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AA8D8-F008-5C64-A9EF-FC251A9958DF}"/>
              </a:ext>
            </a:extLst>
          </p:cNvPr>
          <p:cNvSpPr txBox="1"/>
          <p:nvPr/>
        </p:nvSpPr>
        <p:spPr>
          <a:xfrm>
            <a:off x="1688615" y="5049208"/>
            <a:ext cx="769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CO2M-A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(Vega C)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A67F47-1CBF-43A7-ADAE-57E374129F09}"/>
              </a:ext>
            </a:extLst>
          </p:cNvPr>
          <p:cNvSpPr txBox="1"/>
          <p:nvPr/>
        </p:nvSpPr>
        <p:spPr>
          <a:xfrm>
            <a:off x="8960608" y="1087293"/>
            <a:ext cx="2971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BE" sz="1600" i="1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* launch </a:t>
            </a:r>
            <a:r>
              <a:rPr lang="fr-BE" sz="1600" i="1" err="1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paid</a:t>
            </a:r>
            <a:r>
              <a:rPr lang="fr-BE" sz="1600" i="1">
                <a:solidFill>
                  <a:schemeClr val="accent3">
                    <a:lumMod val="75000"/>
                  </a:schemeClr>
                </a:solidFill>
                <a:latin typeface="Calibri" panose="020F0502020204030204"/>
              </a:rPr>
              <a:t> by EUMETSAT</a:t>
            </a:r>
            <a:endParaRPr kumimoji="0" lang="en-IE" sz="1600" i="1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i="1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990605-A994-6654-BD4D-CCA0DA60B826}"/>
              </a:ext>
            </a:extLst>
          </p:cNvPr>
          <p:cNvSpPr txBox="1"/>
          <p:nvPr/>
        </p:nvSpPr>
        <p:spPr>
          <a:xfrm>
            <a:off x="10594052" y="2960908"/>
            <a:ext cx="1434037" cy="18158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66700" indent="-180975"/>
            <a:r>
              <a:rPr lang="fr-BE" sz="1600"/>
              <a:t>+	Expansion missions </a:t>
            </a:r>
            <a:br>
              <a:rPr lang="fr-BE" sz="1600"/>
            </a:br>
            <a:r>
              <a:rPr lang="fr-BE" sz="1600" err="1"/>
              <a:t>recurring</a:t>
            </a:r>
            <a:endParaRPr lang="fr-BE" sz="1600"/>
          </a:p>
          <a:p>
            <a:pPr marL="266700" indent="-180975"/>
            <a:endParaRPr lang="fr-BE" sz="1600"/>
          </a:p>
          <a:p>
            <a:pPr marL="266700" indent="-180975"/>
            <a:r>
              <a:rPr lang="fr-BE" sz="1600"/>
              <a:t>+	</a:t>
            </a:r>
            <a:r>
              <a:rPr lang="fr-BE" sz="1600" err="1"/>
              <a:t>NextGen</a:t>
            </a:r>
            <a:r>
              <a:rPr lang="fr-BE" sz="1600"/>
              <a:t> </a:t>
            </a:r>
            <a:r>
              <a:rPr lang="fr-BE" sz="1600" err="1"/>
              <a:t>Sentinels</a:t>
            </a:r>
            <a:endParaRPr lang="fr-BE" sz="1600"/>
          </a:p>
          <a:p>
            <a:pPr marL="266700" indent="-180975"/>
            <a:endParaRPr lang="en-IE" sz="160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AFF951B-0E8F-8CE3-4FC2-0EF874C52C54}"/>
              </a:ext>
            </a:extLst>
          </p:cNvPr>
          <p:cNvCxnSpPr/>
          <p:nvPr/>
        </p:nvCxnSpPr>
        <p:spPr>
          <a:xfrm flipH="1">
            <a:off x="2310969" y="5636456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white can with blue text&#10;&#10;Description automatically generated">
            <a:extLst>
              <a:ext uri="{FF2B5EF4-FFF2-40B4-BE49-F238E27FC236}">
                <a16:creationId xmlns:a16="http://schemas.microsoft.com/office/drawing/2014/main" id="{CB9C89AE-A996-3A0D-8B90-57CE197AF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14" y="1703866"/>
            <a:ext cx="596969" cy="308070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6181446-D6EA-5335-5A8B-AC5D70465157}"/>
              </a:ext>
            </a:extLst>
          </p:cNvPr>
          <p:cNvSpPr txBox="1"/>
          <p:nvPr/>
        </p:nvSpPr>
        <p:spPr>
          <a:xfrm>
            <a:off x="2241065" y="5049208"/>
            <a:ext cx="769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CO2M-B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(Vega C)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9546BD-832B-6626-55CB-A573DE1AD8A2}"/>
              </a:ext>
            </a:extLst>
          </p:cNvPr>
          <p:cNvSpPr txBox="1"/>
          <p:nvPr/>
        </p:nvSpPr>
        <p:spPr>
          <a:xfrm>
            <a:off x="3720535" y="5039182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 dirty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Sentinel-2D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 dirty="0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BE" sz="1200" b="1" i="1" dirty="0" err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fr-BE" sz="1200" b="1" i="1" dirty="0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IE" sz="1200" b="1" i="1" u="none" strike="noStrike" kern="1200" cap="none" spc="0" normalizeH="0" baseline="0" noProof="0" dirty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4C8D83-289F-50CD-79BD-420F9F6E1F5A}"/>
              </a:ext>
            </a:extLst>
          </p:cNvPr>
          <p:cNvSpPr txBox="1"/>
          <p:nvPr/>
        </p:nvSpPr>
        <p:spPr>
          <a:xfrm>
            <a:off x="5228500" y="5039181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 dirty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Sentinel-3D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 dirty="0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BE" sz="1200" b="1" i="1" dirty="0" err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fr-BE" sz="1200" b="1" i="1" dirty="0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IE" sz="1200" b="1" i="1" u="none" strike="noStrike" kern="1200" cap="none" spc="0" normalizeH="0" baseline="0" noProof="0" dirty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57D0C4-2D9C-BFD0-05DF-A94B6EC3B3F2}"/>
              </a:ext>
            </a:extLst>
          </p:cNvPr>
          <p:cNvSpPr txBox="1"/>
          <p:nvPr/>
        </p:nvSpPr>
        <p:spPr>
          <a:xfrm>
            <a:off x="8604918" y="5030879"/>
            <a:ext cx="132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Sentinel-5B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(Ariane 6) *</a:t>
            </a:r>
            <a:endParaRPr lang="en-IE" sz="1200" i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2" descr="Ariane 6 - Wikipedia">
            <a:extLst>
              <a:ext uri="{FF2B5EF4-FFF2-40B4-BE49-F238E27FC236}">
                <a16:creationId xmlns:a16="http://schemas.microsoft.com/office/drawing/2014/main" id="{0ED7E163-992B-DA9F-AE52-F823408FB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29"/>
          <a:stretch/>
        </p:blipFill>
        <p:spPr bwMode="auto">
          <a:xfrm>
            <a:off x="8937930" y="1654613"/>
            <a:ext cx="604752" cy="317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Ariane 6 - Wikipedia">
            <a:extLst>
              <a:ext uri="{FF2B5EF4-FFF2-40B4-BE49-F238E27FC236}">
                <a16:creationId xmlns:a16="http://schemas.microsoft.com/office/drawing/2014/main" id="{8F72B3E5-60B0-9389-AC1F-92BD1B693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29"/>
          <a:stretch/>
        </p:blipFill>
        <p:spPr bwMode="auto">
          <a:xfrm>
            <a:off x="9820718" y="1664080"/>
            <a:ext cx="604752" cy="317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C0202B2-33E2-A08A-5DC7-4659ABC3189D}"/>
              </a:ext>
            </a:extLst>
          </p:cNvPr>
          <p:cNvSpPr/>
          <p:nvPr/>
        </p:nvSpPr>
        <p:spPr>
          <a:xfrm>
            <a:off x="8862306" y="6026890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2032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17D47A1-09CF-4C0D-F094-1E807EAEBFB2}"/>
              </a:ext>
            </a:extLst>
          </p:cNvPr>
          <p:cNvSpPr/>
          <p:nvPr/>
        </p:nvSpPr>
        <p:spPr>
          <a:xfrm>
            <a:off x="2578031" y="6026890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2028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 descr="A white can with blue text&#10;&#10;Description automatically generated">
            <a:extLst>
              <a:ext uri="{FF2B5EF4-FFF2-40B4-BE49-F238E27FC236}">
                <a16:creationId xmlns:a16="http://schemas.microsoft.com/office/drawing/2014/main" id="{E5C320F4-8818-E53F-035C-0F715D73C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98" y="1703865"/>
            <a:ext cx="596969" cy="308070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AEF7910-70FD-551F-C7FC-0A834DBA5265}"/>
              </a:ext>
            </a:extLst>
          </p:cNvPr>
          <p:cNvSpPr txBox="1"/>
          <p:nvPr/>
        </p:nvSpPr>
        <p:spPr>
          <a:xfrm>
            <a:off x="2769634" y="5039181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Cristal-A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(Vega C)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AD15460-632B-C48C-C2A8-997BAEC64E9B}"/>
              </a:ext>
            </a:extLst>
          </p:cNvPr>
          <p:cNvCxnSpPr/>
          <p:nvPr/>
        </p:nvCxnSpPr>
        <p:spPr>
          <a:xfrm flipH="1">
            <a:off x="3523666" y="5636456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6BD5085-E1E8-AE0A-C384-FE40F8851C3E}"/>
              </a:ext>
            </a:extLst>
          </p:cNvPr>
          <p:cNvSpPr txBox="1"/>
          <p:nvPr/>
        </p:nvSpPr>
        <p:spPr>
          <a:xfrm>
            <a:off x="4472703" y="5039181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CO2M-C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BE" sz="1200" b="1" i="1" err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7F0A0C-DEBF-E73E-CEDB-2C74BC548675}"/>
              </a:ext>
            </a:extLst>
          </p:cNvPr>
          <p:cNvSpPr txBox="1"/>
          <p:nvPr/>
        </p:nvSpPr>
        <p:spPr>
          <a:xfrm>
            <a:off x="6664787" y="5049206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CHIME-A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BE" sz="1200" b="1" i="1" err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7B23433-FA71-7A06-3840-679BCBEC0ED3}"/>
              </a:ext>
            </a:extLst>
          </p:cNvPr>
          <p:cNvSpPr/>
          <p:nvPr/>
        </p:nvSpPr>
        <p:spPr>
          <a:xfrm>
            <a:off x="6365483" y="6026890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2030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B9C2987-3E3B-1687-D7DB-2537FB25C0AC}"/>
              </a:ext>
            </a:extLst>
          </p:cNvPr>
          <p:cNvSpPr/>
          <p:nvPr/>
        </p:nvSpPr>
        <p:spPr>
          <a:xfrm>
            <a:off x="7771057" y="6008717"/>
            <a:ext cx="756000" cy="324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2031</a:t>
            </a:r>
            <a:endParaRPr kumimoji="0" lang="en-IE" sz="1800" i="0" u="none" strike="noStrike" kern="120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C115D73-D30A-C922-90D7-877DB1049F06}"/>
              </a:ext>
            </a:extLst>
          </p:cNvPr>
          <p:cNvSpPr txBox="1"/>
          <p:nvPr/>
        </p:nvSpPr>
        <p:spPr>
          <a:xfrm>
            <a:off x="6004426" y="5049206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CIMR-A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BE" sz="1200" b="1" i="1" err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B5DC191-4D37-C14C-189D-59368E0A6393}"/>
              </a:ext>
            </a:extLst>
          </p:cNvPr>
          <p:cNvSpPr txBox="1"/>
          <p:nvPr/>
        </p:nvSpPr>
        <p:spPr>
          <a:xfrm>
            <a:off x="7314054" y="5048706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 kern="1200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ROSE-L</a:t>
            </a: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BE" sz="1200" b="1" i="1" err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E125B9F-320B-9DBC-B49B-B82A86C17272}"/>
              </a:ext>
            </a:extLst>
          </p:cNvPr>
          <p:cNvSpPr txBox="1"/>
          <p:nvPr/>
        </p:nvSpPr>
        <p:spPr>
          <a:xfrm>
            <a:off x="7945237" y="5048706"/>
            <a:ext cx="92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1" u="none" strike="noStrike" kern="1200" cap="none" spc="0" normalizeH="0" baseline="0" noProof="0">
                <a:ln>
                  <a:noFill/>
                </a:ln>
                <a:solidFill>
                  <a:srgbClr val="00001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LSTM-A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BE" sz="1200" b="1" i="1" err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r>
              <a:rPr lang="fr-BE" sz="1200" b="1" i="1">
                <a:solidFill>
                  <a:srgbClr val="0000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IE" sz="1200" b="1" i="1" u="none" strike="noStrike" kern="1200" cap="none" spc="0" normalizeH="0" baseline="0" noProof="0">
              <a:ln>
                <a:noFill/>
              </a:ln>
              <a:solidFill>
                <a:srgbClr val="00001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5683864-1E7F-DA9C-CADE-7F9C43A16499}"/>
              </a:ext>
            </a:extLst>
          </p:cNvPr>
          <p:cNvCxnSpPr/>
          <p:nvPr/>
        </p:nvCxnSpPr>
        <p:spPr>
          <a:xfrm flipH="1">
            <a:off x="9666583" y="5646538"/>
            <a:ext cx="1" cy="4093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81B799D2-63BC-4BB2-48DD-10B046197E76}"/>
              </a:ext>
            </a:extLst>
          </p:cNvPr>
          <p:cNvSpPr txBox="1"/>
          <p:nvPr/>
        </p:nvSpPr>
        <p:spPr>
          <a:xfrm>
            <a:off x="9473485" y="5039181"/>
            <a:ext cx="132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Sentinel-4B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i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(Ariane 6) *</a:t>
            </a:r>
            <a:endParaRPr lang="en-IE" sz="1200" i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4C566D64-DC20-E756-24D6-F5929B6D5708}"/>
              </a:ext>
            </a:extLst>
          </p:cNvPr>
          <p:cNvSpPr/>
          <p:nvPr/>
        </p:nvSpPr>
        <p:spPr>
          <a:xfrm>
            <a:off x="4019992" y="1943530"/>
            <a:ext cx="229066" cy="2833260"/>
          </a:xfrm>
          <a:prstGeom prst="upArrow">
            <a:avLst>
              <a:gd name="adj1" fmla="val 100000"/>
              <a:gd name="adj2" fmla="val 104129"/>
            </a:avLst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67913259-5579-4B42-A9FD-3CEDF195AB0C}"/>
              </a:ext>
            </a:extLst>
          </p:cNvPr>
          <p:cNvSpPr/>
          <p:nvPr/>
        </p:nvSpPr>
        <p:spPr>
          <a:xfrm>
            <a:off x="7671363" y="1943530"/>
            <a:ext cx="229066" cy="2833260"/>
          </a:xfrm>
          <a:prstGeom prst="upArrow">
            <a:avLst>
              <a:gd name="adj1" fmla="val 100000"/>
              <a:gd name="adj2" fmla="val 104129"/>
            </a:avLst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E096C779-D201-F875-1A0E-CDFBA8BEF9B9}"/>
              </a:ext>
            </a:extLst>
          </p:cNvPr>
          <p:cNvSpPr/>
          <p:nvPr/>
        </p:nvSpPr>
        <p:spPr>
          <a:xfrm>
            <a:off x="8291609" y="1943530"/>
            <a:ext cx="229066" cy="2833260"/>
          </a:xfrm>
          <a:prstGeom prst="upArrow">
            <a:avLst>
              <a:gd name="adj1" fmla="val 100000"/>
              <a:gd name="adj2" fmla="val 104129"/>
            </a:avLst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44DDE2CD-5E9B-FA5D-2634-5EB2F4BD2C6B}"/>
              </a:ext>
            </a:extLst>
          </p:cNvPr>
          <p:cNvSpPr/>
          <p:nvPr/>
        </p:nvSpPr>
        <p:spPr>
          <a:xfrm>
            <a:off x="7003181" y="1943530"/>
            <a:ext cx="229066" cy="2833260"/>
          </a:xfrm>
          <a:prstGeom prst="upArrow">
            <a:avLst>
              <a:gd name="adj1" fmla="val 100000"/>
              <a:gd name="adj2" fmla="val 104129"/>
            </a:avLst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0798C01A-54AB-E3F1-77B5-14C23DBD8067}"/>
              </a:ext>
            </a:extLst>
          </p:cNvPr>
          <p:cNvSpPr/>
          <p:nvPr/>
        </p:nvSpPr>
        <p:spPr>
          <a:xfrm>
            <a:off x="4787295" y="1943530"/>
            <a:ext cx="229066" cy="2833260"/>
          </a:xfrm>
          <a:prstGeom prst="upArrow">
            <a:avLst>
              <a:gd name="adj1" fmla="val 100000"/>
              <a:gd name="adj2" fmla="val 104129"/>
            </a:avLst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5DA378DA-4168-C4EF-3ACB-7B58D0787AE4}"/>
              </a:ext>
            </a:extLst>
          </p:cNvPr>
          <p:cNvSpPr/>
          <p:nvPr/>
        </p:nvSpPr>
        <p:spPr>
          <a:xfrm>
            <a:off x="5540411" y="1943530"/>
            <a:ext cx="229066" cy="2833260"/>
          </a:xfrm>
          <a:prstGeom prst="upArrow">
            <a:avLst>
              <a:gd name="adj1" fmla="val 100000"/>
              <a:gd name="adj2" fmla="val 104129"/>
            </a:avLst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F9A037CA-8D50-8361-4C64-84507A6BA14C}"/>
              </a:ext>
            </a:extLst>
          </p:cNvPr>
          <p:cNvSpPr/>
          <p:nvPr/>
        </p:nvSpPr>
        <p:spPr>
          <a:xfrm>
            <a:off x="6334999" y="1943530"/>
            <a:ext cx="229066" cy="2833260"/>
          </a:xfrm>
          <a:prstGeom prst="upArrow">
            <a:avLst>
              <a:gd name="adj1" fmla="val 100000"/>
              <a:gd name="adj2" fmla="val 104129"/>
            </a:avLst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225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5172-9A36-2524-E76F-C81552F6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5BC68-0667-4021-33E7-AE9F4A133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470FD-FCBB-729B-2EA2-0432342D9039}"/>
              </a:ext>
            </a:extLst>
          </p:cNvPr>
          <p:cNvSpPr txBox="1"/>
          <p:nvPr/>
        </p:nvSpPr>
        <p:spPr>
          <a:xfrm>
            <a:off x="2667000" y="992604"/>
            <a:ext cx="67577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(35 Terabytes/day of data currently published)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B47964-705C-AD1D-B331-C5B60AF7CB5C}"/>
              </a:ext>
            </a:extLst>
          </p:cNvPr>
          <p:cNvGrpSpPr/>
          <p:nvPr/>
        </p:nvGrpSpPr>
        <p:grpSpPr>
          <a:xfrm>
            <a:off x="-55002" y="-34374"/>
            <a:ext cx="12260752" cy="6885500"/>
            <a:chOff x="-55002" y="-34374"/>
            <a:chExt cx="12260752" cy="6885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C5F1BC-D487-AEEB-F1E9-FE6925CEB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5002" y="-34374"/>
              <a:ext cx="12260752" cy="6885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E98AE3-ED74-553E-130B-F53CE51D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16931" y="6079089"/>
              <a:ext cx="419158" cy="3270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E5FC16-9E53-44B4-9320-D19982242340}"/>
                </a:ext>
              </a:extLst>
            </p:cNvPr>
            <p:cNvSpPr txBox="1"/>
            <p:nvPr/>
          </p:nvSpPr>
          <p:spPr>
            <a:xfrm>
              <a:off x="9970753" y="3226279"/>
              <a:ext cx="1915064" cy="13234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MFF1 = 2014-2020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MFF2 = 2021-2027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MFF3 = 2028-2034</a:t>
              </a:r>
              <a:endPara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7319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51D7DE-2F7D-7CCE-64D6-85B81B44E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Outlook Copernicus Services</a:t>
            </a:r>
            <a:endParaRPr lang="en-IE" sz="36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6925C07-961F-480F-9A44-139FBCB4BA61}"/>
              </a:ext>
            </a:extLst>
          </p:cNvPr>
          <p:cNvSpPr txBox="1">
            <a:spLocks/>
          </p:cNvSpPr>
          <p:nvPr/>
        </p:nvSpPr>
        <p:spPr>
          <a:xfrm>
            <a:off x="2134123" y="954941"/>
            <a:ext cx="7631053" cy="833286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E08BB9-6231-C3EB-B4B8-FCCC62D57C1D}"/>
              </a:ext>
            </a:extLst>
          </p:cNvPr>
          <p:cNvSpPr txBox="1">
            <a:spLocks/>
          </p:cNvSpPr>
          <p:nvPr/>
        </p:nvSpPr>
        <p:spPr>
          <a:xfrm>
            <a:off x="6085063" y="1204679"/>
            <a:ext cx="5277303" cy="1697347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1800" b="0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Policy driven: contribute to key policies, notably Green Deal &amp; Preparedness</a:t>
            </a:r>
            <a:endParaRPr kumimoji="0" lang="en-US" sz="2800" b="0" i="0" u="sng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To improve: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Even better co-design with policy users </a:t>
            </a:r>
            <a:b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(national, EU, UN); 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Scaleup "policy ready" products;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A15D81-1E53-CB0C-5767-BA188025A410}"/>
              </a:ext>
            </a:extLst>
          </p:cNvPr>
          <p:cNvCxnSpPr>
            <a:cxnSpLocks/>
          </p:cNvCxnSpPr>
          <p:nvPr/>
        </p:nvCxnSpPr>
        <p:spPr>
          <a:xfrm flipV="1">
            <a:off x="6246412" y="2203144"/>
            <a:ext cx="9991" cy="1485619"/>
          </a:xfrm>
          <a:prstGeom prst="line">
            <a:avLst/>
          </a:prstGeom>
          <a:noFill/>
          <a:ln w="6350" cap="flat" cmpd="sng" algn="ctr">
            <a:solidFill>
              <a:srgbClr val="4472C4">
                <a:shade val="95000"/>
                <a:satMod val="105000"/>
                <a:alpha val="40000"/>
              </a:srgbClr>
            </a:solidFill>
            <a:prstDash val="dash"/>
            <a:miter lim="800000"/>
          </a:ln>
          <a:effectLst/>
        </p:spPr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113340-F4DA-D498-2AD9-4D297F723876}"/>
              </a:ext>
            </a:extLst>
          </p:cNvPr>
          <p:cNvSpPr txBox="1">
            <a:spLocks/>
          </p:cNvSpPr>
          <p:nvPr/>
        </p:nvSpPr>
        <p:spPr>
          <a:xfrm>
            <a:off x="6089020" y="5012657"/>
            <a:ext cx="5273346" cy="1304251"/>
          </a:xfrm>
          <a:prstGeom prst="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 Governmental Service</a:t>
            </a:r>
            <a:b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Today: </a:t>
            </a: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 with </a:t>
            </a:r>
            <a:r>
              <a:rPr kumimoji="0" lang="en-I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SatCen</a:t>
            </a: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feasibility studies.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MFF:</a:t>
            </a:r>
            <a:endParaRPr kumimoji="0" lang="en-IE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Proposal as a separate sub-component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86449B-549D-000F-AFFF-9B63489E524C}"/>
              </a:ext>
            </a:extLst>
          </p:cNvPr>
          <p:cNvSpPr txBox="1">
            <a:spLocks/>
          </p:cNvSpPr>
          <p:nvPr/>
        </p:nvSpPr>
        <p:spPr>
          <a:xfrm>
            <a:off x="6089020" y="3020469"/>
            <a:ext cx="5273346" cy="187157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Increased use of Digital capacities (AI, Cloud, High Performance Computing);</a:t>
            </a:r>
            <a:br>
              <a:rPr kumimoji="0" lang="en-IE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</a:b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To improve: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Better integration of digital capacities (e.g. artificial intelligence)  into image acquisition, processing and interpretation.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sz="180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Copernicus Data Space </a:t>
            </a: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840001-C784-183B-0FBB-BE44E696265A}"/>
              </a:ext>
            </a:extLst>
          </p:cNvPr>
          <p:cNvGrpSpPr/>
          <p:nvPr/>
        </p:nvGrpSpPr>
        <p:grpSpPr>
          <a:xfrm>
            <a:off x="358818" y="2008358"/>
            <a:ext cx="4855251" cy="3925596"/>
            <a:chOff x="722010" y="2253335"/>
            <a:chExt cx="4346816" cy="33936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DEA319-4541-64CA-CE9C-EC6DBCA2DB4D}"/>
                </a:ext>
              </a:extLst>
            </p:cNvPr>
            <p:cNvSpPr txBox="1"/>
            <p:nvPr/>
          </p:nvSpPr>
          <p:spPr>
            <a:xfrm>
              <a:off x="722010" y="2253335"/>
              <a:ext cx="3151246" cy="3386787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 w="28575">
              <a:solidFill>
                <a:srgbClr val="92D050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72F403-98A2-3E71-8AD9-B4CDA27993E5}"/>
                </a:ext>
              </a:extLst>
            </p:cNvPr>
            <p:cNvSpPr txBox="1"/>
            <p:nvPr/>
          </p:nvSpPr>
          <p:spPr>
            <a:xfrm>
              <a:off x="4005062" y="2260234"/>
              <a:ext cx="1063764" cy="3386787"/>
            </a:xfrm>
            <a:prstGeom prst="rect">
              <a:avLst/>
            </a:prstGeom>
            <a:solidFill>
              <a:srgbClr val="336600">
                <a:alpha val="30196"/>
              </a:srgbClr>
            </a:solidFill>
            <a:ln w="28575">
              <a:solidFill>
                <a:srgbClr val="336600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BD038D-493E-68A9-8A5E-785C645A90C9}"/>
                </a:ext>
              </a:extLst>
            </p:cNvPr>
            <p:cNvSpPr txBox="1"/>
            <p:nvPr/>
          </p:nvSpPr>
          <p:spPr>
            <a:xfrm>
              <a:off x="4077629" y="2464199"/>
              <a:ext cx="923232" cy="3031613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</p:spPr>
          <p:txBody>
            <a:bodyPr vert="vert270"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EO </a:t>
              </a:r>
              <a:r>
                <a:rPr kumimoji="0" lang="de-DE" sz="1800" b="0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Governmental</a:t>
              </a: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8117269-10E7-6B8A-ACFE-BBDB1D1BEAB7}"/>
                </a:ext>
              </a:extLst>
            </p:cNvPr>
            <p:cNvGrpSpPr/>
            <p:nvPr/>
          </p:nvGrpSpPr>
          <p:grpSpPr>
            <a:xfrm>
              <a:off x="787025" y="2445961"/>
              <a:ext cx="2997026" cy="3036213"/>
              <a:chOff x="609601" y="2445961"/>
              <a:chExt cx="2997026" cy="303621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82F13C9-0B78-7209-8215-444201077227}"/>
                  </a:ext>
                </a:extLst>
              </p:cNvPr>
              <p:cNvSpPr txBox="1"/>
              <p:nvPr/>
            </p:nvSpPr>
            <p:spPr>
              <a:xfrm>
                <a:off x="609601" y="2445961"/>
                <a:ext cx="1717168" cy="303161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vert270" wrap="square" lIns="91440" tIns="45720" rIns="91440" bIns="4572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8515439-651D-7245-0275-41D906175C24}"/>
                  </a:ext>
                </a:extLst>
              </p:cNvPr>
              <p:cNvSpPr txBox="1"/>
              <p:nvPr/>
            </p:nvSpPr>
            <p:spPr>
              <a:xfrm>
                <a:off x="3031711" y="2445961"/>
                <a:ext cx="574916" cy="303621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vert270" wrap="square" lIns="91440" tIns="45720" rIns="91440" bIns="4572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8F5ABBE-C0F3-C860-1459-D00A65A55B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13692" y="2455163"/>
                <a:ext cx="40069" cy="3027011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>
                    <a:shade val="95000"/>
                    <a:satMod val="105000"/>
                    <a:alpha val="40000"/>
                  </a:srgbClr>
                </a:solidFill>
                <a:prstDash val="dash"/>
                <a:miter lim="800000"/>
              </a:ln>
              <a:effectLst/>
            </p:spPr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9DBFBBE-8C6E-24F2-E759-D4CC62FEE626}"/>
                  </a:ext>
                </a:extLst>
              </p:cNvPr>
              <p:cNvSpPr/>
              <p:nvPr/>
            </p:nvSpPr>
            <p:spPr>
              <a:xfrm>
                <a:off x="3114638" y="2513602"/>
                <a:ext cx="405344" cy="2892181"/>
              </a:xfrm>
              <a:prstGeom prst="rect">
                <a:avLst/>
              </a:prstGeom>
              <a:solidFill>
                <a:srgbClr val="669900">
                  <a:alpha val="36863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vert="vert270" lIns="91440" tIns="45720" rIns="91440" bIns="45720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</a:rPr>
                  <a:t>Security Service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C46FF77-0BA7-861E-5E22-701581332C49}"/>
                  </a:ext>
                </a:extLst>
              </p:cNvPr>
              <p:cNvGrpSpPr/>
              <p:nvPr/>
            </p:nvGrpSpPr>
            <p:grpSpPr>
              <a:xfrm>
                <a:off x="683804" y="2513602"/>
                <a:ext cx="1570234" cy="2892181"/>
                <a:chOff x="672584" y="2519212"/>
                <a:chExt cx="1570234" cy="2892181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B203805F-28D4-9CFD-1DA6-EFB6D2E866DD}"/>
                    </a:ext>
                  </a:extLst>
                </p:cNvPr>
                <p:cNvGrpSpPr/>
                <p:nvPr/>
              </p:nvGrpSpPr>
              <p:grpSpPr>
                <a:xfrm>
                  <a:off x="673010" y="2519212"/>
                  <a:ext cx="1569808" cy="2645272"/>
                  <a:chOff x="455616" y="1420677"/>
                  <a:chExt cx="1569808" cy="2571946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7687936F-F65C-BF19-17D5-C8957BD4004E}"/>
                      </a:ext>
                    </a:extLst>
                  </p:cNvPr>
                  <p:cNvSpPr/>
                  <p:nvPr/>
                </p:nvSpPr>
                <p:spPr>
                  <a:xfrm>
                    <a:off x="455616" y="1421522"/>
                    <a:ext cx="396153" cy="2571101"/>
                  </a:xfrm>
                  <a:prstGeom prst="rect">
                    <a:avLst/>
                  </a:prstGeom>
                  <a:solidFill>
                    <a:srgbClr val="70AD47">
                      <a:lumMod val="40000"/>
                      <a:lumOff val="60000"/>
                      <a:alpha val="37000"/>
                    </a:srgbClr>
                  </a:solidFill>
                  <a:ln w="12700" cap="flat" cmpd="sng" algn="ctr">
                    <a:solidFill>
                      <a:srgbClr val="70AD47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vert="vert270" lIns="91440" tIns="45720" rIns="91440" bIns="4572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E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libri"/>
                        <a:cs typeface="Calibri"/>
                      </a:rPr>
                      <a:t>Land Monitoring</a:t>
                    </a: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B6E57B9F-137B-D931-6A10-C402E76EC89C}"/>
                      </a:ext>
                    </a:extLst>
                  </p:cNvPr>
                  <p:cNvSpPr/>
                  <p:nvPr/>
                </p:nvSpPr>
                <p:spPr>
                  <a:xfrm>
                    <a:off x="840824" y="1421521"/>
                    <a:ext cx="396153" cy="2571101"/>
                  </a:xfrm>
                  <a:prstGeom prst="rect">
                    <a:avLst/>
                  </a:prstGeom>
                  <a:solidFill>
                    <a:srgbClr val="4472C4">
                      <a:lumMod val="60000"/>
                      <a:lumOff val="40000"/>
                      <a:alpha val="37000"/>
                    </a:srgbClr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vert="vert270" lIns="91440" tIns="45720" rIns="91440" bIns="4572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E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libri"/>
                        <a:cs typeface="Calibri"/>
                      </a:rPr>
                      <a:t>Marine Env. Monitoring</a:t>
                    </a:r>
                    <a:endParaRPr kumimoji="0" lang="en-IE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544A0C3-CF66-2DD6-3080-AFEFA39604A5}"/>
                      </a:ext>
                    </a:extLst>
                  </p:cNvPr>
                  <p:cNvSpPr/>
                  <p:nvPr/>
                </p:nvSpPr>
                <p:spPr>
                  <a:xfrm>
                    <a:off x="1629271" y="1420677"/>
                    <a:ext cx="396153" cy="2571101"/>
                  </a:xfrm>
                  <a:prstGeom prst="rect">
                    <a:avLst/>
                  </a:prstGeom>
                  <a:solidFill>
                    <a:srgbClr val="FFCCCC">
                      <a:alpha val="36863"/>
                    </a:srgbClr>
                  </a:solidFill>
                  <a:ln w="12700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vert="vert270" lIns="91440" tIns="45720" rIns="91440" bIns="4572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E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libri"/>
                        <a:cs typeface="Calibri"/>
                      </a:rPr>
                      <a:t>Climate Change</a:t>
                    </a:r>
                    <a:endParaRPr kumimoji="0" lang="en-IE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6B42C4D6-BF6E-CD7A-3436-193CCE564117}"/>
                      </a:ext>
                    </a:extLst>
                  </p:cNvPr>
                  <p:cNvSpPr/>
                  <p:nvPr/>
                </p:nvSpPr>
                <p:spPr>
                  <a:xfrm>
                    <a:off x="1236977" y="1420677"/>
                    <a:ext cx="396153" cy="2571101"/>
                  </a:xfrm>
                  <a:prstGeom prst="rect">
                    <a:avLst/>
                  </a:prstGeom>
                  <a:solidFill>
                    <a:srgbClr val="CCFFFF">
                      <a:alpha val="36863"/>
                    </a:srgbClr>
                  </a:solidFill>
                  <a:ln w="12700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vert="vert270" lIns="91440" tIns="45720" rIns="91440" bIns="4572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E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libri"/>
                        <a:cs typeface="Calibri"/>
                      </a:rPr>
                      <a:t>Atmosphere Monitoring</a:t>
                    </a:r>
                    <a:endParaRPr kumimoji="0" lang="en-IE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C8053A3-3E17-E60F-B1EE-8BBF1922A2E0}"/>
                    </a:ext>
                  </a:extLst>
                </p:cNvPr>
                <p:cNvSpPr/>
                <p:nvPr/>
              </p:nvSpPr>
              <p:spPr>
                <a:xfrm>
                  <a:off x="672584" y="5164484"/>
                  <a:ext cx="1570234" cy="246909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  <a:alpha val="36863"/>
                  </a:sysClr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vert="horz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Common Elements</a:t>
                  </a:r>
                  <a:endParaRPr kumimoji="0" lang="en-IE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856BB1-4CDB-23A1-74D3-4C70142EC086}"/>
                  </a:ext>
                </a:extLst>
              </p:cNvPr>
              <p:cNvSpPr txBox="1"/>
              <p:nvPr/>
            </p:nvSpPr>
            <p:spPr>
              <a:xfrm>
                <a:off x="2389378" y="2445961"/>
                <a:ext cx="579883" cy="303161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vert="vert270" wrap="square" lIns="91440" tIns="45720" rIns="91440" bIns="4572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F471167-AB08-2433-C549-D616E1983472}"/>
                  </a:ext>
                </a:extLst>
              </p:cNvPr>
              <p:cNvSpPr/>
              <p:nvPr/>
            </p:nvSpPr>
            <p:spPr>
              <a:xfrm>
                <a:off x="2486495" y="2513602"/>
                <a:ext cx="396153" cy="2892181"/>
              </a:xfrm>
              <a:prstGeom prst="rect">
                <a:avLst/>
              </a:prstGeom>
              <a:solidFill>
                <a:srgbClr val="FFC000">
                  <a:alpha val="36863"/>
                </a:srgbClr>
              </a:solidFill>
              <a:ln w="12700" cap="flat" cmpd="sng" algn="ctr">
                <a:solidFill>
                  <a:srgbClr val="CC6600"/>
                </a:solidFill>
                <a:prstDash val="solid"/>
                <a:miter lim="800000"/>
              </a:ln>
              <a:effectLst/>
            </p:spPr>
            <p:txBody>
              <a:bodyPr vert="vert270" lIns="91440" tIns="45720" rIns="91440" bIns="45720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</a:rPr>
                  <a:t>Emergency Management</a:t>
                </a:r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64EF7354-7521-072C-B27B-CAF75410A9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14253" y="2512733"/>
              <a:ext cx="444086" cy="415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ABE32B01-4579-BB8A-78F9-B29558207A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2038" y="2529728"/>
              <a:ext cx="404896" cy="38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D796A2C5-B39D-637A-F3CA-ACE3BBD76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3035" y="2521553"/>
              <a:ext cx="476667" cy="385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104554C2-9E76-3DE4-B225-646F54CC3D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47719" y="2528222"/>
              <a:ext cx="387277" cy="399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DC1F8F6C-0AE2-0B0D-30BF-1E4F348779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43331" y="2543619"/>
              <a:ext cx="469533" cy="363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8000CC7-6904-5B66-874B-50F034A8EB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83189" y="2478650"/>
              <a:ext cx="448200" cy="471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B27B88-00E5-CB6E-D2EC-EF98DB152D1D}"/>
                </a:ext>
              </a:extLst>
            </p:cNvPr>
            <p:cNvSpPr/>
            <p:nvPr/>
          </p:nvSpPr>
          <p:spPr>
            <a:xfrm>
              <a:off x="3560123" y="2461097"/>
              <a:ext cx="1428382" cy="3027011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93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28D2C-0DC5-0B97-5FDA-DBA5FB5A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err="1"/>
              <a:t>Three</a:t>
            </a:r>
            <a:r>
              <a:rPr lang="de-DE" sz="3600"/>
              <a:t> </a:t>
            </a:r>
            <a:r>
              <a:rPr lang="de-DE" sz="3600" err="1"/>
              <a:t>pillars</a:t>
            </a:r>
            <a:r>
              <a:rPr lang="de-DE" sz="3600"/>
              <a:t> </a:t>
            </a:r>
            <a:r>
              <a:rPr lang="de-DE" sz="3600" err="1"/>
              <a:t>of</a:t>
            </a:r>
            <a:r>
              <a:rPr lang="de-DE" sz="3600"/>
              <a:t> User </a:t>
            </a:r>
            <a:r>
              <a:rPr lang="de-DE" sz="3600" err="1"/>
              <a:t>Uptake</a:t>
            </a:r>
            <a:endParaRPr lang="en-IE" sz="36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423B68-A01E-DC89-3104-93CF48D01650}"/>
              </a:ext>
            </a:extLst>
          </p:cNvPr>
          <p:cNvGrpSpPr/>
          <p:nvPr/>
        </p:nvGrpSpPr>
        <p:grpSpPr>
          <a:xfrm>
            <a:off x="8203903" y="1076294"/>
            <a:ext cx="3642732" cy="5227864"/>
            <a:chOff x="572431" y="1406297"/>
            <a:chExt cx="3642732" cy="48978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28F24C-40AE-0700-1648-D1070DCCDC6A}"/>
                </a:ext>
              </a:extLst>
            </p:cNvPr>
            <p:cNvSpPr txBox="1"/>
            <p:nvPr/>
          </p:nvSpPr>
          <p:spPr>
            <a:xfrm>
              <a:off x="572431" y="1416204"/>
              <a:ext cx="3642732" cy="48879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Consultation Platform (for all Components of the space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Foster the user uptake of Other Copernicus in close cooperation  with the entrusted entities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Creation of a business-friendly ecosystem to foster user uptake, including actions for entrepreneurship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EDF055-0381-8878-6D67-2A97A0BDFC85}"/>
                </a:ext>
              </a:extLst>
            </p:cNvPr>
            <p:cNvSpPr/>
            <p:nvPr/>
          </p:nvSpPr>
          <p:spPr>
            <a:xfrm>
              <a:off x="669427" y="5107259"/>
              <a:ext cx="3448739" cy="11374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E41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Other users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include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commercial and private bodies, research and education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organisations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charities, non-governmental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organisations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and international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organisations</a:t>
              </a:r>
              <a:endParaRPr kumimoji="0" lang="LID4096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8DE26C-0492-3DA7-9A9A-23FFA9096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1974" y="1406297"/>
              <a:ext cx="1363644" cy="58481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438554-EFEB-0DD8-A1C3-CE647ED40E79}"/>
              </a:ext>
            </a:extLst>
          </p:cNvPr>
          <p:cNvGrpSpPr/>
          <p:nvPr/>
        </p:nvGrpSpPr>
        <p:grpSpPr>
          <a:xfrm>
            <a:off x="4274127" y="1086195"/>
            <a:ext cx="3642732" cy="5217289"/>
            <a:chOff x="8199863" y="1416203"/>
            <a:chExt cx="3642732" cy="48879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12015C-A62D-CB16-4E86-5EB21D51F4A7}"/>
                </a:ext>
              </a:extLst>
            </p:cNvPr>
            <p:cNvSpPr txBox="1"/>
            <p:nvPr/>
          </p:nvSpPr>
          <p:spPr>
            <a:xfrm>
              <a:off x="8199863" y="1416203"/>
              <a:ext cx="3642732" cy="48879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National </a:t>
              </a: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Collaboration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Programmes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 run grant actions with national agencies.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Overcome barriers to uptake in the national public sector 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Adjust to national context and, importantly, language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 of Copernicus products to support national initiatives</a:t>
              </a:r>
              <a:endPara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Stimulate continuous &amp; tailored user engagement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Co-design of products and use cases with national users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MAXIMISE VALUE TO EU27 &amp; </a:t>
              </a:r>
              <a:r>
                <a:rPr kumimoji="0" lang="de-DE" sz="18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Participating</a:t>
              </a:r>
              <a:r>
                <a:rPr kumimoji="0" lang="en-DE" sz="1800" b="1" i="0" u="none" strike="noStrike" kern="1200" cap="all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  <a:r>
                <a:rPr kumimoji="0" lang="en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OUNTRIES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0AB1F1-10B5-ABB6-A966-E0701BA36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50" y="1486855"/>
              <a:ext cx="3161332" cy="41571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BA5AD7-312E-DC9D-FF08-1A26628B11C3}"/>
              </a:ext>
            </a:extLst>
          </p:cNvPr>
          <p:cNvGrpSpPr/>
          <p:nvPr/>
        </p:nvGrpSpPr>
        <p:grpSpPr>
          <a:xfrm>
            <a:off x="350410" y="1085385"/>
            <a:ext cx="3642732" cy="5218773"/>
            <a:chOff x="4386147" y="1085385"/>
            <a:chExt cx="3642732" cy="52187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3C9972-6705-0274-9B34-F49A4D00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9084" b="28544"/>
            <a:stretch/>
          </p:blipFill>
          <p:spPr>
            <a:xfrm>
              <a:off x="5135950" y="1111410"/>
              <a:ext cx="2143125" cy="560999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90936A-BF9E-574B-6ECD-7ECE72C7820E}"/>
                </a:ext>
              </a:extLst>
            </p:cNvPr>
            <p:cNvGrpSpPr/>
            <p:nvPr/>
          </p:nvGrpSpPr>
          <p:grpSpPr>
            <a:xfrm>
              <a:off x="4386147" y="1085385"/>
              <a:ext cx="3642732" cy="5218773"/>
              <a:chOff x="4386147" y="1085385"/>
              <a:chExt cx="3642732" cy="521877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504C61-AC0B-2365-7FC3-52AB09A08FFE}"/>
                  </a:ext>
                </a:extLst>
              </p:cNvPr>
              <p:cNvSpPr txBox="1"/>
              <p:nvPr/>
            </p:nvSpPr>
            <p:spPr>
              <a:xfrm>
                <a:off x="4386147" y="1085385"/>
                <a:ext cx="3642732" cy="52187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Knowledge Centre on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Earth Observation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(KCEO)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 with Policy DG through targeted dialogues, deep dives, etc.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Increased uptake of Copernicus in legislation:</a:t>
                </a:r>
              </a:p>
              <a:p>
                <a:pPr marL="625475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625475" algn="l"/>
                  </a:tabLst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 references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 Copernicus in EU legislation 2015-2020</a:t>
                </a:r>
              </a:p>
              <a:p>
                <a:pPr marL="625475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625475" algn="l"/>
                  </a:tabLst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85+ references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4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 Copernicus in EU legislation since 2021 so far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9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CCC4B1F-C30F-929E-4734-0E5DF8FE8B66}"/>
                  </a:ext>
                </a:extLst>
              </p:cNvPr>
              <p:cNvSpPr/>
              <p:nvPr/>
            </p:nvSpPr>
            <p:spPr>
              <a:xfrm>
                <a:off x="4483143" y="5107259"/>
                <a:ext cx="3448739" cy="113742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36000" r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E41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Copernicus core users </a:t>
                </a:r>
                <a:b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E41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are Union institutions and public bodies in the Union or Participating States with a public service mission and with the additional role of driving the evolution of Copernicus;</a:t>
                </a:r>
                <a:endParaRPr kumimoji="0" lang="LID4096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A6CD135-D543-85B9-34E2-524966392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710" y="3784554"/>
              <a:ext cx="1462297" cy="354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4133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A246E-9EEE-8502-A286-E1262F2D0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Ex: GHG Monitoring and </a:t>
            </a:r>
            <a:r>
              <a:rPr lang="de-DE" sz="3200" dirty="0" err="1"/>
              <a:t>Verification</a:t>
            </a:r>
            <a:r>
              <a:rPr lang="de-DE" sz="3200" dirty="0"/>
              <a:t> Support</a:t>
            </a:r>
            <a:endParaRPr lang="en-IE" sz="32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A097743-8F0C-35F1-C03A-04484E17E9F5}"/>
              </a:ext>
            </a:extLst>
          </p:cNvPr>
          <p:cNvGrpSpPr/>
          <p:nvPr/>
        </p:nvGrpSpPr>
        <p:grpSpPr>
          <a:xfrm>
            <a:off x="176049" y="1011921"/>
            <a:ext cx="11914391" cy="5482690"/>
            <a:chOff x="176049" y="1011921"/>
            <a:chExt cx="11914391" cy="5482690"/>
          </a:xfrm>
        </p:grpSpPr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962902A7-77A2-CBDD-D410-B8EC5D512E8B}"/>
                </a:ext>
              </a:extLst>
            </p:cNvPr>
            <p:cNvSpPr/>
            <p:nvPr/>
          </p:nvSpPr>
          <p:spPr>
            <a:xfrm rot="19505278">
              <a:off x="3110779" y="2046845"/>
              <a:ext cx="635165" cy="2841564"/>
            </a:xfrm>
            <a:prstGeom prst="downArrow">
              <a:avLst/>
            </a:prstGeom>
            <a:pattFill prst="trellis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B77C25-4FC9-BA41-AB2E-7564F5037739}"/>
                </a:ext>
              </a:extLst>
            </p:cNvPr>
            <p:cNvSpPr/>
            <p:nvPr/>
          </p:nvSpPr>
          <p:spPr>
            <a:xfrm>
              <a:off x="176049" y="2956740"/>
              <a:ext cx="9996652" cy="606793"/>
            </a:xfrm>
            <a:prstGeom prst="rect">
              <a:avLst/>
            </a:prstGeom>
            <a:gradFill flip="none" rotWithShape="1">
              <a:gsLst>
                <a:gs pos="87000">
                  <a:srgbClr val="FFCC99"/>
                </a:gs>
                <a:gs pos="20000">
                  <a:srgbClr val="FFCC99"/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IPCC </a:t>
              </a:r>
              <a:b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AR7 </a:t>
              </a:r>
              <a:r>
                <a:rPr lang="de-DE" dirty="0" err="1">
                  <a:solidFill>
                    <a:schemeClr val="accent6">
                      <a:lumMod val="75000"/>
                    </a:schemeClr>
                  </a:solidFill>
                </a:rPr>
                <a:t>WGx</a:t>
              </a:r>
              <a:endParaRPr lang="en-I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339DB1-F4C0-DDF6-9AF1-23DA26E14FD8}"/>
                </a:ext>
              </a:extLst>
            </p:cNvPr>
            <p:cNvGrpSpPr/>
            <p:nvPr/>
          </p:nvGrpSpPr>
          <p:grpSpPr>
            <a:xfrm>
              <a:off x="4322914" y="3442094"/>
              <a:ext cx="4631159" cy="1165131"/>
              <a:chOff x="4322914" y="3434759"/>
              <a:chExt cx="4631159" cy="1165131"/>
            </a:xfrm>
          </p:grpSpPr>
          <p:sp>
            <p:nvSpPr>
              <p:cNvPr id="38" name="Arrow: Down 37">
                <a:extLst>
                  <a:ext uri="{FF2B5EF4-FFF2-40B4-BE49-F238E27FC236}">
                    <a16:creationId xmlns:a16="http://schemas.microsoft.com/office/drawing/2014/main" id="{48C91C80-CEAA-65F2-DF22-DB6771AFEC3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4322914" y="3434759"/>
                <a:ext cx="4631159" cy="1165131"/>
              </a:xfrm>
              <a:prstGeom prst="downArrow">
                <a:avLst>
                  <a:gd name="adj1" fmla="val 50000"/>
                  <a:gd name="adj2" fmla="val 50577"/>
                </a:avLst>
              </a:prstGeom>
              <a:solidFill>
                <a:srgbClr val="55BFD0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40" name="Arrow: Down 39">
                <a:extLst>
                  <a:ext uri="{FF2B5EF4-FFF2-40B4-BE49-F238E27FC236}">
                    <a16:creationId xmlns:a16="http://schemas.microsoft.com/office/drawing/2014/main" id="{14BFA8EE-EDA2-578B-7B47-CF03755F268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4721143" y="3486958"/>
                <a:ext cx="3839570" cy="1077560"/>
              </a:xfrm>
              <a:prstGeom prst="downArrow">
                <a:avLst>
                  <a:gd name="adj1" fmla="val 57312"/>
                  <a:gd name="adj2" fmla="val 4528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EE7817-6639-55BA-101E-64617B5B87FF}"/>
                  </a:ext>
                </a:extLst>
              </p:cNvPr>
              <p:cNvSpPr txBox="1"/>
              <p:nvPr/>
            </p:nvSpPr>
            <p:spPr>
              <a:xfrm>
                <a:off x="5435055" y="3713616"/>
                <a:ext cx="240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rgbClr val="55BFD0"/>
                    </a:solidFill>
                  </a:rPr>
                  <a:t>Best </a:t>
                </a:r>
                <a:r>
                  <a:rPr lang="de-DE" sz="1600" b="1" dirty="0" err="1">
                    <a:solidFill>
                      <a:srgbClr val="55BFD0"/>
                    </a:solidFill>
                  </a:rPr>
                  <a:t>Available</a:t>
                </a:r>
                <a:r>
                  <a:rPr lang="de-DE" sz="1600" b="1" dirty="0">
                    <a:solidFill>
                      <a:srgbClr val="55BFD0"/>
                    </a:solidFill>
                  </a:rPr>
                  <a:t> Science</a:t>
                </a:r>
                <a:endParaRPr lang="en-IE" sz="1600" b="1" dirty="0">
                  <a:solidFill>
                    <a:srgbClr val="55BFD0"/>
                  </a:solidFill>
                </a:endParaRPr>
              </a:p>
            </p:txBody>
          </p:sp>
        </p:grp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D0863908-FC9F-7008-1FDE-1490710BF41B}"/>
                </a:ext>
              </a:extLst>
            </p:cNvPr>
            <p:cNvSpPr/>
            <p:nvPr/>
          </p:nvSpPr>
          <p:spPr>
            <a:xfrm rot="19505278">
              <a:off x="9383844" y="1810611"/>
              <a:ext cx="635165" cy="1938996"/>
            </a:xfrm>
            <a:prstGeom prst="downArrow">
              <a:avLst/>
            </a:prstGeom>
            <a:pattFill prst="trellis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C6A14F6-16D2-B3B8-8CCA-8E540C398364}"/>
                </a:ext>
              </a:extLst>
            </p:cNvPr>
            <p:cNvGrpSpPr/>
            <p:nvPr/>
          </p:nvGrpSpPr>
          <p:grpSpPr>
            <a:xfrm>
              <a:off x="680298" y="3698274"/>
              <a:ext cx="11342290" cy="2102484"/>
              <a:chOff x="651723" y="3072542"/>
              <a:chExt cx="11342290" cy="2386948"/>
            </a:xfrm>
            <a:solidFill>
              <a:srgbClr val="55BFD0"/>
            </a:solidFill>
          </p:grpSpPr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46DCF293-FAB6-CE58-4A44-A4CE62F217E1}"/>
                  </a:ext>
                </a:extLst>
              </p:cNvPr>
              <p:cNvSpPr/>
              <p:nvPr/>
            </p:nvSpPr>
            <p:spPr>
              <a:xfrm rot="16200000">
                <a:off x="6549102" y="476315"/>
                <a:ext cx="1327039" cy="6519493"/>
              </a:xfrm>
              <a:prstGeom prst="triangle">
                <a:avLst>
                  <a:gd name="adj" fmla="val 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61FBE8-B2E2-2EFF-6B68-B63599F34D1B}"/>
                  </a:ext>
                </a:extLst>
              </p:cNvPr>
              <p:cNvSpPr/>
              <p:nvPr/>
            </p:nvSpPr>
            <p:spPr>
              <a:xfrm>
                <a:off x="651723" y="4400551"/>
                <a:ext cx="9820455" cy="10589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B2C22BC-FC36-F8A7-694D-0E5E8CA6CD62}"/>
                  </a:ext>
                </a:extLst>
              </p:cNvPr>
              <p:cNvSpPr/>
              <p:nvPr/>
            </p:nvSpPr>
            <p:spPr>
              <a:xfrm>
                <a:off x="10472555" y="3072545"/>
                <a:ext cx="1521458" cy="23869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88067FF-6C45-50F3-9DC6-EB8768ADFF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8875" y="1227896"/>
              <a:ext cx="1506683" cy="685151"/>
              <a:chOff x="1356851" y="1656521"/>
              <a:chExt cx="5683045" cy="311028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4820C97-AECC-F95A-FE87-71E6BC451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5000" t="1183" r="28387" b="-1183"/>
              <a:stretch>
                <a:fillRect/>
              </a:stretch>
            </p:blipFill>
            <p:spPr>
              <a:xfrm>
                <a:off x="1356851" y="1656521"/>
                <a:ext cx="5683045" cy="3110288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933EF0-8C6B-F9CF-2E84-CE668A49F558}"/>
                  </a:ext>
                </a:extLst>
              </p:cNvPr>
              <p:cNvSpPr/>
              <p:nvPr/>
            </p:nvSpPr>
            <p:spPr>
              <a:xfrm>
                <a:off x="3731648" y="4004187"/>
                <a:ext cx="3308247" cy="678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F6038E-AE86-B102-9F4B-52BD4D84ABE2}"/>
                  </a:ext>
                </a:extLst>
              </p:cNvPr>
              <p:cNvSpPr/>
              <p:nvPr/>
            </p:nvSpPr>
            <p:spPr>
              <a:xfrm>
                <a:off x="1356851" y="1675988"/>
                <a:ext cx="1349169" cy="10862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pic>
          <p:nvPicPr>
            <p:cNvPr id="9" name="Picture 4" descr="Ok icons for free download | Freepik">
              <a:extLst>
                <a:ext uri="{FF2B5EF4-FFF2-40B4-BE49-F238E27FC236}">
                  <a16:creationId xmlns:a16="http://schemas.microsoft.com/office/drawing/2014/main" id="{6C868482-6FF3-626F-ACFE-F587E2D9F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445" y="1776025"/>
              <a:ext cx="239464" cy="23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AC31FD2-B2B2-EF32-3EC7-4E54B2671A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75296" y="1200868"/>
              <a:ext cx="1129517" cy="814621"/>
              <a:chOff x="4810125" y="2524125"/>
              <a:chExt cx="1571625" cy="11334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9C7075F-35A3-7FE4-7CB2-B4E0513E4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5442" r="25091" b="61859"/>
              <a:stretch>
                <a:fillRect/>
              </a:stretch>
            </p:blipFill>
            <p:spPr>
              <a:xfrm>
                <a:off x="4810125" y="2524125"/>
                <a:ext cx="1571625" cy="113347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9411A8E-06C5-7EBE-07AF-7E8F67856C2C}"/>
                  </a:ext>
                </a:extLst>
              </p:cNvPr>
              <p:cNvSpPr/>
              <p:nvPr/>
            </p:nvSpPr>
            <p:spPr>
              <a:xfrm>
                <a:off x="4810125" y="3352800"/>
                <a:ext cx="66675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pic>
          <p:nvPicPr>
            <p:cNvPr id="13" name="Picture 4" descr="Ok icons for free download | Freepik">
              <a:extLst>
                <a:ext uri="{FF2B5EF4-FFF2-40B4-BE49-F238E27FC236}">
                  <a16:creationId xmlns:a16="http://schemas.microsoft.com/office/drawing/2014/main" id="{97114235-3E69-881E-9B68-F1E840F98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6114" y="1774768"/>
              <a:ext cx="239464" cy="23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888D20-8EB1-E7CA-92F8-F5E0C3AA3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21082" y="1137301"/>
              <a:ext cx="1617885" cy="6804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D70675-F57B-C18B-1B22-71995CB04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02082" y="1137301"/>
              <a:ext cx="1617885" cy="68048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68CC05-9A67-06CC-E12F-5B70DF145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72555" y="1137301"/>
              <a:ext cx="1617885" cy="68048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40223F-A7AA-C7B0-CBE0-13AAB57374CA}"/>
                </a:ext>
              </a:extLst>
            </p:cNvPr>
            <p:cNvSpPr/>
            <p:nvPr/>
          </p:nvSpPr>
          <p:spPr>
            <a:xfrm>
              <a:off x="9562912" y="2334484"/>
              <a:ext cx="952500" cy="3429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COP33</a:t>
              </a:r>
              <a:endParaRPr lang="en-IE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BCF5E7-8018-DE4B-2C16-11B547C1CCEA}"/>
                </a:ext>
              </a:extLst>
            </p:cNvPr>
            <p:cNvSpPr/>
            <p:nvPr/>
          </p:nvSpPr>
          <p:spPr>
            <a:xfrm>
              <a:off x="10982324" y="2956740"/>
              <a:ext cx="1108115" cy="606793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IPCC</a:t>
              </a:r>
              <a:b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AR7 SYR</a:t>
              </a:r>
              <a:endParaRPr lang="en-I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ECCBFE-492C-84E0-1533-F79967A242A1}"/>
                </a:ext>
              </a:extLst>
            </p:cNvPr>
            <p:cNvSpPr/>
            <p:nvPr/>
          </p:nvSpPr>
          <p:spPr>
            <a:xfrm>
              <a:off x="6553200" y="2399573"/>
              <a:ext cx="2877453" cy="23731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Technical Assessment</a:t>
              </a:r>
              <a:endParaRPr lang="en-IE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029070-CB7D-FA47-7564-ED4DBB2E7CDE}"/>
                </a:ext>
              </a:extLst>
            </p:cNvPr>
            <p:cNvSpPr/>
            <p:nvPr/>
          </p:nvSpPr>
          <p:spPr>
            <a:xfrm>
              <a:off x="4362450" y="2610392"/>
              <a:ext cx="4631160" cy="23731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Information Collection and </a:t>
              </a:r>
              <a:r>
                <a:rPr lang="de-DE" dirty="0" err="1"/>
                <a:t>Preparation</a:t>
              </a:r>
              <a:endParaRPr lang="en-IE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C60CD4-8A5D-4788-3495-9B5F8B4B7BF3}"/>
                </a:ext>
              </a:extLst>
            </p:cNvPr>
            <p:cNvSpPr txBox="1"/>
            <p:nvPr/>
          </p:nvSpPr>
          <p:spPr>
            <a:xfrm>
              <a:off x="873507" y="1011921"/>
              <a:ext cx="12668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GOSAT-GW</a:t>
              </a:r>
              <a:endParaRPr lang="en-IE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8249B93-BC79-4065-9B5D-8DC080234268}"/>
                </a:ext>
              </a:extLst>
            </p:cNvPr>
            <p:cNvSpPr txBox="1"/>
            <p:nvPr/>
          </p:nvSpPr>
          <p:spPr>
            <a:xfrm>
              <a:off x="2714624" y="1011921"/>
              <a:ext cx="12668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MicroCarb</a:t>
              </a:r>
              <a:endParaRPr lang="en-IE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AF159FA-1DE9-8740-C6D4-F60BCF2A988D}"/>
                </a:ext>
              </a:extLst>
            </p:cNvPr>
            <p:cNvSpPr txBox="1"/>
            <p:nvPr/>
          </p:nvSpPr>
          <p:spPr>
            <a:xfrm>
              <a:off x="9482942" y="1011921"/>
              <a:ext cx="71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CO2M</a:t>
              </a:r>
              <a:endParaRPr lang="en-IE" dirty="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EF027BF-464F-6666-CE16-C9C2D56B0EBE}"/>
                </a:ext>
              </a:extLst>
            </p:cNvPr>
            <p:cNvGrpSpPr/>
            <p:nvPr/>
          </p:nvGrpSpPr>
          <p:grpSpPr>
            <a:xfrm>
              <a:off x="6096000" y="4189649"/>
              <a:ext cx="3938217" cy="2304962"/>
              <a:chOff x="6096000" y="4189649"/>
              <a:chExt cx="3938217" cy="2304962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7F6F06B-46F4-3420-AAA5-7BB9154596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540" t="50000" r="1268" b="13361"/>
              <a:stretch>
                <a:fillRect/>
              </a:stretch>
            </p:blipFill>
            <p:spPr bwMode="auto">
              <a:xfrm>
                <a:off x="6096000" y="4189649"/>
                <a:ext cx="3938217" cy="2304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21B22EA0-0A95-CF0F-CAFD-97232281835D}"/>
                  </a:ext>
                </a:extLst>
              </p:cNvPr>
              <p:cNvSpPr/>
              <p:nvPr/>
            </p:nvSpPr>
            <p:spPr>
              <a:xfrm rot="5400000">
                <a:off x="6156174" y="4132993"/>
                <a:ext cx="142588" cy="256176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95D9F29-008F-33B3-491E-B3177AB7DBC7}"/>
                </a:ext>
              </a:extLst>
            </p:cNvPr>
            <p:cNvSpPr txBox="1"/>
            <p:nvPr/>
          </p:nvSpPr>
          <p:spPr>
            <a:xfrm>
              <a:off x="992199" y="5058596"/>
              <a:ext cx="1498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GHG Products</a:t>
              </a:r>
            </a:p>
            <a:p>
              <a:pPr algn="ctr"/>
              <a:r>
                <a:rPr lang="de-DE" dirty="0">
                  <a:solidFill>
                    <a:schemeClr val="bg1"/>
                  </a:solidFill>
                </a:rPr>
                <a:t>CAMS Portfolio</a:t>
              </a:r>
              <a:endParaRPr lang="en-IE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14056E1-A8CE-2452-FCC7-2E4D29C04A7F}"/>
                </a:ext>
              </a:extLst>
            </p:cNvPr>
            <p:cNvSpPr txBox="1"/>
            <p:nvPr/>
          </p:nvSpPr>
          <p:spPr>
            <a:xfrm>
              <a:off x="4322913" y="4921511"/>
              <a:ext cx="1616263" cy="7386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GHG MVS</a:t>
              </a:r>
            </a:p>
            <a:p>
              <a:pPr algn="ctr"/>
              <a:r>
                <a:rPr lang="de-DE" dirty="0">
                  <a:solidFill>
                    <a:schemeClr val="bg1"/>
                  </a:solidFill>
                </a:rPr>
                <a:t>Initial Operational </a:t>
              </a:r>
              <a:r>
                <a:rPr lang="de-DE" dirty="0" err="1">
                  <a:solidFill>
                    <a:schemeClr val="bg1"/>
                  </a:solidFill>
                </a:rPr>
                <a:t>Capability</a:t>
              </a:r>
              <a:endParaRPr lang="en-IE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F68331-EE63-27B1-1745-0560DF257BCB}"/>
                </a:ext>
              </a:extLst>
            </p:cNvPr>
            <p:cNvSpPr txBox="1"/>
            <p:nvPr/>
          </p:nvSpPr>
          <p:spPr>
            <a:xfrm>
              <a:off x="10429010" y="3820317"/>
              <a:ext cx="1496375" cy="7386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GHG MVS</a:t>
              </a:r>
            </a:p>
            <a:p>
              <a:pPr algn="ctr"/>
              <a:r>
                <a:rPr lang="de-DE" dirty="0" err="1">
                  <a:solidFill>
                    <a:schemeClr val="bg1"/>
                  </a:solidFill>
                </a:rPr>
                <a:t>Full</a:t>
              </a:r>
              <a:r>
                <a:rPr lang="de-DE" dirty="0">
                  <a:solidFill>
                    <a:schemeClr val="bg1"/>
                  </a:solidFill>
                </a:rPr>
                <a:t> Operational </a:t>
              </a:r>
              <a:r>
                <a:rPr lang="de-DE" dirty="0" err="1">
                  <a:solidFill>
                    <a:schemeClr val="bg1"/>
                  </a:solidFill>
                </a:rPr>
                <a:t>Capability</a:t>
              </a:r>
              <a:endParaRPr lang="en-IE" dirty="0">
                <a:solidFill>
                  <a:schemeClr val="bg1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439108C-5A08-704A-A88F-DD82A2F49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53699" y="4826313"/>
              <a:ext cx="657411" cy="59813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83D85E-7F9A-4BF8-69B3-AD2DBDF59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20615"/>
            <a:stretch>
              <a:fillRect/>
            </a:stretch>
          </p:blipFill>
          <p:spPr>
            <a:xfrm>
              <a:off x="10153463" y="5354171"/>
              <a:ext cx="1836448" cy="434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9108530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Generic">
  <a:themeElements>
    <a:clrScheme name="EU Space">
      <a:dk1>
        <a:sysClr val="windowText" lastClr="000000"/>
      </a:dk1>
      <a:lt1>
        <a:sysClr val="window" lastClr="FFFFFF"/>
      </a:lt1>
      <a:dk2>
        <a:srgbClr val="004494"/>
      </a:dk2>
      <a:lt2>
        <a:srgbClr val="D3E8F9"/>
      </a:lt2>
      <a:accent1>
        <a:srgbClr val="FABC20"/>
      </a:accent1>
      <a:accent2>
        <a:srgbClr val="5560A4"/>
      </a:accent2>
      <a:accent3>
        <a:srgbClr val="EC712D"/>
      </a:accent3>
      <a:accent4>
        <a:srgbClr val="B0C54C"/>
      </a:accent4>
      <a:accent5>
        <a:srgbClr val="00A4B6"/>
      </a:accent5>
      <a:accent6>
        <a:srgbClr val="EB595B"/>
      </a:accent6>
      <a:hlink>
        <a:srgbClr val="004494"/>
      </a:hlink>
      <a:folHlink>
        <a:srgbClr val="0044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 Space presentation template v1 corrected" id="{FE04786F-1C67-4573-97F2-1B34C9039A2D}" vid="{CC1870FA-51DC-4C34-9F59-C7F89A4E31E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81CBB7EFD24B438F9B09B37A44C076" ma:contentTypeVersion="20" ma:contentTypeDescription="Create a new document." ma:contentTypeScope="" ma:versionID="f3fe5408c96c15ffb6fc2114e5a2d5df">
  <xsd:schema xmlns:xsd="http://www.w3.org/2001/XMLSchema" xmlns:xs="http://www.w3.org/2001/XMLSchema" xmlns:p="http://schemas.microsoft.com/office/2006/metadata/properties" xmlns:ns1="http://schemas.microsoft.com/sharepoint/v3" xmlns:ns3="c234a23a-ceaa-4b82-b3d3-04c5462056e7" xmlns:ns4="b66554a6-1938-45ea-81de-0948c8d875b5" targetNamespace="http://schemas.microsoft.com/office/2006/metadata/properties" ma:root="true" ma:fieldsID="586ee0df90260eeec86f906bb48eb74c" ns1:_="" ns3:_="" ns4:_="">
    <xsd:import namespace="http://schemas.microsoft.com/sharepoint/v3"/>
    <xsd:import namespace="c234a23a-ceaa-4b82-b3d3-04c5462056e7"/>
    <xsd:import namespace="b66554a6-1938-45ea-81de-0948c8d875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4a23a-ceaa-4b82-b3d3-04c5462056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554a6-1938-45ea-81de-0948c8d875b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234a23a-ceaa-4b82-b3d3-04c5462056e7" xsi:nil="true"/>
  </documentManagement>
</p:properties>
</file>

<file path=customXml/itemProps1.xml><?xml version="1.0" encoding="utf-8"?>
<ds:datastoreItem xmlns:ds="http://schemas.openxmlformats.org/officeDocument/2006/customXml" ds:itemID="{24DB4109-8E0A-4BF6-A29C-69FDC06E32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552CB8-0565-494B-92B6-A0F8DC69EE99}">
  <ds:schemaRefs>
    <ds:schemaRef ds:uri="b66554a6-1938-45ea-81de-0948c8d875b5"/>
    <ds:schemaRef ds:uri="c234a23a-ceaa-4b82-b3d3-04c5462056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C80A555-5931-444E-85FA-621149625680}">
  <ds:schemaRefs>
    <ds:schemaRef ds:uri="http://schemas.microsoft.com/sharepoint/v3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b66554a6-1938-45ea-81de-0948c8d875b5"/>
    <ds:schemaRef ds:uri="c234a23a-ceaa-4b82-b3d3-04c5462056e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820</Words>
  <Application>Microsoft Office PowerPoint</Application>
  <PresentationFormat>Widescreen</PresentationFormat>
  <Paragraphs>160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Montserrat Medium</vt:lpstr>
      <vt:lpstr>Average</vt:lpstr>
      <vt:lpstr>Barlow Medium</vt:lpstr>
      <vt:lpstr>Courier New</vt:lpstr>
      <vt:lpstr>Calibri Light</vt:lpstr>
      <vt:lpstr>Calibri</vt:lpstr>
      <vt:lpstr>Montserrat SemiBold</vt:lpstr>
      <vt:lpstr>Arial Black</vt:lpstr>
      <vt:lpstr>Barlow</vt:lpstr>
      <vt:lpstr>Lobster</vt:lpstr>
      <vt:lpstr>Noto Sans Symbols</vt:lpstr>
      <vt:lpstr>Arial</vt:lpstr>
      <vt:lpstr>Wingdings</vt:lpstr>
      <vt:lpstr>Montserrat</vt:lpstr>
      <vt:lpstr>Barlow SemiBold</vt:lpstr>
      <vt:lpstr>ceos</vt:lpstr>
      <vt:lpstr>2_Generic</vt:lpstr>
      <vt:lpstr>1_Office Theme</vt:lpstr>
      <vt:lpstr>European Commission Recent Achievements and Outlook</vt:lpstr>
      <vt:lpstr>Copernicus Overview</vt:lpstr>
      <vt:lpstr>PowerPoint Presentation</vt:lpstr>
      <vt:lpstr>Recent and imminent Copernicus launches </vt:lpstr>
      <vt:lpstr>Future Copernicus launches (indicative) </vt:lpstr>
      <vt:lpstr>PowerPoint Presentation</vt:lpstr>
      <vt:lpstr>Outlook Copernicus Services</vt:lpstr>
      <vt:lpstr>Three pillars of User Uptake</vt:lpstr>
      <vt:lpstr>Ex: GHG Monitoring and Verification Support</vt:lpstr>
      <vt:lpstr>European Commission Recent Achievements and Outlook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ZUNKER Hugo (DEFIS)</cp:lastModifiedBy>
  <cp:revision>2</cp:revision>
  <dcterms:modified xsi:type="dcterms:W3CDTF">2026-02-06T14:46:26Z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2026-01-28T13:41:19Z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9964febe-f6b1-4560-8733-c22cc6f7daf6</vt:lpwstr>
  </property>
  <property fmtid="{D5CDD505-2E9C-101B-9397-08002B2CF9AE}" pid="8" name="MSIP_Label_6bd9ddd1-4d20-43f6-abfa-fc3c07406f94_ContentBits">
    <vt:lpwstr>0</vt:lpwstr>
  </property>
  <property fmtid="{D5CDD505-2E9C-101B-9397-08002B2CF9AE}" pid="9" name="MSIP_Label_6bd9ddd1-4d20-43f6-abfa-fc3c07406f94_Tag">
    <vt:lpwstr>10, 3, 0, 1</vt:lpwstr>
  </property>
  <property fmtid="{D5CDD505-2E9C-101B-9397-08002B2CF9AE}" pid="10" name="ContentTypeId">
    <vt:lpwstr>0x010100B981CBB7EFD24B438F9B09B37A44C076</vt:lpwstr>
  </property>
</Properties>
</file>