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60" r:id="rId5"/>
    <p:sldMasterId id="2147483672"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Lst>
  <p:sldSz cy="6858000" cx="9144000"/>
  <p:notesSz cx="7099300" cy="102346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2D200454-40CA-4A62-9FC3-DE9A4176ACB9}">
      <p15:notesGuideLst>
        <p15:guide id="1" orient="horz" pos="3223">
          <p15:clr>
            <a:srgbClr val="A4A3A4"/>
          </p15:clr>
        </p15:guide>
        <p15:guide id="2" pos="2236">
          <p15:clr>
            <a:srgbClr val="A4A3A4"/>
          </p15:clr>
        </p15:guide>
      </p15:notesGuideLst>
    </p:ext>
    <p:ext uri="GoogleSlidesCustomDataVersion2">
      <go:slidesCustomData xmlns:go="http://customooxmlschemas.google.com/" r:id="rId19" roundtripDataSignature="AMtx7mjv3dzJ27zOLYKSZEqxHMj6U2nf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3223" orient="horz"/>
        <p:guide pos="2236"/>
      </p:guideLst>
    </p:cSldViewPr>
  </p:notesViewPr>
</p:viewPr>
</file>

<file path=ppt/_rels/presentation.xml.rels><?xml version="1.0" encoding="UTF-8" standalone="yes"?><Relationships xmlns="http://schemas.openxmlformats.org/package/2006/relationships"><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5" Type="http://schemas.openxmlformats.org/officeDocument/2006/relationships/slideMaster" Target="slideMasters/slideMaster2.xml"/><Relationship Id="rId19" Type="http://customschemas.google.com/relationships/presentationmetadata" Target="metadata"/><Relationship Id="rId6" Type="http://schemas.openxmlformats.org/officeDocument/2006/relationships/slideMaster" Target="slideMasters/slideMaster3.xml"/><Relationship Id="rId18" Type="http://schemas.openxmlformats.org/officeDocument/2006/relationships/slide" Target="slides/slide10.xml"/><Relationship Id="rId7" Type="http://schemas.openxmlformats.org/officeDocument/2006/relationships/slideMaster" Target="slideMasters/slideMaster4.xml"/><Relationship Id="rId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jpg"/></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 name="Google Shape;4;n"/>
          <p:cNvSpPr txBox="1"/>
          <p:nvPr>
            <p:ph idx="1" type="body"/>
          </p:nvPr>
        </p:nvSpPr>
        <p:spPr>
          <a:xfrm>
            <a:off x="946150" y="4862513"/>
            <a:ext cx="5207000" cy="4603750"/>
          </a:xfrm>
          <a:prstGeom prst="rect">
            <a:avLst/>
          </a:prstGeom>
          <a:noFill/>
          <a:ln>
            <a:noFill/>
          </a:ln>
        </p:spPr>
        <p:txBody>
          <a:bodyPr anchorCtr="0" anchor="t" bIns="49500" lIns="99025" spcFirstLastPara="1" rIns="99025" wrap="square" tIns="49500">
            <a:noAutofit/>
          </a:bodyPr>
          <a:lstStyle>
            <a:lvl1pPr indent="-304800" lvl="0" marL="457200" marR="0" rtl="0" algn="l">
              <a:spcBef>
                <a:spcPts val="36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1pPr>
            <a:lvl2pPr indent="-304800" lvl="1" marL="914400" marR="0" rtl="0" algn="l">
              <a:spcBef>
                <a:spcPts val="36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2pPr>
            <a:lvl3pPr indent="-304800" lvl="2" marL="1371600" marR="0" rtl="0" algn="l">
              <a:spcBef>
                <a:spcPts val="36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3pPr>
            <a:lvl4pPr indent="-304800" lvl="3" marL="1828800" marR="0" rtl="0" algn="l">
              <a:spcBef>
                <a:spcPts val="36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spcBef>
                <a:spcPts val="36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cxnSp>
        <p:nvCxnSpPr>
          <p:cNvPr id="5" name="Google Shape;5;n"/>
          <p:cNvCxnSpPr/>
          <p:nvPr/>
        </p:nvCxnSpPr>
        <p:spPr>
          <a:xfrm>
            <a:off x="496888" y="401638"/>
            <a:ext cx="6105525" cy="1587"/>
          </a:xfrm>
          <a:prstGeom prst="straightConnector1">
            <a:avLst/>
          </a:prstGeom>
          <a:noFill/>
          <a:ln cap="flat" cmpd="sng" w="12700">
            <a:solidFill>
              <a:schemeClr val="dk1"/>
            </a:solidFill>
            <a:prstDash val="solid"/>
            <a:round/>
            <a:headEnd len="med" w="med" type="none"/>
            <a:tailEnd len="med" w="med" type="none"/>
          </a:ln>
        </p:spPr>
      </p:cxnSp>
      <p:cxnSp>
        <p:nvCxnSpPr>
          <p:cNvPr id="6" name="Google Shape;6;n"/>
          <p:cNvCxnSpPr/>
          <p:nvPr/>
        </p:nvCxnSpPr>
        <p:spPr>
          <a:xfrm>
            <a:off x="496888" y="9529763"/>
            <a:ext cx="6105525" cy="1587"/>
          </a:xfrm>
          <a:prstGeom prst="straightConnector1">
            <a:avLst/>
          </a:prstGeom>
          <a:noFill/>
          <a:ln cap="flat" cmpd="sng" w="12700">
            <a:solidFill>
              <a:schemeClr val="dk1"/>
            </a:solidFill>
            <a:prstDash val="solid"/>
            <a:round/>
            <a:headEnd len="med" w="med" type="none"/>
            <a:tailEnd len="med" w="med" type="none"/>
          </a:ln>
        </p:spPr>
      </p:cxnSp>
      <p:sp>
        <p:nvSpPr>
          <p:cNvPr id="7" name="Google Shape;7;n"/>
          <p:cNvSpPr txBox="1"/>
          <p:nvPr>
            <p:ph idx="3" type="hdr"/>
          </p:nvPr>
        </p:nvSpPr>
        <p:spPr>
          <a:xfrm>
            <a:off x="490538" y="153988"/>
            <a:ext cx="6103937" cy="179387"/>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2pPr>
            <a:lvl3pPr lvl="2"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3pPr>
            <a:lvl4pPr lvl="3"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4pPr>
            <a:lvl5pPr lvl="4"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5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5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5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500" u="none" cap="none" strike="noStrike">
                <a:solidFill>
                  <a:schemeClr val="dk1"/>
                </a:solidFill>
                <a:latin typeface="Arial"/>
                <a:ea typeface="Arial"/>
                <a:cs typeface="Arial"/>
                <a:sym typeface="Arial"/>
              </a:defRPr>
            </a:lvl9pPr>
          </a:lstStyle>
          <a:p/>
        </p:txBody>
      </p:sp>
      <p:pic>
        <p:nvPicPr>
          <p:cNvPr descr="unfccc-letter-es-e-header" id="8" name="Google Shape;8;n"/>
          <p:cNvPicPr preferRelativeResize="0"/>
          <p:nvPr/>
        </p:nvPicPr>
        <p:blipFill rotWithShape="1">
          <a:blip r:embed="rId2">
            <a:alphaModFix/>
          </a:blip>
          <a:srcRect b="0" l="0" r="0" t="0"/>
          <a:stretch/>
        </p:blipFill>
        <p:spPr>
          <a:xfrm>
            <a:off x="496888" y="9529763"/>
            <a:ext cx="649288" cy="649288"/>
          </a:xfrm>
          <a:prstGeom prst="rect">
            <a:avLst/>
          </a:prstGeom>
          <a:noFill/>
          <a:ln>
            <a:noFill/>
          </a:ln>
        </p:spPr>
      </p:pic>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notes"/>
          <p:cNvSpPr txBox="1"/>
          <p:nvPr>
            <p:ph idx="2" type="hdr"/>
          </p:nvPr>
        </p:nvSpPr>
        <p:spPr>
          <a:xfrm>
            <a:off x="490538" y="153988"/>
            <a:ext cx="6103937" cy="1793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de-DE"/>
              <a:t>Presentation title</a:t>
            </a:r>
            <a:endParaRPr/>
          </a:p>
        </p:txBody>
      </p:sp>
      <p:sp>
        <p:nvSpPr>
          <p:cNvPr id="232" name="Google Shape;232;p1:notes"/>
          <p:cNvSpPr/>
          <p:nvPr>
            <p:ph idx="3"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3" name="Google Shape;233;p1:notes"/>
          <p:cNvSpPr txBox="1"/>
          <p:nvPr>
            <p:ph idx="1" type="body"/>
          </p:nvPr>
        </p:nvSpPr>
        <p:spPr>
          <a:xfrm>
            <a:off x="946150" y="4862513"/>
            <a:ext cx="5207000" cy="4603750"/>
          </a:xfrm>
          <a:prstGeom prst="rect">
            <a:avLst/>
          </a:prstGeom>
          <a:noFill/>
          <a:ln>
            <a:noFill/>
          </a:ln>
        </p:spPr>
        <p:txBody>
          <a:bodyPr anchorCtr="0" anchor="t" bIns="49500" lIns="99025" spcFirstLastPara="1" rIns="99025" wrap="square" tIns="49500">
            <a:noAutofit/>
          </a:bodyPr>
          <a:lstStyle/>
          <a:p>
            <a:pPr indent="-195263" lvl="0" marL="271463" rtl="0" algn="l">
              <a:spcBef>
                <a:spcPts val="0"/>
              </a:spcBef>
              <a:spcAft>
                <a:spcPts val="0"/>
              </a:spcAft>
              <a:buClr>
                <a:schemeClr val="dk1"/>
              </a:buClr>
              <a:buSzPts val="12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0:notes"/>
          <p:cNvSpPr txBox="1"/>
          <p:nvPr>
            <p:ph idx="1" type="body"/>
          </p:nvPr>
        </p:nvSpPr>
        <p:spPr>
          <a:xfrm>
            <a:off x="946150" y="4862513"/>
            <a:ext cx="5207000" cy="4603750"/>
          </a:xfrm>
          <a:prstGeom prst="rect">
            <a:avLst/>
          </a:prstGeom>
        </p:spPr>
        <p:txBody>
          <a:bodyPr anchorCtr="0" anchor="t" bIns="49500" lIns="99025" spcFirstLastPara="1" rIns="99025" wrap="square" tIns="49500">
            <a:noAutofit/>
          </a:bodyPr>
          <a:lstStyle/>
          <a:p>
            <a:pPr indent="0" lvl="0" marL="0" rtl="0" algn="l">
              <a:spcBef>
                <a:spcPts val="360"/>
              </a:spcBef>
              <a:spcAft>
                <a:spcPts val="0"/>
              </a:spcAft>
              <a:buNone/>
            </a:pPr>
            <a:r>
              <a:t/>
            </a:r>
            <a:endParaRPr/>
          </a:p>
        </p:txBody>
      </p:sp>
      <p:sp>
        <p:nvSpPr>
          <p:cNvPr id="398" name="Google Shape;398;p10:notes"/>
          <p:cNvSpPr/>
          <p:nvPr>
            <p:ph idx="2"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notes"/>
          <p:cNvSpPr txBox="1"/>
          <p:nvPr>
            <p:ph idx="2" type="hdr"/>
          </p:nvPr>
        </p:nvSpPr>
        <p:spPr>
          <a:xfrm>
            <a:off x="490538" y="153988"/>
            <a:ext cx="6103937" cy="179387"/>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Presentation title</a:t>
            </a:r>
            <a:endParaRPr/>
          </a:p>
        </p:txBody>
      </p:sp>
      <p:sp>
        <p:nvSpPr>
          <p:cNvPr id="241" name="Google Shape;241;p2:notes"/>
          <p:cNvSpPr/>
          <p:nvPr>
            <p:ph idx="3"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2" name="Google Shape;242;p2:notes"/>
          <p:cNvSpPr txBox="1"/>
          <p:nvPr>
            <p:ph idx="1" type="body"/>
          </p:nvPr>
        </p:nvSpPr>
        <p:spPr>
          <a:xfrm>
            <a:off x="946150" y="4862513"/>
            <a:ext cx="5207000" cy="4603750"/>
          </a:xfrm>
          <a:prstGeom prst="rect">
            <a:avLst/>
          </a:prstGeom>
          <a:noFill/>
          <a:ln>
            <a:noFill/>
          </a:ln>
        </p:spPr>
        <p:txBody>
          <a:bodyPr anchorCtr="0" anchor="t" bIns="49500" lIns="99025" spcFirstLastPara="1" rIns="99025" wrap="square" tIns="49500">
            <a:noAutofit/>
          </a:bodyPr>
          <a:lstStyle/>
          <a:p>
            <a:pPr indent="-195263" lvl="0" marL="271463" rtl="0" algn="l">
              <a:spcBef>
                <a:spcPts val="0"/>
              </a:spcBef>
              <a:spcAft>
                <a:spcPts val="0"/>
              </a:spcAft>
              <a:buClr>
                <a:schemeClr val="dk1"/>
              </a:buClr>
              <a:buSzPts val="12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3:notes"/>
          <p:cNvSpPr/>
          <p:nvPr>
            <p:ph idx="2"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68" name="Google Shape;268;p3:notes"/>
          <p:cNvSpPr txBox="1"/>
          <p:nvPr>
            <p:ph idx="1" type="body"/>
          </p:nvPr>
        </p:nvSpPr>
        <p:spPr>
          <a:xfrm>
            <a:off x="946150" y="4862513"/>
            <a:ext cx="5207000" cy="4603750"/>
          </a:xfrm>
          <a:prstGeom prst="rect">
            <a:avLst/>
          </a:prstGeom>
          <a:noFill/>
          <a:ln>
            <a:noFill/>
          </a:ln>
        </p:spPr>
        <p:txBody>
          <a:bodyPr anchorCtr="0" anchor="t" bIns="49500" lIns="99025" spcFirstLastPara="1" rIns="99025" wrap="square" tIns="49500">
            <a:noAutofit/>
          </a:bodyPr>
          <a:lstStyle/>
          <a:p>
            <a:pPr indent="-195263" lvl="0" marL="271463" rtl="0" algn="l">
              <a:spcBef>
                <a:spcPts val="0"/>
              </a:spcBef>
              <a:spcAft>
                <a:spcPts val="0"/>
              </a:spcAft>
              <a:buClr>
                <a:schemeClr val="dk1"/>
              </a:buClr>
              <a:buSzPts val="1200"/>
              <a:buFont typeface="Arial"/>
              <a:buNone/>
            </a:pPr>
            <a:r>
              <a:t/>
            </a:r>
            <a:endParaRPr/>
          </a:p>
        </p:txBody>
      </p:sp>
      <p:sp>
        <p:nvSpPr>
          <p:cNvPr id="269" name="Google Shape;269;p3:notes"/>
          <p:cNvSpPr txBox="1"/>
          <p:nvPr>
            <p:ph idx="3" type="hdr"/>
          </p:nvPr>
        </p:nvSpPr>
        <p:spPr>
          <a:xfrm>
            <a:off x="490538" y="153988"/>
            <a:ext cx="6103937" cy="1793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de-DE"/>
              <a:t>Presentation title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4:notes"/>
          <p:cNvSpPr/>
          <p:nvPr>
            <p:ph idx="2"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85" name="Google Shape;285;p4:notes"/>
          <p:cNvSpPr txBox="1"/>
          <p:nvPr>
            <p:ph idx="1" type="body"/>
          </p:nvPr>
        </p:nvSpPr>
        <p:spPr>
          <a:xfrm>
            <a:off x="946150" y="4862513"/>
            <a:ext cx="5207000" cy="4603750"/>
          </a:xfrm>
          <a:prstGeom prst="rect">
            <a:avLst/>
          </a:prstGeom>
          <a:noFill/>
          <a:ln>
            <a:noFill/>
          </a:ln>
        </p:spPr>
        <p:txBody>
          <a:bodyPr anchorCtr="0" anchor="t" bIns="49500" lIns="99025" spcFirstLastPara="1" rIns="99025" wrap="square" tIns="49500">
            <a:noAutofit/>
          </a:bodyPr>
          <a:lstStyle/>
          <a:p>
            <a:pPr indent="-195263" lvl="0" marL="271463" rtl="0" algn="l">
              <a:spcBef>
                <a:spcPts val="0"/>
              </a:spcBef>
              <a:spcAft>
                <a:spcPts val="0"/>
              </a:spcAft>
              <a:buClr>
                <a:schemeClr val="dk1"/>
              </a:buClr>
              <a:buSzPts val="1200"/>
              <a:buFont typeface="Arial"/>
              <a:buNone/>
            </a:pPr>
            <a:r>
              <a:t/>
            </a:r>
            <a:endParaRPr/>
          </a:p>
        </p:txBody>
      </p:sp>
      <p:sp>
        <p:nvSpPr>
          <p:cNvPr id="286" name="Google Shape;286;p4:notes"/>
          <p:cNvSpPr txBox="1"/>
          <p:nvPr>
            <p:ph idx="3" type="hdr"/>
          </p:nvPr>
        </p:nvSpPr>
        <p:spPr>
          <a:xfrm>
            <a:off x="490538" y="153988"/>
            <a:ext cx="6103937" cy="1793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de-DE"/>
              <a:t>Presentation title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5:notes"/>
          <p:cNvSpPr txBox="1"/>
          <p:nvPr>
            <p:ph idx="1" type="body"/>
          </p:nvPr>
        </p:nvSpPr>
        <p:spPr>
          <a:xfrm>
            <a:off x="946150" y="4862513"/>
            <a:ext cx="5207000" cy="4603750"/>
          </a:xfrm>
          <a:prstGeom prst="rect">
            <a:avLst/>
          </a:prstGeom>
        </p:spPr>
        <p:txBody>
          <a:bodyPr anchorCtr="0" anchor="t" bIns="49500" lIns="99025" spcFirstLastPara="1" rIns="99025" wrap="square" tIns="49500">
            <a:noAutofit/>
          </a:bodyPr>
          <a:lstStyle/>
          <a:p>
            <a:pPr indent="0" lvl="0" marL="0" rtl="0" algn="l">
              <a:spcBef>
                <a:spcPts val="360"/>
              </a:spcBef>
              <a:spcAft>
                <a:spcPts val="0"/>
              </a:spcAft>
              <a:buNone/>
            </a:pPr>
            <a:r>
              <a:t/>
            </a:r>
            <a:endParaRPr/>
          </a:p>
        </p:txBody>
      </p:sp>
      <p:sp>
        <p:nvSpPr>
          <p:cNvPr id="305" name="Google Shape;305;p5:notes"/>
          <p:cNvSpPr/>
          <p:nvPr>
            <p:ph idx="2"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6:notes"/>
          <p:cNvSpPr txBox="1"/>
          <p:nvPr>
            <p:ph idx="2" type="hdr"/>
          </p:nvPr>
        </p:nvSpPr>
        <p:spPr>
          <a:xfrm>
            <a:off x="490538" y="153988"/>
            <a:ext cx="6103937" cy="179387"/>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Calibri"/>
              <a:buNone/>
            </a:pPr>
            <a:r>
              <a:rPr b="0" i="0" lang="de-DE" sz="1200" u="none" cap="none" strike="noStrike">
                <a:solidFill>
                  <a:srgbClr val="000000"/>
                </a:solidFill>
                <a:latin typeface="Calibri"/>
                <a:ea typeface="Calibri"/>
                <a:cs typeface="Calibri"/>
                <a:sym typeface="Calibri"/>
              </a:rPr>
              <a:t>Presentation title</a:t>
            </a:r>
            <a:endParaRPr/>
          </a:p>
        </p:txBody>
      </p:sp>
      <p:sp>
        <p:nvSpPr>
          <p:cNvPr id="318" name="Google Shape;318;p6:notes"/>
          <p:cNvSpPr/>
          <p:nvPr>
            <p:ph idx="3"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9" name="Google Shape;319;p6:notes"/>
          <p:cNvSpPr txBox="1"/>
          <p:nvPr>
            <p:ph idx="1" type="body"/>
          </p:nvPr>
        </p:nvSpPr>
        <p:spPr>
          <a:xfrm>
            <a:off x="946150" y="4862513"/>
            <a:ext cx="5207000" cy="4603750"/>
          </a:xfrm>
          <a:prstGeom prst="rect">
            <a:avLst/>
          </a:prstGeom>
          <a:noFill/>
          <a:ln>
            <a:noFill/>
          </a:ln>
        </p:spPr>
        <p:txBody>
          <a:bodyPr anchorCtr="0" anchor="t" bIns="49500" lIns="99025" spcFirstLastPara="1" rIns="99025" wrap="square" tIns="49500">
            <a:noAutofit/>
          </a:bodyPr>
          <a:lstStyle/>
          <a:p>
            <a:pPr indent="-271463" lvl="0" marL="271463" rtl="0" algn="l">
              <a:spcBef>
                <a:spcPts val="0"/>
              </a:spcBef>
              <a:spcAft>
                <a:spcPts val="0"/>
              </a:spcAft>
              <a:buClr>
                <a:schemeClr val="dk1"/>
              </a:buClr>
              <a:buSzPts val="1200"/>
              <a:buFont typeface="Arial"/>
              <a:buChar char="•"/>
            </a:pPr>
            <a:r>
              <a:rPr lang="de-DE"/>
              <a:t>Highlight the impacts of the threats towards sustaining GCOS to work under the UNFCCC- Including the provision and monitoring of key common- transparent- metrics  for monitoring the Earth system and climatic changes. GCOS ECVs also essential during the assessment of progress towards the goals of the Convention and the Paris Agreement. The relevance of climate data, data sharing and related information for EWS.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7:notes"/>
          <p:cNvSpPr txBox="1"/>
          <p:nvPr>
            <p:ph idx="1" type="body"/>
          </p:nvPr>
        </p:nvSpPr>
        <p:spPr>
          <a:xfrm>
            <a:off x="946150" y="4862513"/>
            <a:ext cx="5207000" cy="4603750"/>
          </a:xfrm>
          <a:prstGeom prst="rect">
            <a:avLst/>
          </a:prstGeom>
        </p:spPr>
        <p:txBody>
          <a:bodyPr anchorCtr="0" anchor="t" bIns="49500" lIns="99025" spcFirstLastPara="1" rIns="99025" wrap="square" tIns="49500">
            <a:noAutofit/>
          </a:bodyPr>
          <a:lstStyle/>
          <a:p>
            <a:pPr indent="0" lvl="0" marL="0" rtl="0" algn="l">
              <a:spcBef>
                <a:spcPts val="360"/>
              </a:spcBef>
              <a:spcAft>
                <a:spcPts val="0"/>
              </a:spcAft>
              <a:buNone/>
            </a:pPr>
            <a:r>
              <a:t/>
            </a:r>
            <a:endParaRPr/>
          </a:p>
        </p:txBody>
      </p:sp>
      <p:sp>
        <p:nvSpPr>
          <p:cNvPr id="334" name="Google Shape;334;p7:notes"/>
          <p:cNvSpPr/>
          <p:nvPr>
            <p:ph idx="2"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8:notes"/>
          <p:cNvSpPr txBox="1"/>
          <p:nvPr>
            <p:ph idx="2" type="hdr"/>
          </p:nvPr>
        </p:nvSpPr>
        <p:spPr>
          <a:xfrm>
            <a:off x="490538" y="153988"/>
            <a:ext cx="6103937" cy="179387"/>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Calibri"/>
              <a:buNone/>
            </a:pPr>
            <a:r>
              <a:rPr b="0" i="0" lang="de-DE" sz="1200" u="none" cap="none" strike="noStrike">
                <a:solidFill>
                  <a:srgbClr val="000000"/>
                </a:solidFill>
                <a:latin typeface="Calibri"/>
                <a:ea typeface="Calibri"/>
                <a:cs typeface="Calibri"/>
                <a:sym typeface="Calibri"/>
              </a:rPr>
              <a:t>Presentation title</a:t>
            </a:r>
            <a:endParaRPr/>
          </a:p>
        </p:txBody>
      </p:sp>
      <p:sp>
        <p:nvSpPr>
          <p:cNvPr id="349" name="Google Shape;349;p8:notes"/>
          <p:cNvSpPr/>
          <p:nvPr>
            <p:ph idx="3"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0" name="Google Shape;350;p8:notes"/>
          <p:cNvSpPr txBox="1"/>
          <p:nvPr>
            <p:ph idx="1" type="body"/>
          </p:nvPr>
        </p:nvSpPr>
        <p:spPr>
          <a:xfrm>
            <a:off x="946150" y="4862513"/>
            <a:ext cx="5207000" cy="4603750"/>
          </a:xfrm>
          <a:prstGeom prst="rect">
            <a:avLst/>
          </a:prstGeom>
          <a:noFill/>
          <a:ln>
            <a:noFill/>
          </a:ln>
        </p:spPr>
        <p:txBody>
          <a:bodyPr anchorCtr="0" anchor="t" bIns="49500" lIns="99025" spcFirstLastPara="1" rIns="99025" wrap="square" tIns="49500">
            <a:noAutofit/>
          </a:bodyPr>
          <a:lstStyle/>
          <a:p>
            <a:pPr indent="-195263" lvl="0" marL="271463" rtl="0" algn="l">
              <a:spcBef>
                <a:spcPts val="0"/>
              </a:spcBef>
              <a:spcAft>
                <a:spcPts val="0"/>
              </a:spcAft>
              <a:buClr>
                <a:schemeClr val="dk1"/>
              </a:buClr>
              <a:buSzPts val="1200"/>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9:notes"/>
          <p:cNvSpPr txBox="1"/>
          <p:nvPr>
            <p:ph idx="2" type="hdr"/>
          </p:nvPr>
        </p:nvSpPr>
        <p:spPr>
          <a:xfrm>
            <a:off x="490538" y="153988"/>
            <a:ext cx="6103937" cy="179387"/>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Calibri"/>
              <a:buNone/>
            </a:pPr>
            <a:r>
              <a:rPr b="0" i="0" lang="de-DE" sz="1200" u="none" cap="none" strike="noStrike">
                <a:solidFill>
                  <a:srgbClr val="000000"/>
                </a:solidFill>
                <a:latin typeface="Calibri"/>
                <a:ea typeface="Calibri"/>
                <a:cs typeface="Calibri"/>
                <a:sym typeface="Calibri"/>
              </a:rPr>
              <a:t>Presentation title</a:t>
            </a:r>
            <a:endParaRPr/>
          </a:p>
        </p:txBody>
      </p:sp>
      <p:sp>
        <p:nvSpPr>
          <p:cNvPr id="373" name="Google Shape;373;p9:notes"/>
          <p:cNvSpPr/>
          <p:nvPr>
            <p:ph idx="3" type="sldImg"/>
          </p:nvPr>
        </p:nvSpPr>
        <p:spPr>
          <a:xfrm>
            <a:off x="990600" y="768350"/>
            <a:ext cx="5118100" cy="38385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4" name="Google Shape;374;p9:notes"/>
          <p:cNvSpPr txBox="1"/>
          <p:nvPr>
            <p:ph idx="1" type="body"/>
          </p:nvPr>
        </p:nvSpPr>
        <p:spPr>
          <a:xfrm>
            <a:off x="946150" y="4862513"/>
            <a:ext cx="5207000" cy="4603750"/>
          </a:xfrm>
          <a:prstGeom prst="rect">
            <a:avLst/>
          </a:prstGeom>
          <a:noFill/>
          <a:ln>
            <a:noFill/>
          </a:ln>
        </p:spPr>
        <p:txBody>
          <a:bodyPr anchorCtr="0" anchor="t" bIns="49500" lIns="99025" spcFirstLastPara="1" rIns="99025" wrap="square" tIns="49500">
            <a:noAutofit/>
          </a:bodyPr>
          <a:lstStyle/>
          <a:p>
            <a:pPr indent="-195263" lvl="0" marL="271463" rtl="0" algn="l">
              <a:spcBef>
                <a:spcPts val="0"/>
              </a:spcBef>
              <a:spcAft>
                <a:spcPts val="0"/>
              </a:spcAft>
              <a:buClr>
                <a:schemeClr val="dk1"/>
              </a:buClr>
              <a:buSzPts val="12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rgbClr val="FFFFFF"/>
        </a:solidFill>
      </p:bgPr>
    </p:bg>
    <p:spTree>
      <p:nvGrpSpPr>
        <p:cNvPr id="17" name="Shape 17"/>
        <p:cNvGrpSpPr/>
        <p:nvPr/>
      </p:nvGrpSpPr>
      <p:grpSpPr>
        <a:xfrm>
          <a:off x="0" y="0"/>
          <a:ext cx="0" cy="0"/>
          <a:chOff x="0" y="0"/>
          <a:chExt cx="0" cy="0"/>
        </a:xfrm>
      </p:grpSpPr>
      <p:sp>
        <p:nvSpPr>
          <p:cNvPr id="18" name="Google Shape;18;p12"/>
          <p:cNvSpPr/>
          <p:nvPr/>
        </p:nvSpPr>
        <p:spPr>
          <a:xfrm>
            <a:off x="0" y="1265238"/>
            <a:ext cx="9144000" cy="4325937"/>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500">
              <a:solidFill>
                <a:schemeClr val="dk1"/>
              </a:solidFill>
              <a:latin typeface="Arial"/>
              <a:ea typeface="Arial"/>
              <a:cs typeface="Arial"/>
              <a:sym typeface="Arial"/>
            </a:endParaRPr>
          </a:p>
        </p:txBody>
      </p:sp>
      <p:sp>
        <p:nvSpPr>
          <p:cNvPr id="19" name="Google Shape;19;p12"/>
          <p:cNvSpPr txBox="1"/>
          <p:nvPr>
            <p:ph type="ctrTitle"/>
          </p:nvPr>
        </p:nvSpPr>
        <p:spPr>
          <a:xfrm>
            <a:off x="627063" y="2205038"/>
            <a:ext cx="7881937" cy="1204912"/>
          </a:xfrm>
          <a:prstGeom prst="rect">
            <a:avLst/>
          </a:prstGeom>
          <a:noFill/>
          <a:ln>
            <a:noFill/>
          </a:ln>
        </p:spPr>
        <p:txBody>
          <a:bodyPr anchorCtr="0" anchor="b" bIns="0" lIns="0" spcFirstLastPara="1" rIns="0" wrap="square" tIns="0">
            <a:noAutofit/>
          </a:bodyPr>
          <a:lstStyle>
            <a:lvl1pPr lvl="0" algn="l">
              <a:lnSpc>
                <a:spcPct val="120000"/>
              </a:lnSpc>
              <a:spcBef>
                <a:spcPts val="0"/>
              </a:spcBef>
              <a:spcAft>
                <a:spcPts val="0"/>
              </a:spcAft>
              <a:buSzPts val="1400"/>
              <a:buNone/>
              <a:defRPr sz="3000">
                <a:solidFill>
                  <a:schemeClr val="lt1"/>
                </a:solidFill>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20" name="Google Shape;20;p12"/>
          <p:cNvSpPr txBox="1"/>
          <p:nvPr>
            <p:ph idx="1" type="subTitle"/>
          </p:nvPr>
        </p:nvSpPr>
        <p:spPr>
          <a:xfrm>
            <a:off x="625475" y="3922713"/>
            <a:ext cx="7881938" cy="758825"/>
          </a:xfrm>
          <a:prstGeom prst="rect">
            <a:avLst/>
          </a:prstGeom>
          <a:noFill/>
          <a:ln>
            <a:noFill/>
          </a:ln>
        </p:spPr>
        <p:txBody>
          <a:bodyPr anchorCtr="0" anchor="t" bIns="0" lIns="0" spcFirstLastPara="1" rIns="0" wrap="square" tIns="0">
            <a:noAutofit/>
          </a:bodyPr>
          <a:lstStyle>
            <a:lvl1pPr lvl="0" algn="l">
              <a:lnSpc>
                <a:spcPct val="160000"/>
              </a:lnSpc>
              <a:spcBef>
                <a:spcPts val="0"/>
              </a:spcBef>
              <a:spcAft>
                <a:spcPts val="0"/>
              </a:spcAft>
              <a:buSzPts val="1500"/>
              <a:buFont typeface="Arial"/>
              <a:buNone/>
              <a:defRPr>
                <a:solidFill>
                  <a:schemeClr val="lt1"/>
                </a:solidFill>
              </a:defRPr>
            </a:lvl1pPr>
            <a:lvl2pPr lvl="1" algn="l">
              <a:lnSpc>
                <a:spcPct val="133333"/>
              </a:lnSpc>
              <a:spcBef>
                <a:spcPts val="0"/>
              </a:spcBef>
              <a:spcAft>
                <a:spcPts val="0"/>
              </a:spcAft>
              <a:buSzPts val="1800"/>
              <a:buAutoNum type="alphaLcParenR"/>
              <a:defRPr/>
            </a:lvl2pPr>
            <a:lvl3pPr lvl="2" algn="l">
              <a:lnSpc>
                <a:spcPct val="133333"/>
              </a:lnSpc>
              <a:spcBef>
                <a:spcPts val="0"/>
              </a:spcBef>
              <a:spcAft>
                <a:spcPts val="0"/>
              </a:spcAft>
              <a:buSzPts val="1800"/>
              <a:buChar char="•"/>
              <a:defRPr/>
            </a:lvl3pPr>
            <a:lvl4pPr lvl="3" algn="l">
              <a:lnSpc>
                <a:spcPct val="133333"/>
              </a:lnSpc>
              <a:spcBef>
                <a:spcPts val="0"/>
              </a:spcBef>
              <a:spcAft>
                <a:spcPts val="0"/>
              </a:spcAft>
              <a:buSzPts val="1800"/>
              <a:buChar char="•"/>
              <a:defRPr/>
            </a:lvl4pPr>
            <a:lvl5pPr lvl="4" algn="l">
              <a:lnSpc>
                <a:spcPct val="133333"/>
              </a:lnSpc>
              <a:spcBef>
                <a:spcPts val="0"/>
              </a:spcBef>
              <a:spcAft>
                <a:spcPts val="0"/>
              </a:spcAft>
              <a:buSzPts val="1800"/>
              <a:buChar char="•"/>
              <a:defRPr/>
            </a:lvl5pPr>
            <a:lvl6pPr lvl="5" algn="l">
              <a:lnSpc>
                <a:spcPct val="133333"/>
              </a:lnSpc>
              <a:spcBef>
                <a:spcPts val="0"/>
              </a:spcBef>
              <a:spcAft>
                <a:spcPts val="0"/>
              </a:spcAft>
              <a:buSzPts val="1800"/>
              <a:buChar char="•"/>
              <a:defRPr/>
            </a:lvl6pPr>
            <a:lvl7pPr lvl="6" algn="l">
              <a:lnSpc>
                <a:spcPct val="133333"/>
              </a:lnSpc>
              <a:spcBef>
                <a:spcPts val="0"/>
              </a:spcBef>
              <a:spcAft>
                <a:spcPts val="0"/>
              </a:spcAft>
              <a:buSzPts val="1800"/>
              <a:buChar char="•"/>
              <a:defRPr/>
            </a:lvl7pPr>
            <a:lvl8pPr lvl="7" algn="l">
              <a:lnSpc>
                <a:spcPct val="133333"/>
              </a:lnSpc>
              <a:spcBef>
                <a:spcPts val="0"/>
              </a:spcBef>
              <a:spcAft>
                <a:spcPts val="0"/>
              </a:spcAft>
              <a:buSzPts val="1800"/>
              <a:buChar char="•"/>
              <a:defRPr/>
            </a:lvl8pPr>
            <a:lvl9pPr lvl="8" algn="l">
              <a:lnSpc>
                <a:spcPct val="133333"/>
              </a:lnSpc>
              <a:spcBef>
                <a:spcPts val="0"/>
              </a:spcBef>
              <a:spcAft>
                <a:spcPts val="0"/>
              </a:spcAft>
              <a:buSzPts val="1800"/>
              <a:buChar char="•"/>
              <a:defRPr/>
            </a:lvl9pPr>
          </a:lstStyle>
          <a:p/>
        </p:txBody>
      </p:sp>
      <p:sp>
        <p:nvSpPr>
          <p:cNvPr id="21" name="Google Shape;21;p12"/>
          <p:cNvSpPr txBox="1"/>
          <p:nvPr>
            <p:ph idx="10" type="dt"/>
          </p:nvPr>
        </p:nvSpPr>
        <p:spPr>
          <a:xfrm>
            <a:off x="3273425" y="6505575"/>
            <a:ext cx="5230813" cy="179388"/>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sz="1200">
                <a:solidFill>
                  <a:schemeClr val="dk1"/>
                </a:solidFill>
                <a:latin typeface="Arial"/>
                <a:ea typeface="Arial"/>
                <a:cs typeface="Arial"/>
                <a:sym typeface="Arial"/>
              </a:defRPr>
            </a:lvl1pPr>
            <a:lvl2pPr lvl="1"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2pPr>
            <a:lvl3pPr lvl="2"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3pPr>
            <a:lvl4pPr lvl="3"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4pPr>
            <a:lvl5pPr lvl="4"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5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5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5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500" u="none" cap="none" strike="noStrike">
                <a:solidFill>
                  <a:schemeClr val="dk1"/>
                </a:solidFill>
                <a:latin typeface="Arial"/>
                <a:ea typeface="Arial"/>
                <a:cs typeface="Arial"/>
                <a:sym typeface="Arial"/>
              </a:defRPr>
            </a:lvl9pPr>
          </a:lstStyle>
          <a:p/>
        </p:txBody>
      </p:sp>
      <p:sp>
        <p:nvSpPr>
          <p:cNvPr id="22" name="Google Shape;22;p12"/>
          <p:cNvSpPr txBox="1"/>
          <p:nvPr>
            <p:ph idx="11" type="ftr"/>
          </p:nvPr>
        </p:nvSpPr>
        <p:spPr>
          <a:xfrm>
            <a:off x="3273425" y="6261100"/>
            <a:ext cx="5230813" cy="179388"/>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1" i="1" sz="1200">
                <a:solidFill>
                  <a:schemeClr val="dk1"/>
                </a:solidFill>
                <a:latin typeface="Arial"/>
                <a:ea typeface="Arial"/>
                <a:cs typeface="Arial"/>
                <a:sym typeface="Arial"/>
              </a:defRPr>
            </a:lvl1pPr>
            <a:lvl2pPr lvl="1"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2pPr>
            <a:lvl3pPr lvl="2"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3pPr>
            <a:lvl4pPr lvl="3"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4pPr>
            <a:lvl5pPr lvl="4"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5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5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5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500" u="none" cap="none" strike="noStrike">
                <a:solidFill>
                  <a:schemeClr val="dk1"/>
                </a:solidFill>
                <a:latin typeface="Arial"/>
                <a:ea typeface="Arial"/>
                <a:cs typeface="Arial"/>
                <a:sym typeface="Arial"/>
              </a:defRPr>
            </a:lvl9pPr>
          </a:lstStyle>
          <a:p/>
        </p:txBody>
      </p:sp>
      <p:cxnSp>
        <p:nvCxnSpPr>
          <p:cNvPr id="23" name="Google Shape;23;p12"/>
          <p:cNvCxnSpPr/>
          <p:nvPr/>
        </p:nvCxnSpPr>
        <p:spPr>
          <a:xfrm>
            <a:off x="631825" y="777875"/>
            <a:ext cx="7875588" cy="1588"/>
          </a:xfrm>
          <a:prstGeom prst="straightConnector1">
            <a:avLst/>
          </a:prstGeom>
          <a:noFill/>
          <a:ln cap="flat" cmpd="sng" w="12700">
            <a:solidFill>
              <a:schemeClr val="dk2"/>
            </a:solidFill>
            <a:prstDash val="solid"/>
            <a:round/>
            <a:headEnd len="med" w="med" type="none"/>
            <a:tailEnd len="med" w="med" type="none"/>
          </a:ln>
        </p:spPr>
      </p:cxnSp>
      <p:cxnSp>
        <p:nvCxnSpPr>
          <p:cNvPr id="24" name="Google Shape;24;p12"/>
          <p:cNvCxnSpPr/>
          <p:nvPr/>
        </p:nvCxnSpPr>
        <p:spPr>
          <a:xfrm>
            <a:off x="631825" y="6078538"/>
            <a:ext cx="7875588" cy="1587"/>
          </a:xfrm>
          <a:prstGeom prst="straightConnector1">
            <a:avLst/>
          </a:prstGeom>
          <a:noFill/>
          <a:ln cap="flat" cmpd="sng" w="12700">
            <a:solidFill>
              <a:schemeClr val="dk2"/>
            </a:solidFill>
            <a:prstDash val="solid"/>
            <a:round/>
            <a:headEnd len="med" w="med" type="none"/>
            <a:tailEnd len="med" w="med" type="none"/>
          </a:ln>
        </p:spPr>
      </p:cxnSp>
      <p:pic>
        <p:nvPicPr>
          <p:cNvPr descr="unfccc_schriftzug_big" id="25" name="Google Shape;25;p12"/>
          <p:cNvPicPr preferRelativeResize="0"/>
          <p:nvPr/>
        </p:nvPicPr>
        <p:blipFill rotWithShape="1">
          <a:blip r:embed="rId2">
            <a:alphaModFix/>
          </a:blip>
          <a:srcRect b="0" l="0" r="0" t="0"/>
          <a:stretch/>
        </p:blipFill>
        <p:spPr>
          <a:xfrm>
            <a:off x="577850" y="309563"/>
            <a:ext cx="7866063" cy="314325"/>
          </a:xfrm>
          <a:prstGeom prst="rect">
            <a:avLst/>
          </a:prstGeom>
          <a:noFill/>
          <a:ln>
            <a:noFill/>
          </a:ln>
        </p:spPr>
      </p:pic>
      <p:pic>
        <p:nvPicPr>
          <p:cNvPr descr="unfccc-letter-es-e-header" id="26" name="Google Shape;26;p12"/>
          <p:cNvPicPr preferRelativeResize="0"/>
          <p:nvPr/>
        </p:nvPicPr>
        <p:blipFill rotWithShape="1">
          <a:blip r:embed="rId3">
            <a:alphaModFix/>
          </a:blip>
          <a:srcRect b="0" l="0" r="0" t="0"/>
          <a:stretch/>
        </p:blipFill>
        <p:spPr>
          <a:xfrm>
            <a:off x="619125" y="6105525"/>
            <a:ext cx="649288" cy="64928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4" name="Shape 54"/>
        <p:cNvGrpSpPr/>
        <p:nvPr/>
      </p:nvGrpSpPr>
      <p:grpSpPr>
        <a:xfrm>
          <a:off x="0" y="0"/>
          <a:ext cx="0" cy="0"/>
          <a:chOff x="0" y="0"/>
          <a:chExt cx="0" cy="0"/>
        </a:xfrm>
      </p:grpSpPr>
      <p:sp>
        <p:nvSpPr>
          <p:cNvPr id="55" name="Google Shape;55;p25"/>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56" name="Google Shape;56;p25"/>
          <p:cNvSpPr txBox="1"/>
          <p:nvPr>
            <p:ph idx="1" type="body"/>
          </p:nvPr>
        </p:nvSpPr>
        <p:spPr>
          <a:xfrm rot="5400000">
            <a:off x="2405063" y="-506412"/>
            <a:ext cx="4327525" cy="7867650"/>
          </a:xfrm>
          <a:prstGeom prst="rect">
            <a:avLst/>
          </a:prstGeom>
          <a:noFill/>
          <a:ln>
            <a:noFill/>
          </a:ln>
        </p:spPr>
        <p:txBody>
          <a:bodyPr anchorCtr="0" anchor="t" bIns="0" lIns="0" spcFirstLastPara="1" rIns="0" wrap="square" tIns="0">
            <a:noAutofit/>
          </a:bodyPr>
          <a:lstStyle>
            <a:lvl1pPr indent="-342900" lvl="0" marL="457200" algn="l">
              <a:lnSpc>
                <a:spcPct val="133333"/>
              </a:lnSpc>
              <a:spcBef>
                <a:spcPts val="0"/>
              </a:spcBef>
              <a:spcAft>
                <a:spcPts val="0"/>
              </a:spcAft>
              <a:buSzPts val="1800"/>
              <a:buChar char="•"/>
              <a:defRPr/>
            </a:lvl1pPr>
            <a:lvl2pPr indent="-342900" lvl="1" marL="914400" algn="l">
              <a:lnSpc>
                <a:spcPct val="133333"/>
              </a:lnSpc>
              <a:spcBef>
                <a:spcPts val="0"/>
              </a:spcBef>
              <a:spcAft>
                <a:spcPts val="0"/>
              </a:spcAft>
              <a:buSzPts val="1800"/>
              <a:buAutoNum type="alphaLcParenR"/>
              <a:defRPr/>
            </a:lvl2pPr>
            <a:lvl3pPr indent="-342900" lvl="2" marL="1371600" algn="l">
              <a:lnSpc>
                <a:spcPct val="133333"/>
              </a:lnSpc>
              <a:spcBef>
                <a:spcPts val="0"/>
              </a:spcBef>
              <a:spcAft>
                <a:spcPts val="0"/>
              </a:spcAft>
              <a:buSzPts val="1800"/>
              <a:buChar char="•"/>
              <a:defRPr/>
            </a:lvl3pPr>
            <a:lvl4pPr indent="-342900" lvl="3" marL="1828800" algn="l">
              <a:lnSpc>
                <a:spcPct val="133333"/>
              </a:lnSpc>
              <a:spcBef>
                <a:spcPts val="0"/>
              </a:spcBef>
              <a:spcAft>
                <a:spcPts val="0"/>
              </a:spcAft>
              <a:buSzPts val="1800"/>
              <a:buChar char="•"/>
              <a:defRPr/>
            </a:lvl4pPr>
            <a:lvl5pPr indent="-342900" lvl="4" marL="2286000" algn="l">
              <a:lnSpc>
                <a:spcPct val="133333"/>
              </a:lnSpc>
              <a:spcBef>
                <a:spcPts val="0"/>
              </a:spcBef>
              <a:spcAft>
                <a:spcPts val="0"/>
              </a:spcAft>
              <a:buSzPts val="1800"/>
              <a:buChar char="•"/>
              <a:defRPr/>
            </a:lvl5pPr>
            <a:lvl6pPr indent="-342900" lvl="5" marL="2743200" algn="l">
              <a:lnSpc>
                <a:spcPct val="133333"/>
              </a:lnSpc>
              <a:spcBef>
                <a:spcPts val="0"/>
              </a:spcBef>
              <a:spcAft>
                <a:spcPts val="0"/>
              </a:spcAft>
              <a:buSzPts val="1800"/>
              <a:buChar char="•"/>
              <a:defRPr/>
            </a:lvl6pPr>
            <a:lvl7pPr indent="-342900" lvl="6" marL="3200400" algn="l">
              <a:lnSpc>
                <a:spcPct val="133333"/>
              </a:lnSpc>
              <a:spcBef>
                <a:spcPts val="0"/>
              </a:spcBef>
              <a:spcAft>
                <a:spcPts val="0"/>
              </a:spcAft>
              <a:buSzPts val="1800"/>
              <a:buChar char="•"/>
              <a:defRPr/>
            </a:lvl7pPr>
            <a:lvl8pPr indent="-342900" lvl="7" marL="3657600" algn="l">
              <a:lnSpc>
                <a:spcPct val="133333"/>
              </a:lnSpc>
              <a:spcBef>
                <a:spcPts val="0"/>
              </a:spcBef>
              <a:spcAft>
                <a:spcPts val="0"/>
              </a:spcAft>
              <a:buSzPts val="1800"/>
              <a:buChar char="•"/>
              <a:defRPr/>
            </a:lvl8pPr>
            <a:lvl9pPr indent="-342900" lvl="8" marL="4114800" algn="l">
              <a:lnSpc>
                <a:spcPct val="133333"/>
              </a:lnSpc>
              <a:spcBef>
                <a:spcPts val="0"/>
              </a:spcBef>
              <a:spcAft>
                <a:spcPts val="0"/>
              </a:spcAft>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7" name="Shape 57"/>
        <p:cNvGrpSpPr/>
        <p:nvPr/>
      </p:nvGrpSpPr>
      <p:grpSpPr>
        <a:xfrm>
          <a:off x="0" y="0"/>
          <a:ext cx="0" cy="0"/>
          <a:chOff x="0" y="0"/>
          <a:chExt cx="0" cy="0"/>
        </a:xfrm>
      </p:grpSpPr>
      <p:sp>
        <p:nvSpPr>
          <p:cNvPr id="58" name="Google Shape;58;p26"/>
          <p:cNvSpPr txBox="1"/>
          <p:nvPr>
            <p:ph type="title"/>
          </p:nvPr>
        </p:nvSpPr>
        <p:spPr>
          <a:xfrm rot="5400000">
            <a:off x="4879976" y="1966913"/>
            <a:ext cx="5281612" cy="1966913"/>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59" name="Google Shape;59;p26"/>
          <p:cNvSpPr txBox="1"/>
          <p:nvPr>
            <p:ph idx="1" type="body"/>
          </p:nvPr>
        </p:nvSpPr>
        <p:spPr>
          <a:xfrm rot="5400000">
            <a:off x="869156" y="75407"/>
            <a:ext cx="5281612" cy="5749925"/>
          </a:xfrm>
          <a:prstGeom prst="rect">
            <a:avLst/>
          </a:prstGeom>
          <a:noFill/>
          <a:ln>
            <a:noFill/>
          </a:ln>
        </p:spPr>
        <p:txBody>
          <a:bodyPr anchorCtr="0" anchor="t" bIns="0" lIns="0" spcFirstLastPara="1" rIns="0" wrap="square" tIns="0">
            <a:noAutofit/>
          </a:bodyPr>
          <a:lstStyle>
            <a:lvl1pPr indent="-342900" lvl="0" marL="457200" algn="l">
              <a:lnSpc>
                <a:spcPct val="133333"/>
              </a:lnSpc>
              <a:spcBef>
                <a:spcPts val="0"/>
              </a:spcBef>
              <a:spcAft>
                <a:spcPts val="0"/>
              </a:spcAft>
              <a:buSzPts val="1800"/>
              <a:buChar char="•"/>
              <a:defRPr/>
            </a:lvl1pPr>
            <a:lvl2pPr indent="-342900" lvl="1" marL="914400" algn="l">
              <a:lnSpc>
                <a:spcPct val="133333"/>
              </a:lnSpc>
              <a:spcBef>
                <a:spcPts val="0"/>
              </a:spcBef>
              <a:spcAft>
                <a:spcPts val="0"/>
              </a:spcAft>
              <a:buSzPts val="1800"/>
              <a:buAutoNum type="alphaLcParenR"/>
              <a:defRPr/>
            </a:lvl2pPr>
            <a:lvl3pPr indent="-342900" lvl="2" marL="1371600" algn="l">
              <a:lnSpc>
                <a:spcPct val="133333"/>
              </a:lnSpc>
              <a:spcBef>
                <a:spcPts val="0"/>
              </a:spcBef>
              <a:spcAft>
                <a:spcPts val="0"/>
              </a:spcAft>
              <a:buSzPts val="1800"/>
              <a:buChar char="•"/>
              <a:defRPr/>
            </a:lvl3pPr>
            <a:lvl4pPr indent="-342900" lvl="3" marL="1828800" algn="l">
              <a:lnSpc>
                <a:spcPct val="133333"/>
              </a:lnSpc>
              <a:spcBef>
                <a:spcPts val="0"/>
              </a:spcBef>
              <a:spcAft>
                <a:spcPts val="0"/>
              </a:spcAft>
              <a:buSzPts val="1800"/>
              <a:buChar char="•"/>
              <a:defRPr/>
            </a:lvl4pPr>
            <a:lvl5pPr indent="-342900" lvl="4" marL="2286000" algn="l">
              <a:lnSpc>
                <a:spcPct val="133333"/>
              </a:lnSpc>
              <a:spcBef>
                <a:spcPts val="0"/>
              </a:spcBef>
              <a:spcAft>
                <a:spcPts val="0"/>
              </a:spcAft>
              <a:buSzPts val="1800"/>
              <a:buChar char="•"/>
              <a:defRPr/>
            </a:lvl5pPr>
            <a:lvl6pPr indent="-342900" lvl="5" marL="2743200" algn="l">
              <a:lnSpc>
                <a:spcPct val="133333"/>
              </a:lnSpc>
              <a:spcBef>
                <a:spcPts val="0"/>
              </a:spcBef>
              <a:spcAft>
                <a:spcPts val="0"/>
              </a:spcAft>
              <a:buSzPts val="1800"/>
              <a:buChar char="•"/>
              <a:defRPr/>
            </a:lvl6pPr>
            <a:lvl7pPr indent="-342900" lvl="6" marL="3200400" algn="l">
              <a:lnSpc>
                <a:spcPct val="133333"/>
              </a:lnSpc>
              <a:spcBef>
                <a:spcPts val="0"/>
              </a:spcBef>
              <a:spcAft>
                <a:spcPts val="0"/>
              </a:spcAft>
              <a:buSzPts val="1800"/>
              <a:buChar char="•"/>
              <a:defRPr/>
            </a:lvl7pPr>
            <a:lvl8pPr indent="-342900" lvl="7" marL="3657600" algn="l">
              <a:lnSpc>
                <a:spcPct val="133333"/>
              </a:lnSpc>
              <a:spcBef>
                <a:spcPts val="0"/>
              </a:spcBef>
              <a:spcAft>
                <a:spcPts val="0"/>
              </a:spcAft>
              <a:buSzPts val="1800"/>
              <a:buChar char="•"/>
              <a:defRPr/>
            </a:lvl8pPr>
            <a:lvl9pPr indent="-342900" lvl="8" marL="4114800" algn="l">
              <a:lnSpc>
                <a:spcPct val="133333"/>
              </a:lnSpc>
              <a:spcBef>
                <a:spcPts val="0"/>
              </a:spcBef>
              <a:spcAft>
                <a:spcPts val="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8" name="Shape 68"/>
        <p:cNvGrpSpPr/>
        <p:nvPr/>
      </p:nvGrpSpPr>
      <p:grpSpPr>
        <a:xfrm>
          <a:off x="0" y="0"/>
          <a:ext cx="0" cy="0"/>
          <a:chOff x="0" y="0"/>
          <a:chExt cx="0" cy="0"/>
        </a:xfrm>
      </p:grpSpPr>
      <p:sp>
        <p:nvSpPr>
          <p:cNvPr id="69" name="Google Shape;69;p14"/>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70" name="Google Shape;70;p14"/>
          <p:cNvSpPr txBox="1"/>
          <p:nvPr>
            <p:ph idx="1" type="body"/>
          </p:nvPr>
        </p:nvSpPr>
        <p:spPr>
          <a:xfrm>
            <a:off x="635000" y="1263650"/>
            <a:ext cx="7867650" cy="4327525"/>
          </a:xfrm>
          <a:prstGeom prst="rect">
            <a:avLst/>
          </a:prstGeom>
          <a:noFill/>
          <a:ln>
            <a:noFill/>
          </a:ln>
        </p:spPr>
        <p:txBody>
          <a:bodyPr anchorCtr="0" anchor="t" bIns="0" lIns="0" spcFirstLastPara="1" rIns="0" wrap="square" tIns="0">
            <a:noAutofit/>
          </a:bodyPr>
          <a:lstStyle>
            <a:lvl1pPr indent="-342900" lvl="0" marL="457200" algn="l">
              <a:lnSpc>
                <a:spcPct val="133333"/>
              </a:lnSpc>
              <a:spcBef>
                <a:spcPts val="0"/>
              </a:spcBef>
              <a:spcAft>
                <a:spcPts val="0"/>
              </a:spcAft>
              <a:buSzPts val="1800"/>
              <a:buChar char="•"/>
              <a:defRPr/>
            </a:lvl1pPr>
            <a:lvl2pPr indent="-342900" lvl="1" marL="914400" algn="l">
              <a:lnSpc>
                <a:spcPct val="133333"/>
              </a:lnSpc>
              <a:spcBef>
                <a:spcPts val="0"/>
              </a:spcBef>
              <a:spcAft>
                <a:spcPts val="0"/>
              </a:spcAft>
              <a:buSzPts val="1800"/>
              <a:buAutoNum type="alphaLcParenR"/>
              <a:defRPr/>
            </a:lvl2pPr>
            <a:lvl3pPr indent="-342900" lvl="2" marL="1371600" algn="l">
              <a:lnSpc>
                <a:spcPct val="133333"/>
              </a:lnSpc>
              <a:spcBef>
                <a:spcPts val="0"/>
              </a:spcBef>
              <a:spcAft>
                <a:spcPts val="0"/>
              </a:spcAft>
              <a:buSzPts val="1800"/>
              <a:buChar char="•"/>
              <a:defRPr/>
            </a:lvl3pPr>
            <a:lvl4pPr indent="-342900" lvl="3" marL="1828800" algn="l">
              <a:lnSpc>
                <a:spcPct val="133333"/>
              </a:lnSpc>
              <a:spcBef>
                <a:spcPts val="0"/>
              </a:spcBef>
              <a:spcAft>
                <a:spcPts val="0"/>
              </a:spcAft>
              <a:buSzPts val="1800"/>
              <a:buChar char="•"/>
              <a:defRPr/>
            </a:lvl4pPr>
            <a:lvl5pPr indent="-342900" lvl="4" marL="2286000" algn="l">
              <a:lnSpc>
                <a:spcPct val="133333"/>
              </a:lnSpc>
              <a:spcBef>
                <a:spcPts val="0"/>
              </a:spcBef>
              <a:spcAft>
                <a:spcPts val="0"/>
              </a:spcAft>
              <a:buSzPts val="1800"/>
              <a:buChar char="•"/>
              <a:defRPr/>
            </a:lvl5pPr>
            <a:lvl6pPr indent="-342900" lvl="5" marL="2743200" algn="l">
              <a:lnSpc>
                <a:spcPct val="133333"/>
              </a:lnSpc>
              <a:spcBef>
                <a:spcPts val="0"/>
              </a:spcBef>
              <a:spcAft>
                <a:spcPts val="0"/>
              </a:spcAft>
              <a:buSzPts val="1800"/>
              <a:buChar char="•"/>
              <a:defRPr/>
            </a:lvl6pPr>
            <a:lvl7pPr indent="-342900" lvl="6" marL="3200400" algn="l">
              <a:lnSpc>
                <a:spcPct val="133333"/>
              </a:lnSpc>
              <a:spcBef>
                <a:spcPts val="0"/>
              </a:spcBef>
              <a:spcAft>
                <a:spcPts val="0"/>
              </a:spcAft>
              <a:buSzPts val="1800"/>
              <a:buChar char="•"/>
              <a:defRPr/>
            </a:lvl7pPr>
            <a:lvl8pPr indent="-342900" lvl="7" marL="3657600" algn="l">
              <a:lnSpc>
                <a:spcPct val="133333"/>
              </a:lnSpc>
              <a:spcBef>
                <a:spcPts val="0"/>
              </a:spcBef>
              <a:spcAft>
                <a:spcPts val="0"/>
              </a:spcAft>
              <a:buSzPts val="1800"/>
              <a:buChar char="•"/>
              <a:defRPr/>
            </a:lvl8pPr>
            <a:lvl9pPr indent="-342900" lvl="8" marL="4114800" algn="l">
              <a:lnSpc>
                <a:spcPct val="133333"/>
              </a:lnSpc>
              <a:spcBef>
                <a:spcPts val="0"/>
              </a:spcBef>
              <a:spcAft>
                <a:spcPts val="0"/>
              </a:spcAft>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rgbClr val="FFFFFF"/>
        </a:solidFill>
      </p:bgPr>
    </p:bg>
    <p:spTree>
      <p:nvGrpSpPr>
        <p:cNvPr id="71" name="Shape 71"/>
        <p:cNvGrpSpPr/>
        <p:nvPr/>
      </p:nvGrpSpPr>
      <p:grpSpPr>
        <a:xfrm>
          <a:off x="0" y="0"/>
          <a:ext cx="0" cy="0"/>
          <a:chOff x="0" y="0"/>
          <a:chExt cx="0" cy="0"/>
        </a:xfrm>
      </p:grpSpPr>
      <p:sp>
        <p:nvSpPr>
          <p:cNvPr id="72" name="Google Shape;72;p27"/>
          <p:cNvSpPr/>
          <p:nvPr/>
        </p:nvSpPr>
        <p:spPr>
          <a:xfrm>
            <a:off x="0" y="1262063"/>
            <a:ext cx="9144000" cy="4325937"/>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500">
              <a:solidFill>
                <a:schemeClr val="dk1"/>
              </a:solidFill>
              <a:latin typeface="Arial"/>
              <a:ea typeface="Arial"/>
              <a:cs typeface="Arial"/>
              <a:sym typeface="Arial"/>
            </a:endParaRPr>
          </a:p>
        </p:txBody>
      </p:sp>
      <p:sp>
        <p:nvSpPr>
          <p:cNvPr id="73" name="Google Shape;73;p27"/>
          <p:cNvSpPr txBox="1"/>
          <p:nvPr>
            <p:ph type="ctrTitle"/>
          </p:nvPr>
        </p:nvSpPr>
        <p:spPr>
          <a:xfrm>
            <a:off x="627063" y="2205038"/>
            <a:ext cx="7881937" cy="1439862"/>
          </a:xfrm>
          <a:prstGeom prst="rect">
            <a:avLst/>
          </a:prstGeom>
          <a:noFill/>
          <a:ln>
            <a:noFill/>
          </a:ln>
        </p:spPr>
        <p:txBody>
          <a:bodyPr anchorCtr="0" anchor="ctr" bIns="0" lIns="0" spcFirstLastPara="1" rIns="0" wrap="square" tIns="0">
            <a:noAutofit/>
          </a:bodyPr>
          <a:lstStyle>
            <a:lvl1pPr lvl="0" algn="l">
              <a:lnSpc>
                <a:spcPct val="112000"/>
              </a:lnSpc>
              <a:spcBef>
                <a:spcPts val="0"/>
              </a:spcBef>
              <a:spcAft>
                <a:spcPts val="0"/>
              </a:spcAft>
              <a:buSzPts val="1400"/>
              <a:buNone/>
              <a:defRPr sz="5000">
                <a:solidFill>
                  <a:schemeClr val="lt1"/>
                </a:solidFill>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74" name="Google Shape;74;p27"/>
          <p:cNvSpPr txBox="1"/>
          <p:nvPr>
            <p:ph idx="1" type="subTitle"/>
          </p:nvPr>
        </p:nvSpPr>
        <p:spPr>
          <a:xfrm>
            <a:off x="625475" y="3922713"/>
            <a:ext cx="7881938" cy="758825"/>
          </a:xfrm>
          <a:prstGeom prst="rect">
            <a:avLst/>
          </a:prstGeom>
          <a:noFill/>
          <a:ln>
            <a:noFill/>
          </a:ln>
        </p:spPr>
        <p:txBody>
          <a:bodyPr anchorCtr="0" anchor="t" bIns="0" lIns="0" spcFirstLastPara="1" rIns="0" wrap="square" tIns="0">
            <a:noAutofit/>
          </a:bodyPr>
          <a:lstStyle>
            <a:lvl1pPr lvl="0" algn="l">
              <a:lnSpc>
                <a:spcPct val="160000"/>
              </a:lnSpc>
              <a:spcBef>
                <a:spcPts val="0"/>
              </a:spcBef>
              <a:spcAft>
                <a:spcPts val="0"/>
              </a:spcAft>
              <a:buSzPts val="1500"/>
              <a:buFont typeface="Arial"/>
              <a:buNone/>
              <a:defRPr>
                <a:solidFill>
                  <a:schemeClr val="lt1"/>
                </a:solidFill>
              </a:defRPr>
            </a:lvl1pPr>
            <a:lvl2pPr lvl="1" algn="l">
              <a:lnSpc>
                <a:spcPct val="133333"/>
              </a:lnSpc>
              <a:spcBef>
                <a:spcPts val="0"/>
              </a:spcBef>
              <a:spcAft>
                <a:spcPts val="0"/>
              </a:spcAft>
              <a:buSzPts val="1800"/>
              <a:buAutoNum type="alphaLcParenR"/>
              <a:defRPr/>
            </a:lvl2pPr>
            <a:lvl3pPr lvl="2" algn="l">
              <a:lnSpc>
                <a:spcPct val="133333"/>
              </a:lnSpc>
              <a:spcBef>
                <a:spcPts val="0"/>
              </a:spcBef>
              <a:spcAft>
                <a:spcPts val="0"/>
              </a:spcAft>
              <a:buSzPts val="1800"/>
              <a:buChar char="•"/>
              <a:defRPr/>
            </a:lvl3pPr>
            <a:lvl4pPr lvl="3" algn="l">
              <a:lnSpc>
                <a:spcPct val="133333"/>
              </a:lnSpc>
              <a:spcBef>
                <a:spcPts val="0"/>
              </a:spcBef>
              <a:spcAft>
                <a:spcPts val="0"/>
              </a:spcAft>
              <a:buSzPts val="1800"/>
              <a:buChar char="•"/>
              <a:defRPr/>
            </a:lvl4pPr>
            <a:lvl5pPr lvl="4" algn="l">
              <a:lnSpc>
                <a:spcPct val="133333"/>
              </a:lnSpc>
              <a:spcBef>
                <a:spcPts val="0"/>
              </a:spcBef>
              <a:spcAft>
                <a:spcPts val="0"/>
              </a:spcAft>
              <a:buSzPts val="1800"/>
              <a:buChar char="•"/>
              <a:defRPr/>
            </a:lvl5pPr>
            <a:lvl6pPr lvl="5" algn="l">
              <a:lnSpc>
                <a:spcPct val="133333"/>
              </a:lnSpc>
              <a:spcBef>
                <a:spcPts val="0"/>
              </a:spcBef>
              <a:spcAft>
                <a:spcPts val="0"/>
              </a:spcAft>
              <a:buSzPts val="1800"/>
              <a:buChar char="•"/>
              <a:defRPr/>
            </a:lvl6pPr>
            <a:lvl7pPr lvl="6" algn="l">
              <a:lnSpc>
                <a:spcPct val="133333"/>
              </a:lnSpc>
              <a:spcBef>
                <a:spcPts val="0"/>
              </a:spcBef>
              <a:spcAft>
                <a:spcPts val="0"/>
              </a:spcAft>
              <a:buSzPts val="1800"/>
              <a:buChar char="•"/>
              <a:defRPr/>
            </a:lvl7pPr>
            <a:lvl8pPr lvl="7" algn="l">
              <a:lnSpc>
                <a:spcPct val="133333"/>
              </a:lnSpc>
              <a:spcBef>
                <a:spcPts val="0"/>
              </a:spcBef>
              <a:spcAft>
                <a:spcPts val="0"/>
              </a:spcAft>
              <a:buSzPts val="1800"/>
              <a:buChar char="•"/>
              <a:defRPr/>
            </a:lvl8pPr>
            <a:lvl9pPr lvl="8" algn="l">
              <a:lnSpc>
                <a:spcPct val="133333"/>
              </a:lnSpc>
              <a:spcBef>
                <a:spcPts val="0"/>
              </a:spcBef>
              <a:spcAft>
                <a:spcPts val="0"/>
              </a:spcAft>
              <a:buSzPts val="1800"/>
              <a:buChar char="•"/>
              <a:defRPr/>
            </a:lvl9pPr>
          </a:lstStyle>
          <a:p/>
        </p:txBody>
      </p:sp>
      <p:sp>
        <p:nvSpPr>
          <p:cNvPr id="75" name="Google Shape;75;p27"/>
          <p:cNvSpPr txBox="1"/>
          <p:nvPr>
            <p:ph idx="10" type="dt"/>
          </p:nvPr>
        </p:nvSpPr>
        <p:spPr>
          <a:xfrm>
            <a:off x="3273425" y="6505575"/>
            <a:ext cx="5230813" cy="179388"/>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sz="1200">
                <a:solidFill>
                  <a:schemeClr val="dk1"/>
                </a:solidFill>
                <a:latin typeface="Arial"/>
                <a:ea typeface="Arial"/>
                <a:cs typeface="Arial"/>
                <a:sym typeface="Arial"/>
              </a:defRPr>
            </a:lvl1pPr>
            <a:lvl2pPr lvl="1"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2pPr>
            <a:lvl3pPr lvl="2"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3pPr>
            <a:lvl4pPr lvl="3"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4pPr>
            <a:lvl5pPr lvl="4"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5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5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5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500" u="none" cap="none" strike="noStrike">
                <a:solidFill>
                  <a:schemeClr val="dk1"/>
                </a:solidFill>
                <a:latin typeface="Arial"/>
                <a:ea typeface="Arial"/>
                <a:cs typeface="Arial"/>
                <a:sym typeface="Arial"/>
              </a:defRPr>
            </a:lvl9pPr>
          </a:lstStyle>
          <a:p/>
        </p:txBody>
      </p:sp>
      <p:sp>
        <p:nvSpPr>
          <p:cNvPr id="76" name="Google Shape;76;p27"/>
          <p:cNvSpPr txBox="1"/>
          <p:nvPr>
            <p:ph idx="11" type="ftr"/>
          </p:nvPr>
        </p:nvSpPr>
        <p:spPr>
          <a:xfrm>
            <a:off x="3273425" y="6261100"/>
            <a:ext cx="5230813" cy="179388"/>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1" i="1" sz="1200">
                <a:solidFill>
                  <a:schemeClr val="dk1"/>
                </a:solidFill>
                <a:latin typeface="Arial"/>
                <a:ea typeface="Arial"/>
                <a:cs typeface="Arial"/>
                <a:sym typeface="Arial"/>
              </a:defRPr>
            </a:lvl1pPr>
            <a:lvl2pPr lvl="1"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2pPr>
            <a:lvl3pPr lvl="2"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3pPr>
            <a:lvl4pPr lvl="3"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4pPr>
            <a:lvl5pPr lvl="4"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5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5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5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500" u="none" cap="none" strike="noStrike">
                <a:solidFill>
                  <a:schemeClr val="dk1"/>
                </a:solidFill>
                <a:latin typeface="Arial"/>
                <a:ea typeface="Arial"/>
                <a:cs typeface="Arial"/>
                <a:sym typeface="Arial"/>
              </a:defRPr>
            </a:lvl9pPr>
          </a:lstStyle>
          <a:p/>
        </p:txBody>
      </p:sp>
      <p:cxnSp>
        <p:nvCxnSpPr>
          <p:cNvPr id="77" name="Google Shape;77;p27"/>
          <p:cNvCxnSpPr/>
          <p:nvPr/>
        </p:nvCxnSpPr>
        <p:spPr>
          <a:xfrm>
            <a:off x="631825" y="777875"/>
            <a:ext cx="7875588" cy="1588"/>
          </a:xfrm>
          <a:prstGeom prst="straightConnector1">
            <a:avLst/>
          </a:prstGeom>
          <a:noFill/>
          <a:ln cap="flat" cmpd="sng" w="12700">
            <a:solidFill>
              <a:schemeClr val="dk2"/>
            </a:solidFill>
            <a:prstDash val="solid"/>
            <a:round/>
            <a:headEnd len="med" w="med" type="none"/>
            <a:tailEnd len="med" w="med" type="none"/>
          </a:ln>
        </p:spPr>
      </p:cxnSp>
      <p:cxnSp>
        <p:nvCxnSpPr>
          <p:cNvPr id="78" name="Google Shape;78;p27"/>
          <p:cNvCxnSpPr/>
          <p:nvPr/>
        </p:nvCxnSpPr>
        <p:spPr>
          <a:xfrm>
            <a:off x="631825" y="6078538"/>
            <a:ext cx="7875588" cy="1587"/>
          </a:xfrm>
          <a:prstGeom prst="straightConnector1">
            <a:avLst/>
          </a:prstGeom>
          <a:noFill/>
          <a:ln cap="flat" cmpd="sng" w="12700">
            <a:solidFill>
              <a:schemeClr val="dk2"/>
            </a:solidFill>
            <a:prstDash val="solid"/>
            <a:round/>
            <a:headEnd len="med" w="med" type="none"/>
            <a:tailEnd len="med" w="med" type="none"/>
          </a:ln>
        </p:spPr>
      </p:cxnSp>
      <p:pic>
        <p:nvPicPr>
          <p:cNvPr descr="unfccc_schriftzug_big" id="79" name="Google Shape;79;p27"/>
          <p:cNvPicPr preferRelativeResize="0"/>
          <p:nvPr/>
        </p:nvPicPr>
        <p:blipFill rotWithShape="1">
          <a:blip r:embed="rId2">
            <a:alphaModFix/>
          </a:blip>
          <a:srcRect b="0" l="0" r="0" t="0"/>
          <a:stretch/>
        </p:blipFill>
        <p:spPr>
          <a:xfrm>
            <a:off x="577850" y="309563"/>
            <a:ext cx="7866063" cy="314325"/>
          </a:xfrm>
          <a:prstGeom prst="rect">
            <a:avLst/>
          </a:prstGeom>
          <a:noFill/>
          <a:ln>
            <a:noFill/>
          </a:ln>
        </p:spPr>
      </p:pic>
      <p:pic>
        <p:nvPicPr>
          <p:cNvPr descr="unfccc-letter-es-e-header" id="80" name="Google Shape;80;p27"/>
          <p:cNvPicPr preferRelativeResize="0"/>
          <p:nvPr/>
        </p:nvPicPr>
        <p:blipFill rotWithShape="1">
          <a:blip r:embed="rId3">
            <a:alphaModFix/>
          </a:blip>
          <a:srcRect b="0" l="0" r="0" t="0"/>
          <a:stretch/>
        </p:blipFill>
        <p:spPr>
          <a:xfrm>
            <a:off x="619125" y="6105525"/>
            <a:ext cx="649288" cy="64928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1" name="Shape 81"/>
        <p:cNvGrpSpPr/>
        <p:nvPr/>
      </p:nvGrpSpPr>
      <p:grpSpPr>
        <a:xfrm>
          <a:off x="0" y="0"/>
          <a:ext cx="0" cy="0"/>
          <a:chOff x="0" y="0"/>
          <a:chExt cx="0" cy="0"/>
        </a:xfrm>
      </p:grpSpPr>
      <p:sp>
        <p:nvSpPr>
          <p:cNvPr id="82" name="Google Shape;82;p28"/>
          <p:cNvSpPr txBox="1"/>
          <p:nvPr>
            <p:ph type="title"/>
          </p:nvPr>
        </p:nvSpPr>
        <p:spPr>
          <a:xfrm>
            <a:off x="722313" y="4406900"/>
            <a:ext cx="7772400" cy="1362075"/>
          </a:xfrm>
          <a:prstGeom prst="rect">
            <a:avLst/>
          </a:prstGeom>
          <a:noFill/>
          <a:ln>
            <a:noFill/>
          </a:ln>
        </p:spPr>
        <p:txBody>
          <a:bodyPr anchorCtr="0" anchor="t" bIns="0" lIns="0" spcFirstLastPara="1" rIns="0" wrap="square" tIns="0">
            <a:noAutofit/>
          </a:bodyPr>
          <a:lstStyle>
            <a:lvl1pPr lvl="0" algn="l">
              <a:lnSpc>
                <a:spcPct val="37500"/>
              </a:lnSpc>
              <a:spcBef>
                <a:spcPts val="0"/>
              </a:spcBef>
              <a:spcAft>
                <a:spcPts val="0"/>
              </a:spcAft>
              <a:buSzPts val="1400"/>
              <a:buNone/>
              <a:defRPr b="1" sz="4000" cap="none"/>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83" name="Google Shape;83;p28"/>
          <p:cNvSpPr txBox="1"/>
          <p:nvPr>
            <p:ph idx="1" type="body"/>
          </p:nvPr>
        </p:nvSpPr>
        <p:spPr>
          <a:xfrm>
            <a:off x="722313" y="2906713"/>
            <a:ext cx="7772400" cy="1500187"/>
          </a:xfrm>
          <a:prstGeom prst="rect">
            <a:avLst/>
          </a:prstGeom>
          <a:noFill/>
          <a:ln>
            <a:noFill/>
          </a:ln>
        </p:spPr>
        <p:txBody>
          <a:bodyPr anchorCtr="0" anchor="b" bIns="0" lIns="0" spcFirstLastPara="1" rIns="0" wrap="square" tIns="0">
            <a:noAutofit/>
          </a:bodyPr>
          <a:lstStyle>
            <a:lvl1pPr indent="-228600" lvl="0" marL="457200" algn="l">
              <a:lnSpc>
                <a:spcPct val="120000"/>
              </a:lnSpc>
              <a:spcBef>
                <a:spcPts val="0"/>
              </a:spcBef>
              <a:spcAft>
                <a:spcPts val="0"/>
              </a:spcAft>
              <a:buSzPts val="2000"/>
              <a:buFont typeface="Arial"/>
              <a:buNone/>
              <a:defRPr sz="2000"/>
            </a:lvl1pPr>
            <a:lvl2pPr indent="-228600" lvl="1" marL="914400" algn="l">
              <a:lnSpc>
                <a:spcPct val="133333"/>
              </a:lnSpc>
              <a:spcBef>
                <a:spcPts val="0"/>
              </a:spcBef>
              <a:spcAft>
                <a:spcPts val="0"/>
              </a:spcAft>
              <a:buSzPts val="1800"/>
              <a:buFont typeface="Arial"/>
              <a:buNone/>
              <a:defRPr sz="1800"/>
            </a:lvl2pPr>
            <a:lvl3pPr indent="-228600" lvl="2" marL="1371600" algn="l">
              <a:lnSpc>
                <a:spcPct val="150000"/>
              </a:lnSpc>
              <a:spcBef>
                <a:spcPts val="0"/>
              </a:spcBef>
              <a:spcAft>
                <a:spcPts val="0"/>
              </a:spcAft>
              <a:buSzPts val="1600"/>
              <a:buFont typeface="Arial"/>
              <a:buNone/>
              <a:defRPr sz="1600"/>
            </a:lvl3pPr>
            <a:lvl4pPr indent="-228600" lvl="3" marL="1828800" algn="l">
              <a:lnSpc>
                <a:spcPct val="171428"/>
              </a:lnSpc>
              <a:spcBef>
                <a:spcPts val="0"/>
              </a:spcBef>
              <a:spcAft>
                <a:spcPts val="0"/>
              </a:spcAft>
              <a:buSzPts val="1400"/>
              <a:buFont typeface="Arial"/>
              <a:buNone/>
              <a:defRPr sz="1400"/>
            </a:lvl4pPr>
            <a:lvl5pPr indent="-228600" lvl="4" marL="2286000" algn="l">
              <a:lnSpc>
                <a:spcPct val="171428"/>
              </a:lnSpc>
              <a:spcBef>
                <a:spcPts val="0"/>
              </a:spcBef>
              <a:spcAft>
                <a:spcPts val="0"/>
              </a:spcAft>
              <a:buSzPts val="1400"/>
              <a:buFont typeface="Arial"/>
              <a:buNone/>
              <a:defRPr sz="1400"/>
            </a:lvl5pPr>
            <a:lvl6pPr indent="-228600" lvl="5" marL="2743200" algn="l">
              <a:lnSpc>
                <a:spcPct val="171428"/>
              </a:lnSpc>
              <a:spcBef>
                <a:spcPts val="0"/>
              </a:spcBef>
              <a:spcAft>
                <a:spcPts val="0"/>
              </a:spcAft>
              <a:buSzPts val="1400"/>
              <a:buFont typeface="Arial"/>
              <a:buNone/>
              <a:defRPr sz="1400"/>
            </a:lvl6pPr>
            <a:lvl7pPr indent="-228600" lvl="6" marL="3200400" algn="l">
              <a:lnSpc>
                <a:spcPct val="171428"/>
              </a:lnSpc>
              <a:spcBef>
                <a:spcPts val="0"/>
              </a:spcBef>
              <a:spcAft>
                <a:spcPts val="0"/>
              </a:spcAft>
              <a:buSzPts val="1400"/>
              <a:buFont typeface="Arial"/>
              <a:buNone/>
              <a:defRPr sz="1400"/>
            </a:lvl7pPr>
            <a:lvl8pPr indent="-228600" lvl="7" marL="3657600" algn="l">
              <a:lnSpc>
                <a:spcPct val="171428"/>
              </a:lnSpc>
              <a:spcBef>
                <a:spcPts val="0"/>
              </a:spcBef>
              <a:spcAft>
                <a:spcPts val="0"/>
              </a:spcAft>
              <a:buSzPts val="1400"/>
              <a:buFont typeface="Arial"/>
              <a:buNone/>
              <a:defRPr sz="1400"/>
            </a:lvl8pPr>
            <a:lvl9pPr indent="-228600" lvl="8" marL="4114800" algn="l">
              <a:lnSpc>
                <a:spcPct val="171428"/>
              </a:lnSpc>
              <a:spcBef>
                <a:spcPts val="0"/>
              </a:spcBef>
              <a:spcAft>
                <a:spcPts val="0"/>
              </a:spcAft>
              <a:buSzPts val="1400"/>
              <a:buFont typeface="Arial"/>
              <a:buNone/>
              <a:defRPr sz="14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4" name="Shape 84"/>
        <p:cNvGrpSpPr/>
        <p:nvPr/>
      </p:nvGrpSpPr>
      <p:grpSpPr>
        <a:xfrm>
          <a:off x="0" y="0"/>
          <a:ext cx="0" cy="0"/>
          <a:chOff x="0" y="0"/>
          <a:chExt cx="0" cy="0"/>
        </a:xfrm>
      </p:grpSpPr>
      <p:sp>
        <p:nvSpPr>
          <p:cNvPr id="85" name="Google Shape;85;p29"/>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86" name="Google Shape;86;p29"/>
          <p:cNvSpPr txBox="1"/>
          <p:nvPr>
            <p:ph idx="1" type="body"/>
          </p:nvPr>
        </p:nvSpPr>
        <p:spPr>
          <a:xfrm>
            <a:off x="635000" y="1263650"/>
            <a:ext cx="3857625" cy="4327525"/>
          </a:xfrm>
          <a:prstGeom prst="rect">
            <a:avLst/>
          </a:prstGeom>
          <a:noFill/>
          <a:ln>
            <a:noFill/>
          </a:ln>
        </p:spPr>
        <p:txBody>
          <a:bodyPr anchorCtr="0" anchor="t" bIns="0" lIns="0" spcFirstLastPara="1" rIns="0" wrap="square" tIns="0">
            <a:noAutofit/>
          </a:bodyPr>
          <a:lstStyle>
            <a:lvl1pPr indent="-406400" lvl="0" marL="457200" algn="l">
              <a:lnSpc>
                <a:spcPct val="85714"/>
              </a:lnSpc>
              <a:spcBef>
                <a:spcPts val="0"/>
              </a:spcBef>
              <a:spcAft>
                <a:spcPts val="0"/>
              </a:spcAft>
              <a:buSzPts val="2800"/>
              <a:buFont typeface="Arial"/>
              <a:buChar char="•"/>
              <a:defRPr sz="2800"/>
            </a:lvl1pPr>
            <a:lvl2pPr indent="-381000" lvl="1" marL="914400" algn="l">
              <a:lnSpc>
                <a:spcPct val="100000"/>
              </a:lnSpc>
              <a:spcBef>
                <a:spcPts val="0"/>
              </a:spcBef>
              <a:spcAft>
                <a:spcPts val="0"/>
              </a:spcAft>
              <a:buSzPts val="2400"/>
              <a:buFont typeface="Arial"/>
              <a:buAutoNum type="alphaLcParenR"/>
              <a:defRPr sz="2400"/>
            </a:lvl2pPr>
            <a:lvl3pPr indent="-355600" lvl="2" marL="1371600" algn="l">
              <a:lnSpc>
                <a:spcPct val="120000"/>
              </a:lnSpc>
              <a:spcBef>
                <a:spcPts val="0"/>
              </a:spcBef>
              <a:spcAft>
                <a:spcPts val="0"/>
              </a:spcAft>
              <a:buSzPts val="2000"/>
              <a:buFont typeface="Arial"/>
              <a:buChar char="•"/>
              <a:defRPr sz="2000"/>
            </a:lvl3pPr>
            <a:lvl4pPr indent="-342900" lvl="3" marL="1828800" algn="l">
              <a:lnSpc>
                <a:spcPct val="133333"/>
              </a:lnSpc>
              <a:spcBef>
                <a:spcPts val="0"/>
              </a:spcBef>
              <a:spcAft>
                <a:spcPts val="0"/>
              </a:spcAft>
              <a:buSzPts val="1800"/>
              <a:buFont typeface="Arial"/>
              <a:buChar char="•"/>
              <a:defRPr sz="1800"/>
            </a:lvl4pPr>
            <a:lvl5pPr indent="-342900" lvl="4" marL="2286000" algn="l">
              <a:lnSpc>
                <a:spcPct val="133333"/>
              </a:lnSpc>
              <a:spcBef>
                <a:spcPts val="0"/>
              </a:spcBef>
              <a:spcAft>
                <a:spcPts val="0"/>
              </a:spcAft>
              <a:buSzPts val="1800"/>
              <a:buFont typeface="Arial"/>
              <a:buChar char="•"/>
              <a:defRPr sz="1800"/>
            </a:lvl5pPr>
            <a:lvl6pPr indent="-342900" lvl="5" marL="2743200" algn="l">
              <a:lnSpc>
                <a:spcPct val="133333"/>
              </a:lnSpc>
              <a:spcBef>
                <a:spcPts val="0"/>
              </a:spcBef>
              <a:spcAft>
                <a:spcPts val="0"/>
              </a:spcAft>
              <a:buSzPts val="1800"/>
              <a:buFont typeface="Arial"/>
              <a:buChar char="•"/>
              <a:defRPr sz="1800"/>
            </a:lvl6pPr>
            <a:lvl7pPr indent="-342900" lvl="6" marL="3200400" algn="l">
              <a:lnSpc>
                <a:spcPct val="133333"/>
              </a:lnSpc>
              <a:spcBef>
                <a:spcPts val="0"/>
              </a:spcBef>
              <a:spcAft>
                <a:spcPts val="0"/>
              </a:spcAft>
              <a:buSzPts val="1800"/>
              <a:buFont typeface="Arial"/>
              <a:buChar char="•"/>
              <a:defRPr sz="1800"/>
            </a:lvl7pPr>
            <a:lvl8pPr indent="-342900" lvl="7" marL="3657600" algn="l">
              <a:lnSpc>
                <a:spcPct val="133333"/>
              </a:lnSpc>
              <a:spcBef>
                <a:spcPts val="0"/>
              </a:spcBef>
              <a:spcAft>
                <a:spcPts val="0"/>
              </a:spcAft>
              <a:buSzPts val="1800"/>
              <a:buFont typeface="Arial"/>
              <a:buChar char="•"/>
              <a:defRPr sz="1800"/>
            </a:lvl8pPr>
            <a:lvl9pPr indent="-342900" lvl="8" marL="4114800" algn="l">
              <a:lnSpc>
                <a:spcPct val="133333"/>
              </a:lnSpc>
              <a:spcBef>
                <a:spcPts val="0"/>
              </a:spcBef>
              <a:spcAft>
                <a:spcPts val="0"/>
              </a:spcAft>
              <a:buSzPts val="1800"/>
              <a:buFont typeface="Arial"/>
              <a:buChar char="•"/>
              <a:defRPr sz="1800"/>
            </a:lvl9pPr>
          </a:lstStyle>
          <a:p/>
        </p:txBody>
      </p:sp>
      <p:sp>
        <p:nvSpPr>
          <p:cNvPr id="87" name="Google Shape;87;p29"/>
          <p:cNvSpPr txBox="1"/>
          <p:nvPr>
            <p:ph idx="2" type="body"/>
          </p:nvPr>
        </p:nvSpPr>
        <p:spPr>
          <a:xfrm>
            <a:off x="4645025" y="1263650"/>
            <a:ext cx="3857625" cy="4327525"/>
          </a:xfrm>
          <a:prstGeom prst="rect">
            <a:avLst/>
          </a:prstGeom>
          <a:noFill/>
          <a:ln>
            <a:noFill/>
          </a:ln>
        </p:spPr>
        <p:txBody>
          <a:bodyPr anchorCtr="0" anchor="t" bIns="0" lIns="0" spcFirstLastPara="1" rIns="0" wrap="square" tIns="0">
            <a:noAutofit/>
          </a:bodyPr>
          <a:lstStyle>
            <a:lvl1pPr indent="-406400" lvl="0" marL="457200" algn="l">
              <a:lnSpc>
                <a:spcPct val="85714"/>
              </a:lnSpc>
              <a:spcBef>
                <a:spcPts val="0"/>
              </a:spcBef>
              <a:spcAft>
                <a:spcPts val="0"/>
              </a:spcAft>
              <a:buSzPts val="2800"/>
              <a:buFont typeface="Arial"/>
              <a:buChar char="•"/>
              <a:defRPr sz="2800"/>
            </a:lvl1pPr>
            <a:lvl2pPr indent="-381000" lvl="1" marL="914400" algn="l">
              <a:lnSpc>
                <a:spcPct val="100000"/>
              </a:lnSpc>
              <a:spcBef>
                <a:spcPts val="0"/>
              </a:spcBef>
              <a:spcAft>
                <a:spcPts val="0"/>
              </a:spcAft>
              <a:buSzPts val="2400"/>
              <a:buFont typeface="Arial"/>
              <a:buAutoNum type="alphaLcParenR"/>
              <a:defRPr sz="2400"/>
            </a:lvl2pPr>
            <a:lvl3pPr indent="-355600" lvl="2" marL="1371600" algn="l">
              <a:lnSpc>
                <a:spcPct val="120000"/>
              </a:lnSpc>
              <a:spcBef>
                <a:spcPts val="0"/>
              </a:spcBef>
              <a:spcAft>
                <a:spcPts val="0"/>
              </a:spcAft>
              <a:buSzPts val="2000"/>
              <a:buFont typeface="Arial"/>
              <a:buChar char="•"/>
              <a:defRPr sz="2000"/>
            </a:lvl3pPr>
            <a:lvl4pPr indent="-342900" lvl="3" marL="1828800" algn="l">
              <a:lnSpc>
                <a:spcPct val="133333"/>
              </a:lnSpc>
              <a:spcBef>
                <a:spcPts val="0"/>
              </a:spcBef>
              <a:spcAft>
                <a:spcPts val="0"/>
              </a:spcAft>
              <a:buSzPts val="1800"/>
              <a:buFont typeface="Arial"/>
              <a:buChar char="•"/>
              <a:defRPr sz="1800"/>
            </a:lvl4pPr>
            <a:lvl5pPr indent="-342900" lvl="4" marL="2286000" algn="l">
              <a:lnSpc>
                <a:spcPct val="133333"/>
              </a:lnSpc>
              <a:spcBef>
                <a:spcPts val="0"/>
              </a:spcBef>
              <a:spcAft>
                <a:spcPts val="0"/>
              </a:spcAft>
              <a:buSzPts val="1800"/>
              <a:buFont typeface="Arial"/>
              <a:buChar char="•"/>
              <a:defRPr sz="1800"/>
            </a:lvl5pPr>
            <a:lvl6pPr indent="-342900" lvl="5" marL="2743200" algn="l">
              <a:lnSpc>
                <a:spcPct val="133333"/>
              </a:lnSpc>
              <a:spcBef>
                <a:spcPts val="0"/>
              </a:spcBef>
              <a:spcAft>
                <a:spcPts val="0"/>
              </a:spcAft>
              <a:buSzPts val="1800"/>
              <a:buFont typeface="Arial"/>
              <a:buChar char="•"/>
              <a:defRPr sz="1800"/>
            </a:lvl6pPr>
            <a:lvl7pPr indent="-342900" lvl="6" marL="3200400" algn="l">
              <a:lnSpc>
                <a:spcPct val="133333"/>
              </a:lnSpc>
              <a:spcBef>
                <a:spcPts val="0"/>
              </a:spcBef>
              <a:spcAft>
                <a:spcPts val="0"/>
              </a:spcAft>
              <a:buSzPts val="1800"/>
              <a:buFont typeface="Arial"/>
              <a:buChar char="•"/>
              <a:defRPr sz="1800"/>
            </a:lvl7pPr>
            <a:lvl8pPr indent="-342900" lvl="7" marL="3657600" algn="l">
              <a:lnSpc>
                <a:spcPct val="133333"/>
              </a:lnSpc>
              <a:spcBef>
                <a:spcPts val="0"/>
              </a:spcBef>
              <a:spcAft>
                <a:spcPts val="0"/>
              </a:spcAft>
              <a:buSzPts val="1800"/>
              <a:buFont typeface="Arial"/>
              <a:buChar char="•"/>
              <a:defRPr sz="1800"/>
            </a:lvl8pPr>
            <a:lvl9pPr indent="-342900" lvl="8" marL="4114800" algn="l">
              <a:lnSpc>
                <a:spcPct val="133333"/>
              </a:lnSpc>
              <a:spcBef>
                <a:spcPts val="0"/>
              </a:spcBef>
              <a:spcAft>
                <a:spcPts val="0"/>
              </a:spcAft>
              <a:buSzPts val="1800"/>
              <a:buFont typeface="Arial"/>
              <a:buChar char="•"/>
              <a:defRPr sz="1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 name="Shape 88"/>
        <p:cNvGrpSpPr/>
        <p:nvPr/>
      </p:nvGrpSpPr>
      <p:grpSpPr>
        <a:xfrm>
          <a:off x="0" y="0"/>
          <a:ext cx="0" cy="0"/>
          <a:chOff x="0" y="0"/>
          <a:chExt cx="0" cy="0"/>
        </a:xfrm>
      </p:grpSpPr>
      <p:sp>
        <p:nvSpPr>
          <p:cNvPr id="89" name="Google Shape;89;p30"/>
          <p:cNvSpPr txBox="1"/>
          <p:nvPr>
            <p:ph type="title"/>
          </p:nvPr>
        </p:nvSpPr>
        <p:spPr>
          <a:xfrm>
            <a:off x="457200" y="274638"/>
            <a:ext cx="8229600" cy="1143000"/>
          </a:xfrm>
          <a:prstGeom prst="rect">
            <a:avLst/>
          </a:prstGeom>
          <a:noFill/>
          <a:ln>
            <a:noFill/>
          </a:ln>
        </p:spPr>
        <p:txBody>
          <a:bodyPr anchorCtr="0" anchor="ctr" bIns="0" lIns="0" spcFirstLastPara="1" rIns="0" wrap="square" tIns="0">
            <a:noAutofit/>
          </a:bodyPr>
          <a:lstStyle>
            <a:lvl1pPr lvl="0" algn="l">
              <a:lnSpc>
                <a:spcPct val="125000"/>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90" name="Google Shape;90;p30"/>
          <p:cNvSpPr txBox="1"/>
          <p:nvPr>
            <p:ph idx="1" type="body"/>
          </p:nvPr>
        </p:nvSpPr>
        <p:spPr>
          <a:xfrm>
            <a:off x="457200" y="1535113"/>
            <a:ext cx="4040188" cy="639762"/>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0"/>
              </a:spcBef>
              <a:spcAft>
                <a:spcPts val="0"/>
              </a:spcAft>
              <a:buSzPts val="2400"/>
              <a:buFont typeface="Arial"/>
              <a:buNone/>
              <a:defRPr b="1" sz="2400"/>
            </a:lvl1pPr>
            <a:lvl2pPr indent="-228600" lvl="1" marL="914400" algn="l">
              <a:lnSpc>
                <a:spcPct val="120000"/>
              </a:lnSpc>
              <a:spcBef>
                <a:spcPts val="0"/>
              </a:spcBef>
              <a:spcAft>
                <a:spcPts val="0"/>
              </a:spcAft>
              <a:buSzPts val="2000"/>
              <a:buFont typeface="Arial"/>
              <a:buNone/>
              <a:defRPr b="1" sz="2000"/>
            </a:lvl2pPr>
            <a:lvl3pPr indent="-228600" lvl="2" marL="1371600" algn="l">
              <a:lnSpc>
                <a:spcPct val="133333"/>
              </a:lnSpc>
              <a:spcBef>
                <a:spcPts val="0"/>
              </a:spcBef>
              <a:spcAft>
                <a:spcPts val="0"/>
              </a:spcAft>
              <a:buSzPts val="1800"/>
              <a:buFont typeface="Arial"/>
              <a:buNone/>
              <a:defRPr b="1" sz="1800"/>
            </a:lvl3pPr>
            <a:lvl4pPr indent="-228600" lvl="3" marL="1828800" algn="l">
              <a:lnSpc>
                <a:spcPct val="150000"/>
              </a:lnSpc>
              <a:spcBef>
                <a:spcPts val="0"/>
              </a:spcBef>
              <a:spcAft>
                <a:spcPts val="0"/>
              </a:spcAft>
              <a:buSzPts val="1600"/>
              <a:buFont typeface="Arial"/>
              <a:buNone/>
              <a:defRPr b="1" sz="1600"/>
            </a:lvl4pPr>
            <a:lvl5pPr indent="-228600" lvl="4" marL="2286000" algn="l">
              <a:lnSpc>
                <a:spcPct val="150000"/>
              </a:lnSpc>
              <a:spcBef>
                <a:spcPts val="0"/>
              </a:spcBef>
              <a:spcAft>
                <a:spcPts val="0"/>
              </a:spcAft>
              <a:buSzPts val="1600"/>
              <a:buFont typeface="Arial"/>
              <a:buNone/>
              <a:defRPr b="1" sz="1600"/>
            </a:lvl5pPr>
            <a:lvl6pPr indent="-228600" lvl="5" marL="2743200" algn="l">
              <a:lnSpc>
                <a:spcPct val="150000"/>
              </a:lnSpc>
              <a:spcBef>
                <a:spcPts val="0"/>
              </a:spcBef>
              <a:spcAft>
                <a:spcPts val="0"/>
              </a:spcAft>
              <a:buSzPts val="1600"/>
              <a:buFont typeface="Arial"/>
              <a:buNone/>
              <a:defRPr b="1" sz="1600"/>
            </a:lvl6pPr>
            <a:lvl7pPr indent="-228600" lvl="6" marL="3200400" algn="l">
              <a:lnSpc>
                <a:spcPct val="150000"/>
              </a:lnSpc>
              <a:spcBef>
                <a:spcPts val="0"/>
              </a:spcBef>
              <a:spcAft>
                <a:spcPts val="0"/>
              </a:spcAft>
              <a:buSzPts val="1600"/>
              <a:buFont typeface="Arial"/>
              <a:buNone/>
              <a:defRPr b="1" sz="1600"/>
            </a:lvl7pPr>
            <a:lvl8pPr indent="-228600" lvl="7" marL="3657600" algn="l">
              <a:lnSpc>
                <a:spcPct val="150000"/>
              </a:lnSpc>
              <a:spcBef>
                <a:spcPts val="0"/>
              </a:spcBef>
              <a:spcAft>
                <a:spcPts val="0"/>
              </a:spcAft>
              <a:buSzPts val="1600"/>
              <a:buFont typeface="Arial"/>
              <a:buNone/>
              <a:defRPr b="1" sz="1600"/>
            </a:lvl8pPr>
            <a:lvl9pPr indent="-228600" lvl="8" marL="4114800" algn="l">
              <a:lnSpc>
                <a:spcPct val="150000"/>
              </a:lnSpc>
              <a:spcBef>
                <a:spcPts val="0"/>
              </a:spcBef>
              <a:spcAft>
                <a:spcPts val="0"/>
              </a:spcAft>
              <a:buSzPts val="1600"/>
              <a:buFont typeface="Arial"/>
              <a:buNone/>
              <a:defRPr b="1" sz="1600"/>
            </a:lvl9pPr>
          </a:lstStyle>
          <a:p/>
        </p:txBody>
      </p:sp>
      <p:sp>
        <p:nvSpPr>
          <p:cNvPr id="91" name="Google Shape;91;p30"/>
          <p:cNvSpPr txBox="1"/>
          <p:nvPr>
            <p:ph idx="2" type="body"/>
          </p:nvPr>
        </p:nvSpPr>
        <p:spPr>
          <a:xfrm>
            <a:off x="457200" y="2174875"/>
            <a:ext cx="4040188" cy="3951288"/>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Font typeface="Arial"/>
              <a:buChar char="•"/>
              <a:defRPr sz="2400"/>
            </a:lvl1pPr>
            <a:lvl2pPr indent="-355600" lvl="1" marL="914400" algn="l">
              <a:lnSpc>
                <a:spcPct val="120000"/>
              </a:lnSpc>
              <a:spcBef>
                <a:spcPts val="0"/>
              </a:spcBef>
              <a:spcAft>
                <a:spcPts val="0"/>
              </a:spcAft>
              <a:buSzPts val="2000"/>
              <a:buFont typeface="Arial"/>
              <a:buAutoNum type="alphaLcParenR"/>
              <a:defRPr sz="2000"/>
            </a:lvl2pPr>
            <a:lvl3pPr indent="-342900" lvl="2" marL="1371600" algn="l">
              <a:lnSpc>
                <a:spcPct val="133333"/>
              </a:lnSpc>
              <a:spcBef>
                <a:spcPts val="0"/>
              </a:spcBef>
              <a:spcAft>
                <a:spcPts val="0"/>
              </a:spcAft>
              <a:buSzPts val="1800"/>
              <a:buFont typeface="Arial"/>
              <a:buChar char="•"/>
              <a:defRPr sz="1800"/>
            </a:lvl3pPr>
            <a:lvl4pPr indent="-330200" lvl="3" marL="1828800" algn="l">
              <a:lnSpc>
                <a:spcPct val="150000"/>
              </a:lnSpc>
              <a:spcBef>
                <a:spcPts val="0"/>
              </a:spcBef>
              <a:spcAft>
                <a:spcPts val="0"/>
              </a:spcAft>
              <a:buSzPts val="1600"/>
              <a:buFont typeface="Arial"/>
              <a:buChar char="•"/>
              <a:defRPr sz="1600"/>
            </a:lvl4pPr>
            <a:lvl5pPr indent="-330200" lvl="4" marL="2286000" algn="l">
              <a:lnSpc>
                <a:spcPct val="150000"/>
              </a:lnSpc>
              <a:spcBef>
                <a:spcPts val="0"/>
              </a:spcBef>
              <a:spcAft>
                <a:spcPts val="0"/>
              </a:spcAft>
              <a:buSzPts val="1600"/>
              <a:buFont typeface="Arial"/>
              <a:buChar char="•"/>
              <a:defRPr sz="1600"/>
            </a:lvl5pPr>
            <a:lvl6pPr indent="-330200" lvl="5" marL="2743200" algn="l">
              <a:lnSpc>
                <a:spcPct val="150000"/>
              </a:lnSpc>
              <a:spcBef>
                <a:spcPts val="0"/>
              </a:spcBef>
              <a:spcAft>
                <a:spcPts val="0"/>
              </a:spcAft>
              <a:buSzPts val="1600"/>
              <a:buFont typeface="Arial"/>
              <a:buChar char="•"/>
              <a:defRPr sz="1600"/>
            </a:lvl6pPr>
            <a:lvl7pPr indent="-330200" lvl="6" marL="3200400" algn="l">
              <a:lnSpc>
                <a:spcPct val="150000"/>
              </a:lnSpc>
              <a:spcBef>
                <a:spcPts val="0"/>
              </a:spcBef>
              <a:spcAft>
                <a:spcPts val="0"/>
              </a:spcAft>
              <a:buSzPts val="1600"/>
              <a:buFont typeface="Arial"/>
              <a:buChar char="•"/>
              <a:defRPr sz="1600"/>
            </a:lvl7pPr>
            <a:lvl8pPr indent="-330200" lvl="7" marL="3657600" algn="l">
              <a:lnSpc>
                <a:spcPct val="150000"/>
              </a:lnSpc>
              <a:spcBef>
                <a:spcPts val="0"/>
              </a:spcBef>
              <a:spcAft>
                <a:spcPts val="0"/>
              </a:spcAft>
              <a:buSzPts val="1600"/>
              <a:buFont typeface="Arial"/>
              <a:buChar char="•"/>
              <a:defRPr sz="1600"/>
            </a:lvl8pPr>
            <a:lvl9pPr indent="-330200" lvl="8" marL="4114800" algn="l">
              <a:lnSpc>
                <a:spcPct val="150000"/>
              </a:lnSpc>
              <a:spcBef>
                <a:spcPts val="0"/>
              </a:spcBef>
              <a:spcAft>
                <a:spcPts val="0"/>
              </a:spcAft>
              <a:buSzPts val="1600"/>
              <a:buFont typeface="Arial"/>
              <a:buChar char="•"/>
              <a:defRPr sz="1600"/>
            </a:lvl9pPr>
          </a:lstStyle>
          <a:p/>
        </p:txBody>
      </p:sp>
      <p:sp>
        <p:nvSpPr>
          <p:cNvPr id="92" name="Google Shape;92;p30"/>
          <p:cNvSpPr txBox="1"/>
          <p:nvPr>
            <p:ph idx="3" type="body"/>
          </p:nvPr>
        </p:nvSpPr>
        <p:spPr>
          <a:xfrm>
            <a:off x="4645025" y="1535113"/>
            <a:ext cx="4041775" cy="639762"/>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0"/>
              </a:spcBef>
              <a:spcAft>
                <a:spcPts val="0"/>
              </a:spcAft>
              <a:buSzPts val="2400"/>
              <a:buFont typeface="Arial"/>
              <a:buNone/>
              <a:defRPr b="1" sz="2400"/>
            </a:lvl1pPr>
            <a:lvl2pPr indent="-228600" lvl="1" marL="914400" algn="l">
              <a:lnSpc>
                <a:spcPct val="120000"/>
              </a:lnSpc>
              <a:spcBef>
                <a:spcPts val="0"/>
              </a:spcBef>
              <a:spcAft>
                <a:spcPts val="0"/>
              </a:spcAft>
              <a:buSzPts val="2000"/>
              <a:buFont typeface="Arial"/>
              <a:buNone/>
              <a:defRPr b="1" sz="2000"/>
            </a:lvl2pPr>
            <a:lvl3pPr indent="-228600" lvl="2" marL="1371600" algn="l">
              <a:lnSpc>
                <a:spcPct val="133333"/>
              </a:lnSpc>
              <a:spcBef>
                <a:spcPts val="0"/>
              </a:spcBef>
              <a:spcAft>
                <a:spcPts val="0"/>
              </a:spcAft>
              <a:buSzPts val="1800"/>
              <a:buFont typeface="Arial"/>
              <a:buNone/>
              <a:defRPr b="1" sz="1800"/>
            </a:lvl3pPr>
            <a:lvl4pPr indent="-228600" lvl="3" marL="1828800" algn="l">
              <a:lnSpc>
                <a:spcPct val="150000"/>
              </a:lnSpc>
              <a:spcBef>
                <a:spcPts val="0"/>
              </a:spcBef>
              <a:spcAft>
                <a:spcPts val="0"/>
              </a:spcAft>
              <a:buSzPts val="1600"/>
              <a:buFont typeface="Arial"/>
              <a:buNone/>
              <a:defRPr b="1" sz="1600"/>
            </a:lvl4pPr>
            <a:lvl5pPr indent="-228600" lvl="4" marL="2286000" algn="l">
              <a:lnSpc>
                <a:spcPct val="150000"/>
              </a:lnSpc>
              <a:spcBef>
                <a:spcPts val="0"/>
              </a:spcBef>
              <a:spcAft>
                <a:spcPts val="0"/>
              </a:spcAft>
              <a:buSzPts val="1600"/>
              <a:buFont typeface="Arial"/>
              <a:buNone/>
              <a:defRPr b="1" sz="1600"/>
            </a:lvl5pPr>
            <a:lvl6pPr indent="-228600" lvl="5" marL="2743200" algn="l">
              <a:lnSpc>
                <a:spcPct val="150000"/>
              </a:lnSpc>
              <a:spcBef>
                <a:spcPts val="0"/>
              </a:spcBef>
              <a:spcAft>
                <a:spcPts val="0"/>
              </a:spcAft>
              <a:buSzPts val="1600"/>
              <a:buFont typeface="Arial"/>
              <a:buNone/>
              <a:defRPr b="1" sz="1600"/>
            </a:lvl6pPr>
            <a:lvl7pPr indent="-228600" lvl="6" marL="3200400" algn="l">
              <a:lnSpc>
                <a:spcPct val="150000"/>
              </a:lnSpc>
              <a:spcBef>
                <a:spcPts val="0"/>
              </a:spcBef>
              <a:spcAft>
                <a:spcPts val="0"/>
              </a:spcAft>
              <a:buSzPts val="1600"/>
              <a:buFont typeface="Arial"/>
              <a:buNone/>
              <a:defRPr b="1" sz="1600"/>
            </a:lvl7pPr>
            <a:lvl8pPr indent="-228600" lvl="7" marL="3657600" algn="l">
              <a:lnSpc>
                <a:spcPct val="150000"/>
              </a:lnSpc>
              <a:spcBef>
                <a:spcPts val="0"/>
              </a:spcBef>
              <a:spcAft>
                <a:spcPts val="0"/>
              </a:spcAft>
              <a:buSzPts val="1600"/>
              <a:buFont typeface="Arial"/>
              <a:buNone/>
              <a:defRPr b="1" sz="1600"/>
            </a:lvl8pPr>
            <a:lvl9pPr indent="-228600" lvl="8" marL="4114800" algn="l">
              <a:lnSpc>
                <a:spcPct val="150000"/>
              </a:lnSpc>
              <a:spcBef>
                <a:spcPts val="0"/>
              </a:spcBef>
              <a:spcAft>
                <a:spcPts val="0"/>
              </a:spcAft>
              <a:buSzPts val="1600"/>
              <a:buFont typeface="Arial"/>
              <a:buNone/>
              <a:defRPr b="1" sz="1600"/>
            </a:lvl9pPr>
          </a:lstStyle>
          <a:p/>
        </p:txBody>
      </p:sp>
      <p:sp>
        <p:nvSpPr>
          <p:cNvPr id="93" name="Google Shape;93;p30"/>
          <p:cNvSpPr txBox="1"/>
          <p:nvPr>
            <p:ph idx="4" type="body"/>
          </p:nvPr>
        </p:nvSpPr>
        <p:spPr>
          <a:xfrm>
            <a:off x="4645025" y="2174875"/>
            <a:ext cx="4041775" cy="3951288"/>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Font typeface="Arial"/>
              <a:buChar char="•"/>
              <a:defRPr sz="2400"/>
            </a:lvl1pPr>
            <a:lvl2pPr indent="-355600" lvl="1" marL="914400" algn="l">
              <a:lnSpc>
                <a:spcPct val="120000"/>
              </a:lnSpc>
              <a:spcBef>
                <a:spcPts val="0"/>
              </a:spcBef>
              <a:spcAft>
                <a:spcPts val="0"/>
              </a:spcAft>
              <a:buSzPts val="2000"/>
              <a:buFont typeface="Arial"/>
              <a:buAutoNum type="alphaLcParenR"/>
              <a:defRPr sz="2000"/>
            </a:lvl2pPr>
            <a:lvl3pPr indent="-342900" lvl="2" marL="1371600" algn="l">
              <a:lnSpc>
                <a:spcPct val="133333"/>
              </a:lnSpc>
              <a:spcBef>
                <a:spcPts val="0"/>
              </a:spcBef>
              <a:spcAft>
                <a:spcPts val="0"/>
              </a:spcAft>
              <a:buSzPts val="1800"/>
              <a:buFont typeface="Arial"/>
              <a:buChar char="•"/>
              <a:defRPr sz="1800"/>
            </a:lvl3pPr>
            <a:lvl4pPr indent="-330200" lvl="3" marL="1828800" algn="l">
              <a:lnSpc>
                <a:spcPct val="150000"/>
              </a:lnSpc>
              <a:spcBef>
                <a:spcPts val="0"/>
              </a:spcBef>
              <a:spcAft>
                <a:spcPts val="0"/>
              </a:spcAft>
              <a:buSzPts val="1600"/>
              <a:buFont typeface="Arial"/>
              <a:buChar char="•"/>
              <a:defRPr sz="1600"/>
            </a:lvl4pPr>
            <a:lvl5pPr indent="-330200" lvl="4" marL="2286000" algn="l">
              <a:lnSpc>
                <a:spcPct val="150000"/>
              </a:lnSpc>
              <a:spcBef>
                <a:spcPts val="0"/>
              </a:spcBef>
              <a:spcAft>
                <a:spcPts val="0"/>
              </a:spcAft>
              <a:buSzPts val="1600"/>
              <a:buFont typeface="Arial"/>
              <a:buChar char="•"/>
              <a:defRPr sz="1600"/>
            </a:lvl5pPr>
            <a:lvl6pPr indent="-330200" lvl="5" marL="2743200" algn="l">
              <a:lnSpc>
                <a:spcPct val="150000"/>
              </a:lnSpc>
              <a:spcBef>
                <a:spcPts val="0"/>
              </a:spcBef>
              <a:spcAft>
                <a:spcPts val="0"/>
              </a:spcAft>
              <a:buSzPts val="1600"/>
              <a:buFont typeface="Arial"/>
              <a:buChar char="•"/>
              <a:defRPr sz="1600"/>
            </a:lvl6pPr>
            <a:lvl7pPr indent="-330200" lvl="6" marL="3200400" algn="l">
              <a:lnSpc>
                <a:spcPct val="150000"/>
              </a:lnSpc>
              <a:spcBef>
                <a:spcPts val="0"/>
              </a:spcBef>
              <a:spcAft>
                <a:spcPts val="0"/>
              </a:spcAft>
              <a:buSzPts val="1600"/>
              <a:buFont typeface="Arial"/>
              <a:buChar char="•"/>
              <a:defRPr sz="1600"/>
            </a:lvl7pPr>
            <a:lvl8pPr indent="-330200" lvl="7" marL="3657600" algn="l">
              <a:lnSpc>
                <a:spcPct val="150000"/>
              </a:lnSpc>
              <a:spcBef>
                <a:spcPts val="0"/>
              </a:spcBef>
              <a:spcAft>
                <a:spcPts val="0"/>
              </a:spcAft>
              <a:buSzPts val="1600"/>
              <a:buFont typeface="Arial"/>
              <a:buChar char="•"/>
              <a:defRPr sz="1600"/>
            </a:lvl8pPr>
            <a:lvl9pPr indent="-330200" lvl="8" marL="4114800" algn="l">
              <a:lnSpc>
                <a:spcPct val="150000"/>
              </a:lnSpc>
              <a:spcBef>
                <a:spcPts val="0"/>
              </a:spcBef>
              <a:spcAft>
                <a:spcPts val="0"/>
              </a:spcAft>
              <a:buSzPts val="1600"/>
              <a:buFont typeface="Arial"/>
              <a:buChar char="•"/>
              <a:defRPr sz="16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31"/>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6" name="Shape 96"/>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7" name="Shape 97"/>
        <p:cNvGrpSpPr/>
        <p:nvPr/>
      </p:nvGrpSpPr>
      <p:grpSpPr>
        <a:xfrm>
          <a:off x="0" y="0"/>
          <a:ext cx="0" cy="0"/>
          <a:chOff x="0" y="0"/>
          <a:chExt cx="0" cy="0"/>
        </a:xfrm>
      </p:grpSpPr>
      <p:sp>
        <p:nvSpPr>
          <p:cNvPr id="98" name="Google Shape;98;p33"/>
          <p:cNvSpPr txBox="1"/>
          <p:nvPr>
            <p:ph type="title"/>
          </p:nvPr>
        </p:nvSpPr>
        <p:spPr>
          <a:xfrm>
            <a:off x="457200" y="273050"/>
            <a:ext cx="3008313" cy="1162050"/>
          </a:xfrm>
          <a:prstGeom prst="rect">
            <a:avLst/>
          </a:prstGeom>
          <a:noFill/>
          <a:ln>
            <a:noFill/>
          </a:ln>
        </p:spPr>
        <p:txBody>
          <a:bodyPr anchorCtr="0" anchor="b" bIns="0" lIns="0" spcFirstLastPara="1" rIns="0" wrap="square" tIns="0">
            <a:noAutofit/>
          </a:bodyPr>
          <a:lstStyle>
            <a:lvl1pPr lvl="0" algn="l">
              <a:lnSpc>
                <a:spcPct val="75000"/>
              </a:lnSpc>
              <a:spcBef>
                <a:spcPts val="0"/>
              </a:spcBef>
              <a:spcAft>
                <a:spcPts val="0"/>
              </a:spcAft>
              <a:buSzPts val="1400"/>
              <a:buNone/>
              <a:defRPr b="1" sz="2000"/>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99" name="Google Shape;99;p33"/>
          <p:cNvSpPr txBox="1"/>
          <p:nvPr>
            <p:ph idx="1" type="body"/>
          </p:nvPr>
        </p:nvSpPr>
        <p:spPr>
          <a:xfrm>
            <a:off x="3575050" y="273050"/>
            <a:ext cx="5111750" cy="5853113"/>
          </a:xfrm>
          <a:prstGeom prst="rect">
            <a:avLst/>
          </a:prstGeom>
          <a:noFill/>
          <a:ln>
            <a:noFill/>
          </a:ln>
        </p:spPr>
        <p:txBody>
          <a:bodyPr anchorCtr="0" anchor="t" bIns="0" lIns="0" spcFirstLastPara="1" rIns="0" wrap="square" tIns="0">
            <a:noAutofit/>
          </a:bodyPr>
          <a:lstStyle>
            <a:lvl1pPr indent="-431800" lvl="0" marL="457200" algn="l">
              <a:lnSpc>
                <a:spcPct val="75000"/>
              </a:lnSpc>
              <a:spcBef>
                <a:spcPts val="0"/>
              </a:spcBef>
              <a:spcAft>
                <a:spcPts val="0"/>
              </a:spcAft>
              <a:buSzPts val="3200"/>
              <a:buFont typeface="Arial"/>
              <a:buChar char="•"/>
              <a:defRPr sz="3200"/>
            </a:lvl1pPr>
            <a:lvl2pPr indent="-406400" lvl="1" marL="914400" algn="l">
              <a:lnSpc>
                <a:spcPct val="85714"/>
              </a:lnSpc>
              <a:spcBef>
                <a:spcPts val="0"/>
              </a:spcBef>
              <a:spcAft>
                <a:spcPts val="0"/>
              </a:spcAft>
              <a:buSzPts val="2800"/>
              <a:buFont typeface="Arial"/>
              <a:buAutoNum type="alphaLcParenR"/>
              <a:defRPr sz="2800"/>
            </a:lvl2pPr>
            <a:lvl3pPr indent="-381000" lvl="2" marL="1371600" algn="l">
              <a:lnSpc>
                <a:spcPct val="100000"/>
              </a:lnSpc>
              <a:spcBef>
                <a:spcPts val="0"/>
              </a:spcBef>
              <a:spcAft>
                <a:spcPts val="0"/>
              </a:spcAft>
              <a:buSzPts val="2400"/>
              <a:buFont typeface="Arial"/>
              <a:buChar char="•"/>
              <a:defRPr sz="2400"/>
            </a:lvl3pPr>
            <a:lvl4pPr indent="-355600" lvl="3" marL="1828800" algn="l">
              <a:lnSpc>
                <a:spcPct val="120000"/>
              </a:lnSpc>
              <a:spcBef>
                <a:spcPts val="0"/>
              </a:spcBef>
              <a:spcAft>
                <a:spcPts val="0"/>
              </a:spcAft>
              <a:buSzPts val="2000"/>
              <a:buFont typeface="Arial"/>
              <a:buChar char="•"/>
              <a:defRPr sz="2000"/>
            </a:lvl4pPr>
            <a:lvl5pPr indent="-355600" lvl="4" marL="2286000" algn="l">
              <a:lnSpc>
                <a:spcPct val="120000"/>
              </a:lnSpc>
              <a:spcBef>
                <a:spcPts val="0"/>
              </a:spcBef>
              <a:spcAft>
                <a:spcPts val="0"/>
              </a:spcAft>
              <a:buSzPts val="2000"/>
              <a:buFont typeface="Arial"/>
              <a:buChar char="•"/>
              <a:defRPr sz="2000"/>
            </a:lvl5pPr>
            <a:lvl6pPr indent="-355600" lvl="5" marL="2743200" algn="l">
              <a:lnSpc>
                <a:spcPct val="120000"/>
              </a:lnSpc>
              <a:spcBef>
                <a:spcPts val="0"/>
              </a:spcBef>
              <a:spcAft>
                <a:spcPts val="0"/>
              </a:spcAft>
              <a:buSzPts val="2000"/>
              <a:buFont typeface="Arial"/>
              <a:buChar char="•"/>
              <a:defRPr sz="2000"/>
            </a:lvl6pPr>
            <a:lvl7pPr indent="-355600" lvl="6" marL="3200400" algn="l">
              <a:lnSpc>
                <a:spcPct val="120000"/>
              </a:lnSpc>
              <a:spcBef>
                <a:spcPts val="0"/>
              </a:spcBef>
              <a:spcAft>
                <a:spcPts val="0"/>
              </a:spcAft>
              <a:buSzPts val="2000"/>
              <a:buFont typeface="Arial"/>
              <a:buChar char="•"/>
              <a:defRPr sz="2000"/>
            </a:lvl7pPr>
            <a:lvl8pPr indent="-355600" lvl="7" marL="3657600" algn="l">
              <a:lnSpc>
                <a:spcPct val="120000"/>
              </a:lnSpc>
              <a:spcBef>
                <a:spcPts val="0"/>
              </a:spcBef>
              <a:spcAft>
                <a:spcPts val="0"/>
              </a:spcAft>
              <a:buSzPts val="2000"/>
              <a:buFont typeface="Arial"/>
              <a:buChar char="•"/>
              <a:defRPr sz="2000"/>
            </a:lvl8pPr>
            <a:lvl9pPr indent="-355600" lvl="8" marL="4114800" algn="l">
              <a:lnSpc>
                <a:spcPct val="120000"/>
              </a:lnSpc>
              <a:spcBef>
                <a:spcPts val="0"/>
              </a:spcBef>
              <a:spcAft>
                <a:spcPts val="0"/>
              </a:spcAft>
              <a:buSzPts val="2000"/>
              <a:buFont typeface="Arial"/>
              <a:buChar char="•"/>
              <a:defRPr sz="2000"/>
            </a:lvl9pPr>
          </a:lstStyle>
          <a:p/>
        </p:txBody>
      </p:sp>
      <p:sp>
        <p:nvSpPr>
          <p:cNvPr id="100" name="Google Shape;100;p33"/>
          <p:cNvSpPr txBox="1"/>
          <p:nvPr>
            <p:ph idx="2" type="body"/>
          </p:nvPr>
        </p:nvSpPr>
        <p:spPr>
          <a:xfrm>
            <a:off x="457200" y="1435100"/>
            <a:ext cx="3008313" cy="4691063"/>
          </a:xfrm>
          <a:prstGeom prst="rect">
            <a:avLst/>
          </a:prstGeom>
          <a:noFill/>
          <a:ln>
            <a:noFill/>
          </a:ln>
        </p:spPr>
        <p:txBody>
          <a:bodyPr anchorCtr="0" anchor="t" bIns="0" lIns="0" spcFirstLastPara="1" rIns="0" wrap="square" tIns="0">
            <a:noAutofit/>
          </a:bodyPr>
          <a:lstStyle>
            <a:lvl1pPr indent="-228600" lvl="0" marL="457200" algn="l">
              <a:lnSpc>
                <a:spcPct val="171428"/>
              </a:lnSpc>
              <a:spcBef>
                <a:spcPts val="0"/>
              </a:spcBef>
              <a:spcAft>
                <a:spcPts val="0"/>
              </a:spcAft>
              <a:buSzPts val="1400"/>
              <a:buFont typeface="Arial"/>
              <a:buNone/>
              <a:defRPr sz="1400"/>
            </a:lvl1pPr>
            <a:lvl2pPr indent="-228600" lvl="1" marL="914400" algn="l">
              <a:lnSpc>
                <a:spcPct val="200000"/>
              </a:lnSpc>
              <a:spcBef>
                <a:spcPts val="0"/>
              </a:spcBef>
              <a:spcAft>
                <a:spcPts val="0"/>
              </a:spcAft>
              <a:buSzPts val="1200"/>
              <a:buFont typeface="Arial"/>
              <a:buNone/>
              <a:defRPr sz="1200"/>
            </a:lvl2pPr>
            <a:lvl3pPr indent="-228600" lvl="2" marL="1371600" algn="l">
              <a:lnSpc>
                <a:spcPct val="240000"/>
              </a:lnSpc>
              <a:spcBef>
                <a:spcPts val="0"/>
              </a:spcBef>
              <a:spcAft>
                <a:spcPts val="0"/>
              </a:spcAft>
              <a:buSzPts val="1000"/>
              <a:buFont typeface="Arial"/>
              <a:buNone/>
              <a:defRPr sz="1000"/>
            </a:lvl3pPr>
            <a:lvl4pPr indent="-228600" lvl="3" marL="1828800" algn="l">
              <a:lnSpc>
                <a:spcPct val="266666"/>
              </a:lnSpc>
              <a:spcBef>
                <a:spcPts val="0"/>
              </a:spcBef>
              <a:spcAft>
                <a:spcPts val="0"/>
              </a:spcAft>
              <a:buSzPts val="900"/>
              <a:buFont typeface="Arial"/>
              <a:buNone/>
              <a:defRPr sz="900"/>
            </a:lvl4pPr>
            <a:lvl5pPr indent="-228600" lvl="4" marL="2286000" algn="l">
              <a:lnSpc>
                <a:spcPct val="266666"/>
              </a:lnSpc>
              <a:spcBef>
                <a:spcPts val="0"/>
              </a:spcBef>
              <a:spcAft>
                <a:spcPts val="0"/>
              </a:spcAft>
              <a:buSzPts val="900"/>
              <a:buFont typeface="Arial"/>
              <a:buNone/>
              <a:defRPr sz="900"/>
            </a:lvl5pPr>
            <a:lvl6pPr indent="-228600" lvl="5" marL="2743200" algn="l">
              <a:lnSpc>
                <a:spcPct val="266666"/>
              </a:lnSpc>
              <a:spcBef>
                <a:spcPts val="0"/>
              </a:spcBef>
              <a:spcAft>
                <a:spcPts val="0"/>
              </a:spcAft>
              <a:buSzPts val="900"/>
              <a:buFont typeface="Arial"/>
              <a:buNone/>
              <a:defRPr sz="900"/>
            </a:lvl6pPr>
            <a:lvl7pPr indent="-228600" lvl="6" marL="3200400" algn="l">
              <a:lnSpc>
                <a:spcPct val="266666"/>
              </a:lnSpc>
              <a:spcBef>
                <a:spcPts val="0"/>
              </a:spcBef>
              <a:spcAft>
                <a:spcPts val="0"/>
              </a:spcAft>
              <a:buSzPts val="900"/>
              <a:buFont typeface="Arial"/>
              <a:buNone/>
              <a:defRPr sz="900"/>
            </a:lvl7pPr>
            <a:lvl8pPr indent="-228600" lvl="7" marL="3657600" algn="l">
              <a:lnSpc>
                <a:spcPct val="266666"/>
              </a:lnSpc>
              <a:spcBef>
                <a:spcPts val="0"/>
              </a:spcBef>
              <a:spcAft>
                <a:spcPts val="0"/>
              </a:spcAft>
              <a:buSzPts val="900"/>
              <a:buFont typeface="Arial"/>
              <a:buNone/>
              <a:defRPr sz="900"/>
            </a:lvl8pPr>
            <a:lvl9pPr indent="-228600" lvl="8" marL="4114800" algn="l">
              <a:lnSpc>
                <a:spcPct val="266666"/>
              </a:lnSpc>
              <a:spcBef>
                <a:spcPts val="0"/>
              </a:spcBef>
              <a:spcAft>
                <a:spcPts val="0"/>
              </a:spcAft>
              <a:buSzPts val="900"/>
              <a:buFont typeface="Arial"/>
              <a:buNone/>
              <a:defRPr sz="9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7"/>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29" name="Google Shape;29;p17"/>
          <p:cNvSpPr txBox="1"/>
          <p:nvPr>
            <p:ph idx="1" type="body"/>
          </p:nvPr>
        </p:nvSpPr>
        <p:spPr>
          <a:xfrm>
            <a:off x="635000" y="1263650"/>
            <a:ext cx="7867650" cy="4327525"/>
          </a:xfrm>
          <a:prstGeom prst="rect">
            <a:avLst/>
          </a:prstGeom>
          <a:noFill/>
          <a:ln>
            <a:noFill/>
          </a:ln>
        </p:spPr>
        <p:txBody>
          <a:bodyPr anchorCtr="0" anchor="t" bIns="0" lIns="0" spcFirstLastPara="1" rIns="0" wrap="square" tIns="0">
            <a:noAutofit/>
          </a:bodyPr>
          <a:lstStyle>
            <a:lvl1pPr indent="-342900" lvl="0" marL="457200" algn="l">
              <a:lnSpc>
                <a:spcPct val="133333"/>
              </a:lnSpc>
              <a:spcBef>
                <a:spcPts val="0"/>
              </a:spcBef>
              <a:spcAft>
                <a:spcPts val="0"/>
              </a:spcAft>
              <a:buSzPts val="1800"/>
              <a:buChar char="•"/>
              <a:defRPr/>
            </a:lvl1pPr>
            <a:lvl2pPr indent="-342900" lvl="1" marL="914400" algn="l">
              <a:lnSpc>
                <a:spcPct val="133333"/>
              </a:lnSpc>
              <a:spcBef>
                <a:spcPts val="0"/>
              </a:spcBef>
              <a:spcAft>
                <a:spcPts val="0"/>
              </a:spcAft>
              <a:buSzPts val="1800"/>
              <a:buAutoNum type="alphaLcParenR"/>
              <a:defRPr/>
            </a:lvl2pPr>
            <a:lvl3pPr indent="-342900" lvl="2" marL="1371600" algn="l">
              <a:lnSpc>
                <a:spcPct val="133333"/>
              </a:lnSpc>
              <a:spcBef>
                <a:spcPts val="0"/>
              </a:spcBef>
              <a:spcAft>
                <a:spcPts val="0"/>
              </a:spcAft>
              <a:buSzPts val="1800"/>
              <a:buChar char="•"/>
              <a:defRPr/>
            </a:lvl3pPr>
            <a:lvl4pPr indent="-342900" lvl="3" marL="1828800" algn="l">
              <a:lnSpc>
                <a:spcPct val="133333"/>
              </a:lnSpc>
              <a:spcBef>
                <a:spcPts val="0"/>
              </a:spcBef>
              <a:spcAft>
                <a:spcPts val="0"/>
              </a:spcAft>
              <a:buSzPts val="1800"/>
              <a:buChar char="•"/>
              <a:defRPr/>
            </a:lvl4pPr>
            <a:lvl5pPr indent="-342900" lvl="4" marL="2286000" algn="l">
              <a:lnSpc>
                <a:spcPct val="133333"/>
              </a:lnSpc>
              <a:spcBef>
                <a:spcPts val="0"/>
              </a:spcBef>
              <a:spcAft>
                <a:spcPts val="0"/>
              </a:spcAft>
              <a:buSzPts val="1800"/>
              <a:buChar char="•"/>
              <a:defRPr/>
            </a:lvl5pPr>
            <a:lvl6pPr indent="-342900" lvl="5" marL="2743200" algn="l">
              <a:lnSpc>
                <a:spcPct val="133333"/>
              </a:lnSpc>
              <a:spcBef>
                <a:spcPts val="0"/>
              </a:spcBef>
              <a:spcAft>
                <a:spcPts val="0"/>
              </a:spcAft>
              <a:buSzPts val="1800"/>
              <a:buChar char="•"/>
              <a:defRPr/>
            </a:lvl6pPr>
            <a:lvl7pPr indent="-342900" lvl="6" marL="3200400" algn="l">
              <a:lnSpc>
                <a:spcPct val="133333"/>
              </a:lnSpc>
              <a:spcBef>
                <a:spcPts val="0"/>
              </a:spcBef>
              <a:spcAft>
                <a:spcPts val="0"/>
              </a:spcAft>
              <a:buSzPts val="1800"/>
              <a:buChar char="•"/>
              <a:defRPr/>
            </a:lvl7pPr>
            <a:lvl8pPr indent="-342900" lvl="7" marL="3657600" algn="l">
              <a:lnSpc>
                <a:spcPct val="133333"/>
              </a:lnSpc>
              <a:spcBef>
                <a:spcPts val="0"/>
              </a:spcBef>
              <a:spcAft>
                <a:spcPts val="0"/>
              </a:spcAft>
              <a:buSzPts val="1800"/>
              <a:buChar char="•"/>
              <a:defRPr/>
            </a:lvl8pPr>
            <a:lvl9pPr indent="-342900" lvl="8" marL="4114800" algn="l">
              <a:lnSpc>
                <a:spcPct val="133333"/>
              </a:lnSpc>
              <a:spcBef>
                <a:spcPts val="0"/>
              </a:spcBef>
              <a:spcAft>
                <a:spcPts val="0"/>
              </a:spcAft>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1" name="Shape 101"/>
        <p:cNvGrpSpPr/>
        <p:nvPr/>
      </p:nvGrpSpPr>
      <p:grpSpPr>
        <a:xfrm>
          <a:off x="0" y="0"/>
          <a:ext cx="0" cy="0"/>
          <a:chOff x="0" y="0"/>
          <a:chExt cx="0" cy="0"/>
        </a:xfrm>
      </p:grpSpPr>
      <p:sp>
        <p:nvSpPr>
          <p:cNvPr id="102" name="Google Shape;102;p34"/>
          <p:cNvSpPr txBox="1"/>
          <p:nvPr>
            <p:ph type="title"/>
          </p:nvPr>
        </p:nvSpPr>
        <p:spPr>
          <a:xfrm>
            <a:off x="1792288" y="4800600"/>
            <a:ext cx="5486400" cy="566738"/>
          </a:xfrm>
          <a:prstGeom prst="rect">
            <a:avLst/>
          </a:prstGeom>
          <a:noFill/>
          <a:ln>
            <a:noFill/>
          </a:ln>
        </p:spPr>
        <p:txBody>
          <a:bodyPr anchorCtr="0" anchor="b" bIns="0" lIns="0" spcFirstLastPara="1" rIns="0" wrap="square" tIns="0">
            <a:noAutofit/>
          </a:bodyPr>
          <a:lstStyle>
            <a:lvl1pPr lvl="0" algn="l">
              <a:lnSpc>
                <a:spcPct val="75000"/>
              </a:lnSpc>
              <a:spcBef>
                <a:spcPts val="0"/>
              </a:spcBef>
              <a:spcAft>
                <a:spcPts val="0"/>
              </a:spcAft>
              <a:buSzPts val="1400"/>
              <a:buNone/>
              <a:defRPr b="1" sz="2000"/>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103" name="Google Shape;103;p34"/>
          <p:cNvSpPr/>
          <p:nvPr>
            <p:ph idx="2" type="pic"/>
          </p:nvPr>
        </p:nvSpPr>
        <p:spPr>
          <a:xfrm>
            <a:off x="1792288" y="612775"/>
            <a:ext cx="5486400" cy="4114800"/>
          </a:xfrm>
          <a:prstGeom prst="rect">
            <a:avLst/>
          </a:prstGeom>
          <a:noFill/>
          <a:ln>
            <a:noFill/>
          </a:ln>
        </p:spPr>
      </p:sp>
      <p:sp>
        <p:nvSpPr>
          <p:cNvPr id="104" name="Google Shape;104;p34"/>
          <p:cNvSpPr txBox="1"/>
          <p:nvPr>
            <p:ph idx="1" type="body"/>
          </p:nvPr>
        </p:nvSpPr>
        <p:spPr>
          <a:xfrm>
            <a:off x="1792288" y="5367338"/>
            <a:ext cx="5486400" cy="804862"/>
          </a:xfrm>
          <a:prstGeom prst="rect">
            <a:avLst/>
          </a:prstGeom>
          <a:noFill/>
          <a:ln>
            <a:noFill/>
          </a:ln>
        </p:spPr>
        <p:txBody>
          <a:bodyPr anchorCtr="0" anchor="t" bIns="0" lIns="0" spcFirstLastPara="1" rIns="0" wrap="square" tIns="0">
            <a:noAutofit/>
          </a:bodyPr>
          <a:lstStyle>
            <a:lvl1pPr indent="-228600" lvl="0" marL="457200" algn="l">
              <a:lnSpc>
                <a:spcPct val="171428"/>
              </a:lnSpc>
              <a:spcBef>
                <a:spcPts val="0"/>
              </a:spcBef>
              <a:spcAft>
                <a:spcPts val="0"/>
              </a:spcAft>
              <a:buSzPts val="1400"/>
              <a:buFont typeface="Arial"/>
              <a:buNone/>
              <a:defRPr sz="1400"/>
            </a:lvl1pPr>
            <a:lvl2pPr indent="-228600" lvl="1" marL="914400" algn="l">
              <a:lnSpc>
                <a:spcPct val="200000"/>
              </a:lnSpc>
              <a:spcBef>
                <a:spcPts val="0"/>
              </a:spcBef>
              <a:spcAft>
                <a:spcPts val="0"/>
              </a:spcAft>
              <a:buSzPts val="1200"/>
              <a:buFont typeface="Arial"/>
              <a:buNone/>
              <a:defRPr sz="1200"/>
            </a:lvl2pPr>
            <a:lvl3pPr indent="-228600" lvl="2" marL="1371600" algn="l">
              <a:lnSpc>
                <a:spcPct val="240000"/>
              </a:lnSpc>
              <a:spcBef>
                <a:spcPts val="0"/>
              </a:spcBef>
              <a:spcAft>
                <a:spcPts val="0"/>
              </a:spcAft>
              <a:buSzPts val="1000"/>
              <a:buFont typeface="Arial"/>
              <a:buNone/>
              <a:defRPr sz="1000"/>
            </a:lvl3pPr>
            <a:lvl4pPr indent="-228600" lvl="3" marL="1828800" algn="l">
              <a:lnSpc>
                <a:spcPct val="266666"/>
              </a:lnSpc>
              <a:spcBef>
                <a:spcPts val="0"/>
              </a:spcBef>
              <a:spcAft>
                <a:spcPts val="0"/>
              </a:spcAft>
              <a:buSzPts val="900"/>
              <a:buFont typeface="Arial"/>
              <a:buNone/>
              <a:defRPr sz="900"/>
            </a:lvl4pPr>
            <a:lvl5pPr indent="-228600" lvl="4" marL="2286000" algn="l">
              <a:lnSpc>
                <a:spcPct val="266666"/>
              </a:lnSpc>
              <a:spcBef>
                <a:spcPts val="0"/>
              </a:spcBef>
              <a:spcAft>
                <a:spcPts val="0"/>
              </a:spcAft>
              <a:buSzPts val="900"/>
              <a:buFont typeface="Arial"/>
              <a:buNone/>
              <a:defRPr sz="900"/>
            </a:lvl5pPr>
            <a:lvl6pPr indent="-228600" lvl="5" marL="2743200" algn="l">
              <a:lnSpc>
                <a:spcPct val="266666"/>
              </a:lnSpc>
              <a:spcBef>
                <a:spcPts val="0"/>
              </a:spcBef>
              <a:spcAft>
                <a:spcPts val="0"/>
              </a:spcAft>
              <a:buSzPts val="900"/>
              <a:buFont typeface="Arial"/>
              <a:buNone/>
              <a:defRPr sz="900"/>
            </a:lvl6pPr>
            <a:lvl7pPr indent="-228600" lvl="6" marL="3200400" algn="l">
              <a:lnSpc>
                <a:spcPct val="266666"/>
              </a:lnSpc>
              <a:spcBef>
                <a:spcPts val="0"/>
              </a:spcBef>
              <a:spcAft>
                <a:spcPts val="0"/>
              </a:spcAft>
              <a:buSzPts val="900"/>
              <a:buFont typeface="Arial"/>
              <a:buNone/>
              <a:defRPr sz="900"/>
            </a:lvl7pPr>
            <a:lvl8pPr indent="-228600" lvl="7" marL="3657600" algn="l">
              <a:lnSpc>
                <a:spcPct val="266666"/>
              </a:lnSpc>
              <a:spcBef>
                <a:spcPts val="0"/>
              </a:spcBef>
              <a:spcAft>
                <a:spcPts val="0"/>
              </a:spcAft>
              <a:buSzPts val="900"/>
              <a:buFont typeface="Arial"/>
              <a:buNone/>
              <a:defRPr sz="900"/>
            </a:lvl8pPr>
            <a:lvl9pPr indent="-228600" lvl="8" marL="4114800" algn="l">
              <a:lnSpc>
                <a:spcPct val="266666"/>
              </a:lnSpc>
              <a:spcBef>
                <a:spcPts val="0"/>
              </a:spcBef>
              <a:spcAft>
                <a:spcPts val="0"/>
              </a:spcAft>
              <a:buSzPts val="900"/>
              <a:buFont typeface="Arial"/>
              <a:buNone/>
              <a:defRPr sz="9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5" name="Shape 105"/>
        <p:cNvGrpSpPr/>
        <p:nvPr/>
      </p:nvGrpSpPr>
      <p:grpSpPr>
        <a:xfrm>
          <a:off x="0" y="0"/>
          <a:ext cx="0" cy="0"/>
          <a:chOff x="0" y="0"/>
          <a:chExt cx="0" cy="0"/>
        </a:xfrm>
      </p:grpSpPr>
      <p:sp>
        <p:nvSpPr>
          <p:cNvPr id="106" name="Google Shape;106;p35"/>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107" name="Google Shape;107;p35"/>
          <p:cNvSpPr txBox="1"/>
          <p:nvPr>
            <p:ph idx="1" type="body"/>
          </p:nvPr>
        </p:nvSpPr>
        <p:spPr>
          <a:xfrm rot="5400000">
            <a:off x="2405063" y="-506412"/>
            <a:ext cx="4327525" cy="7867650"/>
          </a:xfrm>
          <a:prstGeom prst="rect">
            <a:avLst/>
          </a:prstGeom>
          <a:noFill/>
          <a:ln>
            <a:noFill/>
          </a:ln>
        </p:spPr>
        <p:txBody>
          <a:bodyPr anchorCtr="0" anchor="t" bIns="0" lIns="0" spcFirstLastPara="1" rIns="0" wrap="square" tIns="0">
            <a:noAutofit/>
          </a:bodyPr>
          <a:lstStyle>
            <a:lvl1pPr indent="-342900" lvl="0" marL="457200" algn="l">
              <a:lnSpc>
                <a:spcPct val="133333"/>
              </a:lnSpc>
              <a:spcBef>
                <a:spcPts val="0"/>
              </a:spcBef>
              <a:spcAft>
                <a:spcPts val="0"/>
              </a:spcAft>
              <a:buSzPts val="1800"/>
              <a:buChar char="•"/>
              <a:defRPr/>
            </a:lvl1pPr>
            <a:lvl2pPr indent="-342900" lvl="1" marL="914400" algn="l">
              <a:lnSpc>
                <a:spcPct val="133333"/>
              </a:lnSpc>
              <a:spcBef>
                <a:spcPts val="0"/>
              </a:spcBef>
              <a:spcAft>
                <a:spcPts val="0"/>
              </a:spcAft>
              <a:buSzPts val="1800"/>
              <a:buAutoNum type="alphaLcParenR"/>
              <a:defRPr/>
            </a:lvl2pPr>
            <a:lvl3pPr indent="-342900" lvl="2" marL="1371600" algn="l">
              <a:lnSpc>
                <a:spcPct val="133333"/>
              </a:lnSpc>
              <a:spcBef>
                <a:spcPts val="0"/>
              </a:spcBef>
              <a:spcAft>
                <a:spcPts val="0"/>
              </a:spcAft>
              <a:buSzPts val="1800"/>
              <a:buChar char="•"/>
              <a:defRPr/>
            </a:lvl3pPr>
            <a:lvl4pPr indent="-342900" lvl="3" marL="1828800" algn="l">
              <a:lnSpc>
                <a:spcPct val="133333"/>
              </a:lnSpc>
              <a:spcBef>
                <a:spcPts val="0"/>
              </a:spcBef>
              <a:spcAft>
                <a:spcPts val="0"/>
              </a:spcAft>
              <a:buSzPts val="1800"/>
              <a:buChar char="•"/>
              <a:defRPr/>
            </a:lvl4pPr>
            <a:lvl5pPr indent="-342900" lvl="4" marL="2286000" algn="l">
              <a:lnSpc>
                <a:spcPct val="133333"/>
              </a:lnSpc>
              <a:spcBef>
                <a:spcPts val="0"/>
              </a:spcBef>
              <a:spcAft>
                <a:spcPts val="0"/>
              </a:spcAft>
              <a:buSzPts val="1800"/>
              <a:buChar char="•"/>
              <a:defRPr/>
            </a:lvl5pPr>
            <a:lvl6pPr indent="-342900" lvl="5" marL="2743200" algn="l">
              <a:lnSpc>
                <a:spcPct val="133333"/>
              </a:lnSpc>
              <a:spcBef>
                <a:spcPts val="0"/>
              </a:spcBef>
              <a:spcAft>
                <a:spcPts val="0"/>
              </a:spcAft>
              <a:buSzPts val="1800"/>
              <a:buChar char="•"/>
              <a:defRPr/>
            </a:lvl6pPr>
            <a:lvl7pPr indent="-342900" lvl="6" marL="3200400" algn="l">
              <a:lnSpc>
                <a:spcPct val="133333"/>
              </a:lnSpc>
              <a:spcBef>
                <a:spcPts val="0"/>
              </a:spcBef>
              <a:spcAft>
                <a:spcPts val="0"/>
              </a:spcAft>
              <a:buSzPts val="1800"/>
              <a:buChar char="•"/>
              <a:defRPr/>
            </a:lvl7pPr>
            <a:lvl8pPr indent="-342900" lvl="7" marL="3657600" algn="l">
              <a:lnSpc>
                <a:spcPct val="133333"/>
              </a:lnSpc>
              <a:spcBef>
                <a:spcPts val="0"/>
              </a:spcBef>
              <a:spcAft>
                <a:spcPts val="0"/>
              </a:spcAft>
              <a:buSzPts val="1800"/>
              <a:buChar char="•"/>
              <a:defRPr/>
            </a:lvl8pPr>
            <a:lvl9pPr indent="-342900" lvl="8" marL="4114800" algn="l">
              <a:lnSpc>
                <a:spcPct val="133333"/>
              </a:lnSpc>
              <a:spcBef>
                <a:spcPts val="0"/>
              </a:spcBef>
              <a:spcAft>
                <a:spcPts val="0"/>
              </a:spcAft>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8" name="Shape 108"/>
        <p:cNvGrpSpPr/>
        <p:nvPr/>
      </p:nvGrpSpPr>
      <p:grpSpPr>
        <a:xfrm>
          <a:off x="0" y="0"/>
          <a:ext cx="0" cy="0"/>
          <a:chOff x="0" y="0"/>
          <a:chExt cx="0" cy="0"/>
        </a:xfrm>
      </p:grpSpPr>
      <p:sp>
        <p:nvSpPr>
          <p:cNvPr id="109" name="Google Shape;109;p36"/>
          <p:cNvSpPr txBox="1"/>
          <p:nvPr>
            <p:ph type="title"/>
          </p:nvPr>
        </p:nvSpPr>
        <p:spPr>
          <a:xfrm rot="5400000">
            <a:off x="4879976" y="1966913"/>
            <a:ext cx="5281612" cy="1966913"/>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110" name="Google Shape;110;p36"/>
          <p:cNvSpPr txBox="1"/>
          <p:nvPr>
            <p:ph idx="1" type="body"/>
          </p:nvPr>
        </p:nvSpPr>
        <p:spPr>
          <a:xfrm rot="5400000">
            <a:off x="869156" y="75407"/>
            <a:ext cx="5281612" cy="5749925"/>
          </a:xfrm>
          <a:prstGeom prst="rect">
            <a:avLst/>
          </a:prstGeom>
          <a:noFill/>
          <a:ln>
            <a:noFill/>
          </a:ln>
        </p:spPr>
        <p:txBody>
          <a:bodyPr anchorCtr="0" anchor="t" bIns="0" lIns="0" spcFirstLastPara="1" rIns="0" wrap="square" tIns="0">
            <a:noAutofit/>
          </a:bodyPr>
          <a:lstStyle>
            <a:lvl1pPr indent="-342900" lvl="0" marL="457200" algn="l">
              <a:lnSpc>
                <a:spcPct val="133333"/>
              </a:lnSpc>
              <a:spcBef>
                <a:spcPts val="0"/>
              </a:spcBef>
              <a:spcAft>
                <a:spcPts val="0"/>
              </a:spcAft>
              <a:buSzPts val="1800"/>
              <a:buChar char="•"/>
              <a:defRPr/>
            </a:lvl1pPr>
            <a:lvl2pPr indent="-342900" lvl="1" marL="914400" algn="l">
              <a:lnSpc>
                <a:spcPct val="133333"/>
              </a:lnSpc>
              <a:spcBef>
                <a:spcPts val="0"/>
              </a:spcBef>
              <a:spcAft>
                <a:spcPts val="0"/>
              </a:spcAft>
              <a:buSzPts val="1800"/>
              <a:buAutoNum type="alphaLcParenR"/>
              <a:defRPr/>
            </a:lvl2pPr>
            <a:lvl3pPr indent="-342900" lvl="2" marL="1371600" algn="l">
              <a:lnSpc>
                <a:spcPct val="133333"/>
              </a:lnSpc>
              <a:spcBef>
                <a:spcPts val="0"/>
              </a:spcBef>
              <a:spcAft>
                <a:spcPts val="0"/>
              </a:spcAft>
              <a:buSzPts val="1800"/>
              <a:buChar char="•"/>
              <a:defRPr/>
            </a:lvl3pPr>
            <a:lvl4pPr indent="-342900" lvl="3" marL="1828800" algn="l">
              <a:lnSpc>
                <a:spcPct val="133333"/>
              </a:lnSpc>
              <a:spcBef>
                <a:spcPts val="0"/>
              </a:spcBef>
              <a:spcAft>
                <a:spcPts val="0"/>
              </a:spcAft>
              <a:buSzPts val="1800"/>
              <a:buChar char="•"/>
              <a:defRPr/>
            </a:lvl4pPr>
            <a:lvl5pPr indent="-342900" lvl="4" marL="2286000" algn="l">
              <a:lnSpc>
                <a:spcPct val="133333"/>
              </a:lnSpc>
              <a:spcBef>
                <a:spcPts val="0"/>
              </a:spcBef>
              <a:spcAft>
                <a:spcPts val="0"/>
              </a:spcAft>
              <a:buSzPts val="1800"/>
              <a:buChar char="•"/>
              <a:defRPr/>
            </a:lvl5pPr>
            <a:lvl6pPr indent="-342900" lvl="5" marL="2743200" algn="l">
              <a:lnSpc>
                <a:spcPct val="133333"/>
              </a:lnSpc>
              <a:spcBef>
                <a:spcPts val="0"/>
              </a:spcBef>
              <a:spcAft>
                <a:spcPts val="0"/>
              </a:spcAft>
              <a:buSzPts val="1800"/>
              <a:buChar char="•"/>
              <a:defRPr/>
            </a:lvl6pPr>
            <a:lvl7pPr indent="-342900" lvl="6" marL="3200400" algn="l">
              <a:lnSpc>
                <a:spcPct val="133333"/>
              </a:lnSpc>
              <a:spcBef>
                <a:spcPts val="0"/>
              </a:spcBef>
              <a:spcAft>
                <a:spcPts val="0"/>
              </a:spcAft>
              <a:buSzPts val="1800"/>
              <a:buChar char="•"/>
              <a:defRPr/>
            </a:lvl7pPr>
            <a:lvl8pPr indent="-342900" lvl="7" marL="3657600" algn="l">
              <a:lnSpc>
                <a:spcPct val="133333"/>
              </a:lnSpc>
              <a:spcBef>
                <a:spcPts val="0"/>
              </a:spcBef>
              <a:spcAft>
                <a:spcPts val="0"/>
              </a:spcAft>
              <a:buSzPts val="1800"/>
              <a:buChar char="•"/>
              <a:defRPr/>
            </a:lvl8pPr>
            <a:lvl9pPr indent="-342900" lvl="8" marL="4114800" algn="l">
              <a:lnSpc>
                <a:spcPct val="133333"/>
              </a:lnSpc>
              <a:spcBef>
                <a:spcPts val="0"/>
              </a:spcBef>
              <a:spcAft>
                <a:spcPts val="0"/>
              </a:spcAft>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7" name="Shape 117"/>
        <p:cNvGrpSpPr/>
        <p:nvPr/>
      </p:nvGrpSpPr>
      <p:grpSpPr>
        <a:xfrm>
          <a:off x="0" y="0"/>
          <a:ext cx="0" cy="0"/>
          <a:chOff x="0" y="0"/>
          <a:chExt cx="0" cy="0"/>
        </a:xfrm>
      </p:grpSpPr>
      <p:sp>
        <p:nvSpPr>
          <p:cNvPr id="118" name="Google Shape;118;p1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1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20" name="Google Shape;120;p1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1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1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3" name="Shape 123"/>
        <p:cNvGrpSpPr/>
        <p:nvPr/>
      </p:nvGrpSpPr>
      <p:grpSpPr>
        <a:xfrm>
          <a:off x="0" y="0"/>
          <a:ext cx="0" cy="0"/>
          <a:chOff x="0" y="0"/>
          <a:chExt cx="0" cy="0"/>
        </a:xfrm>
      </p:grpSpPr>
      <p:sp>
        <p:nvSpPr>
          <p:cNvPr id="124" name="Google Shape;124;p37"/>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37"/>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26" name="Google Shape;126;p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9" name="Shape 129"/>
        <p:cNvGrpSpPr/>
        <p:nvPr/>
      </p:nvGrpSpPr>
      <p:grpSpPr>
        <a:xfrm>
          <a:off x="0" y="0"/>
          <a:ext cx="0" cy="0"/>
          <a:chOff x="0" y="0"/>
          <a:chExt cx="0" cy="0"/>
        </a:xfrm>
      </p:grpSpPr>
      <p:sp>
        <p:nvSpPr>
          <p:cNvPr id="130" name="Google Shape;130;p38"/>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38"/>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132" name="Google Shape;132;p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5" name="Shape 135"/>
        <p:cNvGrpSpPr/>
        <p:nvPr/>
      </p:nvGrpSpPr>
      <p:grpSpPr>
        <a:xfrm>
          <a:off x="0" y="0"/>
          <a:ext cx="0" cy="0"/>
          <a:chOff x="0" y="0"/>
          <a:chExt cx="0" cy="0"/>
        </a:xfrm>
      </p:grpSpPr>
      <p:sp>
        <p:nvSpPr>
          <p:cNvPr id="136" name="Google Shape;136;p3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39"/>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38" name="Google Shape;138;p39"/>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39" name="Google Shape;139;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2" name="Shape 142"/>
        <p:cNvGrpSpPr/>
        <p:nvPr/>
      </p:nvGrpSpPr>
      <p:grpSpPr>
        <a:xfrm>
          <a:off x="0" y="0"/>
          <a:ext cx="0" cy="0"/>
          <a:chOff x="0" y="0"/>
          <a:chExt cx="0" cy="0"/>
        </a:xfrm>
      </p:grpSpPr>
      <p:sp>
        <p:nvSpPr>
          <p:cNvPr id="143" name="Google Shape;143;p40"/>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40"/>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45" name="Google Shape;145;p40"/>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46" name="Google Shape;146;p40"/>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47" name="Google Shape;147;p40"/>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48" name="Google Shape;148;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1" name="Shape 151"/>
        <p:cNvGrpSpPr/>
        <p:nvPr/>
      </p:nvGrpSpPr>
      <p:grpSpPr>
        <a:xfrm>
          <a:off x="0" y="0"/>
          <a:ext cx="0" cy="0"/>
          <a:chOff x="0" y="0"/>
          <a:chExt cx="0" cy="0"/>
        </a:xfrm>
      </p:grpSpPr>
      <p:sp>
        <p:nvSpPr>
          <p:cNvPr id="152" name="Google Shape;152;p4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 name="Google Shape;153;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6" name="Shape 156"/>
        <p:cNvGrpSpPr/>
        <p:nvPr/>
      </p:nvGrpSpPr>
      <p:grpSpPr>
        <a:xfrm>
          <a:off x="0" y="0"/>
          <a:ext cx="0" cy="0"/>
          <a:chOff x="0" y="0"/>
          <a:chExt cx="0" cy="0"/>
        </a:xfrm>
      </p:grpSpPr>
      <p:sp>
        <p:nvSpPr>
          <p:cNvPr id="157" name="Google Shape;157;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 name="Shape 30"/>
        <p:cNvGrpSpPr/>
        <p:nvPr/>
      </p:nvGrpSpPr>
      <p:grpSpPr>
        <a:xfrm>
          <a:off x="0" y="0"/>
          <a:ext cx="0" cy="0"/>
          <a:chOff x="0" y="0"/>
          <a:chExt cx="0" cy="0"/>
        </a:xfrm>
      </p:grpSpPr>
      <p:sp>
        <p:nvSpPr>
          <p:cNvPr id="31" name="Google Shape;31;p18"/>
          <p:cNvSpPr txBox="1"/>
          <p:nvPr>
            <p:ph type="title"/>
          </p:nvPr>
        </p:nvSpPr>
        <p:spPr>
          <a:xfrm>
            <a:off x="722313" y="4406900"/>
            <a:ext cx="7772400" cy="1362075"/>
          </a:xfrm>
          <a:prstGeom prst="rect">
            <a:avLst/>
          </a:prstGeom>
          <a:noFill/>
          <a:ln>
            <a:noFill/>
          </a:ln>
        </p:spPr>
        <p:txBody>
          <a:bodyPr anchorCtr="0" anchor="t" bIns="0" lIns="0" spcFirstLastPara="1" rIns="0" wrap="square" tIns="0">
            <a:noAutofit/>
          </a:bodyPr>
          <a:lstStyle>
            <a:lvl1pPr lvl="0" algn="l">
              <a:lnSpc>
                <a:spcPct val="37500"/>
              </a:lnSpc>
              <a:spcBef>
                <a:spcPts val="0"/>
              </a:spcBef>
              <a:spcAft>
                <a:spcPts val="0"/>
              </a:spcAft>
              <a:buSzPts val="1400"/>
              <a:buNone/>
              <a:defRPr b="1" sz="4000" cap="none"/>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32" name="Google Shape;32;p18"/>
          <p:cNvSpPr txBox="1"/>
          <p:nvPr>
            <p:ph idx="1" type="body"/>
          </p:nvPr>
        </p:nvSpPr>
        <p:spPr>
          <a:xfrm>
            <a:off x="722313" y="2906713"/>
            <a:ext cx="7772400" cy="1500187"/>
          </a:xfrm>
          <a:prstGeom prst="rect">
            <a:avLst/>
          </a:prstGeom>
          <a:noFill/>
          <a:ln>
            <a:noFill/>
          </a:ln>
        </p:spPr>
        <p:txBody>
          <a:bodyPr anchorCtr="0" anchor="b" bIns="0" lIns="0" spcFirstLastPara="1" rIns="0" wrap="square" tIns="0">
            <a:noAutofit/>
          </a:bodyPr>
          <a:lstStyle>
            <a:lvl1pPr indent="-228600" lvl="0" marL="457200" algn="l">
              <a:lnSpc>
                <a:spcPct val="120000"/>
              </a:lnSpc>
              <a:spcBef>
                <a:spcPts val="0"/>
              </a:spcBef>
              <a:spcAft>
                <a:spcPts val="0"/>
              </a:spcAft>
              <a:buSzPts val="2000"/>
              <a:buFont typeface="Arial"/>
              <a:buNone/>
              <a:defRPr sz="2000"/>
            </a:lvl1pPr>
            <a:lvl2pPr indent="-228600" lvl="1" marL="914400" algn="l">
              <a:lnSpc>
                <a:spcPct val="133333"/>
              </a:lnSpc>
              <a:spcBef>
                <a:spcPts val="0"/>
              </a:spcBef>
              <a:spcAft>
                <a:spcPts val="0"/>
              </a:spcAft>
              <a:buSzPts val="1800"/>
              <a:buFont typeface="Arial"/>
              <a:buNone/>
              <a:defRPr sz="1800"/>
            </a:lvl2pPr>
            <a:lvl3pPr indent="-228600" lvl="2" marL="1371600" algn="l">
              <a:lnSpc>
                <a:spcPct val="150000"/>
              </a:lnSpc>
              <a:spcBef>
                <a:spcPts val="0"/>
              </a:spcBef>
              <a:spcAft>
                <a:spcPts val="0"/>
              </a:spcAft>
              <a:buSzPts val="1600"/>
              <a:buFont typeface="Arial"/>
              <a:buNone/>
              <a:defRPr sz="1600"/>
            </a:lvl3pPr>
            <a:lvl4pPr indent="-228600" lvl="3" marL="1828800" algn="l">
              <a:lnSpc>
                <a:spcPct val="171428"/>
              </a:lnSpc>
              <a:spcBef>
                <a:spcPts val="0"/>
              </a:spcBef>
              <a:spcAft>
                <a:spcPts val="0"/>
              </a:spcAft>
              <a:buSzPts val="1400"/>
              <a:buFont typeface="Arial"/>
              <a:buNone/>
              <a:defRPr sz="1400"/>
            </a:lvl4pPr>
            <a:lvl5pPr indent="-228600" lvl="4" marL="2286000" algn="l">
              <a:lnSpc>
                <a:spcPct val="171428"/>
              </a:lnSpc>
              <a:spcBef>
                <a:spcPts val="0"/>
              </a:spcBef>
              <a:spcAft>
                <a:spcPts val="0"/>
              </a:spcAft>
              <a:buSzPts val="1400"/>
              <a:buFont typeface="Arial"/>
              <a:buNone/>
              <a:defRPr sz="1400"/>
            </a:lvl5pPr>
            <a:lvl6pPr indent="-228600" lvl="5" marL="2743200" algn="l">
              <a:lnSpc>
                <a:spcPct val="171428"/>
              </a:lnSpc>
              <a:spcBef>
                <a:spcPts val="0"/>
              </a:spcBef>
              <a:spcAft>
                <a:spcPts val="0"/>
              </a:spcAft>
              <a:buSzPts val="1400"/>
              <a:buFont typeface="Arial"/>
              <a:buNone/>
              <a:defRPr sz="1400"/>
            </a:lvl6pPr>
            <a:lvl7pPr indent="-228600" lvl="6" marL="3200400" algn="l">
              <a:lnSpc>
                <a:spcPct val="171428"/>
              </a:lnSpc>
              <a:spcBef>
                <a:spcPts val="0"/>
              </a:spcBef>
              <a:spcAft>
                <a:spcPts val="0"/>
              </a:spcAft>
              <a:buSzPts val="1400"/>
              <a:buFont typeface="Arial"/>
              <a:buNone/>
              <a:defRPr sz="1400"/>
            </a:lvl7pPr>
            <a:lvl8pPr indent="-228600" lvl="7" marL="3657600" algn="l">
              <a:lnSpc>
                <a:spcPct val="171428"/>
              </a:lnSpc>
              <a:spcBef>
                <a:spcPts val="0"/>
              </a:spcBef>
              <a:spcAft>
                <a:spcPts val="0"/>
              </a:spcAft>
              <a:buSzPts val="1400"/>
              <a:buFont typeface="Arial"/>
              <a:buNone/>
              <a:defRPr sz="1400"/>
            </a:lvl8pPr>
            <a:lvl9pPr indent="-228600" lvl="8" marL="4114800" algn="l">
              <a:lnSpc>
                <a:spcPct val="171428"/>
              </a:lnSpc>
              <a:spcBef>
                <a:spcPts val="0"/>
              </a:spcBef>
              <a:spcAft>
                <a:spcPts val="0"/>
              </a:spcAft>
              <a:buSzPts val="1400"/>
              <a:buFont typeface="Arial"/>
              <a:buNone/>
              <a:defRPr sz="14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0" name="Shape 160"/>
        <p:cNvGrpSpPr/>
        <p:nvPr/>
      </p:nvGrpSpPr>
      <p:grpSpPr>
        <a:xfrm>
          <a:off x="0" y="0"/>
          <a:ext cx="0" cy="0"/>
          <a:chOff x="0" y="0"/>
          <a:chExt cx="0" cy="0"/>
        </a:xfrm>
      </p:grpSpPr>
      <p:sp>
        <p:nvSpPr>
          <p:cNvPr id="161" name="Google Shape;161;p43"/>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 name="Google Shape;162;p43"/>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163" name="Google Shape;163;p43"/>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164" name="Google Shape;164;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7" name="Shape 167"/>
        <p:cNvGrpSpPr/>
        <p:nvPr/>
      </p:nvGrpSpPr>
      <p:grpSpPr>
        <a:xfrm>
          <a:off x="0" y="0"/>
          <a:ext cx="0" cy="0"/>
          <a:chOff x="0" y="0"/>
          <a:chExt cx="0" cy="0"/>
        </a:xfrm>
      </p:grpSpPr>
      <p:sp>
        <p:nvSpPr>
          <p:cNvPr id="168" name="Google Shape;168;p44"/>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 name="Google Shape;169;p44"/>
          <p:cNvSpPr/>
          <p:nvPr>
            <p:ph idx="2" type="pic"/>
          </p:nvPr>
        </p:nvSpPr>
        <p:spPr>
          <a:xfrm>
            <a:off x="3887391" y="987426"/>
            <a:ext cx="4629150" cy="4873625"/>
          </a:xfrm>
          <a:prstGeom prst="rect">
            <a:avLst/>
          </a:prstGeom>
          <a:noFill/>
          <a:ln>
            <a:noFill/>
          </a:ln>
        </p:spPr>
      </p:sp>
      <p:sp>
        <p:nvSpPr>
          <p:cNvPr id="170" name="Google Shape;170;p44"/>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171" name="Google Shape;171;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4" name="Shape 174"/>
        <p:cNvGrpSpPr/>
        <p:nvPr/>
      </p:nvGrpSpPr>
      <p:grpSpPr>
        <a:xfrm>
          <a:off x="0" y="0"/>
          <a:ext cx="0" cy="0"/>
          <a:chOff x="0" y="0"/>
          <a:chExt cx="0" cy="0"/>
        </a:xfrm>
      </p:grpSpPr>
      <p:sp>
        <p:nvSpPr>
          <p:cNvPr id="175" name="Google Shape;175;p4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45"/>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77" name="Google Shape;177;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8" name="Google Shape;178;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0" name="Shape 180"/>
        <p:cNvGrpSpPr/>
        <p:nvPr/>
      </p:nvGrpSpPr>
      <p:grpSpPr>
        <a:xfrm>
          <a:off x="0" y="0"/>
          <a:ext cx="0" cy="0"/>
          <a:chOff x="0" y="0"/>
          <a:chExt cx="0" cy="0"/>
        </a:xfrm>
      </p:grpSpPr>
      <p:sp>
        <p:nvSpPr>
          <p:cNvPr id="181" name="Google Shape;181;p46"/>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46"/>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83" name="Google Shape;183;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l">
              <a:spcBef>
                <a:spcPts val="900"/>
              </a:spcBef>
              <a:spcAft>
                <a:spcPts val="0"/>
              </a:spcAft>
              <a:buSzPts val="1400"/>
              <a:buNone/>
              <a:defRPr/>
            </a:lvl2pPr>
            <a:lvl3pPr lvl="2" algn="l">
              <a:spcBef>
                <a:spcPts val="900"/>
              </a:spcBef>
              <a:spcAft>
                <a:spcPts val="0"/>
              </a:spcAft>
              <a:buSzPts val="1400"/>
              <a:buNone/>
              <a:defRPr/>
            </a:lvl3pPr>
            <a:lvl4pPr lvl="3" algn="l">
              <a:spcBef>
                <a:spcPts val="900"/>
              </a:spcBef>
              <a:spcAft>
                <a:spcPts val="0"/>
              </a:spcAft>
              <a:buSzPts val="1400"/>
              <a:buNone/>
              <a:defRPr/>
            </a:lvl4pPr>
            <a:lvl5pPr lvl="4" algn="l">
              <a:spcBef>
                <a:spcPts val="90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 name="Google Shape;185;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4" name="Shape 194"/>
        <p:cNvGrpSpPr/>
        <p:nvPr/>
      </p:nvGrpSpPr>
      <p:grpSpPr>
        <a:xfrm>
          <a:off x="0" y="0"/>
          <a:ext cx="0" cy="0"/>
          <a:chOff x="0" y="0"/>
          <a:chExt cx="0" cy="0"/>
        </a:xfrm>
      </p:grpSpPr>
      <p:sp>
        <p:nvSpPr>
          <p:cNvPr id="195" name="Google Shape;195;p48"/>
          <p:cNvSpPr txBox="1"/>
          <p:nvPr>
            <p:ph type="ctrTitle"/>
          </p:nvPr>
        </p:nvSpPr>
        <p:spPr>
          <a:xfrm>
            <a:off x="685800" y="2130425"/>
            <a:ext cx="7772400" cy="14700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196" name="Google Shape;196;p48"/>
          <p:cNvSpPr txBox="1"/>
          <p:nvPr>
            <p:ph idx="1" type="subTitle"/>
          </p:nvPr>
        </p:nvSpPr>
        <p:spPr>
          <a:xfrm>
            <a:off x="1371600" y="3886200"/>
            <a:ext cx="6400800" cy="1752600"/>
          </a:xfrm>
          <a:prstGeom prst="rect">
            <a:avLst/>
          </a:prstGeom>
          <a:noFill/>
          <a:ln>
            <a:noFill/>
          </a:ln>
        </p:spPr>
        <p:txBody>
          <a:bodyPr anchorCtr="0" anchor="ctr" bIns="0" lIns="0" spcFirstLastPara="1" rIns="0" wrap="square" tIns="0">
            <a:noAutofit/>
          </a:bodyPr>
          <a:lstStyle>
            <a:lvl1pPr lvl="0" algn="ctr">
              <a:lnSpc>
                <a:spcPct val="120833"/>
              </a:lnSpc>
              <a:spcBef>
                <a:spcPts val="0"/>
              </a:spcBef>
              <a:spcAft>
                <a:spcPts val="0"/>
              </a:spcAft>
              <a:buClr>
                <a:schemeClr val="dk1"/>
              </a:buClr>
              <a:buSzPts val="2400"/>
              <a:buFont typeface="Arial"/>
              <a:buNone/>
              <a:defRPr/>
            </a:lvl1pPr>
            <a:lvl2pPr lvl="1" algn="ctr">
              <a:spcBef>
                <a:spcPts val="560"/>
              </a:spcBef>
              <a:spcAft>
                <a:spcPts val="0"/>
              </a:spcAft>
              <a:buClr>
                <a:schemeClr val="dk1"/>
              </a:buClr>
              <a:buSzPts val="2800"/>
              <a:buFont typeface="Arial"/>
              <a:buNone/>
              <a:defRPr/>
            </a:lvl2pPr>
            <a:lvl3pPr lvl="2" algn="ctr">
              <a:spcBef>
                <a:spcPts val="480"/>
              </a:spcBef>
              <a:spcAft>
                <a:spcPts val="0"/>
              </a:spcAft>
              <a:buClr>
                <a:schemeClr val="dk1"/>
              </a:buClr>
              <a:buSzPts val="2400"/>
              <a:buFont typeface="Arial"/>
              <a:buNone/>
              <a:defRPr/>
            </a:lvl3pPr>
            <a:lvl4pPr lvl="3" algn="ctr">
              <a:spcBef>
                <a:spcPts val="400"/>
              </a:spcBef>
              <a:spcAft>
                <a:spcPts val="0"/>
              </a:spcAft>
              <a:buClr>
                <a:schemeClr val="dk1"/>
              </a:buClr>
              <a:buSzPts val="2000"/>
              <a:buFont typeface="Arial"/>
              <a:buNone/>
              <a:defRPr/>
            </a:lvl4pPr>
            <a:lvl5pPr lvl="4" algn="ctr">
              <a:spcBef>
                <a:spcPts val="400"/>
              </a:spcBef>
              <a:spcAft>
                <a:spcPts val="0"/>
              </a:spcAft>
              <a:buClr>
                <a:schemeClr val="dk1"/>
              </a:buClr>
              <a:buSzPts val="2000"/>
              <a:buFont typeface="Arial"/>
              <a:buNone/>
              <a:defRPr/>
            </a:lvl5pPr>
            <a:lvl6pPr lvl="5" algn="ctr">
              <a:spcBef>
                <a:spcPts val="400"/>
              </a:spcBef>
              <a:spcAft>
                <a:spcPts val="0"/>
              </a:spcAft>
              <a:buClr>
                <a:schemeClr val="dk1"/>
              </a:buClr>
              <a:buSzPts val="2000"/>
              <a:buFont typeface="Arial"/>
              <a:buNone/>
              <a:defRPr/>
            </a:lvl6pPr>
            <a:lvl7pPr lvl="6" algn="ctr">
              <a:spcBef>
                <a:spcPts val="400"/>
              </a:spcBef>
              <a:spcAft>
                <a:spcPts val="0"/>
              </a:spcAft>
              <a:buClr>
                <a:schemeClr val="dk1"/>
              </a:buClr>
              <a:buSzPts val="2000"/>
              <a:buFont typeface="Arial"/>
              <a:buNone/>
              <a:defRPr/>
            </a:lvl7pPr>
            <a:lvl8pPr lvl="7" algn="ctr">
              <a:spcBef>
                <a:spcPts val="400"/>
              </a:spcBef>
              <a:spcAft>
                <a:spcPts val="0"/>
              </a:spcAft>
              <a:buClr>
                <a:schemeClr val="dk1"/>
              </a:buClr>
              <a:buSzPts val="2000"/>
              <a:buFont typeface="Arial"/>
              <a:buNone/>
              <a:defRPr/>
            </a:lvl8pPr>
            <a:lvl9pPr lvl="8" algn="ctr">
              <a:spcBef>
                <a:spcPts val="400"/>
              </a:spcBef>
              <a:spcAft>
                <a:spcPts val="0"/>
              </a:spcAft>
              <a:buClr>
                <a:schemeClr val="dk1"/>
              </a:buClr>
              <a:buSzPts val="2000"/>
              <a:buFont typeface="Arial"/>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7" name="Shape 197"/>
        <p:cNvGrpSpPr/>
        <p:nvPr/>
      </p:nvGrpSpPr>
      <p:grpSpPr>
        <a:xfrm>
          <a:off x="0" y="0"/>
          <a:ext cx="0" cy="0"/>
          <a:chOff x="0" y="0"/>
          <a:chExt cx="0" cy="0"/>
        </a:xfrm>
      </p:grpSpPr>
      <p:sp>
        <p:nvSpPr>
          <p:cNvPr id="198" name="Google Shape;198;p49"/>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199" name="Google Shape;199;p49"/>
          <p:cNvSpPr txBox="1"/>
          <p:nvPr>
            <p:ph idx="1" type="body"/>
          </p:nvPr>
        </p:nvSpPr>
        <p:spPr>
          <a:xfrm>
            <a:off x="635000" y="1263650"/>
            <a:ext cx="7867650" cy="4327525"/>
          </a:xfrm>
          <a:prstGeom prst="rect">
            <a:avLst/>
          </a:prstGeom>
          <a:noFill/>
          <a:ln>
            <a:noFill/>
          </a:ln>
        </p:spPr>
        <p:txBody>
          <a:bodyPr anchorCtr="0" anchor="ctr" bIns="0" lIns="0" spcFirstLastPara="1" rIns="0" wrap="square" tIns="0">
            <a:noAutofit/>
          </a:bodyPr>
          <a:lstStyle>
            <a:lvl1pPr indent="-228600" lvl="0" marL="457200" algn="ctr">
              <a:lnSpc>
                <a:spcPct val="161111"/>
              </a:lnSpc>
              <a:spcBef>
                <a:spcPts val="0"/>
              </a:spcBef>
              <a:spcAft>
                <a:spcPts val="0"/>
              </a:spcAft>
              <a:buSzPts val="1400"/>
              <a:buNone/>
              <a:defRPr/>
            </a:lvl1pPr>
            <a:lvl2pPr indent="-228600" lvl="1" marL="914400" algn="ctr">
              <a:spcBef>
                <a:spcPts val="360"/>
              </a:spcBef>
              <a:spcAft>
                <a:spcPts val="0"/>
              </a:spcAft>
              <a:buSzPts val="1400"/>
              <a:buNone/>
              <a:defRPr/>
            </a:lvl2pPr>
            <a:lvl3pPr indent="-228600" lvl="2" marL="1371600" algn="ctr">
              <a:spcBef>
                <a:spcPts val="360"/>
              </a:spcBef>
              <a:spcAft>
                <a:spcPts val="0"/>
              </a:spcAft>
              <a:buSzPts val="1400"/>
              <a:buNone/>
              <a:defRPr/>
            </a:lvl3pPr>
            <a:lvl4pPr indent="-228600" lvl="3" marL="1828800" algn="ctr">
              <a:spcBef>
                <a:spcPts val="360"/>
              </a:spcBef>
              <a:spcAft>
                <a:spcPts val="0"/>
              </a:spcAft>
              <a:buSzPts val="1400"/>
              <a:buNone/>
              <a:defRPr/>
            </a:lvl4pPr>
            <a:lvl5pPr indent="-228600" lvl="4" marL="2286000" algn="ctr">
              <a:spcBef>
                <a:spcPts val="360"/>
              </a:spcBef>
              <a:spcAft>
                <a:spcPts val="0"/>
              </a:spcAft>
              <a:buSzPts val="1400"/>
              <a:buNone/>
              <a:defRPr/>
            </a:lvl5pPr>
            <a:lvl6pPr indent="-228600" lvl="5" marL="2743200" algn="ctr">
              <a:spcBef>
                <a:spcPts val="360"/>
              </a:spcBef>
              <a:spcAft>
                <a:spcPts val="0"/>
              </a:spcAft>
              <a:buSzPts val="1400"/>
              <a:buNone/>
              <a:defRPr/>
            </a:lvl6pPr>
            <a:lvl7pPr indent="-228600" lvl="6" marL="3200400" algn="ctr">
              <a:spcBef>
                <a:spcPts val="360"/>
              </a:spcBef>
              <a:spcAft>
                <a:spcPts val="0"/>
              </a:spcAft>
              <a:buSzPts val="1400"/>
              <a:buNone/>
              <a:defRPr/>
            </a:lvl7pPr>
            <a:lvl8pPr indent="-228600" lvl="7" marL="3657600" algn="ctr">
              <a:spcBef>
                <a:spcPts val="360"/>
              </a:spcBef>
              <a:spcAft>
                <a:spcPts val="0"/>
              </a:spcAft>
              <a:buSzPts val="1400"/>
              <a:buNone/>
              <a:defRPr/>
            </a:lvl8pPr>
            <a:lvl9pPr indent="-228600" lvl="8" marL="4114800" algn="ctr">
              <a:spcBef>
                <a:spcPts val="36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0" name="Shape 200"/>
        <p:cNvGrpSpPr/>
        <p:nvPr/>
      </p:nvGrpSpPr>
      <p:grpSpPr>
        <a:xfrm>
          <a:off x="0" y="0"/>
          <a:ext cx="0" cy="0"/>
          <a:chOff x="0" y="0"/>
          <a:chExt cx="0" cy="0"/>
        </a:xfrm>
      </p:grpSpPr>
      <p:sp>
        <p:nvSpPr>
          <p:cNvPr id="201" name="Google Shape;201;p50"/>
          <p:cNvSpPr txBox="1"/>
          <p:nvPr>
            <p:ph type="title"/>
          </p:nvPr>
        </p:nvSpPr>
        <p:spPr>
          <a:xfrm>
            <a:off x="722313" y="4406900"/>
            <a:ext cx="7772400" cy="1362075"/>
          </a:xfrm>
          <a:prstGeom prst="rect">
            <a:avLst/>
          </a:prstGeom>
          <a:noFill/>
          <a:ln>
            <a:noFill/>
          </a:ln>
        </p:spPr>
        <p:txBody>
          <a:bodyPr anchorCtr="0" anchor="t" bIns="0" lIns="0" spcFirstLastPara="1" rIns="0" wrap="square" tIns="0">
            <a:noAutofit/>
          </a:bodyPr>
          <a:lstStyle>
            <a:lvl1pPr lvl="0" algn="l">
              <a:lnSpc>
                <a:spcPct val="37500"/>
              </a:lnSpc>
              <a:spcBef>
                <a:spcPts val="0"/>
              </a:spcBef>
              <a:spcAft>
                <a:spcPts val="0"/>
              </a:spcAft>
              <a:buSzPts val="1400"/>
              <a:buNone/>
              <a:defRPr b="1" sz="4000" cap="none"/>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202" name="Google Shape;202;p50"/>
          <p:cNvSpPr txBox="1"/>
          <p:nvPr>
            <p:ph idx="1" type="body"/>
          </p:nvPr>
        </p:nvSpPr>
        <p:spPr>
          <a:xfrm>
            <a:off x="722313" y="2906713"/>
            <a:ext cx="7772400" cy="1500187"/>
          </a:xfrm>
          <a:prstGeom prst="rect">
            <a:avLst/>
          </a:prstGeom>
          <a:noFill/>
          <a:ln>
            <a:noFill/>
          </a:ln>
        </p:spPr>
        <p:txBody>
          <a:bodyPr anchorCtr="0" anchor="b" bIns="0" lIns="0" spcFirstLastPara="1" rIns="0" wrap="square" tIns="0">
            <a:noAutofit/>
          </a:bodyPr>
          <a:lstStyle>
            <a:lvl1pPr indent="-228600" lvl="0" marL="457200" algn="ctr">
              <a:lnSpc>
                <a:spcPct val="145000"/>
              </a:lnSpc>
              <a:spcBef>
                <a:spcPts val="0"/>
              </a:spcBef>
              <a:spcAft>
                <a:spcPts val="0"/>
              </a:spcAft>
              <a:buClr>
                <a:schemeClr val="dk1"/>
              </a:buClr>
              <a:buSzPts val="2000"/>
              <a:buFont typeface="Arial"/>
              <a:buNone/>
              <a:defRPr sz="2000"/>
            </a:lvl1pPr>
            <a:lvl2pPr indent="-228600" lvl="1" marL="914400" algn="ctr">
              <a:spcBef>
                <a:spcPts val="360"/>
              </a:spcBef>
              <a:spcAft>
                <a:spcPts val="0"/>
              </a:spcAft>
              <a:buClr>
                <a:schemeClr val="dk1"/>
              </a:buClr>
              <a:buSzPts val="1800"/>
              <a:buFont typeface="Arial"/>
              <a:buNone/>
              <a:defRPr sz="1800"/>
            </a:lvl2pPr>
            <a:lvl3pPr indent="-228600" lvl="2" marL="1371600" algn="ctr">
              <a:spcBef>
                <a:spcPts val="320"/>
              </a:spcBef>
              <a:spcAft>
                <a:spcPts val="0"/>
              </a:spcAft>
              <a:buClr>
                <a:schemeClr val="dk1"/>
              </a:buClr>
              <a:buSzPts val="1600"/>
              <a:buFont typeface="Arial"/>
              <a:buNone/>
              <a:defRPr sz="1600"/>
            </a:lvl3pPr>
            <a:lvl4pPr indent="-228600" lvl="3" marL="1828800" algn="ctr">
              <a:spcBef>
                <a:spcPts val="280"/>
              </a:spcBef>
              <a:spcAft>
                <a:spcPts val="0"/>
              </a:spcAft>
              <a:buClr>
                <a:schemeClr val="dk1"/>
              </a:buClr>
              <a:buSzPts val="1400"/>
              <a:buFont typeface="Arial"/>
              <a:buNone/>
              <a:defRPr sz="1400"/>
            </a:lvl4pPr>
            <a:lvl5pPr indent="-228600" lvl="4" marL="2286000" algn="ctr">
              <a:spcBef>
                <a:spcPts val="280"/>
              </a:spcBef>
              <a:spcAft>
                <a:spcPts val="0"/>
              </a:spcAft>
              <a:buClr>
                <a:schemeClr val="dk1"/>
              </a:buClr>
              <a:buSzPts val="1400"/>
              <a:buFont typeface="Arial"/>
              <a:buNone/>
              <a:defRPr sz="1400"/>
            </a:lvl5pPr>
            <a:lvl6pPr indent="-228600" lvl="5" marL="2743200" algn="ctr">
              <a:spcBef>
                <a:spcPts val="280"/>
              </a:spcBef>
              <a:spcAft>
                <a:spcPts val="0"/>
              </a:spcAft>
              <a:buClr>
                <a:schemeClr val="dk1"/>
              </a:buClr>
              <a:buSzPts val="1400"/>
              <a:buFont typeface="Arial"/>
              <a:buNone/>
              <a:defRPr sz="1400"/>
            </a:lvl6pPr>
            <a:lvl7pPr indent="-228600" lvl="6" marL="3200400" algn="ctr">
              <a:spcBef>
                <a:spcPts val="280"/>
              </a:spcBef>
              <a:spcAft>
                <a:spcPts val="0"/>
              </a:spcAft>
              <a:buClr>
                <a:schemeClr val="dk1"/>
              </a:buClr>
              <a:buSzPts val="1400"/>
              <a:buFont typeface="Arial"/>
              <a:buNone/>
              <a:defRPr sz="1400"/>
            </a:lvl7pPr>
            <a:lvl8pPr indent="-228600" lvl="7" marL="3657600" algn="ctr">
              <a:spcBef>
                <a:spcPts val="280"/>
              </a:spcBef>
              <a:spcAft>
                <a:spcPts val="0"/>
              </a:spcAft>
              <a:buClr>
                <a:schemeClr val="dk1"/>
              </a:buClr>
              <a:buSzPts val="1400"/>
              <a:buFont typeface="Arial"/>
              <a:buNone/>
              <a:defRPr sz="1400"/>
            </a:lvl8pPr>
            <a:lvl9pPr indent="-228600" lvl="8" marL="4114800" algn="ctr">
              <a:spcBef>
                <a:spcPts val="280"/>
              </a:spcBef>
              <a:spcAft>
                <a:spcPts val="0"/>
              </a:spcAft>
              <a:buClr>
                <a:schemeClr val="dk1"/>
              </a:buClr>
              <a:buSzPts val="1400"/>
              <a:buFont typeface="Arial"/>
              <a:buNone/>
              <a:defRPr sz="14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03" name="Shape 203"/>
        <p:cNvGrpSpPr/>
        <p:nvPr/>
      </p:nvGrpSpPr>
      <p:grpSpPr>
        <a:xfrm>
          <a:off x="0" y="0"/>
          <a:ext cx="0" cy="0"/>
          <a:chOff x="0" y="0"/>
          <a:chExt cx="0" cy="0"/>
        </a:xfrm>
      </p:grpSpPr>
      <p:sp>
        <p:nvSpPr>
          <p:cNvPr id="204" name="Google Shape;204;p51"/>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205" name="Google Shape;205;p51"/>
          <p:cNvSpPr txBox="1"/>
          <p:nvPr>
            <p:ph idx="1" type="body"/>
          </p:nvPr>
        </p:nvSpPr>
        <p:spPr>
          <a:xfrm>
            <a:off x="635000" y="1263650"/>
            <a:ext cx="3857625" cy="4327525"/>
          </a:xfrm>
          <a:prstGeom prst="rect">
            <a:avLst/>
          </a:prstGeom>
          <a:noFill/>
          <a:ln>
            <a:noFill/>
          </a:ln>
        </p:spPr>
        <p:txBody>
          <a:bodyPr anchorCtr="0" anchor="ctr" bIns="0" lIns="0" spcFirstLastPara="1" rIns="0" wrap="square" tIns="0">
            <a:noAutofit/>
          </a:bodyPr>
          <a:lstStyle>
            <a:lvl1pPr indent="-228600" lvl="0" marL="457200" algn="ctr">
              <a:lnSpc>
                <a:spcPct val="103571"/>
              </a:lnSpc>
              <a:spcBef>
                <a:spcPts val="0"/>
              </a:spcBef>
              <a:spcAft>
                <a:spcPts val="0"/>
              </a:spcAft>
              <a:buSzPts val="1400"/>
              <a:buNone/>
              <a:defRPr sz="2800"/>
            </a:lvl1pPr>
            <a:lvl2pPr indent="-228600" lvl="1" marL="914400" algn="ctr">
              <a:spcBef>
                <a:spcPts val="480"/>
              </a:spcBef>
              <a:spcAft>
                <a:spcPts val="0"/>
              </a:spcAft>
              <a:buSzPts val="1400"/>
              <a:buNone/>
              <a:defRPr sz="2400"/>
            </a:lvl2pPr>
            <a:lvl3pPr indent="-228600" lvl="2" marL="1371600" algn="ctr">
              <a:spcBef>
                <a:spcPts val="400"/>
              </a:spcBef>
              <a:spcAft>
                <a:spcPts val="0"/>
              </a:spcAft>
              <a:buSzPts val="1400"/>
              <a:buNone/>
              <a:defRPr sz="2000"/>
            </a:lvl3pPr>
            <a:lvl4pPr indent="-228600" lvl="3" marL="1828800" algn="ctr">
              <a:spcBef>
                <a:spcPts val="360"/>
              </a:spcBef>
              <a:spcAft>
                <a:spcPts val="0"/>
              </a:spcAft>
              <a:buSzPts val="1400"/>
              <a:buNone/>
              <a:defRPr sz="1800"/>
            </a:lvl4pPr>
            <a:lvl5pPr indent="-228600" lvl="4" marL="2286000" algn="ctr">
              <a:spcBef>
                <a:spcPts val="360"/>
              </a:spcBef>
              <a:spcAft>
                <a:spcPts val="0"/>
              </a:spcAft>
              <a:buSzPts val="1400"/>
              <a:buNone/>
              <a:defRPr sz="1800"/>
            </a:lvl5pPr>
            <a:lvl6pPr indent="-228600" lvl="5" marL="2743200" algn="ctr">
              <a:spcBef>
                <a:spcPts val="360"/>
              </a:spcBef>
              <a:spcAft>
                <a:spcPts val="0"/>
              </a:spcAft>
              <a:buSzPts val="1400"/>
              <a:buNone/>
              <a:defRPr sz="1800"/>
            </a:lvl6pPr>
            <a:lvl7pPr indent="-228600" lvl="6" marL="3200400" algn="ctr">
              <a:spcBef>
                <a:spcPts val="360"/>
              </a:spcBef>
              <a:spcAft>
                <a:spcPts val="0"/>
              </a:spcAft>
              <a:buSzPts val="1400"/>
              <a:buNone/>
              <a:defRPr sz="1800"/>
            </a:lvl7pPr>
            <a:lvl8pPr indent="-228600" lvl="7" marL="3657600" algn="ctr">
              <a:spcBef>
                <a:spcPts val="360"/>
              </a:spcBef>
              <a:spcAft>
                <a:spcPts val="0"/>
              </a:spcAft>
              <a:buSzPts val="1400"/>
              <a:buNone/>
              <a:defRPr sz="1800"/>
            </a:lvl8pPr>
            <a:lvl9pPr indent="-228600" lvl="8" marL="4114800" algn="ctr">
              <a:spcBef>
                <a:spcPts val="360"/>
              </a:spcBef>
              <a:spcAft>
                <a:spcPts val="0"/>
              </a:spcAft>
              <a:buSzPts val="1400"/>
              <a:buNone/>
              <a:defRPr sz="1800"/>
            </a:lvl9pPr>
          </a:lstStyle>
          <a:p/>
        </p:txBody>
      </p:sp>
      <p:sp>
        <p:nvSpPr>
          <p:cNvPr id="206" name="Google Shape;206;p51"/>
          <p:cNvSpPr txBox="1"/>
          <p:nvPr>
            <p:ph idx="2" type="body"/>
          </p:nvPr>
        </p:nvSpPr>
        <p:spPr>
          <a:xfrm>
            <a:off x="4645025" y="1263650"/>
            <a:ext cx="3857625" cy="4327525"/>
          </a:xfrm>
          <a:prstGeom prst="rect">
            <a:avLst/>
          </a:prstGeom>
          <a:noFill/>
          <a:ln>
            <a:noFill/>
          </a:ln>
        </p:spPr>
        <p:txBody>
          <a:bodyPr anchorCtr="0" anchor="ctr" bIns="0" lIns="0" spcFirstLastPara="1" rIns="0" wrap="square" tIns="0">
            <a:noAutofit/>
          </a:bodyPr>
          <a:lstStyle>
            <a:lvl1pPr indent="-228600" lvl="0" marL="457200" algn="ctr">
              <a:lnSpc>
                <a:spcPct val="103571"/>
              </a:lnSpc>
              <a:spcBef>
                <a:spcPts val="0"/>
              </a:spcBef>
              <a:spcAft>
                <a:spcPts val="0"/>
              </a:spcAft>
              <a:buSzPts val="1400"/>
              <a:buNone/>
              <a:defRPr sz="2800"/>
            </a:lvl1pPr>
            <a:lvl2pPr indent="-228600" lvl="1" marL="914400" algn="ctr">
              <a:spcBef>
                <a:spcPts val="480"/>
              </a:spcBef>
              <a:spcAft>
                <a:spcPts val="0"/>
              </a:spcAft>
              <a:buSzPts val="1400"/>
              <a:buNone/>
              <a:defRPr sz="2400"/>
            </a:lvl2pPr>
            <a:lvl3pPr indent="-228600" lvl="2" marL="1371600" algn="ctr">
              <a:spcBef>
                <a:spcPts val="400"/>
              </a:spcBef>
              <a:spcAft>
                <a:spcPts val="0"/>
              </a:spcAft>
              <a:buSzPts val="1400"/>
              <a:buNone/>
              <a:defRPr sz="2000"/>
            </a:lvl3pPr>
            <a:lvl4pPr indent="-228600" lvl="3" marL="1828800" algn="ctr">
              <a:spcBef>
                <a:spcPts val="360"/>
              </a:spcBef>
              <a:spcAft>
                <a:spcPts val="0"/>
              </a:spcAft>
              <a:buSzPts val="1400"/>
              <a:buNone/>
              <a:defRPr sz="1800"/>
            </a:lvl4pPr>
            <a:lvl5pPr indent="-228600" lvl="4" marL="2286000" algn="ctr">
              <a:spcBef>
                <a:spcPts val="360"/>
              </a:spcBef>
              <a:spcAft>
                <a:spcPts val="0"/>
              </a:spcAft>
              <a:buSzPts val="1400"/>
              <a:buNone/>
              <a:defRPr sz="1800"/>
            </a:lvl5pPr>
            <a:lvl6pPr indent="-228600" lvl="5" marL="2743200" algn="ctr">
              <a:spcBef>
                <a:spcPts val="360"/>
              </a:spcBef>
              <a:spcAft>
                <a:spcPts val="0"/>
              </a:spcAft>
              <a:buSzPts val="1400"/>
              <a:buNone/>
              <a:defRPr sz="1800"/>
            </a:lvl6pPr>
            <a:lvl7pPr indent="-228600" lvl="6" marL="3200400" algn="ctr">
              <a:spcBef>
                <a:spcPts val="360"/>
              </a:spcBef>
              <a:spcAft>
                <a:spcPts val="0"/>
              </a:spcAft>
              <a:buSzPts val="1400"/>
              <a:buNone/>
              <a:defRPr sz="1800"/>
            </a:lvl7pPr>
            <a:lvl8pPr indent="-228600" lvl="7" marL="3657600" algn="ctr">
              <a:spcBef>
                <a:spcPts val="360"/>
              </a:spcBef>
              <a:spcAft>
                <a:spcPts val="0"/>
              </a:spcAft>
              <a:buSzPts val="1400"/>
              <a:buNone/>
              <a:defRPr sz="1800"/>
            </a:lvl8pPr>
            <a:lvl9pPr indent="-228600" lvl="8" marL="4114800" algn="ctr">
              <a:spcBef>
                <a:spcPts val="360"/>
              </a:spcBef>
              <a:spcAft>
                <a:spcPts val="0"/>
              </a:spcAft>
              <a:buSzPts val="1400"/>
              <a:buNone/>
              <a:defRPr sz="1800"/>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07" name="Shape 207"/>
        <p:cNvGrpSpPr/>
        <p:nvPr/>
      </p:nvGrpSpPr>
      <p:grpSpPr>
        <a:xfrm>
          <a:off x="0" y="0"/>
          <a:ext cx="0" cy="0"/>
          <a:chOff x="0" y="0"/>
          <a:chExt cx="0" cy="0"/>
        </a:xfrm>
      </p:grpSpPr>
      <p:sp>
        <p:nvSpPr>
          <p:cNvPr id="208" name="Google Shape;208;p52"/>
          <p:cNvSpPr txBox="1"/>
          <p:nvPr>
            <p:ph type="title"/>
          </p:nvPr>
        </p:nvSpPr>
        <p:spPr>
          <a:xfrm>
            <a:off x="457200" y="274638"/>
            <a:ext cx="8229600" cy="1143000"/>
          </a:xfrm>
          <a:prstGeom prst="rect">
            <a:avLst/>
          </a:prstGeom>
          <a:noFill/>
          <a:ln>
            <a:noFill/>
          </a:ln>
        </p:spPr>
        <p:txBody>
          <a:bodyPr anchorCtr="0" anchor="ctr" bIns="0" lIns="0" spcFirstLastPara="1" rIns="0" wrap="square" tIns="0">
            <a:noAutofit/>
          </a:bodyPr>
          <a:lstStyle>
            <a:lvl1pPr lvl="0" algn="l">
              <a:lnSpc>
                <a:spcPct val="125000"/>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209" name="Google Shape;209;p52"/>
          <p:cNvSpPr txBox="1"/>
          <p:nvPr>
            <p:ph idx="1" type="body"/>
          </p:nvPr>
        </p:nvSpPr>
        <p:spPr>
          <a:xfrm>
            <a:off x="457200" y="1535113"/>
            <a:ext cx="4040188" cy="639762"/>
          </a:xfrm>
          <a:prstGeom prst="rect">
            <a:avLst/>
          </a:prstGeom>
          <a:noFill/>
          <a:ln>
            <a:noFill/>
          </a:ln>
        </p:spPr>
        <p:txBody>
          <a:bodyPr anchorCtr="0" anchor="b" bIns="0" lIns="0" spcFirstLastPara="1" rIns="0" wrap="square" tIns="0">
            <a:noAutofit/>
          </a:bodyPr>
          <a:lstStyle>
            <a:lvl1pPr indent="-228600" lvl="0" marL="457200" algn="ctr">
              <a:lnSpc>
                <a:spcPct val="120833"/>
              </a:lnSpc>
              <a:spcBef>
                <a:spcPts val="0"/>
              </a:spcBef>
              <a:spcAft>
                <a:spcPts val="0"/>
              </a:spcAft>
              <a:buClr>
                <a:schemeClr val="dk1"/>
              </a:buClr>
              <a:buSzPts val="2400"/>
              <a:buFont typeface="Arial"/>
              <a:buNone/>
              <a:defRPr b="1" sz="2400"/>
            </a:lvl1pPr>
            <a:lvl2pPr indent="-228600" lvl="1" marL="914400" algn="ctr">
              <a:spcBef>
                <a:spcPts val="400"/>
              </a:spcBef>
              <a:spcAft>
                <a:spcPts val="0"/>
              </a:spcAft>
              <a:buClr>
                <a:schemeClr val="dk1"/>
              </a:buClr>
              <a:buSzPts val="2000"/>
              <a:buFont typeface="Arial"/>
              <a:buNone/>
              <a:defRPr b="1" sz="2000"/>
            </a:lvl2pPr>
            <a:lvl3pPr indent="-228600" lvl="2" marL="1371600" algn="ctr">
              <a:spcBef>
                <a:spcPts val="360"/>
              </a:spcBef>
              <a:spcAft>
                <a:spcPts val="0"/>
              </a:spcAft>
              <a:buClr>
                <a:schemeClr val="dk1"/>
              </a:buClr>
              <a:buSzPts val="1800"/>
              <a:buFont typeface="Arial"/>
              <a:buNone/>
              <a:defRPr b="1" sz="1800"/>
            </a:lvl3pPr>
            <a:lvl4pPr indent="-228600" lvl="3" marL="1828800" algn="ctr">
              <a:spcBef>
                <a:spcPts val="320"/>
              </a:spcBef>
              <a:spcAft>
                <a:spcPts val="0"/>
              </a:spcAft>
              <a:buClr>
                <a:schemeClr val="dk1"/>
              </a:buClr>
              <a:buSzPts val="1600"/>
              <a:buFont typeface="Arial"/>
              <a:buNone/>
              <a:defRPr b="1" sz="1600"/>
            </a:lvl4pPr>
            <a:lvl5pPr indent="-228600" lvl="4" marL="2286000" algn="ctr">
              <a:spcBef>
                <a:spcPts val="320"/>
              </a:spcBef>
              <a:spcAft>
                <a:spcPts val="0"/>
              </a:spcAft>
              <a:buClr>
                <a:schemeClr val="dk1"/>
              </a:buClr>
              <a:buSzPts val="1600"/>
              <a:buFont typeface="Arial"/>
              <a:buNone/>
              <a:defRPr b="1" sz="1600"/>
            </a:lvl5pPr>
            <a:lvl6pPr indent="-228600" lvl="5" marL="2743200" algn="ctr">
              <a:spcBef>
                <a:spcPts val="320"/>
              </a:spcBef>
              <a:spcAft>
                <a:spcPts val="0"/>
              </a:spcAft>
              <a:buClr>
                <a:schemeClr val="dk1"/>
              </a:buClr>
              <a:buSzPts val="1600"/>
              <a:buFont typeface="Arial"/>
              <a:buNone/>
              <a:defRPr b="1" sz="1600"/>
            </a:lvl6pPr>
            <a:lvl7pPr indent="-228600" lvl="6" marL="3200400" algn="ctr">
              <a:spcBef>
                <a:spcPts val="320"/>
              </a:spcBef>
              <a:spcAft>
                <a:spcPts val="0"/>
              </a:spcAft>
              <a:buClr>
                <a:schemeClr val="dk1"/>
              </a:buClr>
              <a:buSzPts val="1600"/>
              <a:buFont typeface="Arial"/>
              <a:buNone/>
              <a:defRPr b="1" sz="1600"/>
            </a:lvl7pPr>
            <a:lvl8pPr indent="-228600" lvl="7" marL="3657600" algn="ctr">
              <a:spcBef>
                <a:spcPts val="320"/>
              </a:spcBef>
              <a:spcAft>
                <a:spcPts val="0"/>
              </a:spcAft>
              <a:buClr>
                <a:schemeClr val="dk1"/>
              </a:buClr>
              <a:buSzPts val="1600"/>
              <a:buFont typeface="Arial"/>
              <a:buNone/>
              <a:defRPr b="1" sz="1600"/>
            </a:lvl8pPr>
            <a:lvl9pPr indent="-228600" lvl="8" marL="4114800" algn="ctr">
              <a:spcBef>
                <a:spcPts val="320"/>
              </a:spcBef>
              <a:spcAft>
                <a:spcPts val="0"/>
              </a:spcAft>
              <a:buClr>
                <a:schemeClr val="dk1"/>
              </a:buClr>
              <a:buSzPts val="1600"/>
              <a:buFont typeface="Arial"/>
              <a:buNone/>
              <a:defRPr b="1" sz="1600"/>
            </a:lvl9pPr>
          </a:lstStyle>
          <a:p/>
        </p:txBody>
      </p:sp>
      <p:sp>
        <p:nvSpPr>
          <p:cNvPr id="210" name="Google Shape;210;p52"/>
          <p:cNvSpPr txBox="1"/>
          <p:nvPr>
            <p:ph idx="2" type="body"/>
          </p:nvPr>
        </p:nvSpPr>
        <p:spPr>
          <a:xfrm>
            <a:off x="457200" y="2174875"/>
            <a:ext cx="4040188" cy="3951288"/>
          </a:xfrm>
          <a:prstGeom prst="rect">
            <a:avLst/>
          </a:prstGeom>
          <a:noFill/>
          <a:ln>
            <a:noFill/>
          </a:ln>
        </p:spPr>
        <p:txBody>
          <a:bodyPr anchorCtr="0" anchor="ctr" bIns="0" lIns="0" spcFirstLastPara="1" rIns="0" wrap="square" tIns="0">
            <a:noAutofit/>
          </a:bodyPr>
          <a:lstStyle>
            <a:lvl1pPr indent="-228600" lvl="0" marL="457200" algn="ctr">
              <a:lnSpc>
                <a:spcPct val="120833"/>
              </a:lnSpc>
              <a:spcBef>
                <a:spcPts val="0"/>
              </a:spcBef>
              <a:spcAft>
                <a:spcPts val="0"/>
              </a:spcAft>
              <a:buSzPts val="1400"/>
              <a:buNone/>
              <a:defRPr sz="2400"/>
            </a:lvl1pPr>
            <a:lvl2pPr indent="-228600" lvl="1" marL="914400" algn="ctr">
              <a:spcBef>
                <a:spcPts val="400"/>
              </a:spcBef>
              <a:spcAft>
                <a:spcPts val="0"/>
              </a:spcAft>
              <a:buSzPts val="1400"/>
              <a:buNone/>
              <a:defRPr sz="2000"/>
            </a:lvl2pPr>
            <a:lvl3pPr indent="-228600" lvl="2" marL="1371600" algn="ctr">
              <a:spcBef>
                <a:spcPts val="360"/>
              </a:spcBef>
              <a:spcAft>
                <a:spcPts val="0"/>
              </a:spcAft>
              <a:buSzPts val="1400"/>
              <a:buNone/>
              <a:defRPr sz="1800"/>
            </a:lvl3pPr>
            <a:lvl4pPr indent="-228600" lvl="3" marL="1828800" algn="ctr">
              <a:spcBef>
                <a:spcPts val="320"/>
              </a:spcBef>
              <a:spcAft>
                <a:spcPts val="0"/>
              </a:spcAft>
              <a:buSzPts val="1400"/>
              <a:buNone/>
              <a:defRPr sz="1600"/>
            </a:lvl4pPr>
            <a:lvl5pPr indent="-228600" lvl="4" marL="2286000" algn="ctr">
              <a:spcBef>
                <a:spcPts val="320"/>
              </a:spcBef>
              <a:spcAft>
                <a:spcPts val="0"/>
              </a:spcAft>
              <a:buSzPts val="1400"/>
              <a:buNone/>
              <a:defRPr sz="1600"/>
            </a:lvl5pPr>
            <a:lvl6pPr indent="-228600" lvl="5" marL="2743200" algn="ctr">
              <a:spcBef>
                <a:spcPts val="320"/>
              </a:spcBef>
              <a:spcAft>
                <a:spcPts val="0"/>
              </a:spcAft>
              <a:buSzPts val="1400"/>
              <a:buNone/>
              <a:defRPr sz="1600"/>
            </a:lvl6pPr>
            <a:lvl7pPr indent="-228600" lvl="6" marL="3200400" algn="ctr">
              <a:spcBef>
                <a:spcPts val="320"/>
              </a:spcBef>
              <a:spcAft>
                <a:spcPts val="0"/>
              </a:spcAft>
              <a:buSzPts val="1400"/>
              <a:buNone/>
              <a:defRPr sz="1600"/>
            </a:lvl7pPr>
            <a:lvl8pPr indent="-228600" lvl="7" marL="3657600" algn="ctr">
              <a:spcBef>
                <a:spcPts val="320"/>
              </a:spcBef>
              <a:spcAft>
                <a:spcPts val="0"/>
              </a:spcAft>
              <a:buSzPts val="1400"/>
              <a:buNone/>
              <a:defRPr sz="1600"/>
            </a:lvl8pPr>
            <a:lvl9pPr indent="-228600" lvl="8" marL="4114800" algn="ctr">
              <a:spcBef>
                <a:spcPts val="320"/>
              </a:spcBef>
              <a:spcAft>
                <a:spcPts val="0"/>
              </a:spcAft>
              <a:buSzPts val="1400"/>
              <a:buNone/>
              <a:defRPr sz="1600"/>
            </a:lvl9pPr>
          </a:lstStyle>
          <a:p/>
        </p:txBody>
      </p:sp>
      <p:sp>
        <p:nvSpPr>
          <p:cNvPr id="211" name="Google Shape;211;p52"/>
          <p:cNvSpPr txBox="1"/>
          <p:nvPr>
            <p:ph idx="3" type="body"/>
          </p:nvPr>
        </p:nvSpPr>
        <p:spPr>
          <a:xfrm>
            <a:off x="4645025" y="1535113"/>
            <a:ext cx="4041775" cy="639762"/>
          </a:xfrm>
          <a:prstGeom prst="rect">
            <a:avLst/>
          </a:prstGeom>
          <a:noFill/>
          <a:ln>
            <a:noFill/>
          </a:ln>
        </p:spPr>
        <p:txBody>
          <a:bodyPr anchorCtr="0" anchor="b" bIns="0" lIns="0" spcFirstLastPara="1" rIns="0" wrap="square" tIns="0">
            <a:noAutofit/>
          </a:bodyPr>
          <a:lstStyle>
            <a:lvl1pPr indent="-228600" lvl="0" marL="457200" algn="ctr">
              <a:lnSpc>
                <a:spcPct val="120833"/>
              </a:lnSpc>
              <a:spcBef>
                <a:spcPts val="0"/>
              </a:spcBef>
              <a:spcAft>
                <a:spcPts val="0"/>
              </a:spcAft>
              <a:buClr>
                <a:schemeClr val="dk1"/>
              </a:buClr>
              <a:buSzPts val="2400"/>
              <a:buFont typeface="Arial"/>
              <a:buNone/>
              <a:defRPr b="1" sz="2400"/>
            </a:lvl1pPr>
            <a:lvl2pPr indent="-228600" lvl="1" marL="914400" algn="ctr">
              <a:spcBef>
                <a:spcPts val="400"/>
              </a:spcBef>
              <a:spcAft>
                <a:spcPts val="0"/>
              </a:spcAft>
              <a:buClr>
                <a:schemeClr val="dk1"/>
              </a:buClr>
              <a:buSzPts val="2000"/>
              <a:buFont typeface="Arial"/>
              <a:buNone/>
              <a:defRPr b="1" sz="2000"/>
            </a:lvl2pPr>
            <a:lvl3pPr indent="-228600" lvl="2" marL="1371600" algn="ctr">
              <a:spcBef>
                <a:spcPts val="360"/>
              </a:spcBef>
              <a:spcAft>
                <a:spcPts val="0"/>
              </a:spcAft>
              <a:buClr>
                <a:schemeClr val="dk1"/>
              </a:buClr>
              <a:buSzPts val="1800"/>
              <a:buFont typeface="Arial"/>
              <a:buNone/>
              <a:defRPr b="1" sz="1800"/>
            </a:lvl3pPr>
            <a:lvl4pPr indent="-228600" lvl="3" marL="1828800" algn="ctr">
              <a:spcBef>
                <a:spcPts val="320"/>
              </a:spcBef>
              <a:spcAft>
                <a:spcPts val="0"/>
              </a:spcAft>
              <a:buClr>
                <a:schemeClr val="dk1"/>
              </a:buClr>
              <a:buSzPts val="1600"/>
              <a:buFont typeface="Arial"/>
              <a:buNone/>
              <a:defRPr b="1" sz="1600"/>
            </a:lvl4pPr>
            <a:lvl5pPr indent="-228600" lvl="4" marL="2286000" algn="ctr">
              <a:spcBef>
                <a:spcPts val="320"/>
              </a:spcBef>
              <a:spcAft>
                <a:spcPts val="0"/>
              </a:spcAft>
              <a:buClr>
                <a:schemeClr val="dk1"/>
              </a:buClr>
              <a:buSzPts val="1600"/>
              <a:buFont typeface="Arial"/>
              <a:buNone/>
              <a:defRPr b="1" sz="1600"/>
            </a:lvl5pPr>
            <a:lvl6pPr indent="-228600" lvl="5" marL="2743200" algn="ctr">
              <a:spcBef>
                <a:spcPts val="320"/>
              </a:spcBef>
              <a:spcAft>
                <a:spcPts val="0"/>
              </a:spcAft>
              <a:buClr>
                <a:schemeClr val="dk1"/>
              </a:buClr>
              <a:buSzPts val="1600"/>
              <a:buFont typeface="Arial"/>
              <a:buNone/>
              <a:defRPr b="1" sz="1600"/>
            </a:lvl6pPr>
            <a:lvl7pPr indent="-228600" lvl="6" marL="3200400" algn="ctr">
              <a:spcBef>
                <a:spcPts val="320"/>
              </a:spcBef>
              <a:spcAft>
                <a:spcPts val="0"/>
              </a:spcAft>
              <a:buClr>
                <a:schemeClr val="dk1"/>
              </a:buClr>
              <a:buSzPts val="1600"/>
              <a:buFont typeface="Arial"/>
              <a:buNone/>
              <a:defRPr b="1" sz="1600"/>
            </a:lvl7pPr>
            <a:lvl8pPr indent="-228600" lvl="7" marL="3657600" algn="ctr">
              <a:spcBef>
                <a:spcPts val="320"/>
              </a:spcBef>
              <a:spcAft>
                <a:spcPts val="0"/>
              </a:spcAft>
              <a:buClr>
                <a:schemeClr val="dk1"/>
              </a:buClr>
              <a:buSzPts val="1600"/>
              <a:buFont typeface="Arial"/>
              <a:buNone/>
              <a:defRPr b="1" sz="1600"/>
            </a:lvl8pPr>
            <a:lvl9pPr indent="-228600" lvl="8" marL="4114800" algn="ctr">
              <a:spcBef>
                <a:spcPts val="320"/>
              </a:spcBef>
              <a:spcAft>
                <a:spcPts val="0"/>
              </a:spcAft>
              <a:buClr>
                <a:schemeClr val="dk1"/>
              </a:buClr>
              <a:buSzPts val="1600"/>
              <a:buFont typeface="Arial"/>
              <a:buNone/>
              <a:defRPr b="1" sz="1600"/>
            </a:lvl9pPr>
          </a:lstStyle>
          <a:p/>
        </p:txBody>
      </p:sp>
      <p:sp>
        <p:nvSpPr>
          <p:cNvPr id="212" name="Google Shape;212;p52"/>
          <p:cNvSpPr txBox="1"/>
          <p:nvPr>
            <p:ph idx="4" type="body"/>
          </p:nvPr>
        </p:nvSpPr>
        <p:spPr>
          <a:xfrm>
            <a:off x="4645025" y="2174875"/>
            <a:ext cx="4041775" cy="3951288"/>
          </a:xfrm>
          <a:prstGeom prst="rect">
            <a:avLst/>
          </a:prstGeom>
          <a:noFill/>
          <a:ln>
            <a:noFill/>
          </a:ln>
        </p:spPr>
        <p:txBody>
          <a:bodyPr anchorCtr="0" anchor="ctr" bIns="0" lIns="0" spcFirstLastPara="1" rIns="0" wrap="square" tIns="0">
            <a:noAutofit/>
          </a:bodyPr>
          <a:lstStyle>
            <a:lvl1pPr indent="-228600" lvl="0" marL="457200" algn="ctr">
              <a:lnSpc>
                <a:spcPct val="120833"/>
              </a:lnSpc>
              <a:spcBef>
                <a:spcPts val="0"/>
              </a:spcBef>
              <a:spcAft>
                <a:spcPts val="0"/>
              </a:spcAft>
              <a:buSzPts val="1400"/>
              <a:buNone/>
              <a:defRPr sz="2400"/>
            </a:lvl1pPr>
            <a:lvl2pPr indent="-228600" lvl="1" marL="914400" algn="ctr">
              <a:spcBef>
                <a:spcPts val="400"/>
              </a:spcBef>
              <a:spcAft>
                <a:spcPts val="0"/>
              </a:spcAft>
              <a:buSzPts val="1400"/>
              <a:buNone/>
              <a:defRPr sz="2000"/>
            </a:lvl2pPr>
            <a:lvl3pPr indent="-228600" lvl="2" marL="1371600" algn="ctr">
              <a:spcBef>
                <a:spcPts val="360"/>
              </a:spcBef>
              <a:spcAft>
                <a:spcPts val="0"/>
              </a:spcAft>
              <a:buSzPts val="1400"/>
              <a:buNone/>
              <a:defRPr sz="1800"/>
            </a:lvl3pPr>
            <a:lvl4pPr indent="-228600" lvl="3" marL="1828800" algn="ctr">
              <a:spcBef>
                <a:spcPts val="320"/>
              </a:spcBef>
              <a:spcAft>
                <a:spcPts val="0"/>
              </a:spcAft>
              <a:buSzPts val="1400"/>
              <a:buNone/>
              <a:defRPr sz="1600"/>
            </a:lvl4pPr>
            <a:lvl5pPr indent="-228600" lvl="4" marL="2286000" algn="ctr">
              <a:spcBef>
                <a:spcPts val="320"/>
              </a:spcBef>
              <a:spcAft>
                <a:spcPts val="0"/>
              </a:spcAft>
              <a:buSzPts val="1400"/>
              <a:buNone/>
              <a:defRPr sz="1600"/>
            </a:lvl5pPr>
            <a:lvl6pPr indent="-228600" lvl="5" marL="2743200" algn="ctr">
              <a:spcBef>
                <a:spcPts val="320"/>
              </a:spcBef>
              <a:spcAft>
                <a:spcPts val="0"/>
              </a:spcAft>
              <a:buSzPts val="1400"/>
              <a:buNone/>
              <a:defRPr sz="1600"/>
            </a:lvl6pPr>
            <a:lvl7pPr indent="-228600" lvl="6" marL="3200400" algn="ctr">
              <a:spcBef>
                <a:spcPts val="320"/>
              </a:spcBef>
              <a:spcAft>
                <a:spcPts val="0"/>
              </a:spcAft>
              <a:buSzPts val="1400"/>
              <a:buNone/>
              <a:defRPr sz="1600"/>
            </a:lvl7pPr>
            <a:lvl8pPr indent="-228600" lvl="7" marL="3657600" algn="ctr">
              <a:spcBef>
                <a:spcPts val="320"/>
              </a:spcBef>
              <a:spcAft>
                <a:spcPts val="0"/>
              </a:spcAft>
              <a:buSzPts val="1400"/>
              <a:buNone/>
              <a:defRPr sz="1600"/>
            </a:lvl8pPr>
            <a:lvl9pPr indent="-228600" lvl="8" marL="4114800" algn="ctr">
              <a:spcBef>
                <a:spcPts val="320"/>
              </a:spcBef>
              <a:spcAft>
                <a:spcPts val="0"/>
              </a:spcAft>
              <a:buSzPts val="1400"/>
              <a:buNone/>
              <a:defRPr sz="1600"/>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3" name="Shape 213"/>
        <p:cNvGrpSpPr/>
        <p:nvPr/>
      </p:nvGrpSpPr>
      <p:grpSpPr>
        <a:xfrm>
          <a:off x="0" y="0"/>
          <a:ext cx="0" cy="0"/>
          <a:chOff x="0" y="0"/>
          <a:chExt cx="0" cy="0"/>
        </a:xfrm>
      </p:grpSpPr>
      <p:sp>
        <p:nvSpPr>
          <p:cNvPr id="214" name="Google Shape;214;p53"/>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9"/>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35" name="Google Shape;35;p19"/>
          <p:cNvSpPr txBox="1"/>
          <p:nvPr>
            <p:ph idx="1" type="body"/>
          </p:nvPr>
        </p:nvSpPr>
        <p:spPr>
          <a:xfrm>
            <a:off x="635000" y="1263650"/>
            <a:ext cx="3857625" cy="4327525"/>
          </a:xfrm>
          <a:prstGeom prst="rect">
            <a:avLst/>
          </a:prstGeom>
          <a:noFill/>
          <a:ln>
            <a:noFill/>
          </a:ln>
        </p:spPr>
        <p:txBody>
          <a:bodyPr anchorCtr="0" anchor="t" bIns="0" lIns="0" spcFirstLastPara="1" rIns="0" wrap="square" tIns="0">
            <a:noAutofit/>
          </a:bodyPr>
          <a:lstStyle>
            <a:lvl1pPr indent="-406400" lvl="0" marL="457200" algn="l">
              <a:lnSpc>
                <a:spcPct val="85714"/>
              </a:lnSpc>
              <a:spcBef>
                <a:spcPts val="0"/>
              </a:spcBef>
              <a:spcAft>
                <a:spcPts val="0"/>
              </a:spcAft>
              <a:buSzPts val="2800"/>
              <a:buFont typeface="Arial"/>
              <a:buChar char="•"/>
              <a:defRPr sz="2800"/>
            </a:lvl1pPr>
            <a:lvl2pPr indent="-381000" lvl="1" marL="914400" algn="l">
              <a:lnSpc>
                <a:spcPct val="100000"/>
              </a:lnSpc>
              <a:spcBef>
                <a:spcPts val="0"/>
              </a:spcBef>
              <a:spcAft>
                <a:spcPts val="0"/>
              </a:spcAft>
              <a:buSzPts val="2400"/>
              <a:buFont typeface="Arial"/>
              <a:buAutoNum type="alphaLcParenR"/>
              <a:defRPr sz="2400"/>
            </a:lvl2pPr>
            <a:lvl3pPr indent="-355600" lvl="2" marL="1371600" algn="l">
              <a:lnSpc>
                <a:spcPct val="120000"/>
              </a:lnSpc>
              <a:spcBef>
                <a:spcPts val="0"/>
              </a:spcBef>
              <a:spcAft>
                <a:spcPts val="0"/>
              </a:spcAft>
              <a:buSzPts val="2000"/>
              <a:buFont typeface="Arial"/>
              <a:buChar char="•"/>
              <a:defRPr sz="2000"/>
            </a:lvl3pPr>
            <a:lvl4pPr indent="-342900" lvl="3" marL="1828800" algn="l">
              <a:lnSpc>
                <a:spcPct val="133333"/>
              </a:lnSpc>
              <a:spcBef>
                <a:spcPts val="0"/>
              </a:spcBef>
              <a:spcAft>
                <a:spcPts val="0"/>
              </a:spcAft>
              <a:buSzPts val="1800"/>
              <a:buFont typeface="Arial"/>
              <a:buChar char="•"/>
              <a:defRPr sz="1800"/>
            </a:lvl4pPr>
            <a:lvl5pPr indent="-342900" lvl="4" marL="2286000" algn="l">
              <a:lnSpc>
                <a:spcPct val="133333"/>
              </a:lnSpc>
              <a:spcBef>
                <a:spcPts val="0"/>
              </a:spcBef>
              <a:spcAft>
                <a:spcPts val="0"/>
              </a:spcAft>
              <a:buSzPts val="1800"/>
              <a:buFont typeface="Arial"/>
              <a:buChar char="•"/>
              <a:defRPr sz="1800"/>
            </a:lvl5pPr>
            <a:lvl6pPr indent="-342900" lvl="5" marL="2743200" algn="l">
              <a:lnSpc>
                <a:spcPct val="133333"/>
              </a:lnSpc>
              <a:spcBef>
                <a:spcPts val="0"/>
              </a:spcBef>
              <a:spcAft>
                <a:spcPts val="0"/>
              </a:spcAft>
              <a:buSzPts val="1800"/>
              <a:buFont typeface="Arial"/>
              <a:buChar char="•"/>
              <a:defRPr sz="1800"/>
            </a:lvl6pPr>
            <a:lvl7pPr indent="-342900" lvl="6" marL="3200400" algn="l">
              <a:lnSpc>
                <a:spcPct val="133333"/>
              </a:lnSpc>
              <a:spcBef>
                <a:spcPts val="0"/>
              </a:spcBef>
              <a:spcAft>
                <a:spcPts val="0"/>
              </a:spcAft>
              <a:buSzPts val="1800"/>
              <a:buFont typeface="Arial"/>
              <a:buChar char="•"/>
              <a:defRPr sz="1800"/>
            </a:lvl7pPr>
            <a:lvl8pPr indent="-342900" lvl="7" marL="3657600" algn="l">
              <a:lnSpc>
                <a:spcPct val="133333"/>
              </a:lnSpc>
              <a:spcBef>
                <a:spcPts val="0"/>
              </a:spcBef>
              <a:spcAft>
                <a:spcPts val="0"/>
              </a:spcAft>
              <a:buSzPts val="1800"/>
              <a:buFont typeface="Arial"/>
              <a:buChar char="•"/>
              <a:defRPr sz="1800"/>
            </a:lvl8pPr>
            <a:lvl9pPr indent="-342900" lvl="8" marL="4114800" algn="l">
              <a:lnSpc>
                <a:spcPct val="133333"/>
              </a:lnSpc>
              <a:spcBef>
                <a:spcPts val="0"/>
              </a:spcBef>
              <a:spcAft>
                <a:spcPts val="0"/>
              </a:spcAft>
              <a:buSzPts val="1800"/>
              <a:buFont typeface="Arial"/>
              <a:buChar char="•"/>
              <a:defRPr sz="1800"/>
            </a:lvl9pPr>
          </a:lstStyle>
          <a:p/>
        </p:txBody>
      </p:sp>
      <p:sp>
        <p:nvSpPr>
          <p:cNvPr id="36" name="Google Shape;36;p19"/>
          <p:cNvSpPr txBox="1"/>
          <p:nvPr>
            <p:ph idx="2" type="body"/>
          </p:nvPr>
        </p:nvSpPr>
        <p:spPr>
          <a:xfrm>
            <a:off x="4645025" y="1263650"/>
            <a:ext cx="3857625" cy="4327525"/>
          </a:xfrm>
          <a:prstGeom prst="rect">
            <a:avLst/>
          </a:prstGeom>
          <a:noFill/>
          <a:ln>
            <a:noFill/>
          </a:ln>
        </p:spPr>
        <p:txBody>
          <a:bodyPr anchorCtr="0" anchor="t" bIns="0" lIns="0" spcFirstLastPara="1" rIns="0" wrap="square" tIns="0">
            <a:noAutofit/>
          </a:bodyPr>
          <a:lstStyle>
            <a:lvl1pPr indent="-406400" lvl="0" marL="457200" algn="l">
              <a:lnSpc>
                <a:spcPct val="85714"/>
              </a:lnSpc>
              <a:spcBef>
                <a:spcPts val="0"/>
              </a:spcBef>
              <a:spcAft>
                <a:spcPts val="0"/>
              </a:spcAft>
              <a:buSzPts val="2800"/>
              <a:buFont typeface="Arial"/>
              <a:buChar char="•"/>
              <a:defRPr sz="2800"/>
            </a:lvl1pPr>
            <a:lvl2pPr indent="-381000" lvl="1" marL="914400" algn="l">
              <a:lnSpc>
                <a:spcPct val="100000"/>
              </a:lnSpc>
              <a:spcBef>
                <a:spcPts val="0"/>
              </a:spcBef>
              <a:spcAft>
                <a:spcPts val="0"/>
              </a:spcAft>
              <a:buSzPts val="2400"/>
              <a:buFont typeface="Arial"/>
              <a:buAutoNum type="alphaLcParenR"/>
              <a:defRPr sz="2400"/>
            </a:lvl2pPr>
            <a:lvl3pPr indent="-355600" lvl="2" marL="1371600" algn="l">
              <a:lnSpc>
                <a:spcPct val="120000"/>
              </a:lnSpc>
              <a:spcBef>
                <a:spcPts val="0"/>
              </a:spcBef>
              <a:spcAft>
                <a:spcPts val="0"/>
              </a:spcAft>
              <a:buSzPts val="2000"/>
              <a:buFont typeface="Arial"/>
              <a:buChar char="•"/>
              <a:defRPr sz="2000"/>
            </a:lvl3pPr>
            <a:lvl4pPr indent="-342900" lvl="3" marL="1828800" algn="l">
              <a:lnSpc>
                <a:spcPct val="133333"/>
              </a:lnSpc>
              <a:spcBef>
                <a:spcPts val="0"/>
              </a:spcBef>
              <a:spcAft>
                <a:spcPts val="0"/>
              </a:spcAft>
              <a:buSzPts val="1800"/>
              <a:buFont typeface="Arial"/>
              <a:buChar char="•"/>
              <a:defRPr sz="1800"/>
            </a:lvl4pPr>
            <a:lvl5pPr indent="-342900" lvl="4" marL="2286000" algn="l">
              <a:lnSpc>
                <a:spcPct val="133333"/>
              </a:lnSpc>
              <a:spcBef>
                <a:spcPts val="0"/>
              </a:spcBef>
              <a:spcAft>
                <a:spcPts val="0"/>
              </a:spcAft>
              <a:buSzPts val="1800"/>
              <a:buFont typeface="Arial"/>
              <a:buChar char="•"/>
              <a:defRPr sz="1800"/>
            </a:lvl5pPr>
            <a:lvl6pPr indent="-342900" lvl="5" marL="2743200" algn="l">
              <a:lnSpc>
                <a:spcPct val="133333"/>
              </a:lnSpc>
              <a:spcBef>
                <a:spcPts val="0"/>
              </a:spcBef>
              <a:spcAft>
                <a:spcPts val="0"/>
              </a:spcAft>
              <a:buSzPts val="1800"/>
              <a:buFont typeface="Arial"/>
              <a:buChar char="•"/>
              <a:defRPr sz="1800"/>
            </a:lvl6pPr>
            <a:lvl7pPr indent="-342900" lvl="6" marL="3200400" algn="l">
              <a:lnSpc>
                <a:spcPct val="133333"/>
              </a:lnSpc>
              <a:spcBef>
                <a:spcPts val="0"/>
              </a:spcBef>
              <a:spcAft>
                <a:spcPts val="0"/>
              </a:spcAft>
              <a:buSzPts val="1800"/>
              <a:buFont typeface="Arial"/>
              <a:buChar char="•"/>
              <a:defRPr sz="1800"/>
            </a:lvl7pPr>
            <a:lvl8pPr indent="-342900" lvl="7" marL="3657600" algn="l">
              <a:lnSpc>
                <a:spcPct val="133333"/>
              </a:lnSpc>
              <a:spcBef>
                <a:spcPts val="0"/>
              </a:spcBef>
              <a:spcAft>
                <a:spcPts val="0"/>
              </a:spcAft>
              <a:buSzPts val="1800"/>
              <a:buFont typeface="Arial"/>
              <a:buChar char="•"/>
              <a:defRPr sz="1800"/>
            </a:lvl8pPr>
            <a:lvl9pPr indent="-342900" lvl="8" marL="4114800" algn="l">
              <a:lnSpc>
                <a:spcPct val="133333"/>
              </a:lnSpc>
              <a:spcBef>
                <a:spcPts val="0"/>
              </a:spcBef>
              <a:spcAft>
                <a:spcPts val="0"/>
              </a:spcAft>
              <a:buSzPts val="1800"/>
              <a:buFont typeface="Arial"/>
              <a:buChar char="•"/>
              <a:defRPr sz="18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5" name="Shape 215"/>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6" name="Shape 216"/>
        <p:cNvGrpSpPr/>
        <p:nvPr/>
      </p:nvGrpSpPr>
      <p:grpSpPr>
        <a:xfrm>
          <a:off x="0" y="0"/>
          <a:ext cx="0" cy="0"/>
          <a:chOff x="0" y="0"/>
          <a:chExt cx="0" cy="0"/>
        </a:xfrm>
      </p:grpSpPr>
      <p:sp>
        <p:nvSpPr>
          <p:cNvPr id="217" name="Google Shape;217;p55"/>
          <p:cNvSpPr txBox="1"/>
          <p:nvPr>
            <p:ph type="title"/>
          </p:nvPr>
        </p:nvSpPr>
        <p:spPr>
          <a:xfrm>
            <a:off x="457200" y="273050"/>
            <a:ext cx="3008313" cy="1162050"/>
          </a:xfrm>
          <a:prstGeom prst="rect">
            <a:avLst/>
          </a:prstGeom>
          <a:noFill/>
          <a:ln>
            <a:noFill/>
          </a:ln>
        </p:spPr>
        <p:txBody>
          <a:bodyPr anchorCtr="0" anchor="b" bIns="0" lIns="0" spcFirstLastPara="1" rIns="0" wrap="square" tIns="0">
            <a:noAutofit/>
          </a:bodyPr>
          <a:lstStyle>
            <a:lvl1pPr lvl="0" algn="l">
              <a:lnSpc>
                <a:spcPct val="75000"/>
              </a:lnSpc>
              <a:spcBef>
                <a:spcPts val="0"/>
              </a:spcBef>
              <a:spcAft>
                <a:spcPts val="0"/>
              </a:spcAft>
              <a:buSzPts val="1400"/>
              <a:buNone/>
              <a:defRPr b="1" sz="2000"/>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218" name="Google Shape;218;p55"/>
          <p:cNvSpPr txBox="1"/>
          <p:nvPr>
            <p:ph idx="1" type="body"/>
          </p:nvPr>
        </p:nvSpPr>
        <p:spPr>
          <a:xfrm>
            <a:off x="3575050" y="273050"/>
            <a:ext cx="5111750" cy="5853113"/>
          </a:xfrm>
          <a:prstGeom prst="rect">
            <a:avLst/>
          </a:prstGeom>
          <a:noFill/>
          <a:ln>
            <a:noFill/>
          </a:ln>
        </p:spPr>
        <p:txBody>
          <a:bodyPr anchorCtr="0" anchor="ctr" bIns="0" lIns="0" spcFirstLastPara="1" rIns="0" wrap="square" tIns="0">
            <a:noAutofit/>
          </a:bodyPr>
          <a:lstStyle>
            <a:lvl1pPr indent="-228600" lvl="0" marL="457200" algn="ctr">
              <a:lnSpc>
                <a:spcPct val="90625"/>
              </a:lnSpc>
              <a:spcBef>
                <a:spcPts val="0"/>
              </a:spcBef>
              <a:spcAft>
                <a:spcPts val="0"/>
              </a:spcAft>
              <a:buSzPts val="1400"/>
              <a:buNone/>
              <a:defRPr sz="3200"/>
            </a:lvl1pPr>
            <a:lvl2pPr indent="-228600" lvl="1" marL="914400" algn="ctr">
              <a:spcBef>
                <a:spcPts val="560"/>
              </a:spcBef>
              <a:spcAft>
                <a:spcPts val="0"/>
              </a:spcAft>
              <a:buSzPts val="1400"/>
              <a:buNone/>
              <a:defRPr sz="2800"/>
            </a:lvl2pPr>
            <a:lvl3pPr indent="-228600" lvl="2" marL="1371600" algn="ctr">
              <a:spcBef>
                <a:spcPts val="480"/>
              </a:spcBef>
              <a:spcAft>
                <a:spcPts val="0"/>
              </a:spcAft>
              <a:buSzPts val="1400"/>
              <a:buNone/>
              <a:defRPr sz="2400"/>
            </a:lvl3pPr>
            <a:lvl4pPr indent="-228600" lvl="3" marL="1828800" algn="ctr">
              <a:spcBef>
                <a:spcPts val="400"/>
              </a:spcBef>
              <a:spcAft>
                <a:spcPts val="0"/>
              </a:spcAft>
              <a:buSzPts val="1400"/>
              <a:buNone/>
              <a:defRPr sz="2000"/>
            </a:lvl4pPr>
            <a:lvl5pPr indent="-228600" lvl="4" marL="2286000" algn="ctr">
              <a:spcBef>
                <a:spcPts val="400"/>
              </a:spcBef>
              <a:spcAft>
                <a:spcPts val="0"/>
              </a:spcAft>
              <a:buSzPts val="1400"/>
              <a:buNone/>
              <a:defRPr sz="2000"/>
            </a:lvl5pPr>
            <a:lvl6pPr indent="-228600" lvl="5" marL="2743200" algn="ctr">
              <a:spcBef>
                <a:spcPts val="400"/>
              </a:spcBef>
              <a:spcAft>
                <a:spcPts val="0"/>
              </a:spcAft>
              <a:buSzPts val="1400"/>
              <a:buNone/>
              <a:defRPr sz="2000"/>
            </a:lvl6pPr>
            <a:lvl7pPr indent="-228600" lvl="6" marL="3200400" algn="ctr">
              <a:spcBef>
                <a:spcPts val="400"/>
              </a:spcBef>
              <a:spcAft>
                <a:spcPts val="0"/>
              </a:spcAft>
              <a:buSzPts val="1400"/>
              <a:buNone/>
              <a:defRPr sz="2000"/>
            </a:lvl7pPr>
            <a:lvl8pPr indent="-228600" lvl="7" marL="3657600" algn="ctr">
              <a:spcBef>
                <a:spcPts val="400"/>
              </a:spcBef>
              <a:spcAft>
                <a:spcPts val="0"/>
              </a:spcAft>
              <a:buSzPts val="1400"/>
              <a:buNone/>
              <a:defRPr sz="2000"/>
            </a:lvl8pPr>
            <a:lvl9pPr indent="-228600" lvl="8" marL="4114800" algn="ctr">
              <a:spcBef>
                <a:spcPts val="400"/>
              </a:spcBef>
              <a:spcAft>
                <a:spcPts val="0"/>
              </a:spcAft>
              <a:buSzPts val="1400"/>
              <a:buNone/>
              <a:defRPr sz="2000"/>
            </a:lvl9pPr>
          </a:lstStyle>
          <a:p/>
        </p:txBody>
      </p:sp>
      <p:sp>
        <p:nvSpPr>
          <p:cNvPr id="219" name="Google Shape;219;p55"/>
          <p:cNvSpPr txBox="1"/>
          <p:nvPr>
            <p:ph idx="2" type="body"/>
          </p:nvPr>
        </p:nvSpPr>
        <p:spPr>
          <a:xfrm>
            <a:off x="457200" y="1435100"/>
            <a:ext cx="3008313" cy="4691063"/>
          </a:xfrm>
          <a:prstGeom prst="rect">
            <a:avLst/>
          </a:prstGeom>
          <a:noFill/>
          <a:ln>
            <a:noFill/>
          </a:ln>
        </p:spPr>
        <p:txBody>
          <a:bodyPr anchorCtr="0" anchor="ctr" bIns="0" lIns="0" spcFirstLastPara="1" rIns="0" wrap="square" tIns="0">
            <a:noAutofit/>
          </a:bodyPr>
          <a:lstStyle>
            <a:lvl1pPr indent="-228600" lvl="0" marL="457200" algn="ctr">
              <a:lnSpc>
                <a:spcPct val="207142"/>
              </a:lnSpc>
              <a:spcBef>
                <a:spcPts val="0"/>
              </a:spcBef>
              <a:spcAft>
                <a:spcPts val="0"/>
              </a:spcAft>
              <a:buClr>
                <a:schemeClr val="dk1"/>
              </a:buClr>
              <a:buSzPts val="1400"/>
              <a:buFont typeface="Arial"/>
              <a:buNone/>
              <a:defRPr sz="1400"/>
            </a:lvl1pPr>
            <a:lvl2pPr indent="-228600" lvl="1" marL="914400" algn="ctr">
              <a:spcBef>
                <a:spcPts val="240"/>
              </a:spcBef>
              <a:spcAft>
                <a:spcPts val="0"/>
              </a:spcAft>
              <a:buClr>
                <a:schemeClr val="dk1"/>
              </a:buClr>
              <a:buSzPts val="1200"/>
              <a:buFont typeface="Arial"/>
              <a:buNone/>
              <a:defRPr sz="1200"/>
            </a:lvl2pPr>
            <a:lvl3pPr indent="-228600" lvl="2" marL="1371600" algn="ctr">
              <a:spcBef>
                <a:spcPts val="200"/>
              </a:spcBef>
              <a:spcAft>
                <a:spcPts val="0"/>
              </a:spcAft>
              <a:buClr>
                <a:schemeClr val="dk1"/>
              </a:buClr>
              <a:buSzPts val="1000"/>
              <a:buFont typeface="Arial"/>
              <a:buNone/>
              <a:defRPr sz="1000"/>
            </a:lvl3pPr>
            <a:lvl4pPr indent="-228600" lvl="3" marL="1828800" algn="ctr">
              <a:spcBef>
                <a:spcPts val="180"/>
              </a:spcBef>
              <a:spcAft>
                <a:spcPts val="0"/>
              </a:spcAft>
              <a:buClr>
                <a:schemeClr val="dk1"/>
              </a:buClr>
              <a:buSzPts val="900"/>
              <a:buFont typeface="Arial"/>
              <a:buNone/>
              <a:defRPr sz="900"/>
            </a:lvl4pPr>
            <a:lvl5pPr indent="-228600" lvl="4" marL="2286000" algn="ctr">
              <a:spcBef>
                <a:spcPts val="180"/>
              </a:spcBef>
              <a:spcAft>
                <a:spcPts val="0"/>
              </a:spcAft>
              <a:buClr>
                <a:schemeClr val="dk1"/>
              </a:buClr>
              <a:buSzPts val="900"/>
              <a:buFont typeface="Arial"/>
              <a:buNone/>
              <a:defRPr sz="900"/>
            </a:lvl5pPr>
            <a:lvl6pPr indent="-228600" lvl="5" marL="2743200" algn="ctr">
              <a:spcBef>
                <a:spcPts val="180"/>
              </a:spcBef>
              <a:spcAft>
                <a:spcPts val="0"/>
              </a:spcAft>
              <a:buClr>
                <a:schemeClr val="dk1"/>
              </a:buClr>
              <a:buSzPts val="900"/>
              <a:buFont typeface="Arial"/>
              <a:buNone/>
              <a:defRPr sz="900"/>
            </a:lvl6pPr>
            <a:lvl7pPr indent="-228600" lvl="6" marL="3200400" algn="ctr">
              <a:spcBef>
                <a:spcPts val="180"/>
              </a:spcBef>
              <a:spcAft>
                <a:spcPts val="0"/>
              </a:spcAft>
              <a:buClr>
                <a:schemeClr val="dk1"/>
              </a:buClr>
              <a:buSzPts val="900"/>
              <a:buFont typeface="Arial"/>
              <a:buNone/>
              <a:defRPr sz="900"/>
            </a:lvl7pPr>
            <a:lvl8pPr indent="-228600" lvl="7" marL="3657600" algn="ctr">
              <a:spcBef>
                <a:spcPts val="180"/>
              </a:spcBef>
              <a:spcAft>
                <a:spcPts val="0"/>
              </a:spcAft>
              <a:buClr>
                <a:schemeClr val="dk1"/>
              </a:buClr>
              <a:buSzPts val="900"/>
              <a:buFont typeface="Arial"/>
              <a:buNone/>
              <a:defRPr sz="900"/>
            </a:lvl8pPr>
            <a:lvl9pPr indent="-228600" lvl="8" marL="4114800" algn="ctr">
              <a:spcBef>
                <a:spcPts val="180"/>
              </a:spcBef>
              <a:spcAft>
                <a:spcPts val="0"/>
              </a:spcAft>
              <a:buClr>
                <a:schemeClr val="dk1"/>
              </a:buClr>
              <a:buSzPts val="900"/>
              <a:buFont typeface="Arial"/>
              <a:buNone/>
              <a:defRPr sz="900"/>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20" name="Shape 220"/>
        <p:cNvGrpSpPr/>
        <p:nvPr/>
      </p:nvGrpSpPr>
      <p:grpSpPr>
        <a:xfrm>
          <a:off x="0" y="0"/>
          <a:ext cx="0" cy="0"/>
          <a:chOff x="0" y="0"/>
          <a:chExt cx="0" cy="0"/>
        </a:xfrm>
      </p:grpSpPr>
      <p:sp>
        <p:nvSpPr>
          <p:cNvPr id="221" name="Google Shape;221;p56"/>
          <p:cNvSpPr txBox="1"/>
          <p:nvPr>
            <p:ph type="title"/>
          </p:nvPr>
        </p:nvSpPr>
        <p:spPr>
          <a:xfrm>
            <a:off x="1792288" y="4800600"/>
            <a:ext cx="5486400" cy="566738"/>
          </a:xfrm>
          <a:prstGeom prst="rect">
            <a:avLst/>
          </a:prstGeom>
          <a:noFill/>
          <a:ln>
            <a:noFill/>
          </a:ln>
        </p:spPr>
        <p:txBody>
          <a:bodyPr anchorCtr="0" anchor="b" bIns="0" lIns="0" spcFirstLastPara="1" rIns="0" wrap="square" tIns="0">
            <a:noAutofit/>
          </a:bodyPr>
          <a:lstStyle>
            <a:lvl1pPr lvl="0" algn="l">
              <a:lnSpc>
                <a:spcPct val="75000"/>
              </a:lnSpc>
              <a:spcBef>
                <a:spcPts val="0"/>
              </a:spcBef>
              <a:spcAft>
                <a:spcPts val="0"/>
              </a:spcAft>
              <a:buSzPts val="1400"/>
              <a:buNone/>
              <a:defRPr b="1" sz="2000"/>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222" name="Google Shape;222;p56"/>
          <p:cNvSpPr/>
          <p:nvPr>
            <p:ph idx="2" type="pic"/>
          </p:nvPr>
        </p:nvSpPr>
        <p:spPr>
          <a:xfrm>
            <a:off x="1792288" y="612775"/>
            <a:ext cx="5486400" cy="4114800"/>
          </a:xfrm>
          <a:prstGeom prst="rect">
            <a:avLst/>
          </a:prstGeom>
          <a:noFill/>
          <a:ln>
            <a:noFill/>
          </a:ln>
        </p:spPr>
      </p:sp>
      <p:sp>
        <p:nvSpPr>
          <p:cNvPr id="223" name="Google Shape;223;p56"/>
          <p:cNvSpPr txBox="1"/>
          <p:nvPr>
            <p:ph idx="1" type="body"/>
          </p:nvPr>
        </p:nvSpPr>
        <p:spPr>
          <a:xfrm>
            <a:off x="1792288" y="5367338"/>
            <a:ext cx="5486400" cy="804862"/>
          </a:xfrm>
          <a:prstGeom prst="rect">
            <a:avLst/>
          </a:prstGeom>
          <a:noFill/>
          <a:ln>
            <a:noFill/>
          </a:ln>
        </p:spPr>
        <p:txBody>
          <a:bodyPr anchorCtr="0" anchor="ctr" bIns="0" lIns="0" spcFirstLastPara="1" rIns="0" wrap="square" tIns="0">
            <a:noAutofit/>
          </a:bodyPr>
          <a:lstStyle>
            <a:lvl1pPr indent="-228600" lvl="0" marL="457200" algn="ctr">
              <a:lnSpc>
                <a:spcPct val="207142"/>
              </a:lnSpc>
              <a:spcBef>
                <a:spcPts val="0"/>
              </a:spcBef>
              <a:spcAft>
                <a:spcPts val="0"/>
              </a:spcAft>
              <a:buClr>
                <a:schemeClr val="dk1"/>
              </a:buClr>
              <a:buSzPts val="1400"/>
              <a:buFont typeface="Arial"/>
              <a:buNone/>
              <a:defRPr sz="1400"/>
            </a:lvl1pPr>
            <a:lvl2pPr indent="-228600" lvl="1" marL="914400" algn="ctr">
              <a:spcBef>
                <a:spcPts val="240"/>
              </a:spcBef>
              <a:spcAft>
                <a:spcPts val="0"/>
              </a:spcAft>
              <a:buClr>
                <a:schemeClr val="dk1"/>
              </a:buClr>
              <a:buSzPts val="1200"/>
              <a:buFont typeface="Arial"/>
              <a:buNone/>
              <a:defRPr sz="1200"/>
            </a:lvl2pPr>
            <a:lvl3pPr indent="-228600" lvl="2" marL="1371600" algn="ctr">
              <a:spcBef>
                <a:spcPts val="200"/>
              </a:spcBef>
              <a:spcAft>
                <a:spcPts val="0"/>
              </a:spcAft>
              <a:buClr>
                <a:schemeClr val="dk1"/>
              </a:buClr>
              <a:buSzPts val="1000"/>
              <a:buFont typeface="Arial"/>
              <a:buNone/>
              <a:defRPr sz="1000"/>
            </a:lvl3pPr>
            <a:lvl4pPr indent="-228600" lvl="3" marL="1828800" algn="ctr">
              <a:spcBef>
                <a:spcPts val="180"/>
              </a:spcBef>
              <a:spcAft>
                <a:spcPts val="0"/>
              </a:spcAft>
              <a:buClr>
                <a:schemeClr val="dk1"/>
              </a:buClr>
              <a:buSzPts val="900"/>
              <a:buFont typeface="Arial"/>
              <a:buNone/>
              <a:defRPr sz="900"/>
            </a:lvl4pPr>
            <a:lvl5pPr indent="-228600" lvl="4" marL="2286000" algn="ctr">
              <a:spcBef>
                <a:spcPts val="180"/>
              </a:spcBef>
              <a:spcAft>
                <a:spcPts val="0"/>
              </a:spcAft>
              <a:buClr>
                <a:schemeClr val="dk1"/>
              </a:buClr>
              <a:buSzPts val="900"/>
              <a:buFont typeface="Arial"/>
              <a:buNone/>
              <a:defRPr sz="900"/>
            </a:lvl5pPr>
            <a:lvl6pPr indent="-228600" lvl="5" marL="2743200" algn="ctr">
              <a:spcBef>
                <a:spcPts val="180"/>
              </a:spcBef>
              <a:spcAft>
                <a:spcPts val="0"/>
              </a:spcAft>
              <a:buClr>
                <a:schemeClr val="dk1"/>
              </a:buClr>
              <a:buSzPts val="900"/>
              <a:buFont typeface="Arial"/>
              <a:buNone/>
              <a:defRPr sz="900"/>
            </a:lvl6pPr>
            <a:lvl7pPr indent="-228600" lvl="6" marL="3200400" algn="ctr">
              <a:spcBef>
                <a:spcPts val="180"/>
              </a:spcBef>
              <a:spcAft>
                <a:spcPts val="0"/>
              </a:spcAft>
              <a:buClr>
                <a:schemeClr val="dk1"/>
              </a:buClr>
              <a:buSzPts val="900"/>
              <a:buFont typeface="Arial"/>
              <a:buNone/>
              <a:defRPr sz="900"/>
            </a:lvl7pPr>
            <a:lvl8pPr indent="-228600" lvl="7" marL="3657600" algn="ctr">
              <a:spcBef>
                <a:spcPts val="180"/>
              </a:spcBef>
              <a:spcAft>
                <a:spcPts val="0"/>
              </a:spcAft>
              <a:buClr>
                <a:schemeClr val="dk1"/>
              </a:buClr>
              <a:buSzPts val="900"/>
              <a:buFont typeface="Arial"/>
              <a:buNone/>
              <a:defRPr sz="900"/>
            </a:lvl8pPr>
            <a:lvl9pPr indent="-228600" lvl="8" marL="4114800" algn="ctr">
              <a:spcBef>
                <a:spcPts val="180"/>
              </a:spcBef>
              <a:spcAft>
                <a:spcPts val="0"/>
              </a:spcAft>
              <a:buClr>
                <a:schemeClr val="dk1"/>
              </a:buClr>
              <a:buSzPts val="900"/>
              <a:buFont typeface="Arial"/>
              <a:buNone/>
              <a:defRPr sz="9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24" name="Shape 224"/>
        <p:cNvGrpSpPr/>
        <p:nvPr/>
      </p:nvGrpSpPr>
      <p:grpSpPr>
        <a:xfrm>
          <a:off x="0" y="0"/>
          <a:ext cx="0" cy="0"/>
          <a:chOff x="0" y="0"/>
          <a:chExt cx="0" cy="0"/>
        </a:xfrm>
      </p:grpSpPr>
      <p:sp>
        <p:nvSpPr>
          <p:cNvPr id="225" name="Google Shape;225;p57"/>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226" name="Google Shape;226;p57"/>
          <p:cNvSpPr txBox="1"/>
          <p:nvPr>
            <p:ph idx="1" type="body"/>
          </p:nvPr>
        </p:nvSpPr>
        <p:spPr>
          <a:xfrm rot="5400000">
            <a:off x="2405063" y="-506412"/>
            <a:ext cx="4327525" cy="7867650"/>
          </a:xfrm>
          <a:prstGeom prst="rect">
            <a:avLst/>
          </a:prstGeom>
          <a:noFill/>
          <a:ln>
            <a:noFill/>
          </a:ln>
        </p:spPr>
        <p:txBody>
          <a:bodyPr anchorCtr="0" anchor="ctr" bIns="0" lIns="0" spcFirstLastPara="1" rIns="0" wrap="square" tIns="0">
            <a:noAutofit/>
          </a:bodyPr>
          <a:lstStyle>
            <a:lvl1pPr indent="-228600" lvl="0" marL="457200" algn="ctr">
              <a:lnSpc>
                <a:spcPct val="161111"/>
              </a:lnSpc>
              <a:spcBef>
                <a:spcPts val="0"/>
              </a:spcBef>
              <a:spcAft>
                <a:spcPts val="0"/>
              </a:spcAft>
              <a:buSzPts val="1400"/>
              <a:buNone/>
              <a:defRPr/>
            </a:lvl1pPr>
            <a:lvl2pPr indent="-228600" lvl="1" marL="914400" algn="ctr">
              <a:spcBef>
                <a:spcPts val="360"/>
              </a:spcBef>
              <a:spcAft>
                <a:spcPts val="0"/>
              </a:spcAft>
              <a:buSzPts val="1400"/>
              <a:buNone/>
              <a:defRPr/>
            </a:lvl2pPr>
            <a:lvl3pPr indent="-228600" lvl="2" marL="1371600" algn="ctr">
              <a:spcBef>
                <a:spcPts val="360"/>
              </a:spcBef>
              <a:spcAft>
                <a:spcPts val="0"/>
              </a:spcAft>
              <a:buSzPts val="1400"/>
              <a:buNone/>
              <a:defRPr/>
            </a:lvl3pPr>
            <a:lvl4pPr indent="-228600" lvl="3" marL="1828800" algn="ctr">
              <a:spcBef>
                <a:spcPts val="360"/>
              </a:spcBef>
              <a:spcAft>
                <a:spcPts val="0"/>
              </a:spcAft>
              <a:buSzPts val="1400"/>
              <a:buNone/>
              <a:defRPr/>
            </a:lvl4pPr>
            <a:lvl5pPr indent="-228600" lvl="4" marL="2286000" algn="ctr">
              <a:spcBef>
                <a:spcPts val="360"/>
              </a:spcBef>
              <a:spcAft>
                <a:spcPts val="0"/>
              </a:spcAft>
              <a:buSzPts val="1400"/>
              <a:buNone/>
              <a:defRPr/>
            </a:lvl5pPr>
            <a:lvl6pPr indent="-228600" lvl="5" marL="2743200" algn="ctr">
              <a:spcBef>
                <a:spcPts val="360"/>
              </a:spcBef>
              <a:spcAft>
                <a:spcPts val="0"/>
              </a:spcAft>
              <a:buSzPts val="1400"/>
              <a:buNone/>
              <a:defRPr/>
            </a:lvl6pPr>
            <a:lvl7pPr indent="-228600" lvl="6" marL="3200400" algn="ctr">
              <a:spcBef>
                <a:spcPts val="360"/>
              </a:spcBef>
              <a:spcAft>
                <a:spcPts val="0"/>
              </a:spcAft>
              <a:buSzPts val="1400"/>
              <a:buNone/>
              <a:defRPr/>
            </a:lvl7pPr>
            <a:lvl8pPr indent="-228600" lvl="7" marL="3657600" algn="ctr">
              <a:spcBef>
                <a:spcPts val="360"/>
              </a:spcBef>
              <a:spcAft>
                <a:spcPts val="0"/>
              </a:spcAft>
              <a:buSzPts val="1400"/>
              <a:buNone/>
              <a:defRPr/>
            </a:lvl8pPr>
            <a:lvl9pPr indent="-228600" lvl="8" marL="4114800" algn="ctr">
              <a:spcBef>
                <a:spcPts val="360"/>
              </a:spcBef>
              <a:spcAft>
                <a:spcPts val="0"/>
              </a:spcAft>
              <a:buSzPts val="1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27" name="Shape 227"/>
        <p:cNvGrpSpPr/>
        <p:nvPr/>
      </p:nvGrpSpPr>
      <p:grpSpPr>
        <a:xfrm>
          <a:off x="0" y="0"/>
          <a:ext cx="0" cy="0"/>
          <a:chOff x="0" y="0"/>
          <a:chExt cx="0" cy="0"/>
        </a:xfrm>
      </p:grpSpPr>
      <p:sp>
        <p:nvSpPr>
          <p:cNvPr id="228" name="Google Shape;228;p58"/>
          <p:cNvSpPr txBox="1"/>
          <p:nvPr>
            <p:ph type="title"/>
          </p:nvPr>
        </p:nvSpPr>
        <p:spPr>
          <a:xfrm rot="5400000">
            <a:off x="4879976" y="1966913"/>
            <a:ext cx="5281612" cy="1966913"/>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229" name="Google Shape;229;p58"/>
          <p:cNvSpPr txBox="1"/>
          <p:nvPr>
            <p:ph idx="1" type="body"/>
          </p:nvPr>
        </p:nvSpPr>
        <p:spPr>
          <a:xfrm rot="5400000">
            <a:off x="869156" y="75407"/>
            <a:ext cx="5281612" cy="5749925"/>
          </a:xfrm>
          <a:prstGeom prst="rect">
            <a:avLst/>
          </a:prstGeom>
          <a:noFill/>
          <a:ln>
            <a:noFill/>
          </a:ln>
        </p:spPr>
        <p:txBody>
          <a:bodyPr anchorCtr="0" anchor="ctr" bIns="0" lIns="0" spcFirstLastPara="1" rIns="0" wrap="square" tIns="0">
            <a:noAutofit/>
          </a:bodyPr>
          <a:lstStyle>
            <a:lvl1pPr indent="-228600" lvl="0" marL="457200" algn="ctr">
              <a:lnSpc>
                <a:spcPct val="161111"/>
              </a:lnSpc>
              <a:spcBef>
                <a:spcPts val="0"/>
              </a:spcBef>
              <a:spcAft>
                <a:spcPts val="0"/>
              </a:spcAft>
              <a:buSzPts val="1400"/>
              <a:buNone/>
              <a:defRPr/>
            </a:lvl1pPr>
            <a:lvl2pPr indent="-228600" lvl="1" marL="914400" algn="ctr">
              <a:spcBef>
                <a:spcPts val="360"/>
              </a:spcBef>
              <a:spcAft>
                <a:spcPts val="0"/>
              </a:spcAft>
              <a:buSzPts val="1400"/>
              <a:buNone/>
              <a:defRPr/>
            </a:lvl2pPr>
            <a:lvl3pPr indent="-228600" lvl="2" marL="1371600" algn="ctr">
              <a:spcBef>
                <a:spcPts val="360"/>
              </a:spcBef>
              <a:spcAft>
                <a:spcPts val="0"/>
              </a:spcAft>
              <a:buSzPts val="1400"/>
              <a:buNone/>
              <a:defRPr/>
            </a:lvl3pPr>
            <a:lvl4pPr indent="-228600" lvl="3" marL="1828800" algn="ctr">
              <a:spcBef>
                <a:spcPts val="360"/>
              </a:spcBef>
              <a:spcAft>
                <a:spcPts val="0"/>
              </a:spcAft>
              <a:buSzPts val="1400"/>
              <a:buNone/>
              <a:defRPr/>
            </a:lvl4pPr>
            <a:lvl5pPr indent="-228600" lvl="4" marL="2286000" algn="ctr">
              <a:spcBef>
                <a:spcPts val="360"/>
              </a:spcBef>
              <a:spcAft>
                <a:spcPts val="0"/>
              </a:spcAft>
              <a:buSzPts val="1400"/>
              <a:buNone/>
              <a:defRPr/>
            </a:lvl5pPr>
            <a:lvl6pPr indent="-228600" lvl="5" marL="2743200" algn="ctr">
              <a:spcBef>
                <a:spcPts val="360"/>
              </a:spcBef>
              <a:spcAft>
                <a:spcPts val="0"/>
              </a:spcAft>
              <a:buSzPts val="1400"/>
              <a:buNone/>
              <a:defRPr/>
            </a:lvl6pPr>
            <a:lvl7pPr indent="-228600" lvl="6" marL="3200400" algn="ctr">
              <a:spcBef>
                <a:spcPts val="360"/>
              </a:spcBef>
              <a:spcAft>
                <a:spcPts val="0"/>
              </a:spcAft>
              <a:buSzPts val="1400"/>
              <a:buNone/>
              <a:defRPr/>
            </a:lvl7pPr>
            <a:lvl8pPr indent="-228600" lvl="7" marL="3657600" algn="ctr">
              <a:spcBef>
                <a:spcPts val="360"/>
              </a:spcBef>
              <a:spcAft>
                <a:spcPts val="0"/>
              </a:spcAft>
              <a:buSzPts val="1400"/>
              <a:buNone/>
              <a:defRPr/>
            </a:lvl8pPr>
            <a:lvl9pPr indent="-228600" lvl="8" marL="4114800" algn="ctr">
              <a:spcBef>
                <a:spcPts val="36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7" name="Shape 37"/>
        <p:cNvGrpSpPr/>
        <p:nvPr/>
      </p:nvGrpSpPr>
      <p:grpSpPr>
        <a:xfrm>
          <a:off x="0" y="0"/>
          <a:ext cx="0" cy="0"/>
          <a:chOff x="0" y="0"/>
          <a:chExt cx="0" cy="0"/>
        </a:xfrm>
      </p:grpSpPr>
      <p:sp>
        <p:nvSpPr>
          <p:cNvPr id="38" name="Google Shape;38;p20"/>
          <p:cNvSpPr txBox="1"/>
          <p:nvPr>
            <p:ph type="title"/>
          </p:nvPr>
        </p:nvSpPr>
        <p:spPr>
          <a:xfrm>
            <a:off x="457200" y="274638"/>
            <a:ext cx="8229600" cy="1143000"/>
          </a:xfrm>
          <a:prstGeom prst="rect">
            <a:avLst/>
          </a:prstGeom>
          <a:noFill/>
          <a:ln>
            <a:noFill/>
          </a:ln>
        </p:spPr>
        <p:txBody>
          <a:bodyPr anchorCtr="0" anchor="ctr" bIns="0" lIns="0" spcFirstLastPara="1" rIns="0" wrap="square" tIns="0">
            <a:noAutofit/>
          </a:bodyPr>
          <a:lstStyle>
            <a:lvl1pPr lvl="0" algn="l">
              <a:lnSpc>
                <a:spcPct val="125000"/>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39" name="Google Shape;39;p20"/>
          <p:cNvSpPr txBox="1"/>
          <p:nvPr>
            <p:ph idx="1" type="body"/>
          </p:nvPr>
        </p:nvSpPr>
        <p:spPr>
          <a:xfrm>
            <a:off x="457200" y="1535113"/>
            <a:ext cx="4040188" cy="639762"/>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0"/>
              </a:spcBef>
              <a:spcAft>
                <a:spcPts val="0"/>
              </a:spcAft>
              <a:buSzPts val="2400"/>
              <a:buFont typeface="Arial"/>
              <a:buNone/>
              <a:defRPr b="1" sz="2400"/>
            </a:lvl1pPr>
            <a:lvl2pPr indent="-228600" lvl="1" marL="914400" algn="l">
              <a:lnSpc>
                <a:spcPct val="120000"/>
              </a:lnSpc>
              <a:spcBef>
                <a:spcPts val="0"/>
              </a:spcBef>
              <a:spcAft>
                <a:spcPts val="0"/>
              </a:spcAft>
              <a:buSzPts val="2000"/>
              <a:buFont typeface="Arial"/>
              <a:buNone/>
              <a:defRPr b="1" sz="2000"/>
            </a:lvl2pPr>
            <a:lvl3pPr indent="-228600" lvl="2" marL="1371600" algn="l">
              <a:lnSpc>
                <a:spcPct val="133333"/>
              </a:lnSpc>
              <a:spcBef>
                <a:spcPts val="0"/>
              </a:spcBef>
              <a:spcAft>
                <a:spcPts val="0"/>
              </a:spcAft>
              <a:buSzPts val="1800"/>
              <a:buFont typeface="Arial"/>
              <a:buNone/>
              <a:defRPr b="1" sz="1800"/>
            </a:lvl3pPr>
            <a:lvl4pPr indent="-228600" lvl="3" marL="1828800" algn="l">
              <a:lnSpc>
                <a:spcPct val="150000"/>
              </a:lnSpc>
              <a:spcBef>
                <a:spcPts val="0"/>
              </a:spcBef>
              <a:spcAft>
                <a:spcPts val="0"/>
              </a:spcAft>
              <a:buSzPts val="1600"/>
              <a:buFont typeface="Arial"/>
              <a:buNone/>
              <a:defRPr b="1" sz="1600"/>
            </a:lvl4pPr>
            <a:lvl5pPr indent="-228600" lvl="4" marL="2286000" algn="l">
              <a:lnSpc>
                <a:spcPct val="150000"/>
              </a:lnSpc>
              <a:spcBef>
                <a:spcPts val="0"/>
              </a:spcBef>
              <a:spcAft>
                <a:spcPts val="0"/>
              </a:spcAft>
              <a:buSzPts val="1600"/>
              <a:buFont typeface="Arial"/>
              <a:buNone/>
              <a:defRPr b="1" sz="1600"/>
            </a:lvl5pPr>
            <a:lvl6pPr indent="-228600" lvl="5" marL="2743200" algn="l">
              <a:lnSpc>
                <a:spcPct val="150000"/>
              </a:lnSpc>
              <a:spcBef>
                <a:spcPts val="0"/>
              </a:spcBef>
              <a:spcAft>
                <a:spcPts val="0"/>
              </a:spcAft>
              <a:buSzPts val="1600"/>
              <a:buFont typeface="Arial"/>
              <a:buNone/>
              <a:defRPr b="1" sz="1600"/>
            </a:lvl6pPr>
            <a:lvl7pPr indent="-228600" lvl="6" marL="3200400" algn="l">
              <a:lnSpc>
                <a:spcPct val="150000"/>
              </a:lnSpc>
              <a:spcBef>
                <a:spcPts val="0"/>
              </a:spcBef>
              <a:spcAft>
                <a:spcPts val="0"/>
              </a:spcAft>
              <a:buSzPts val="1600"/>
              <a:buFont typeface="Arial"/>
              <a:buNone/>
              <a:defRPr b="1" sz="1600"/>
            </a:lvl7pPr>
            <a:lvl8pPr indent="-228600" lvl="7" marL="3657600" algn="l">
              <a:lnSpc>
                <a:spcPct val="150000"/>
              </a:lnSpc>
              <a:spcBef>
                <a:spcPts val="0"/>
              </a:spcBef>
              <a:spcAft>
                <a:spcPts val="0"/>
              </a:spcAft>
              <a:buSzPts val="1600"/>
              <a:buFont typeface="Arial"/>
              <a:buNone/>
              <a:defRPr b="1" sz="1600"/>
            </a:lvl8pPr>
            <a:lvl9pPr indent="-228600" lvl="8" marL="4114800" algn="l">
              <a:lnSpc>
                <a:spcPct val="150000"/>
              </a:lnSpc>
              <a:spcBef>
                <a:spcPts val="0"/>
              </a:spcBef>
              <a:spcAft>
                <a:spcPts val="0"/>
              </a:spcAft>
              <a:buSzPts val="1600"/>
              <a:buFont typeface="Arial"/>
              <a:buNone/>
              <a:defRPr b="1" sz="1600"/>
            </a:lvl9pPr>
          </a:lstStyle>
          <a:p/>
        </p:txBody>
      </p:sp>
      <p:sp>
        <p:nvSpPr>
          <p:cNvPr id="40" name="Google Shape;40;p20"/>
          <p:cNvSpPr txBox="1"/>
          <p:nvPr>
            <p:ph idx="2" type="body"/>
          </p:nvPr>
        </p:nvSpPr>
        <p:spPr>
          <a:xfrm>
            <a:off x="457200" y="2174875"/>
            <a:ext cx="4040188" cy="3951288"/>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Font typeface="Arial"/>
              <a:buChar char="•"/>
              <a:defRPr sz="2400"/>
            </a:lvl1pPr>
            <a:lvl2pPr indent="-355600" lvl="1" marL="914400" algn="l">
              <a:lnSpc>
                <a:spcPct val="120000"/>
              </a:lnSpc>
              <a:spcBef>
                <a:spcPts val="0"/>
              </a:spcBef>
              <a:spcAft>
                <a:spcPts val="0"/>
              </a:spcAft>
              <a:buSzPts val="2000"/>
              <a:buFont typeface="Arial"/>
              <a:buAutoNum type="alphaLcParenR"/>
              <a:defRPr sz="2000"/>
            </a:lvl2pPr>
            <a:lvl3pPr indent="-342900" lvl="2" marL="1371600" algn="l">
              <a:lnSpc>
                <a:spcPct val="133333"/>
              </a:lnSpc>
              <a:spcBef>
                <a:spcPts val="0"/>
              </a:spcBef>
              <a:spcAft>
                <a:spcPts val="0"/>
              </a:spcAft>
              <a:buSzPts val="1800"/>
              <a:buFont typeface="Arial"/>
              <a:buChar char="•"/>
              <a:defRPr sz="1800"/>
            </a:lvl3pPr>
            <a:lvl4pPr indent="-330200" lvl="3" marL="1828800" algn="l">
              <a:lnSpc>
                <a:spcPct val="150000"/>
              </a:lnSpc>
              <a:spcBef>
                <a:spcPts val="0"/>
              </a:spcBef>
              <a:spcAft>
                <a:spcPts val="0"/>
              </a:spcAft>
              <a:buSzPts val="1600"/>
              <a:buFont typeface="Arial"/>
              <a:buChar char="•"/>
              <a:defRPr sz="1600"/>
            </a:lvl4pPr>
            <a:lvl5pPr indent="-330200" lvl="4" marL="2286000" algn="l">
              <a:lnSpc>
                <a:spcPct val="150000"/>
              </a:lnSpc>
              <a:spcBef>
                <a:spcPts val="0"/>
              </a:spcBef>
              <a:spcAft>
                <a:spcPts val="0"/>
              </a:spcAft>
              <a:buSzPts val="1600"/>
              <a:buFont typeface="Arial"/>
              <a:buChar char="•"/>
              <a:defRPr sz="1600"/>
            </a:lvl5pPr>
            <a:lvl6pPr indent="-330200" lvl="5" marL="2743200" algn="l">
              <a:lnSpc>
                <a:spcPct val="150000"/>
              </a:lnSpc>
              <a:spcBef>
                <a:spcPts val="0"/>
              </a:spcBef>
              <a:spcAft>
                <a:spcPts val="0"/>
              </a:spcAft>
              <a:buSzPts val="1600"/>
              <a:buFont typeface="Arial"/>
              <a:buChar char="•"/>
              <a:defRPr sz="1600"/>
            </a:lvl6pPr>
            <a:lvl7pPr indent="-330200" lvl="6" marL="3200400" algn="l">
              <a:lnSpc>
                <a:spcPct val="150000"/>
              </a:lnSpc>
              <a:spcBef>
                <a:spcPts val="0"/>
              </a:spcBef>
              <a:spcAft>
                <a:spcPts val="0"/>
              </a:spcAft>
              <a:buSzPts val="1600"/>
              <a:buFont typeface="Arial"/>
              <a:buChar char="•"/>
              <a:defRPr sz="1600"/>
            </a:lvl7pPr>
            <a:lvl8pPr indent="-330200" lvl="7" marL="3657600" algn="l">
              <a:lnSpc>
                <a:spcPct val="150000"/>
              </a:lnSpc>
              <a:spcBef>
                <a:spcPts val="0"/>
              </a:spcBef>
              <a:spcAft>
                <a:spcPts val="0"/>
              </a:spcAft>
              <a:buSzPts val="1600"/>
              <a:buFont typeface="Arial"/>
              <a:buChar char="•"/>
              <a:defRPr sz="1600"/>
            </a:lvl8pPr>
            <a:lvl9pPr indent="-330200" lvl="8" marL="4114800" algn="l">
              <a:lnSpc>
                <a:spcPct val="150000"/>
              </a:lnSpc>
              <a:spcBef>
                <a:spcPts val="0"/>
              </a:spcBef>
              <a:spcAft>
                <a:spcPts val="0"/>
              </a:spcAft>
              <a:buSzPts val="1600"/>
              <a:buFont typeface="Arial"/>
              <a:buChar char="•"/>
              <a:defRPr sz="1600"/>
            </a:lvl9pPr>
          </a:lstStyle>
          <a:p/>
        </p:txBody>
      </p:sp>
      <p:sp>
        <p:nvSpPr>
          <p:cNvPr id="41" name="Google Shape;41;p20"/>
          <p:cNvSpPr txBox="1"/>
          <p:nvPr>
            <p:ph idx="3" type="body"/>
          </p:nvPr>
        </p:nvSpPr>
        <p:spPr>
          <a:xfrm>
            <a:off x="4645025" y="1535113"/>
            <a:ext cx="4041775" cy="639762"/>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0"/>
              </a:spcBef>
              <a:spcAft>
                <a:spcPts val="0"/>
              </a:spcAft>
              <a:buSzPts val="2400"/>
              <a:buFont typeface="Arial"/>
              <a:buNone/>
              <a:defRPr b="1" sz="2400"/>
            </a:lvl1pPr>
            <a:lvl2pPr indent="-228600" lvl="1" marL="914400" algn="l">
              <a:lnSpc>
                <a:spcPct val="120000"/>
              </a:lnSpc>
              <a:spcBef>
                <a:spcPts val="0"/>
              </a:spcBef>
              <a:spcAft>
                <a:spcPts val="0"/>
              </a:spcAft>
              <a:buSzPts val="2000"/>
              <a:buFont typeface="Arial"/>
              <a:buNone/>
              <a:defRPr b="1" sz="2000"/>
            </a:lvl2pPr>
            <a:lvl3pPr indent="-228600" lvl="2" marL="1371600" algn="l">
              <a:lnSpc>
                <a:spcPct val="133333"/>
              </a:lnSpc>
              <a:spcBef>
                <a:spcPts val="0"/>
              </a:spcBef>
              <a:spcAft>
                <a:spcPts val="0"/>
              </a:spcAft>
              <a:buSzPts val="1800"/>
              <a:buFont typeface="Arial"/>
              <a:buNone/>
              <a:defRPr b="1" sz="1800"/>
            </a:lvl3pPr>
            <a:lvl4pPr indent="-228600" lvl="3" marL="1828800" algn="l">
              <a:lnSpc>
                <a:spcPct val="150000"/>
              </a:lnSpc>
              <a:spcBef>
                <a:spcPts val="0"/>
              </a:spcBef>
              <a:spcAft>
                <a:spcPts val="0"/>
              </a:spcAft>
              <a:buSzPts val="1600"/>
              <a:buFont typeface="Arial"/>
              <a:buNone/>
              <a:defRPr b="1" sz="1600"/>
            </a:lvl4pPr>
            <a:lvl5pPr indent="-228600" lvl="4" marL="2286000" algn="l">
              <a:lnSpc>
                <a:spcPct val="150000"/>
              </a:lnSpc>
              <a:spcBef>
                <a:spcPts val="0"/>
              </a:spcBef>
              <a:spcAft>
                <a:spcPts val="0"/>
              </a:spcAft>
              <a:buSzPts val="1600"/>
              <a:buFont typeface="Arial"/>
              <a:buNone/>
              <a:defRPr b="1" sz="1600"/>
            </a:lvl5pPr>
            <a:lvl6pPr indent="-228600" lvl="5" marL="2743200" algn="l">
              <a:lnSpc>
                <a:spcPct val="150000"/>
              </a:lnSpc>
              <a:spcBef>
                <a:spcPts val="0"/>
              </a:spcBef>
              <a:spcAft>
                <a:spcPts val="0"/>
              </a:spcAft>
              <a:buSzPts val="1600"/>
              <a:buFont typeface="Arial"/>
              <a:buNone/>
              <a:defRPr b="1" sz="1600"/>
            </a:lvl6pPr>
            <a:lvl7pPr indent="-228600" lvl="6" marL="3200400" algn="l">
              <a:lnSpc>
                <a:spcPct val="150000"/>
              </a:lnSpc>
              <a:spcBef>
                <a:spcPts val="0"/>
              </a:spcBef>
              <a:spcAft>
                <a:spcPts val="0"/>
              </a:spcAft>
              <a:buSzPts val="1600"/>
              <a:buFont typeface="Arial"/>
              <a:buNone/>
              <a:defRPr b="1" sz="1600"/>
            </a:lvl7pPr>
            <a:lvl8pPr indent="-228600" lvl="7" marL="3657600" algn="l">
              <a:lnSpc>
                <a:spcPct val="150000"/>
              </a:lnSpc>
              <a:spcBef>
                <a:spcPts val="0"/>
              </a:spcBef>
              <a:spcAft>
                <a:spcPts val="0"/>
              </a:spcAft>
              <a:buSzPts val="1600"/>
              <a:buFont typeface="Arial"/>
              <a:buNone/>
              <a:defRPr b="1" sz="1600"/>
            </a:lvl8pPr>
            <a:lvl9pPr indent="-228600" lvl="8" marL="4114800" algn="l">
              <a:lnSpc>
                <a:spcPct val="150000"/>
              </a:lnSpc>
              <a:spcBef>
                <a:spcPts val="0"/>
              </a:spcBef>
              <a:spcAft>
                <a:spcPts val="0"/>
              </a:spcAft>
              <a:buSzPts val="1600"/>
              <a:buFont typeface="Arial"/>
              <a:buNone/>
              <a:defRPr b="1" sz="1600"/>
            </a:lvl9pPr>
          </a:lstStyle>
          <a:p/>
        </p:txBody>
      </p:sp>
      <p:sp>
        <p:nvSpPr>
          <p:cNvPr id="42" name="Google Shape;42;p20"/>
          <p:cNvSpPr txBox="1"/>
          <p:nvPr>
            <p:ph idx="4" type="body"/>
          </p:nvPr>
        </p:nvSpPr>
        <p:spPr>
          <a:xfrm>
            <a:off x="4645025" y="2174875"/>
            <a:ext cx="4041775" cy="3951288"/>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Font typeface="Arial"/>
              <a:buChar char="•"/>
              <a:defRPr sz="2400"/>
            </a:lvl1pPr>
            <a:lvl2pPr indent="-355600" lvl="1" marL="914400" algn="l">
              <a:lnSpc>
                <a:spcPct val="120000"/>
              </a:lnSpc>
              <a:spcBef>
                <a:spcPts val="0"/>
              </a:spcBef>
              <a:spcAft>
                <a:spcPts val="0"/>
              </a:spcAft>
              <a:buSzPts val="2000"/>
              <a:buFont typeface="Arial"/>
              <a:buAutoNum type="alphaLcParenR"/>
              <a:defRPr sz="2000"/>
            </a:lvl2pPr>
            <a:lvl3pPr indent="-342900" lvl="2" marL="1371600" algn="l">
              <a:lnSpc>
                <a:spcPct val="133333"/>
              </a:lnSpc>
              <a:spcBef>
                <a:spcPts val="0"/>
              </a:spcBef>
              <a:spcAft>
                <a:spcPts val="0"/>
              </a:spcAft>
              <a:buSzPts val="1800"/>
              <a:buFont typeface="Arial"/>
              <a:buChar char="•"/>
              <a:defRPr sz="1800"/>
            </a:lvl3pPr>
            <a:lvl4pPr indent="-330200" lvl="3" marL="1828800" algn="l">
              <a:lnSpc>
                <a:spcPct val="150000"/>
              </a:lnSpc>
              <a:spcBef>
                <a:spcPts val="0"/>
              </a:spcBef>
              <a:spcAft>
                <a:spcPts val="0"/>
              </a:spcAft>
              <a:buSzPts val="1600"/>
              <a:buFont typeface="Arial"/>
              <a:buChar char="•"/>
              <a:defRPr sz="1600"/>
            </a:lvl4pPr>
            <a:lvl5pPr indent="-330200" lvl="4" marL="2286000" algn="l">
              <a:lnSpc>
                <a:spcPct val="150000"/>
              </a:lnSpc>
              <a:spcBef>
                <a:spcPts val="0"/>
              </a:spcBef>
              <a:spcAft>
                <a:spcPts val="0"/>
              </a:spcAft>
              <a:buSzPts val="1600"/>
              <a:buFont typeface="Arial"/>
              <a:buChar char="•"/>
              <a:defRPr sz="1600"/>
            </a:lvl5pPr>
            <a:lvl6pPr indent="-330200" lvl="5" marL="2743200" algn="l">
              <a:lnSpc>
                <a:spcPct val="150000"/>
              </a:lnSpc>
              <a:spcBef>
                <a:spcPts val="0"/>
              </a:spcBef>
              <a:spcAft>
                <a:spcPts val="0"/>
              </a:spcAft>
              <a:buSzPts val="1600"/>
              <a:buFont typeface="Arial"/>
              <a:buChar char="•"/>
              <a:defRPr sz="1600"/>
            </a:lvl6pPr>
            <a:lvl7pPr indent="-330200" lvl="6" marL="3200400" algn="l">
              <a:lnSpc>
                <a:spcPct val="150000"/>
              </a:lnSpc>
              <a:spcBef>
                <a:spcPts val="0"/>
              </a:spcBef>
              <a:spcAft>
                <a:spcPts val="0"/>
              </a:spcAft>
              <a:buSzPts val="1600"/>
              <a:buFont typeface="Arial"/>
              <a:buChar char="•"/>
              <a:defRPr sz="1600"/>
            </a:lvl7pPr>
            <a:lvl8pPr indent="-330200" lvl="7" marL="3657600" algn="l">
              <a:lnSpc>
                <a:spcPct val="150000"/>
              </a:lnSpc>
              <a:spcBef>
                <a:spcPts val="0"/>
              </a:spcBef>
              <a:spcAft>
                <a:spcPts val="0"/>
              </a:spcAft>
              <a:buSzPts val="1600"/>
              <a:buFont typeface="Arial"/>
              <a:buChar char="•"/>
              <a:defRPr sz="1600"/>
            </a:lvl8pPr>
            <a:lvl9pPr indent="-330200" lvl="8" marL="4114800" algn="l">
              <a:lnSpc>
                <a:spcPct val="150000"/>
              </a:lnSpc>
              <a:spcBef>
                <a:spcPts val="0"/>
              </a:spcBef>
              <a:spcAft>
                <a:spcPts val="0"/>
              </a:spcAft>
              <a:buSzPts val="1600"/>
              <a:buFont typeface="Arial"/>
              <a:buChar char="•"/>
              <a:defRPr sz="16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21"/>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algn="l">
              <a:lnSpc>
                <a:spcPct val="83333"/>
              </a:lnSpc>
              <a:spcBef>
                <a:spcPts val="0"/>
              </a:spcBef>
              <a:spcAft>
                <a:spcPts val="0"/>
              </a:spcAft>
              <a:buSzPts val="1400"/>
              <a:buNone/>
              <a:defRPr/>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5" name="Shape 4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6" name="Shape 46"/>
        <p:cNvGrpSpPr/>
        <p:nvPr/>
      </p:nvGrpSpPr>
      <p:grpSpPr>
        <a:xfrm>
          <a:off x="0" y="0"/>
          <a:ext cx="0" cy="0"/>
          <a:chOff x="0" y="0"/>
          <a:chExt cx="0" cy="0"/>
        </a:xfrm>
      </p:grpSpPr>
      <p:sp>
        <p:nvSpPr>
          <p:cNvPr id="47" name="Google Shape;47;p23"/>
          <p:cNvSpPr txBox="1"/>
          <p:nvPr>
            <p:ph type="title"/>
          </p:nvPr>
        </p:nvSpPr>
        <p:spPr>
          <a:xfrm>
            <a:off x="457200" y="273050"/>
            <a:ext cx="3008313" cy="1162050"/>
          </a:xfrm>
          <a:prstGeom prst="rect">
            <a:avLst/>
          </a:prstGeom>
          <a:noFill/>
          <a:ln>
            <a:noFill/>
          </a:ln>
        </p:spPr>
        <p:txBody>
          <a:bodyPr anchorCtr="0" anchor="b" bIns="0" lIns="0" spcFirstLastPara="1" rIns="0" wrap="square" tIns="0">
            <a:noAutofit/>
          </a:bodyPr>
          <a:lstStyle>
            <a:lvl1pPr lvl="0" algn="l">
              <a:lnSpc>
                <a:spcPct val="75000"/>
              </a:lnSpc>
              <a:spcBef>
                <a:spcPts val="0"/>
              </a:spcBef>
              <a:spcAft>
                <a:spcPts val="0"/>
              </a:spcAft>
              <a:buSzPts val="1400"/>
              <a:buNone/>
              <a:defRPr b="1" sz="2000"/>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48" name="Google Shape;48;p23"/>
          <p:cNvSpPr txBox="1"/>
          <p:nvPr>
            <p:ph idx="1" type="body"/>
          </p:nvPr>
        </p:nvSpPr>
        <p:spPr>
          <a:xfrm>
            <a:off x="3575050" y="273050"/>
            <a:ext cx="5111750" cy="5853113"/>
          </a:xfrm>
          <a:prstGeom prst="rect">
            <a:avLst/>
          </a:prstGeom>
          <a:noFill/>
          <a:ln>
            <a:noFill/>
          </a:ln>
        </p:spPr>
        <p:txBody>
          <a:bodyPr anchorCtr="0" anchor="t" bIns="0" lIns="0" spcFirstLastPara="1" rIns="0" wrap="square" tIns="0">
            <a:noAutofit/>
          </a:bodyPr>
          <a:lstStyle>
            <a:lvl1pPr indent="-431800" lvl="0" marL="457200" algn="l">
              <a:lnSpc>
                <a:spcPct val="75000"/>
              </a:lnSpc>
              <a:spcBef>
                <a:spcPts val="0"/>
              </a:spcBef>
              <a:spcAft>
                <a:spcPts val="0"/>
              </a:spcAft>
              <a:buSzPts val="3200"/>
              <a:buFont typeface="Arial"/>
              <a:buChar char="•"/>
              <a:defRPr sz="3200"/>
            </a:lvl1pPr>
            <a:lvl2pPr indent="-406400" lvl="1" marL="914400" algn="l">
              <a:lnSpc>
                <a:spcPct val="85714"/>
              </a:lnSpc>
              <a:spcBef>
                <a:spcPts val="0"/>
              </a:spcBef>
              <a:spcAft>
                <a:spcPts val="0"/>
              </a:spcAft>
              <a:buSzPts val="2800"/>
              <a:buFont typeface="Arial"/>
              <a:buAutoNum type="alphaLcParenR"/>
              <a:defRPr sz="2800"/>
            </a:lvl2pPr>
            <a:lvl3pPr indent="-381000" lvl="2" marL="1371600" algn="l">
              <a:lnSpc>
                <a:spcPct val="100000"/>
              </a:lnSpc>
              <a:spcBef>
                <a:spcPts val="0"/>
              </a:spcBef>
              <a:spcAft>
                <a:spcPts val="0"/>
              </a:spcAft>
              <a:buSzPts val="2400"/>
              <a:buFont typeface="Arial"/>
              <a:buChar char="•"/>
              <a:defRPr sz="2400"/>
            </a:lvl3pPr>
            <a:lvl4pPr indent="-355600" lvl="3" marL="1828800" algn="l">
              <a:lnSpc>
                <a:spcPct val="120000"/>
              </a:lnSpc>
              <a:spcBef>
                <a:spcPts val="0"/>
              </a:spcBef>
              <a:spcAft>
                <a:spcPts val="0"/>
              </a:spcAft>
              <a:buSzPts val="2000"/>
              <a:buFont typeface="Arial"/>
              <a:buChar char="•"/>
              <a:defRPr sz="2000"/>
            </a:lvl4pPr>
            <a:lvl5pPr indent="-355600" lvl="4" marL="2286000" algn="l">
              <a:lnSpc>
                <a:spcPct val="120000"/>
              </a:lnSpc>
              <a:spcBef>
                <a:spcPts val="0"/>
              </a:spcBef>
              <a:spcAft>
                <a:spcPts val="0"/>
              </a:spcAft>
              <a:buSzPts val="2000"/>
              <a:buFont typeface="Arial"/>
              <a:buChar char="•"/>
              <a:defRPr sz="2000"/>
            </a:lvl5pPr>
            <a:lvl6pPr indent="-355600" lvl="5" marL="2743200" algn="l">
              <a:lnSpc>
                <a:spcPct val="120000"/>
              </a:lnSpc>
              <a:spcBef>
                <a:spcPts val="0"/>
              </a:spcBef>
              <a:spcAft>
                <a:spcPts val="0"/>
              </a:spcAft>
              <a:buSzPts val="2000"/>
              <a:buFont typeface="Arial"/>
              <a:buChar char="•"/>
              <a:defRPr sz="2000"/>
            </a:lvl6pPr>
            <a:lvl7pPr indent="-355600" lvl="6" marL="3200400" algn="l">
              <a:lnSpc>
                <a:spcPct val="120000"/>
              </a:lnSpc>
              <a:spcBef>
                <a:spcPts val="0"/>
              </a:spcBef>
              <a:spcAft>
                <a:spcPts val="0"/>
              </a:spcAft>
              <a:buSzPts val="2000"/>
              <a:buFont typeface="Arial"/>
              <a:buChar char="•"/>
              <a:defRPr sz="2000"/>
            </a:lvl7pPr>
            <a:lvl8pPr indent="-355600" lvl="7" marL="3657600" algn="l">
              <a:lnSpc>
                <a:spcPct val="120000"/>
              </a:lnSpc>
              <a:spcBef>
                <a:spcPts val="0"/>
              </a:spcBef>
              <a:spcAft>
                <a:spcPts val="0"/>
              </a:spcAft>
              <a:buSzPts val="2000"/>
              <a:buFont typeface="Arial"/>
              <a:buChar char="•"/>
              <a:defRPr sz="2000"/>
            </a:lvl8pPr>
            <a:lvl9pPr indent="-355600" lvl="8" marL="4114800" algn="l">
              <a:lnSpc>
                <a:spcPct val="120000"/>
              </a:lnSpc>
              <a:spcBef>
                <a:spcPts val="0"/>
              </a:spcBef>
              <a:spcAft>
                <a:spcPts val="0"/>
              </a:spcAft>
              <a:buSzPts val="2000"/>
              <a:buFont typeface="Arial"/>
              <a:buChar char="•"/>
              <a:defRPr sz="2000"/>
            </a:lvl9pPr>
          </a:lstStyle>
          <a:p/>
        </p:txBody>
      </p:sp>
      <p:sp>
        <p:nvSpPr>
          <p:cNvPr id="49" name="Google Shape;49;p23"/>
          <p:cNvSpPr txBox="1"/>
          <p:nvPr>
            <p:ph idx="2" type="body"/>
          </p:nvPr>
        </p:nvSpPr>
        <p:spPr>
          <a:xfrm>
            <a:off x="457200" y="1435100"/>
            <a:ext cx="3008313" cy="4691063"/>
          </a:xfrm>
          <a:prstGeom prst="rect">
            <a:avLst/>
          </a:prstGeom>
          <a:noFill/>
          <a:ln>
            <a:noFill/>
          </a:ln>
        </p:spPr>
        <p:txBody>
          <a:bodyPr anchorCtr="0" anchor="t" bIns="0" lIns="0" spcFirstLastPara="1" rIns="0" wrap="square" tIns="0">
            <a:noAutofit/>
          </a:bodyPr>
          <a:lstStyle>
            <a:lvl1pPr indent="-228600" lvl="0" marL="457200" algn="l">
              <a:lnSpc>
                <a:spcPct val="171428"/>
              </a:lnSpc>
              <a:spcBef>
                <a:spcPts val="0"/>
              </a:spcBef>
              <a:spcAft>
                <a:spcPts val="0"/>
              </a:spcAft>
              <a:buSzPts val="1400"/>
              <a:buFont typeface="Arial"/>
              <a:buNone/>
              <a:defRPr sz="1400"/>
            </a:lvl1pPr>
            <a:lvl2pPr indent="-228600" lvl="1" marL="914400" algn="l">
              <a:lnSpc>
                <a:spcPct val="200000"/>
              </a:lnSpc>
              <a:spcBef>
                <a:spcPts val="0"/>
              </a:spcBef>
              <a:spcAft>
                <a:spcPts val="0"/>
              </a:spcAft>
              <a:buSzPts val="1200"/>
              <a:buFont typeface="Arial"/>
              <a:buNone/>
              <a:defRPr sz="1200"/>
            </a:lvl2pPr>
            <a:lvl3pPr indent="-228600" lvl="2" marL="1371600" algn="l">
              <a:lnSpc>
                <a:spcPct val="240000"/>
              </a:lnSpc>
              <a:spcBef>
                <a:spcPts val="0"/>
              </a:spcBef>
              <a:spcAft>
                <a:spcPts val="0"/>
              </a:spcAft>
              <a:buSzPts val="1000"/>
              <a:buFont typeface="Arial"/>
              <a:buNone/>
              <a:defRPr sz="1000"/>
            </a:lvl3pPr>
            <a:lvl4pPr indent="-228600" lvl="3" marL="1828800" algn="l">
              <a:lnSpc>
                <a:spcPct val="266666"/>
              </a:lnSpc>
              <a:spcBef>
                <a:spcPts val="0"/>
              </a:spcBef>
              <a:spcAft>
                <a:spcPts val="0"/>
              </a:spcAft>
              <a:buSzPts val="900"/>
              <a:buFont typeface="Arial"/>
              <a:buNone/>
              <a:defRPr sz="900"/>
            </a:lvl4pPr>
            <a:lvl5pPr indent="-228600" lvl="4" marL="2286000" algn="l">
              <a:lnSpc>
                <a:spcPct val="266666"/>
              </a:lnSpc>
              <a:spcBef>
                <a:spcPts val="0"/>
              </a:spcBef>
              <a:spcAft>
                <a:spcPts val="0"/>
              </a:spcAft>
              <a:buSzPts val="900"/>
              <a:buFont typeface="Arial"/>
              <a:buNone/>
              <a:defRPr sz="900"/>
            </a:lvl5pPr>
            <a:lvl6pPr indent="-228600" lvl="5" marL="2743200" algn="l">
              <a:lnSpc>
                <a:spcPct val="266666"/>
              </a:lnSpc>
              <a:spcBef>
                <a:spcPts val="0"/>
              </a:spcBef>
              <a:spcAft>
                <a:spcPts val="0"/>
              </a:spcAft>
              <a:buSzPts val="900"/>
              <a:buFont typeface="Arial"/>
              <a:buNone/>
              <a:defRPr sz="900"/>
            </a:lvl6pPr>
            <a:lvl7pPr indent="-228600" lvl="6" marL="3200400" algn="l">
              <a:lnSpc>
                <a:spcPct val="266666"/>
              </a:lnSpc>
              <a:spcBef>
                <a:spcPts val="0"/>
              </a:spcBef>
              <a:spcAft>
                <a:spcPts val="0"/>
              </a:spcAft>
              <a:buSzPts val="900"/>
              <a:buFont typeface="Arial"/>
              <a:buNone/>
              <a:defRPr sz="900"/>
            </a:lvl7pPr>
            <a:lvl8pPr indent="-228600" lvl="7" marL="3657600" algn="l">
              <a:lnSpc>
                <a:spcPct val="266666"/>
              </a:lnSpc>
              <a:spcBef>
                <a:spcPts val="0"/>
              </a:spcBef>
              <a:spcAft>
                <a:spcPts val="0"/>
              </a:spcAft>
              <a:buSzPts val="900"/>
              <a:buFont typeface="Arial"/>
              <a:buNone/>
              <a:defRPr sz="900"/>
            </a:lvl8pPr>
            <a:lvl9pPr indent="-228600" lvl="8" marL="4114800" algn="l">
              <a:lnSpc>
                <a:spcPct val="266666"/>
              </a:lnSpc>
              <a:spcBef>
                <a:spcPts val="0"/>
              </a:spcBef>
              <a:spcAft>
                <a:spcPts val="0"/>
              </a:spcAft>
              <a:buSzPts val="900"/>
              <a:buFont typeface="Arial"/>
              <a:buNone/>
              <a:defRPr sz="9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 name="Shape 50"/>
        <p:cNvGrpSpPr/>
        <p:nvPr/>
      </p:nvGrpSpPr>
      <p:grpSpPr>
        <a:xfrm>
          <a:off x="0" y="0"/>
          <a:ext cx="0" cy="0"/>
          <a:chOff x="0" y="0"/>
          <a:chExt cx="0" cy="0"/>
        </a:xfrm>
      </p:grpSpPr>
      <p:sp>
        <p:nvSpPr>
          <p:cNvPr id="51" name="Google Shape;51;p24"/>
          <p:cNvSpPr txBox="1"/>
          <p:nvPr>
            <p:ph type="title"/>
          </p:nvPr>
        </p:nvSpPr>
        <p:spPr>
          <a:xfrm>
            <a:off x="1792288" y="4800600"/>
            <a:ext cx="5486400" cy="566738"/>
          </a:xfrm>
          <a:prstGeom prst="rect">
            <a:avLst/>
          </a:prstGeom>
          <a:noFill/>
          <a:ln>
            <a:noFill/>
          </a:ln>
        </p:spPr>
        <p:txBody>
          <a:bodyPr anchorCtr="0" anchor="b" bIns="0" lIns="0" spcFirstLastPara="1" rIns="0" wrap="square" tIns="0">
            <a:noAutofit/>
          </a:bodyPr>
          <a:lstStyle>
            <a:lvl1pPr lvl="0" algn="l">
              <a:lnSpc>
                <a:spcPct val="75000"/>
              </a:lnSpc>
              <a:spcBef>
                <a:spcPts val="0"/>
              </a:spcBef>
              <a:spcAft>
                <a:spcPts val="0"/>
              </a:spcAft>
              <a:buSzPts val="1400"/>
              <a:buNone/>
              <a:defRPr b="1" sz="2000"/>
            </a:lvl1pPr>
            <a:lvl2pPr lvl="1" algn="l">
              <a:lnSpc>
                <a:spcPct val="83333"/>
              </a:lnSpc>
              <a:spcBef>
                <a:spcPts val="0"/>
              </a:spcBef>
              <a:spcAft>
                <a:spcPts val="0"/>
              </a:spcAft>
              <a:buSzPts val="1400"/>
              <a:buNone/>
              <a:defRPr/>
            </a:lvl2pPr>
            <a:lvl3pPr lvl="2" algn="l">
              <a:lnSpc>
                <a:spcPct val="83333"/>
              </a:lnSpc>
              <a:spcBef>
                <a:spcPts val="0"/>
              </a:spcBef>
              <a:spcAft>
                <a:spcPts val="0"/>
              </a:spcAft>
              <a:buSzPts val="1400"/>
              <a:buNone/>
              <a:defRPr/>
            </a:lvl3pPr>
            <a:lvl4pPr lvl="3" algn="l">
              <a:lnSpc>
                <a:spcPct val="83333"/>
              </a:lnSpc>
              <a:spcBef>
                <a:spcPts val="0"/>
              </a:spcBef>
              <a:spcAft>
                <a:spcPts val="0"/>
              </a:spcAft>
              <a:buSzPts val="1400"/>
              <a:buNone/>
              <a:defRPr/>
            </a:lvl4pPr>
            <a:lvl5pPr lvl="4" algn="l">
              <a:lnSpc>
                <a:spcPct val="83333"/>
              </a:lnSpc>
              <a:spcBef>
                <a:spcPts val="0"/>
              </a:spcBef>
              <a:spcAft>
                <a:spcPts val="0"/>
              </a:spcAft>
              <a:buSzPts val="1400"/>
              <a:buNone/>
              <a:defRPr/>
            </a:lvl5pPr>
            <a:lvl6pPr lvl="5" algn="l">
              <a:lnSpc>
                <a:spcPct val="83333"/>
              </a:lnSpc>
              <a:spcBef>
                <a:spcPts val="0"/>
              </a:spcBef>
              <a:spcAft>
                <a:spcPts val="0"/>
              </a:spcAft>
              <a:buSzPts val="1400"/>
              <a:buNone/>
              <a:defRPr/>
            </a:lvl6pPr>
            <a:lvl7pPr lvl="6" algn="l">
              <a:lnSpc>
                <a:spcPct val="83333"/>
              </a:lnSpc>
              <a:spcBef>
                <a:spcPts val="0"/>
              </a:spcBef>
              <a:spcAft>
                <a:spcPts val="0"/>
              </a:spcAft>
              <a:buSzPts val="1400"/>
              <a:buNone/>
              <a:defRPr/>
            </a:lvl7pPr>
            <a:lvl8pPr lvl="7" algn="l">
              <a:lnSpc>
                <a:spcPct val="83333"/>
              </a:lnSpc>
              <a:spcBef>
                <a:spcPts val="0"/>
              </a:spcBef>
              <a:spcAft>
                <a:spcPts val="0"/>
              </a:spcAft>
              <a:buSzPts val="1400"/>
              <a:buNone/>
              <a:defRPr/>
            </a:lvl8pPr>
            <a:lvl9pPr lvl="8" algn="l">
              <a:lnSpc>
                <a:spcPct val="83333"/>
              </a:lnSpc>
              <a:spcBef>
                <a:spcPts val="0"/>
              </a:spcBef>
              <a:spcAft>
                <a:spcPts val="0"/>
              </a:spcAft>
              <a:buSzPts val="1400"/>
              <a:buNone/>
              <a:defRPr/>
            </a:lvl9pPr>
          </a:lstStyle>
          <a:p/>
        </p:txBody>
      </p:sp>
      <p:sp>
        <p:nvSpPr>
          <p:cNvPr id="52" name="Google Shape;52;p24"/>
          <p:cNvSpPr/>
          <p:nvPr>
            <p:ph idx="2" type="pic"/>
          </p:nvPr>
        </p:nvSpPr>
        <p:spPr>
          <a:xfrm>
            <a:off x="1792288" y="612775"/>
            <a:ext cx="5486400" cy="4114800"/>
          </a:xfrm>
          <a:prstGeom prst="rect">
            <a:avLst/>
          </a:prstGeom>
          <a:noFill/>
          <a:ln>
            <a:noFill/>
          </a:ln>
        </p:spPr>
      </p:sp>
      <p:sp>
        <p:nvSpPr>
          <p:cNvPr id="53" name="Google Shape;53;p24"/>
          <p:cNvSpPr txBox="1"/>
          <p:nvPr>
            <p:ph idx="1" type="body"/>
          </p:nvPr>
        </p:nvSpPr>
        <p:spPr>
          <a:xfrm>
            <a:off x="1792288" y="5367338"/>
            <a:ext cx="5486400" cy="804862"/>
          </a:xfrm>
          <a:prstGeom prst="rect">
            <a:avLst/>
          </a:prstGeom>
          <a:noFill/>
          <a:ln>
            <a:noFill/>
          </a:ln>
        </p:spPr>
        <p:txBody>
          <a:bodyPr anchorCtr="0" anchor="t" bIns="0" lIns="0" spcFirstLastPara="1" rIns="0" wrap="square" tIns="0">
            <a:noAutofit/>
          </a:bodyPr>
          <a:lstStyle>
            <a:lvl1pPr indent="-228600" lvl="0" marL="457200" algn="l">
              <a:lnSpc>
                <a:spcPct val="171428"/>
              </a:lnSpc>
              <a:spcBef>
                <a:spcPts val="0"/>
              </a:spcBef>
              <a:spcAft>
                <a:spcPts val="0"/>
              </a:spcAft>
              <a:buSzPts val="1400"/>
              <a:buFont typeface="Arial"/>
              <a:buNone/>
              <a:defRPr sz="1400"/>
            </a:lvl1pPr>
            <a:lvl2pPr indent="-228600" lvl="1" marL="914400" algn="l">
              <a:lnSpc>
                <a:spcPct val="200000"/>
              </a:lnSpc>
              <a:spcBef>
                <a:spcPts val="0"/>
              </a:spcBef>
              <a:spcAft>
                <a:spcPts val="0"/>
              </a:spcAft>
              <a:buSzPts val="1200"/>
              <a:buFont typeface="Arial"/>
              <a:buNone/>
              <a:defRPr sz="1200"/>
            </a:lvl2pPr>
            <a:lvl3pPr indent="-228600" lvl="2" marL="1371600" algn="l">
              <a:lnSpc>
                <a:spcPct val="240000"/>
              </a:lnSpc>
              <a:spcBef>
                <a:spcPts val="0"/>
              </a:spcBef>
              <a:spcAft>
                <a:spcPts val="0"/>
              </a:spcAft>
              <a:buSzPts val="1000"/>
              <a:buFont typeface="Arial"/>
              <a:buNone/>
              <a:defRPr sz="1000"/>
            </a:lvl3pPr>
            <a:lvl4pPr indent="-228600" lvl="3" marL="1828800" algn="l">
              <a:lnSpc>
                <a:spcPct val="266666"/>
              </a:lnSpc>
              <a:spcBef>
                <a:spcPts val="0"/>
              </a:spcBef>
              <a:spcAft>
                <a:spcPts val="0"/>
              </a:spcAft>
              <a:buSzPts val="900"/>
              <a:buFont typeface="Arial"/>
              <a:buNone/>
              <a:defRPr sz="900"/>
            </a:lvl4pPr>
            <a:lvl5pPr indent="-228600" lvl="4" marL="2286000" algn="l">
              <a:lnSpc>
                <a:spcPct val="266666"/>
              </a:lnSpc>
              <a:spcBef>
                <a:spcPts val="0"/>
              </a:spcBef>
              <a:spcAft>
                <a:spcPts val="0"/>
              </a:spcAft>
              <a:buSzPts val="900"/>
              <a:buFont typeface="Arial"/>
              <a:buNone/>
              <a:defRPr sz="900"/>
            </a:lvl5pPr>
            <a:lvl6pPr indent="-228600" lvl="5" marL="2743200" algn="l">
              <a:lnSpc>
                <a:spcPct val="266666"/>
              </a:lnSpc>
              <a:spcBef>
                <a:spcPts val="0"/>
              </a:spcBef>
              <a:spcAft>
                <a:spcPts val="0"/>
              </a:spcAft>
              <a:buSzPts val="900"/>
              <a:buFont typeface="Arial"/>
              <a:buNone/>
              <a:defRPr sz="900"/>
            </a:lvl6pPr>
            <a:lvl7pPr indent="-228600" lvl="6" marL="3200400" algn="l">
              <a:lnSpc>
                <a:spcPct val="266666"/>
              </a:lnSpc>
              <a:spcBef>
                <a:spcPts val="0"/>
              </a:spcBef>
              <a:spcAft>
                <a:spcPts val="0"/>
              </a:spcAft>
              <a:buSzPts val="900"/>
              <a:buFont typeface="Arial"/>
              <a:buNone/>
              <a:defRPr sz="900"/>
            </a:lvl7pPr>
            <a:lvl8pPr indent="-228600" lvl="7" marL="3657600" algn="l">
              <a:lnSpc>
                <a:spcPct val="266666"/>
              </a:lnSpc>
              <a:spcBef>
                <a:spcPts val="0"/>
              </a:spcBef>
              <a:spcAft>
                <a:spcPts val="0"/>
              </a:spcAft>
              <a:buSzPts val="900"/>
              <a:buFont typeface="Arial"/>
              <a:buNone/>
              <a:defRPr sz="900"/>
            </a:lvl8pPr>
            <a:lvl9pPr indent="-228600" lvl="8" marL="4114800" algn="l">
              <a:lnSpc>
                <a:spcPct val="266666"/>
              </a:lnSpc>
              <a:spcBef>
                <a:spcPts val="0"/>
              </a:spcBef>
              <a:spcAft>
                <a:spcPts val="0"/>
              </a:spcAft>
              <a:buSzPts val="900"/>
              <a:buFont typeface="Arial"/>
              <a:buNone/>
              <a:defRPr sz="9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4.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5.xml"/><Relationship Id="rId12" Type="http://schemas.openxmlformats.org/officeDocument/2006/relationships/slideLayout" Target="../slideLayouts/slideLayout22.xml"/><Relationship Id="rId1" Type="http://schemas.openxmlformats.org/officeDocument/2006/relationships/image" Target="../media/image1.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1.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3.xml"/><Relationship Id="rId10" Type="http://schemas.openxmlformats.org/officeDocument/2006/relationships/slideLayout" Target="../slideLayouts/slideLayout42.xml"/><Relationship Id="rId13" Type="http://schemas.openxmlformats.org/officeDocument/2006/relationships/theme" Target="../theme/theme2.xml"/><Relationship Id="rId12" Type="http://schemas.openxmlformats.org/officeDocument/2006/relationships/slideLayout" Target="../slideLayouts/slideLayout44.xml"/><Relationship Id="rId1" Type="http://schemas.openxmlformats.org/officeDocument/2006/relationships/image" Target="../media/image1.jpg"/><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
          <p:cNvSpPr/>
          <p:nvPr/>
        </p:nvSpPr>
        <p:spPr>
          <a:xfrm>
            <a:off x="0" y="1263650"/>
            <a:ext cx="136525" cy="4325938"/>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500">
              <a:solidFill>
                <a:schemeClr val="dk1"/>
              </a:solidFill>
              <a:latin typeface="Arial"/>
              <a:ea typeface="Arial"/>
              <a:cs typeface="Arial"/>
              <a:sym typeface="Arial"/>
            </a:endParaRPr>
          </a:p>
        </p:txBody>
      </p:sp>
      <p:sp>
        <p:nvSpPr>
          <p:cNvPr id="11" name="Google Shape;11;p11"/>
          <p:cNvSpPr/>
          <p:nvPr/>
        </p:nvSpPr>
        <p:spPr>
          <a:xfrm>
            <a:off x="9007475" y="1263650"/>
            <a:ext cx="136525" cy="4325938"/>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500">
              <a:solidFill>
                <a:schemeClr val="dk1"/>
              </a:solidFill>
              <a:latin typeface="Arial"/>
              <a:ea typeface="Arial"/>
              <a:cs typeface="Arial"/>
              <a:sym typeface="Arial"/>
            </a:endParaRPr>
          </a:p>
        </p:txBody>
      </p:sp>
      <p:sp>
        <p:nvSpPr>
          <p:cNvPr id="12" name="Google Shape;12;p11"/>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1pPr>
            <a:lvl2pPr lvl="1"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2pPr>
            <a:lvl3pPr lvl="2"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3pPr>
            <a:lvl4pPr lvl="3"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4pPr>
            <a:lvl5pPr lvl="4"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5pPr>
            <a:lvl6pPr lvl="5"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6pPr>
            <a:lvl7pPr lvl="6"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7pPr>
            <a:lvl8pPr lvl="7"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8pPr>
            <a:lvl9pPr lvl="8"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9pPr>
          </a:lstStyle>
          <a:p/>
        </p:txBody>
      </p:sp>
      <p:sp>
        <p:nvSpPr>
          <p:cNvPr id="13" name="Google Shape;13;p11"/>
          <p:cNvSpPr txBox="1"/>
          <p:nvPr>
            <p:ph idx="1" type="body"/>
          </p:nvPr>
        </p:nvSpPr>
        <p:spPr>
          <a:xfrm>
            <a:off x="635000" y="1263650"/>
            <a:ext cx="7867650" cy="4327525"/>
          </a:xfrm>
          <a:prstGeom prst="rect">
            <a:avLst/>
          </a:prstGeom>
          <a:noFill/>
          <a:ln>
            <a:noFill/>
          </a:ln>
        </p:spPr>
        <p:txBody>
          <a:bodyPr anchorCtr="0" anchor="t" bIns="0" lIns="0" spcFirstLastPara="1" rIns="0" wrap="square" tIns="0">
            <a:noAutofit/>
          </a:bodyPr>
          <a:lstStyle>
            <a:lvl1pPr indent="-323850" lvl="0" marL="4572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1pPr>
            <a:lvl2pPr indent="-323850" lvl="1" marL="914400" marR="0" rtl="0" algn="l">
              <a:lnSpc>
                <a:spcPct val="160000"/>
              </a:lnSpc>
              <a:spcBef>
                <a:spcPts val="0"/>
              </a:spcBef>
              <a:spcAft>
                <a:spcPts val="0"/>
              </a:spcAft>
              <a:buClr>
                <a:schemeClr val="dk1"/>
              </a:buClr>
              <a:buSzPts val="1500"/>
              <a:buFont typeface="Arial"/>
              <a:buAutoNum type="alphaLcParenR"/>
              <a:defRPr b="0" i="0" sz="1500" u="none" cap="none" strike="noStrike">
                <a:solidFill>
                  <a:schemeClr val="dk1"/>
                </a:solidFill>
                <a:latin typeface="Arial"/>
                <a:ea typeface="Arial"/>
                <a:cs typeface="Arial"/>
                <a:sym typeface="Arial"/>
              </a:defRPr>
            </a:lvl2pPr>
            <a:lvl3pPr indent="-323850" lvl="2" marL="13716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23850" lvl="3" marL="18288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cxnSp>
        <p:nvCxnSpPr>
          <p:cNvPr id="14" name="Google Shape;14;p11"/>
          <p:cNvCxnSpPr/>
          <p:nvPr/>
        </p:nvCxnSpPr>
        <p:spPr>
          <a:xfrm>
            <a:off x="631825" y="777875"/>
            <a:ext cx="7875588" cy="1588"/>
          </a:xfrm>
          <a:prstGeom prst="straightConnector1">
            <a:avLst/>
          </a:prstGeom>
          <a:noFill/>
          <a:ln cap="flat" cmpd="sng" w="12700">
            <a:solidFill>
              <a:schemeClr val="dk2"/>
            </a:solidFill>
            <a:prstDash val="solid"/>
            <a:round/>
            <a:headEnd len="med" w="med" type="none"/>
            <a:tailEnd len="med" w="med" type="none"/>
          </a:ln>
        </p:spPr>
      </p:cxnSp>
      <p:cxnSp>
        <p:nvCxnSpPr>
          <p:cNvPr id="15" name="Google Shape;15;p11"/>
          <p:cNvCxnSpPr/>
          <p:nvPr/>
        </p:nvCxnSpPr>
        <p:spPr>
          <a:xfrm>
            <a:off x="631825" y="6078538"/>
            <a:ext cx="7875588" cy="1587"/>
          </a:xfrm>
          <a:prstGeom prst="straightConnector1">
            <a:avLst/>
          </a:prstGeom>
          <a:noFill/>
          <a:ln cap="flat" cmpd="sng" w="12700">
            <a:solidFill>
              <a:schemeClr val="dk2"/>
            </a:solidFill>
            <a:prstDash val="solid"/>
            <a:round/>
            <a:headEnd len="med" w="med" type="none"/>
            <a:tailEnd len="med" w="med" type="none"/>
          </a:ln>
        </p:spPr>
      </p:cxnSp>
      <p:pic>
        <p:nvPicPr>
          <p:cNvPr descr="unfccc-letter-es-e-header" id="16" name="Google Shape;16;p11"/>
          <p:cNvPicPr preferRelativeResize="0"/>
          <p:nvPr/>
        </p:nvPicPr>
        <p:blipFill rotWithShape="1">
          <a:blip r:embed="rId1">
            <a:alphaModFix/>
          </a:blip>
          <a:srcRect b="0" l="0" r="0" t="0"/>
          <a:stretch/>
        </p:blipFill>
        <p:spPr>
          <a:xfrm>
            <a:off x="619125" y="6105525"/>
            <a:ext cx="649288" cy="64928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 name="Shape 60"/>
        <p:cNvGrpSpPr/>
        <p:nvPr/>
      </p:nvGrpSpPr>
      <p:grpSpPr>
        <a:xfrm>
          <a:off x="0" y="0"/>
          <a:ext cx="0" cy="0"/>
          <a:chOff x="0" y="0"/>
          <a:chExt cx="0" cy="0"/>
        </a:xfrm>
      </p:grpSpPr>
      <p:sp>
        <p:nvSpPr>
          <p:cNvPr id="61" name="Google Shape;61;p13"/>
          <p:cNvSpPr/>
          <p:nvPr/>
        </p:nvSpPr>
        <p:spPr>
          <a:xfrm>
            <a:off x="0" y="1263650"/>
            <a:ext cx="136525" cy="4325938"/>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500">
              <a:solidFill>
                <a:schemeClr val="dk1"/>
              </a:solidFill>
              <a:latin typeface="Arial"/>
              <a:ea typeface="Arial"/>
              <a:cs typeface="Arial"/>
              <a:sym typeface="Arial"/>
            </a:endParaRPr>
          </a:p>
        </p:txBody>
      </p:sp>
      <p:sp>
        <p:nvSpPr>
          <p:cNvPr id="62" name="Google Shape;62;p13"/>
          <p:cNvSpPr/>
          <p:nvPr/>
        </p:nvSpPr>
        <p:spPr>
          <a:xfrm>
            <a:off x="9007475" y="1263650"/>
            <a:ext cx="136525" cy="4325938"/>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500">
              <a:solidFill>
                <a:schemeClr val="dk1"/>
              </a:solidFill>
              <a:latin typeface="Arial"/>
              <a:ea typeface="Arial"/>
              <a:cs typeface="Arial"/>
              <a:sym typeface="Arial"/>
            </a:endParaRPr>
          </a:p>
        </p:txBody>
      </p:sp>
      <p:sp>
        <p:nvSpPr>
          <p:cNvPr id="63" name="Google Shape;63;p13"/>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1pPr>
            <a:lvl2pPr lvl="1"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2pPr>
            <a:lvl3pPr lvl="2"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3pPr>
            <a:lvl4pPr lvl="3"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4pPr>
            <a:lvl5pPr lvl="4"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5pPr>
            <a:lvl6pPr lvl="5"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6pPr>
            <a:lvl7pPr lvl="6"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7pPr>
            <a:lvl8pPr lvl="7"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8pPr>
            <a:lvl9pPr lvl="8"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9pPr>
          </a:lstStyle>
          <a:p/>
        </p:txBody>
      </p:sp>
      <p:sp>
        <p:nvSpPr>
          <p:cNvPr id="64" name="Google Shape;64;p13"/>
          <p:cNvSpPr txBox="1"/>
          <p:nvPr>
            <p:ph idx="1" type="body"/>
          </p:nvPr>
        </p:nvSpPr>
        <p:spPr>
          <a:xfrm>
            <a:off x="635000" y="1263650"/>
            <a:ext cx="7867650" cy="4327525"/>
          </a:xfrm>
          <a:prstGeom prst="rect">
            <a:avLst/>
          </a:prstGeom>
          <a:noFill/>
          <a:ln>
            <a:noFill/>
          </a:ln>
        </p:spPr>
        <p:txBody>
          <a:bodyPr anchorCtr="0" anchor="t" bIns="0" lIns="0" spcFirstLastPara="1" rIns="0" wrap="square" tIns="0">
            <a:noAutofit/>
          </a:bodyPr>
          <a:lstStyle>
            <a:lvl1pPr indent="-323850" lvl="0" marL="4572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1pPr>
            <a:lvl2pPr indent="-323850" lvl="1" marL="914400" marR="0" rtl="0" algn="l">
              <a:lnSpc>
                <a:spcPct val="160000"/>
              </a:lnSpc>
              <a:spcBef>
                <a:spcPts val="0"/>
              </a:spcBef>
              <a:spcAft>
                <a:spcPts val="0"/>
              </a:spcAft>
              <a:buClr>
                <a:schemeClr val="dk1"/>
              </a:buClr>
              <a:buSzPts val="1500"/>
              <a:buFont typeface="Arial"/>
              <a:buAutoNum type="alphaLcParenR"/>
              <a:defRPr b="0" i="0" sz="1500" u="none" cap="none" strike="noStrike">
                <a:solidFill>
                  <a:schemeClr val="dk1"/>
                </a:solidFill>
                <a:latin typeface="Arial"/>
                <a:ea typeface="Arial"/>
                <a:cs typeface="Arial"/>
                <a:sym typeface="Arial"/>
              </a:defRPr>
            </a:lvl2pPr>
            <a:lvl3pPr indent="-323850" lvl="2" marL="13716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23850" lvl="3" marL="18288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lnSpc>
                <a:spcPct val="160000"/>
              </a:lnSpc>
              <a:spcBef>
                <a:spcPts val="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cxnSp>
        <p:nvCxnSpPr>
          <p:cNvPr id="65" name="Google Shape;65;p13"/>
          <p:cNvCxnSpPr/>
          <p:nvPr/>
        </p:nvCxnSpPr>
        <p:spPr>
          <a:xfrm>
            <a:off x="631825" y="777875"/>
            <a:ext cx="7875588" cy="1588"/>
          </a:xfrm>
          <a:prstGeom prst="straightConnector1">
            <a:avLst/>
          </a:prstGeom>
          <a:noFill/>
          <a:ln cap="flat" cmpd="sng" w="12700">
            <a:solidFill>
              <a:schemeClr val="dk2"/>
            </a:solidFill>
            <a:prstDash val="solid"/>
            <a:round/>
            <a:headEnd len="med" w="med" type="none"/>
            <a:tailEnd len="med" w="med" type="none"/>
          </a:ln>
        </p:spPr>
      </p:cxnSp>
      <p:cxnSp>
        <p:nvCxnSpPr>
          <p:cNvPr id="66" name="Google Shape;66;p13"/>
          <p:cNvCxnSpPr/>
          <p:nvPr/>
        </p:nvCxnSpPr>
        <p:spPr>
          <a:xfrm>
            <a:off x="631825" y="6078538"/>
            <a:ext cx="7875588" cy="1587"/>
          </a:xfrm>
          <a:prstGeom prst="straightConnector1">
            <a:avLst/>
          </a:prstGeom>
          <a:noFill/>
          <a:ln cap="flat" cmpd="sng" w="12700">
            <a:solidFill>
              <a:schemeClr val="dk2"/>
            </a:solidFill>
            <a:prstDash val="solid"/>
            <a:round/>
            <a:headEnd len="med" w="med" type="none"/>
            <a:tailEnd len="med" w="med" type="none"/>
          </a:ln>
        </p:spPr>
      </p:cxnSp>
      <p:pic>
        <p:nvPicPr>
          <p:cNvPr descr="unfccc-letter-es-e-header" id="67" name="Google Shape;67;p13"/>
          <p:cNvPicPr preferRelativeResize="0"/>
          <p:nvPr/>
        </p:nvPicPr>
        <p:blipFill rotWithShape="1">
          <a:blip r:embed="rId1">
            <a:alphaModFix/>
          </a:blip>
          <a:srcRect b="0" l="0" r="0" t="0"/>
          <a:stretch/>
        </p:blipFill>
        <p:spPr>
          <a:xfrm>
            <a:off x="619125" y="6105525"/>
            <a:ext cx="649288" cy="64928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p1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3" name="Google Shape;113;p1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14" name="Google Shape;114;p1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450"/>
              </a:spcBef>
              <a:spcAft>
                <a:spcPts val="0"/>
              </a:spcAft>
              <a:buSzPts val="1400"/>
              <a:buNone/>
              <a:defRPr sz="900">
                <a:solidFill>
                  <a:srgbClr val="888888"/>
                </a:solidFill>
                <a:latin typeface="Arial"/>
                <a:ea typeface="Arial"/>
                <a:cs typeface="Arial"/>
                <a:sym typeface="Arial"/>
              </a:defRPr>
            </a:lvl1pPr>
            <a:lvl2pPr lvl="1"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2pPr>
            <a:lvl3pPr lvl="2"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3pPr>
            <a:lvl4pPr lvl="3"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4pPr>
            <a:lvl5pPr lvl="4"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5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5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5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500" u="none" cap="none" strike="noStrike">
                <a:solidFill>
                  <a:schemeClr val="dk1"/>
                </a:solidFill>
                <a:latin typeface="Arial"/>
                <a:ea typeface="Arial"/>
                <a:cs typeface="Arial"/>
                <a:sym typeface="Arial"/>
              </a:defRPr>
            </a:lvl9pPr>
          </a:lstStyle>
          <a:p/>
        </p:txBody>
      </p:sp>
      <p:sp>
        <p:nvSpPr>
          <p:cNvPr id="115" name="Google Shape;115;p1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450"/>
              </a:spcBef>
              <a:spcAft>
                <a:spcPts val="0"/>
              </a:spcAft>
              <a:buSzPts val="1400"/>
              <a:buNone/>
              <a:defRPr sz="900">
                <a:solidFill>
                  <a:srgbClr val="888888"/>
                </a:solidFill>
                <a:latin typeface="Arial"/>
                <a:ea typeface="Arial"/>
                <a:cs typeface="Arial"/>
                <a:sym typeface="Arial"/>
              </a:defRPr>
            </a:lvl1pPr>
            <a:lvl2pPr lvl="1"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2pPr>
            <a:lvl3pPr lvl="2"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3pPr>
            <a:lvl4pPr lvl="3"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4pPr>
            <a:lvl5pPr lvl="4" marR="0" rtl="0" algn="l">
              <a:spcBef>
                <a:spcPts val="750"/>
              </a:spcBef>
              <a:spcAft>
                <a:spcPts val="0"/>
              </a:spcAft>
              <a:buSzPts val="1400"/>
              <a:buNone/>
              <a:defRPr b="0" i="0" sz="15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5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5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5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500" u="none" cap="none" strike="noStrike">
                <a:solidFill>
                  <a:schemeClr val="dk1"/>
                </a:solidFill>
                <a:latin typeface="Arial"/>
                <a:ea typeface="Arial"/>
                <a:cs typeface="Arial"/>
                <a:sym typeface="Arial"/>
              </a:defRPr>
            </a:lvl9pPr>
          </a:lstStyle>
          <a:p/>
        </p:txBody>
      </p:sp>
      <p:sp>
        <p:nvSpPr>
          <p:cNvPr id="116" name="Google Shape;116;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900">
                <a:solidFill>
                  <a:srgbClr val="888888"/>
                </a:solidFill>
                <a:latin typeface="Arial"/>
                <a:ea typeface="Arial"/>
                <a:cs typeface="Arial"/>
                <a:sym typeface="Arial"/>
              </a:defRPr>
            </a:lvl1pPr>
            <a:lvl2pPr indent="0" lvl="1" marL="0" marR="0" rtl="0" algn="r">
              <a:spcBef>
                <a:spcPts val="0"/>
              </a:spcBef>
              <a:spcAft>
                <a:spcPts val="0"/>
              </a:spcAft>
              <a:buNone/>
              <a:defRPr sz="900">
                <a:solidFill>
                  <a:srgbClr val="888888"/>
                </a:solidFill>
                <a:latin typeface="Arial"/>
                <a:ea typeface="Arial"/>
                <a:cs typeface="Arial"/>
                <a:sym typeface="Arial"/>
              </a:defRPr>
            </a:lvl2pPr>
            <a:lvl3pPr indent="0" lvl="2" marL="0" marR="0" rtl="0" algn="r">
              <a:spcBef>
                <a:spcPts val="0"/>
              </a:spcBef>
              <a:spcAft>
                <a:spcPts val="0"/>
              </a:spcAft>
              <a:buNone/>
              <a:defRPr sz="900">
                <a:solidFill>
                  <a:srgbClr val="888888"/>
                </a:solidFill>
                <a:latin typeface="Arial"/>
                <a:ea typeface="Arial"/>
                <a:cs typeface="Arial"/>
                <a:sym typeface="Arial"/>
              </a:defRPr>
            </a:lvl3pPr>
            <a:lvl4pPr indent="0" lvl="3" marL="0" marR="0" rtl="0" algn="r">
              <a:spcBef>
                <a:spcPts val="0"/>
              </a:spcBef>
              <a:spcAft>
                <a:spcPts val="0"/>
              </a:spcAft>
              <a:buNone/>
              <a:defRPr sz="900">
                <a:solidFill>
                  <a:srgbClr val="888888"/>
                </a:solidFill>
                <a:latin typeface="Arial"/>
                <a:ea typeface="Arial"/>
                <a:cs typeface="Arial"/>
                <a:sym typeface="Arial"/>
              </a:defRPr>
            </a:lvl4pPr>
            <a:lvl5pPr indent="0" lvl="4" marL="0" marR="0" rtl="0" algn="r">
              <a:spcBef>
                <a:spcPts val="0"/>
              </a:spcBef>
              <a:spcAft>
                <a:spcPts val="0"/>
              </a:spcAft>
              <a:buNone/>
              <a:defRPr sz="900">
                <a:solidFill>
                  <a:srgbClr val="888888"/>
                </a:solidFill>
                <a:latin typeface="Arial"/>
                <a:ea typeface="Arial"/>
                <a:cs typeface="Arial"/>
                <a:sym typeface="Arial"/>
              </a:defRPr>
            </a:lvl5pPr>
            <a:lvl6pPr indent="0" lvl="5" marL="0" marR="0" rtl="0" algn="r">
              <a:spcBef>
                <a:spcPts val="0"/>
              </a:spcBef>
              <a:spcAft>
                <a:spcPts val="0"/>
              </a:spcAft>
              <a:buNone/>
              <a:defRPr sz="900">
                <a:solidFill>
                  <a:srgbClr val="888888"/>
                </a:solidFill>
                <a:latin typeface="Arial"/>
                <a:ea typeface="Arial"/>
                <a:cs typeface="Arial"/>
                <a:sym typeface="Arial"/>
              </a:defRPr>
            </a:lvl6pPr>
            <a:lvl7pPr indent="0" lvl="6" marL="0" marR="0" rtl="0" algn="r">
              <a:spcBef>
                <a:spcPts val="0"/>
              </a:spcBef>
              <a:spcAft>
                <a:spcPts val="0"/>
              </a:spcAft>
              <a:buNone/>
              <a:defRPr sz="900">
                <a:solidFill>
                  <a:srgbClr val="888888"/>
                </a:solidFill>
                <a:latin typeface="Arial"/>
                <a:ea typeface="Arial"/>
                <a:cs typeface="Arial"/>
                <a:sym typeface="Arial"/>
              </a:defRPr>
            </a:lvl7pPr>
            <a:lvl8pPr indent="0" lvl="7" marL="0" marR="0" rtl="0" algn="r">
              <a:spcBef>
                <a:spcPts val="0"/>
              </a:spcBef>
              <a:spcAft>
                <a:spcPts val="0"/>
              </a:spcAft>
              <a:buNone/>
              <a:defRPr sz="900">
                <a:solidFill>
                  <a:srgbClr val="888888"/>
                </a:solidFill>
                <a:latin typeface="Arial"/>
                <a:ea typeface="Arial"/>
                <a:cs typeface="Arial"/>
                <a:sym typeface="Arial"/>
              </a:defRPr>
            </a:lvl8pPr>
            <a:lvl9pPr indent="0" lvl="8" marL="0" marR="0" rtl="0" algn="r">
              <a:spcBef>
                <a:spcPts val="0"/>
              </a:spcBef>
              <a:spcAft>
                <a:spcPts val="0"/>
              </a:spcAft>
              <a:buNone/>
              <a:defRPr sz="9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6" name="Shape 186"/>
        <p:cNvGrpSpPr/>
        <p:nvPr/>
      </p:nvGrpSpPr>
      <p:grpSpPr>
        <a:xfrm>
          <a:off x="0" y="0"/>
          <a:ext cx="0" cy="0"/>
          <a:chOff x="0" y="0"/>
          <a:chExt cx="0" cy="0"/>
        </a:xfrm>
      </p:grpSpPr>
      <p:sp>
        <p:nvSpPr>
          <p:cNvPr id="187" name="Google Shape;187;p47"/>
          <p:cNvSpPr/>
          <p:nvPr/>
        </p:nvSpPr>
        <p:spPr>
          <a:xfrm>
            <a:off x="0" y="1263650"/>
            <a:ext cx="136525" cy="4325938"/>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500">
              <a:solidFill>
                <a:schemeClr val="dk1"/>
              </a:solidFill>
              <a:latin typeface="Arial"/>
              <a:ea typeface="Arial"/>
              <a:cs typeface="Arial"/>
              <a:sym typeface="Arial"/>
            </a:endParaRPr>
          </a:p>
        </p:txBody>
      </p:sp>
      <p:sp>
        <p:nvSpPr>
          <p:cNvPr id="188" name="Google Shape;188;p47"/>
          <p:cNvSpPr/>
          <p:nvPr/>
        </p:nvSpPr>
        <p:spPr>
          <a:xfrm>
            <a:off x="9007475" y="1263650"/>
            <a:ext cx="136525" cy="4325938"/>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500">
              <a:solidFill>
                <a:schemeClr val="dk1"/>
              </a:solidFill>
              <a:latin typeface="Arial"/>
              <a:ea typeface="Arial"/>
              <a:cs typeface="Arial"/>
              <a:sym typeface="Arial"/>
            </a:endParaRPr>
          </a:p>
        </p:txBody>
      </p:sp>
      <p:sp>
        <p:nvSpPr>
          <p:cNvPr id="189" name="Google Shape;189;p47"/>
          <p:cNvSpPr txBox="1"/>
          <p:nvPr>
            <p:ph type="title"/>
          </p:nvPr>
        </p:nvSpPr>
        <p:spPr>
          <a:xfrm>
            <a:off x="635000" y="309563"/>
            <a:ext cx="7869238" cy="314325"/>
          </a:xfrm>
          <a:prstGeom prst="rect">
            <a:avLst/>
          </a:prstGeom>
          <a:noFill/>
          <a:ln>
            <a:noFill/>
          </a:ln>
        </p:spPr>
        <p:txBody>
          <a:bodyPr anchorCtr="0" anchor="ctr" bIns="0" lIns="0" spcFirstLastPara="1" rIns="0" wrap="square" tIns="0">
            <a:noAutofit/>
          </a:bodyPr>
          <a:lstStyle>
            <a:lvl1pPr lvl="0"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1pPr>
            <a:lvl2pPr lvl="1"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2pPr>
            <a:lvl3pPr lvl="2"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3pPr>
            <a:lvl4pPr lvl="3"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4pPr>
            <a:lvl5pPr lvl="4"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5pPr>
            <a:lvl6pPr lvl="5"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6pPr>
            <a:lvl7pPr lvl="6"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7pPr>
            <a:lvl8pPr lvl="7"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8pPr>
            <a:lvl9pPr lvl="8" marR="0" rtl="0" algn="l">
              <a:lnSpc>
                <a:spcPct val="125000"/>
              </a:lnSpc>
              <a:spcBef>
                <a:spcPts val="0"/>
              </a:spcBef>
              <a:spcAft>
                <a:spcPts val="0"/>
              </a:spcAft>
              <a:buSzPts val="1400"/>
              <a:buNone/>
              <a:defRPr b="0" i="0" sz="1200" u="none" cap="none" strike="noStrike">
                <a:solidFill>
                  <a:schemeClr val="dk2"/>
                </a:solidFill>
                <a:latin typeface="Arial"/>
                <a:ea typeface="Arial"/>
                <a:cs typeface="Arial"/>
                <a:sym typeface="Arial"/>
              </a:defRPr>
            </a:lvl9pPr>
          </a:lstStyle>
          <a:p/>
        </p:txBody>
      </p:sp>
      <p:sp>
        <p:nvSpPr>
          <p:cNvPr id="190" name="Google Shape;190;p47"/>
          <p:cNvSpPr txBox="1"/>
          <p:nvPr>
            <p:ph idx="1" type="body"/>
          </p:nvPr>
        </p:nvSpPr>
        <p:spPr>
          <a:xfrm>
            <a:off x="635000" y="1263650"/>
            <a:ext cx="7867650" cy="4327525"/>
          </a:xfrm>
          <a:prstGeom prst="rect">
            <a:avLst/>
          </a:prstGeom>
          <a:noFill/>
          <a:ln>
            <a:noFill/>
          </a:ln>
        </p:spPr>
        <p:txBody>
          <a:bodyPr anchorCtr="0" anchor="ctr" bIns="0" lIns="0" spcFirstLastPara="1" rIns="0" wrap="square" tIns="0">
            <a:noAutofit/>
          </a:bodyPr>
          <a:lstStyle>
            <a:lvl1pPr indent="-228600" lvl="0" marL="457200" marR="0" rtl="0" algn="ctr">
              <a:lnSpc>
                <a:spcPct val="120833"/>
              </a:lnSpc>
              <a:spcBef>
                <a:spcPts val="0"/>
              </a:spcBef>
              <a:spcAft>
                <a:spcPts val="0"/>
              </a:spcAft>
              <a:buSzPts val="1400"/>
              <a:buNone/>
              <a:defRPr b="0" i="1" sz="2400" u="none" cap="none" strike="noStrike">
                <a:solidFill>
                  <a:schemeClr val="dk1"/>
                </a:solidFill>
                <a:latin typeface="Arial"/>
                <a:ea typeface="Arial"/>
                <a:cs typeface="Arial"/>
                <a:sym typeface="Arial"/>
              </a:defRPr>
            </a:lvl1pPr>
            <a:lvl2pPr indent="-228600" lvl="1" marL="914400" marR="0" rtl="0" algn="ctr">
              <a:spcBef>
                <a:spcPts val="560"/>
              </a:spcBef>
              <a:spcAft>
                <a:spcPts val="0"/>
              </a:spcAft>
              <a:buSzPts val="1400"/>
              <a:buNone/>
              <a:defRPr b="0" i="0" sz="2800" u="none" cap="none" strike="noStrike">
                <a:solidFill>
                  <a:schemeClr val="dk1"/>
                </a:solidFill>
                <a:latin typeface="Arial"/>
                <a:ea typeface="Arial"/>
                <a:cs typeface="Arial"/>
                <a:sym typeface="Arial"/>
              </a:defRPr>
            </a:lvl2pPr>
            <a:lvl3pPr indent="-228600" lvl="2" marL="1371600" marR="0" rtl="0" algn="ctr">
              <a:spcBef>
                <a:spcPts val="480"/>
              </a:spcBef>
              <a:spcAft>
                <a:spcPts val="0"/>
              </a:spcAft>
              <a:buSzPts val="1400"/>
              <a:buNone/>
              <a:defRPr b="0" i="0" sz="2400" u="none" cap="none" strike="noStrike">
                <a:solidFill>
                  <a:schemeClr val="dk1"/>
                </a:solidFill>
                <a:latin typeface="Arial"/>
                <a:ea typeface="Arial"/>
                <a:cs typeface="Arial"/>
                <a:sym typeface="Arial"/>
              </a:defRPr>
            </a:lvl3pPr>
            <a:lvl4pPr indent="-228600" lvl="3" marL="1828800" marR="0" rtl="0" algn="ctr">
              <a:spcBef>
                <a:spcPts val="400"/>
              </a:spcBef>
              <a:spcAft>
                <a:spcPts val="0"/>
              </a:spcAft>
              <a:buSzPts val="1400"/>
              <a:buNone/>
              <a:defRPr b="0" i="0" sz="2000" u="none" cap="none" strike="noStrike">
                <a:solidFill>
                  <a:schemeClr val="dk1"/>
                </a:solidFill>
                <a:latin typeface="Arial"/>
                <a:ea typeface="Arial"/>
                <a:cs typeface="Arial"/>
                <a:sym typeface="Arial"/>
              </a:defRPr>
            </a:lvl4pPr>
            <a:lvl5pPr indent="-228600" lvl="4" marL="2286000" marR="0" rtl="0" algn="ctr">
              <a:spcBef>
                <a:spcPts val="400"/>
              </a:spcBef>
              <a:spcAft>
                <a:spcPts val="0"/>
              </a:spcAft>
              <a:buSzPts val="1400"/>
              <a:buNone/>
              <a:defRPr b="0" i="0" sz="2000" u="none" cap="none" strike="noStrike">
                <a:solidFill>
                  <a:schemeClr val="dk1"/>
                </a:solidFill>
                <a:latin typeface="Arial"/>
                <a:ea typeface="Arial"/>
                <a:cs typeface="Arial"/>
                <a:sym typeface="Arial"/>
              </a:defRPr>
            </a:lvl5pPr>
            <a:lvl6pPr indent="-228600" lvl="5" marL="2743200" marR="0" rtl="0" algn="ctr">
              <a:spcBef>
                <a:spcPts val="400"/>
              </a:spcBef>
              <a:spcAft>
                <a:spcPts val="0"/>
              </a:spcAft>
              <a:buSzPts val="1400"/>
              <a:buNone/>
              <a:defRPr b="0" i="0" sz="2000" u="none" cap="none" strike="noStrike">
                <a:solidFill>
                  <a:schemeClr val="dk1"/>
                </a:solidFill>
                <a:latin typeface="Arial"/>
                <a:ea typeface="Arial"/>
                <a:cs typeface="Arial"/>
                <a:sym typeface="Arial"/>
              </a:defRPr>
            </a:lvl6pPr>
            <a:lvl7pPr indent="-228600" lvl="6" marL="3200400" marR="0" rtl="0" algn="ctr">
              <a:spcBef>
                <a:spcPts val="400"/>
              </a:spcBef>
              <a:spcAft>
                <a:spcPts val="0"/>
              </a:spcAft>
              <a:buSzPts val="1400"/>
              <a:buNone/>
              <a:defRPr b="0" i="0" sz="2000" u="none" cap="none" strike="noStrike">
                <a:solidFill>
                  <a:schemeClr val="dk1"/>
                </a:solidFill>
                <a:latin typeface="Arial"/>
                <a:ea typeface="Arial"/>
                <a:cs typeface="Arial"/>
                <a:sym typeface="Arial"/>
              </a:defRPr>
            </a:lvl7pPr>
            <a:lvl8pPr indent="-228600" lvl="7" marL="3657600" marR="0" rtl="0" algn="ctr">
              <a:spcBef>
                <a:spcPts val="400"/>
              </a:spcBef>
              <a:spcAft>
                <a:spcPts val="0"/>
              </a:spcAft>
              <a:buSzPts val="1400"/>
              <a:buNone/>
              <a:defRPr b="0" i="0" sz="2000" u="none" cap="none" strike="noStrike">
                <a:solidFill>
                  <a:schemeClr val="dk1"/>
                </a:solidFill>
                <a:latin typeface="Arial"/>
                <a:ea typeface="Arial"/>
                <a:cs typeface="Arial"/>
                <a:sym typeface="Arial"/>
              </a:defRPr>
            </a:lvl8pPr>
            <a:lvl9pPr indent="-228600" lvl="8" marL="4114800" marR="0" rtl="0" algn="ctr">
              <a:spcBef>
                <a:spcPts val="400"/>
              </a:spcBef>
              <a:spcAft>
                <a:spcPts val="0"/>
              </a:spcAft>
              <a:buSzPts val="1400"/>
              <a:buNone/>
              <a:defRPr b="0" i="0" sz="2000" u="none" cap="none" strike="noStrike">
                <a:solidFill>
                  <a:schemeClr val="dk1"/>
                </a:solidFill>
                <a:latin typeface="Arial"/>
                <a:ea typeface="Arial"/>
                <a:cs typeface="Arial"/>
                <a:sym typeface="Arial"/>
              </a:defRPr>
            </a:lvl9pPr>
          </a:lstStyle>
          <a:p/>
        </p:txBody>
      </p:sp>
      <p:cxnSp>
        <p:nvCxnSpPr>
          <p:cNvPr id="191" name="Google Shape;191;p47"/>
          <p:cNvCxnSpPr/>
          <p:nvPr/>
        </p:nvCxnSpPr>
        <p:spPr>
          <a:xfrm>
            <a:off x="631825" y="777875"/>
            <a:ext cx="7875588" cy="1588"/>
          </a:xfrm>
          <a:prstGeom prst="straightConnector1">
            <a:avLst/>
          </a:prstGeom>
          <a:noFill/>
          <a:ln cap="flat" cmpd="sng" w="12700">
            <a:solidFill>
              <a:schemeClr val="dk2"/>
            </a:solidFill>
            <a:prstDash val="solid"/>
            <a:round/>
            <a:headEnd len="med" w="med" type="none"/>
            <a:tailEnd len="med" w="med" type="none"/>
          </a:ln>
        </p:spPr>
      </p:cxnSp>
      <p:cxnSp>
        <p:nvCxnSpPr>
          <p:cNvPr id="192" name="Google Shape;192;p47"/>
          <p:cNvCxnSpPr/>
          <p:nvPr/>
        </p:nvCxnSpPr>
        <p:spPr>
          <a:xfrm>
            <a:off x="631825" y="6078538"/>
            <a:ext cx="7875588" cy="1587"/>
          </a:xfrm>
          <a:prstGeom prst="straightConnector1">
            <a:avLst/>
          </a:prstGeom>
          <a:noFill/>
          <a:ln cap="flat" cmpd="sng" w="12700">
            <a:solidFill>
              <a:schemeClr val="dk2"/>
            </a:solidFill>
            <a:prstDash val="solid"/>
            <a:round/>
            <a:headEnd len="med" w="med" type="none"/>
            <a:tailEnd len="med" w="med" type="none"/>
          </a:ln>
        </p:spPr>
      </p:cxnSp>
      <p:pic>
        <p:nvPicPr>
          <p:cNvPr descr="unfccc-letter-es-e-header" id="193" name="Google Shape;193;p47"/>
          <p:cNvPicPr preferRelativeResize="0"/>
          <p:nvPr/>
        </p:nvPicPr>
        <p:blipFill rotWithShape="1">
          <a:blip r:embed="rId1">
            <a:alphaModFix/>
          </a:blip>
          <a:srcRect b="0" l="0" r="0" t="0"/>
          <a:stretch/>
        </p:blipFill>
        <p:spPr>
          <a:xfrm>
            <a:off x="619125" y="6105525"/>
            <a:ext cx="649288" cy="64928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hyperlink" Target="mailto:Hmaseko@unfccc.in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3.png"/><Relationship Id="rId5"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hyperlink" Target="https://unfccc.int/documents/650498" TargetMode="External"/><Relationship Id="rId6" Type="http://schemas.openxmlformats.org/officeDocument/2006/relationships/image" Target="../media/image4.png"/><Relationship Id="rId7"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hyperlink" Target="https://unfccc.int/documents/653276"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 Id="rId3" Type="http://schemas.openxmlformats.org/officeDocument/2006/relationships/hyperlink" Target="https://unfccc.int/documents/654389"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8.png"/><Relationship Id="rId6"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
          <p:cNvSpPr txBox="1"/>
          <p:nvPr>
            <p:ph idx="10" type="dt"/>
          </p:nvPr>
        </p:nvSpPr>
        <p:spPr>
          <a:xfrm>
            <a:off x="3273425" y="6505575"/>
            <a:ext cx="5230813" cy="17938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de-DE"/>
              <a:t>UNFCCC secretariat, programme</a:t>
            </a:r>
            <a:endParaRPr/>
          </a:p>
        </p:txBody>
      </p:sp>
      <p:sp>
        <p:nvSpPr>
          <p:cNvPr id="236" name="Google Shape;236;p1"/>
          <p:cNvSpPr txBox="1"/>
          <p:nvPr>
            <p:ph idx="11" type="ftr"/>
          </p:nvPr>
        </p:nvSpPr>
        <p:spPr>
          <a:xfrm>
            <a:off x="3273425" y="6261100"/>
            <a:ext cx="5230813" cy="17938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de-DE"/>
              <a:t>Heather N Maseko-Msyale, Programme officer- RSO Lead</a:t>
            </a:r>
            <a:endParaRPr/>
          </a:p>
        </p:txBody>
      </p:sp>
      <p:sp>
        <p:nvSpPr>
          <p:cNvPr id="237" name="Google Shape;237;p1"/>
          <p:cNvSpPr txBox="1"/>
          <p:nvPr>
            <p:ph type="ctrTitle"/>
          </p:nvPr>
        </p:nvSpPr>
        <p:spPr>
          <a:xfrm>
            <a:off x="467544" y="2224088"/>
            <a:ext cx="8401496" cy="1204912"/>
          </a:xfrm>
          <a:prstGeom prst="rect">
            <a:avLst/>
          </a:prstGeom>
          <a:noFill/>
          <a:ln>
            <a:noFill/>
          </a:ln>
        </p:spPr>
        <p:txBody>
          <a:bodyPr anchorCtr="0" anchor="b" bIns="0" lIns="0" spcFirstLastPara="1" rIns="0" wrap="square" tIns="0">
            <a:noAutofit/>
          </a:bodyPr>
          <a:lstStyle/>
          <a:p>
            <a:pPr indent="0" lvl="0" marL="0" rtl="0" algn="l">
              <a:lnSpc>
                <a:spcPct val="120000"/>
              </a:lnSpc>
              <a:spcBef>
                <a:spcPts val="0"/>
              </a:spcBef>
              <a:spcAft>
                <a:spcPts val="0"/>
              </a:spcAft>
              <a:buNone/>
            </a:pPr>
            <a:r>
              <a:rPr lang="de-DE"/>
              <a:t>COP 30 Outcomes (Systematic Observation)</a:t>
            </a:r>
            <a:br>
              <a:rPr lang="de-DE"/>
            </a:br>
            <a:r>
              <a:rPr lang="de-DE"/>
              <a:t>2026 outlook</a:t>
            </a:r>
            <a:endParaRPr/>
          </a:p>
        </p:txBody>
      </p:sp>
      <p:sp>
        <p:nvSpPr>
          <p:cNvPr id="238" name="Google Shape;238;p1"/>
          <p:cNvSpPr txBox="1"/>
          <p:nvPr>
            <p:ph idx="1" type="subTitle"/>
          </p:nvPr>
        </p:nvSpPr>
        <p:spPr>
          <a:xfrm>
            <a:off x="625475" y="3922713"/>
            <a:ext cx="7881938" cy="758825"/>
          </a:xfrm>
          <a:prstGeom prst="rect">
            <a:avLst/>
          </a:prstGeom>
          <a:noFill/>
          <a:ln>
            <a:noFill/>
          </a:ln>
        </p:spPr>
        <p:txBody>
          <a:bodyPr anchorCtr="0" anchor="t" bIns="0" lIns="0" spcFirstLastPara="1" rIns="0" wrap="square" tIns="0">
            <a:noAutofit/>
          </a:bodyPr>
          <a:lstStyle/>
          <a:p>
            <a:pPr indent="0" lvl="0" marL="0" rtl="0" algn="l">
              <a:lnSpc>
                <a:spcPct val="160000"/>
              </a:lnSpc>
              <a:spcBef>
                <a:spcPts val="0"/>
              </a:spcBef>
              <a:spcAft>
                <a:spcPts val="0"/>
              </a:spcAft>
              <a:buSzPts val="1500"/>
              <a:buFont typeface="Arial"/>
              <a:buNone/>
            </a:pPr>
            <a:r>
              <a:rPr lang="de-DE"/>
              <a:t>CEOS/CGMS Working Group on Climate, 11 February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9" name="Shape 399"/>
        <p:cNvGrpSpPr/>
        <p:nvPr/>
      </p:nvGrpSpPr>
      <p:grpSpPr>
        <a:xfrm>
          <a:off x="0" y="0"/>
          <a:ext cx="0" cy="0"/>
          <a:chOff x="0" y="0"/>
          <a:chExt cx="0" cy="0"/>
        </a:xfrm>
      </p:grpSpPr>
      <p:sp>
        <p:nvSpPr>
          <p:cNvPr id="400" name="Google Shape;400;p10"/>
          <p:cNvSpPr/>
          <p:nvPr/>
        </p:nvSpPr>
        <p:spPr>
          <a:xfrm>
            <a:off x="0" y="0"/>
            <a:ext cx="9144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401" name="Google Shape;401;p10"/>
          <p:cNvSpPr txBox="1"/>
          <p:nvPr>
            <p:ph idx="1" type="body"/>
          </p:nvPr>
        </p:nvSpPr>
        <p:spPr>
          <a:xfrm>
            <a:off x="2915816" y="2492896"/>
            <a:ext cx="5143585" cy="474317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700"/>
              <a:buNone/>
            </a:pPr>
            <a:r>
              <a:rPr lang="de-DE" sz="1700" u="sng">
                <a:solidFill>
                  <a:schemeClr val="hlink"/>
                </a:solidFill>
                <a:hlinkClick r:id="rId3"/>
              </a:rPr>
              <a:t>Hmaseko@unfccc.int</a:t>
            </a:r>
            <a:endParaRPr sz="1700"/>
          </a:p>
          <a:p>
            <a:pPr indent="0" lvl="0" marL="0" rtl="0" algn="l">
              <a:lnSpc>
                <a:spcPct val="90000"/>
              </a:lnSpc>
              <a:spcBef>
                <a:spcPts val="750"/>
              </a:spcBef>
              <a:spcAft>
                <a:spcPts val="0"/>
              </a:spcAft>
              <a:buClr>
                <a:schemeClr val="dk1"/>
              </a:buClr>
              <a:buSzPts val="1700"/>
              <a:buNone/>
            </a:pPr>
            <a:r>
              <a:t/>
            </a:r>
            <a:endParaRPr sz="1700"/>
          </a:p>
        </p:txBody>
      </p:sp>
      <p:sp>
        <p:nvSpPr>
          <p:cNvPr id="402" name="Google Shape;402;p10"/>
          <p:cNvSpPr/>
          <p:nvPr/>
        </p:nvSpPr>
        <p:spPr>
          <a:xfrm flipH="1" rot="10800000">
            <a:off x="0" y="6400799"/>
            <a:ext cx="9144000" cy="456773"/>
          </a:xfrm>
          <a:prstGeom prst="rect">
            <a:avLst/>
          </a:prstGeom>
          <a:gradFill>
            <a:gsLst>
              <a:gs pos="0">
                <a:schemeClr val="accent1"/>
              </a:gs>
              <a:gs pos="100000">
                <a:srgbClr val="1F3864"/>
              </a:gs>
            </a:gsLst>
            <a:lin ang="66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403" name="Google Shape;403;p10"/>
          <p:cNvSpPr/>
          <p:nvPr/>
        </p:nvSpPr>
        <p:spPr>
          <a:xfrm flipH="1">
            <a:off x="3028950" y="6400799"/>
            <a:ext cx="6115048" cy="456772"/>
          </a:xfrm>
          <a:prstGeom prst="rect">
            <a:avLst/>
          </a:prstGeom>
          <a:gradFill>
            <a:gsLst>
              <a:gs pos="0">
                <a:srgbClr val="000000">
                  <a:alpha val="76078"/>
                </a:srgbClr>
              </a:gs>
              <a:gs pos="100000">
                <a:schemeClr val="accent1"/>
              </a:gs>
            </a:gsLst>
            <a:lin ang="17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
          <p:cNvSpPr/>
          <p:nvPr/>
        </p:nvSpPr>
        <p:spPr>
          <a:xfrm>
            <a:off x="498325" y="2718522"/>
            <a:ext cx="2952328" cy="1152127"/>
          </a:xfrm>
          <a:prstGeom prst="ellipse">
            <a:avLst/>
          </a:prstGeom>
          <a:solidFill>
            <a:schemeClr val="lt1"/>
          </a:solidFill>
          <a:ln cap="flat" cmpd="sng" w="25400">
            <a:solidFill>
              <a:schemeClr val="accent6"/>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245" name="Google Shape;245;p2"/>
          <p:cNvSpPr txBox="1"/>
          <p:nvPr>
            <p:ph type="title"/>
          </p:nvPr>
        </p:nvSpPr>
        <p:spPr>
          <a:xfrm>
            <a:off x="484152" y="116633"/>
            <a:ext cx="8659847" cy="864093"/>
          </a:xfrm>
          <a:prstGeom prst="rect">
            <a:avLst/>
          </a:prstGeom>
          <a:noFill/>
          <a:ln>
            <a:noFill/>
          </a:ln>
        </p:spPr>
        <p:txBody>
          <a:bodyPr anchorCtr="0" anchor="ctr" bIns="0" lIns="0" spcFirstLastPara="1" rIns="0" wrap="square" tIns="0">
            <a:normAutofit/>
          </a:bodyPr>
          <a:lstStyle/>
          <a:p>
            <a:pPr indent="0" lvl="0" marL="0" rtl="0" algn="ctr">
              <a:lnSpc>
                <a:spcPct val="75000"/>
              </a:lnSpc>
              <a:spcBef>
                <a:spcPts val="0"/>
              </a:spcBef>
              <a:spcAft>
                <a:spcPts val="0"/>
              </a:spcAft>
              <a:buNone/>
            </a:pPr>
            <a:r>
              <a:rPr b="1" lang="de-DE" sz="2000">
                <a:solidFill>
                  <a:srgbClr val="246EB9"/>
                </a:solidFill>
              </a:rPr>
              <a:t>Research and Systematic observation (RSO) in the UNFCCC processes</a:t>
            </a:r>
            <a:endParaRPr b="1" sz="2000">
              <a:solidFill>
                <a:srgbClr val="246EB9"/>
              </a:solidFill>
            </a:endParaRPr>
          </a:p>
        </p:txBody>
      </p:sp>
      <p:grpSp>
        <p:nvGrpSpPr>
          <p:cNvPr id="246" name="Google Shape;246;p2"/>
          <p:cNvGrpSpPr/>
          <p:nvPr/>
        </p:nvGrpSpPr>
        <p:grpSpPr>
          <a:xfrm>
            <a:off x="729805" y="1210396"/>
            <a:ext cx="7725937" cy="2565000"/>
            <a:chOff x="70856" y="517699"/>
            <a:chExt cx="7725937" cy="2565000"/>
          </a:xfrm>
        </p:grpSpPr>
        <p:sp>
          <p:nvSpPr>
            <p:cNvPr id="247" name="Google Shape;247;p2"/>
            <p:cNvSpPr/>
            <p:nvPr/>
          </p:nvSpPr>
          <p:spPr>
            <a:xfrm>
              <a:off x="520574" y="517699"/>
              <a:ext cx="1406812" cy="1406812"/>
            </a:xfrm>
            <a:prstGeom prst="ellipse">
              <a:avLst/>
            </a:prstGeom>
            <a:solidFill>
              <a:srgbClr val="D8D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
            <p:cNvSpPr/>
            <p:nvPr/>
          </p:nvSpPr>
          <p:spPr>
            <a:xfrm>
              <a:off x="820387" y="817512"/>
              <a:ext cx="807187" cy="807187"/>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
            <p:cNvSpPr/>
            <p:nvPr/>
          </p:nvSpPr>
          <p:spPr>
            <a:xfrm>
              <a:off x="70856" y="2362699"/>
              <a:ext cx="230625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
            <p:cNvSpPr txBox="1"/>
            <p:nvPr/>
          </p:nvSpPr>
          <p:spPr>
            <a:xfrm>
              <a:off x="70856" y="2362699"/>
              <a:ext cx="2306250" cy="720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18497B"/>
                </a:buClr>
                <a:buSzPts val="1200"/>
                <a:buFont typeface="Arial"/>
                <a:buNone/>
              </a:pPr>
              <a:r>
                <a:rPr b="1" i="1" lang="de-DE" sz="1200" u="sng" cap="none">
                  <a:solidFill>
                    <a:srgbClr val="18497B"/>
                  </a:solidFill>
                  <a:latin typeface="Arial"/>
                  <a:ea typeface="Arial"/>
                  <a:cs typeface="Arial"/>
                  <a:sym typeface="Arial"/>
                </a:rPr>
                <a:t>Research and Systematic Observation (RSO) </a:t>
              </a:r>
              <a:endParaRPr b="1" i="1" sz="1200" u="sng" cap="none">
                <a:solidFill>
                  <a:srgbClr val="18497B"/>
                </a:solidFill>
                <a:latin typeface="Arial"/>
                <a:ea typeface="Arial"/>
                <a:cs typeface="Arial"/>
                <a:sym typeface="Arial"/>
              </a:endParaRPr>
            </a:p>
          </p:txBody>
        </p:sp>
        <p:sp>
          <p:nvSpPr>
            <p:cNvPr id="251" name="Google Shape;251;p2"/>
            <p:cNvSpPr/>
            <p:nvPr/>
          </p:nvSpPr>
          <p:spPr>
            <a:xfrm>
              <a:off x="3230418" y="517699"/>
              <a:ext cx="1406812" cy="1406812"/>
            </a:xfrm>
            <a:prstGeom prst="ellipse">
              <a:avLst/>
            </a:prstGeom>
            <a:solidFill>
              <a:srgbClr val="D8D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
            <p:cNvSpPr/>
            <p:nvPr/>
          </p:nvSpPr>
          <p:spPr>
            <a:xfrm>
              <a:off x="3509454" y="792085"/>
              <a:ext cx="807187" cy="807187"/>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
            <p:cNvSpPr/>
            <p:nvPr/>
          </p:nvSpPr>
          <p:spPr>
            <a:xfrm>
              <a:off x="2780699" y="2362699"/>
              <a:ext cx="230625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
            <p:cNvSpPr txBox="1"/>
            <p:nvPr/>
          </p:nvSpPr>
          <p:spPr>
            <a:xfrm>
              <a:off x="2780699" y="2362699"/>
              <a:ext cx="2306250" cy="720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200"/>
                <a:buFont typeface="Arial"/>
                <a:buNone/>
              </a:pPr>
              <a:r>
                <a:rPr b="1" i="1" lang="de-DE" sz="1200" cap="none">
                  <a:solidFill>
                    <a:schemeClr val="dk1"/>
                  </a:solidFill>
                  <a:latin typeface="Arial"/>
                  <a:ea typeface="Arial"/>
                  <a:cs typeface="Arial"/>
                  <a:sym typeface="Arial"/>
                </a:rPr>
                <a:t>Periodic</a:t>
              </a:r>
              <a:r>
                <a:rPr i="1" lang="de-DE" sz="1200" cap="none">
                  <a:solidFill>
                    <a:schemeClr val="dk1"/>
                  </a:solidFill>
                  <a:latin typeface="Arial"/>
                  <a:ea typeface="Arial"/>
                  <a:cs typeface="Arial"/>
                  <a:sym typeface="Arial"/>
                </a:rPr>
                <a:t> </a:t>
              </a:r>
              <a:r>
                <a:rPr b="1" i="1" lang="de-DE" sz="1200" cap="none">
                  <a:solidFill>
                    <a:schemeClr val="dk1"/>
                  </a:solidFill>
                  <a:latin typeface="Arial"/>
                  <a:ea typeface="Arial"/>
                  <a:cs typeface="Arial"/>
                  <a:sym typeface="Arial"/>
                </a:rPr>
                <a:t>assessments of collective progress, ambition and action</a:t>
              </a:r>
              <a:endParaRPr b="1" i="1" sz="1200" cap="none">
                <a:solidFill>
                  <a:schemeClr val="dk1"/>
                </a:solidFill>
                <a:latin typeface="Arial"/>
                <a:ea typeface="Arial"/>
                <a:cs typeface="Arial"/>
                <a:sym typeface="Arial"/>
              </a:endParaRPr>
            </a:p>
          </p:txBody>
        </p:sp>
        <p:sp>
          <p:nvSpPr>
            <p:cNvPr id="255" name="Google Shape;255;p2"/>
            <p:cNvSpPr/>
            <p:nvPr/>
          </p:nvSpPr>
          <p:spPr>
            <a:xfrm>
              <a:off x="5940262" y="517699"/>
              <a:ext cx="1406812" cy="1406812"/>
            </a:xfrm>
            <a:prstGeom prst="ellipse">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
            <p:cNvSpPr/>
            <p:nvPr/>
          </p:nvSpPr>
          <p:spPr>
            <a:xfrm>
              <a:off x="6217304" y="822734"/>
              <a:ext cx="807187" cy="807187"/>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
            <p:cNvSpPr/>
            <p:nvPr/>
          </p:nvSpPr>
          <p:spPr>
            <a:xfrm>
              <a:off x="5490543" y="2362699"/>
              <a:ext cx="230625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
            <p:cNvSpPr txBox="1"/>
            <p:nvPr/>
          </p:nvSpPr>
          <p:spPr>
            <a:xfrm>
              <a:off x="5490543" y="2362699"/>
              <a:ext cx="2306250" cy="720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200"/>
                <a:buFont typeface="Arial"/>
                <a:buNone/>
              </a:pPr>
              <a:r>
                <a:rPr b="1" i="1" lang="de-DE" sz="1200" cap="none">
                  <a:solidFill>
                    <a:schemeClr val="dk1"/>
                  </a:solidFill>
                  <a:latin typeface="Arial"/>
                  <a:ea typeface="Arial"/>
                  <a:cs typeface="Arial"/>
                  <a:sym typeface="Arial"/>
                </a:rPr>
                <a:t>Cooperation with research and science actors incl the WMO, IPCC, Assessment panels etc</a:t>
              </a:r>
              <a:endParaRPr b="1" i="1" sz="1200" cap="none">
                <a:solidFill>
                  <a:schemeClr val="dk1"/>
                </a:solidFill>
                <a:latin typeface="Arial"/>
                <a:ea typeface="Arial"/>
                <a:cs typeface="Arial"/>
                <a:sym typeface="Arial"/>
              </a:endParaRPr>
            </a:p>
          </p:txBody>
        </p:sp>
      </p:grpSp>
      <p:cxnSp>
        <p:nvCxnSpPr>
          <p:cNvPr id="259" name="Google Shape;259;p2"/>
          <p:cNvCxnSpPr/>
          <p:nvPr/>
        </p:nvCxnSpPr>
        <p:spPr>
          <a:xfrm>
            <a:off x="774000" y="4221088"/>
            <a:ext cx="7596000" cy="0"/>
          </a:xfrm>
          <a:prstGeom prst="straightConnector1">
            <a:avLst/>
          </a:prstGeom>
          <a:solidFill>
            <a:schemeClr val="accent1"/>
          </a:solidFill>
          <a:ln cap="flat" cmpd="sng" w="12700">
            <a:solidFill>
              <a:schemeClr val="dk1"/>
            </a:solidFill>
            <a:prstDash val="solid"/>
            <a:round/>
            <a:headEnd len="sm" w="sm" type="none"/>
            <a:tailEnd len="sm" w="sm" type="none"/>
          </a:ln>
        </p:spPr>
      </p:cxnSp>
      <p:sp>
        <p:nvSpPr>
          <p:cNvPr id="260" name="Google Shape;260;p2"/>
          <p:cNvSpPr txBox="1"/>
          <p:nvPr/>
        </p:nvSpPr>
        <p:spPr>
          <a:xfrm>
            <a:off x="2123728" y="4303627"/>
            <a:ext cx="4896544" cy="7848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rgbClr val="000000"/>
                </a:solidFill>
                <a:latin typeface="Arial"/>
                <a:ea typeface="Arial"/>
                <a:cs typeface="Arial"/>
                <a:sym typeface="Arial"/>
              </a:rPr>
              <a:t>Informs work under the substantive workstreams such as on Adaptation, Loss and Damage, Mitigation, Means of Implementation, Transparency and Cooperation.</a:t>
            </a:r>
            <a:endParaRPr/>
          </a:p>
        </p:txBody>
      </p:sp>
      <p:sp>
        <p:nvSpPr>
          <p:cNvPr id="261" name="Google Shape;261;p2"/>
          <p:cNvSpPr txBox="1"/>
          <p:nvPr/>
        </p:nvSpPr>
        <p:spPr>
          <a:xfrm>
            <a:off x="3707904" y="5514508"/>
            <a:ext cx="2736304"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rgbClr val="000000"/>
                </a:solidFill>
                <a:latin typeface="Arial"/>
                <a:ea typeface="Arial"/>
                <a:cs typeface="Arial"/>
                <a:sym typeface="Arial"/>
              </a:rPr>
              <a:t>Subsidiary Body for Scientific and Technological Advice</a:t>
            </a:r>
            <a:endParaRPr/>
          </a:p>
        </p:txBody>
      </p:sp>
      <p:sp>
        <p:nvSpPr>
          <p:cNvPr id="262" name="Google Shape;262;p2"/>
          <p:cNvSpPr/>
          <p:nvPr/>
        </p:nvSpPr>
        <p:spPr>
          <a:xfrm>
            <a:off x="4644008" y="4150679"/>
            <a:ext cx="144016" cy="140817"/>
          </a:xfrm>
          <a:prstGeom prst="ellipse">
            <a:avLst/>
          </a:prstGeom>
          <a:solidFill>
            <a:srgbClr val="246EB9"/>
          </a:solidFill>
          <a:ln cap="flat" cmpd="sng" w="12700">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63" name="Google Shape;263;p2"/>
          <p:cNvSpPr/>
          <p:nvPr/>
        </p:nvSpPr>
        <p:spPr>
          <a:xfrm>
            <a:off x="1691680" y="4150679"/>
            <a:ext cx="144016" cy="140817"/>
          </a:xfrm>
          <a:prstGeom prst="ellipse">
            <a:avLst/>
          </a:prstGeom>
          <a:solidFill>
            <a:srgbClr val="246EB9"/>
          </a:solidFill>
          <a:ln cap="flat" cmpd="sng" w="12700">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64" name="Google Shape;264;p2"/>
          <p:cNvSpPr/>
          <p:nvPr/>
        </p:nvSpPr>
        <p:spPr>
          <a:xfrm>
            <a:off x="7439742" y="4150678"/>
            <a:ext cx="144016" cy="140817"/>
          </a:xfrm>
          <a:prstGeom prst="ellipse">
            <a:avLst/>
          </a:prstGeom>
          <a:solidFill>
            <a:srgbClr val="246EB9"/>
          </a:solidFill>
          <a:ln cap="flat" cmpd="sng" w="12700">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65" name="Google Shape;265;p2"/>
          <p:cNvSpPr/>
          <p:nvPr/>
        </p:nvSpPr>
        <p:spPr>
          <a:xfrm>
            <a:off x="4572000" y="5088457"/>
            <a:ext cx="504056" cy="356767"/>
          </a:xfrm>
          <a:prstGeom prst="upArrow">
            <a:avLst>
              <a:gd fmla="val 50000" name="adj1"/>
              <a:gd fmla="val 50000" name="adj2"/>
            </a:avLst>
          </a:prstGeom>
          <a:solidFill>
            <a:srgbClr val="CCCCCC"/>
          </a:solidFill>
          <a:ln cap="flat" cmpd="sng" w="12700">
            <a:solidFill>
              <a:srgbClr val="1960AB"/>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
          <p:cNvSpPr txBox="1"/>
          <p:nvPr>
            <p:ph type="title"/>
          </p:nvPr>
        </p:nvSpPr>
        <p:spPr>
          <a:xfrm>
            <a:off x="2376445" y="939593"/>
            <a:ext cx="6696744" cy="728794"/>
          </a:xfrm>
          <a:prstGeom prst="rect">
            <a:avLst/>
          </a:prstGeom>
          <a:noFill/>
          <a:ln>
            <a:noFill/>
          </a:ln>
        </p:spPr>
        <p:txBody>
          <a:bodyPr anchorCtr="0" anchor="b" bIns="0" lIns="0" spcFirstLastPara="1" rIns="0" wrap="square" tIns="0">
            <a:normAutofit/>
          </a:bodyPr>
          <a:lstStyle/>
          <a:p>
            <a:pPr indent="0" lvl="0" marL="0" rtl="0" algn="l">
              <a:lnSpc>
                <a:spcPct val="62500"/>
              </a:lnSpc>
              <a:spcBef>
                <a:spcPts val="0"/>
              </a:spcBef>
              <a:spcAft>
                <a:spcPts val="0"/>
              </a:spcAft>
              <a:buNone/>
            </a:pPr>
            <a:r>
              <a:rPr b="1" lang="de-DE" sz="2400">
                <a:solidFill>
                  <a:srgbClr val="18497B"/>
                </a:solidFill>
              </a:rPr>
              <a:t>Research and Systematic Observation (RSO)</a:t>
            </a:r>
            <a:endParaRPr/>
          </a:p>
        </p:txBody>
      </p:sp>
      <p:pic>
        <p:nvPicPr>
          <p:cNvPr id="272" name="Google Shape;272;p3"/>
          <p:cNvPicPr preferRelativeResize="0"/>
          <p:nvPr/>
        </p:nvPicPr>
        <p:blipFill rotWithShape="1">
          <a:blip r:embed="rId3">
            <a:alphaModFix/>
          </a:blip>
          <a:srcRect b="0" l="0" r="0" t="0"/>
          <a:stretch/>
        </p:blipFill>
        <p:spPr>
          <a:xfrm>
            <a:off x="179512" y="811482"/>
            <a:ext cx="1893433" cy="2524577"/>
          </a:xfrm>
          <a:prstGeom prst="rect">
            <a:avLst/>
          </a:prstGeom>
          <a:noFill/>
          <a:ln>
            <a:noFill/>
          </a:ln>
        </p:spPr>
      </p:pic>
      <p:grpSp>
        <p:nvGrpSpPr>
          <p:cNvPr id="273" name="Google Shape;273;p3"/>
          <p:cNvGrpSpPr/>
          <p:nvPr/>
        </p:nvGrpSpPr>
        <p:grpSpPr>
          <a:xfrm>
            <a:off x="4044440" y="2470214"/>
            <a:ext cx="4457664" cy="2759507"/>
            <a:chOff x="544" y="688684"/>
            <a:chExt cx="4457664" cy="2759507"/>
          </a:xfrm>
        </p:grpSpPr>
        <p:sp>
          <p:nvSpPr>
            <p:cNvPr id="274" name="Google Shape;274;p3"/>
            <p:cNvSpPr/>
            <p:nvPr/>
          </p:nvSpPr>
          <p:spPr>
            <a:xfrm>
              <a:off x="544" y="688684"/>
              <a:ext cx="2122697" cy="1273618"/>
            </a:xfrm>
            <a:prstGeom prst="rect">
              <a:avLst/>
            </a:prstGeom>
            <a:solidFill>
              <a:srgbClr val="FFFFFF"/>
            </a:solidFill>
            <a:ln cap="flat" cmpd="sng" w="12700">
              <a:solidFill>
                <a:srgbClr val="3D4B5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
            <p:cNvSpPr txBox="1"/>
            <p:nvPr/>
          </p:nvSpPr>
          <p:spPr>
            <a:xfrm>
              <a:off x="544" y="688684"/>
              <a:ext cx="2122697" cy="1273618"/>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rgbClr val="44546A"/>
                </a:buClr>
                <a:buSzPts val="1200"/>
                <a:buFont typeface="Calibri"/>
                <a:buNone/>
              </a:pPr>
              <a:r>
                <a:rPr lang="de-DE" sz="1200">
                  <a:solidFill>
                    <a:srgbClr val="44546A"/>
                  </a:solidFill>
                  <a:latin typeface="Calibri"/>
                  <a:ea typeface="Calibri"/>
                  <a:cs typeface="Calibri"/>
                  <a:sym typeface="Calibri"/>
                </a:rPr>
                <a:t>Directly informs the Paris Agreement and the Convention; providing </a:t>
              </a:r>
              <a:r>
                <a:rPr b="1" lang="de-DE" sz="1200">
                  <a:solidFill>
                    <a:srgbClr val="44546A"/>
                  </a:solidFill>
                  <a:latin typeface="Calibri"/>
                  <a:ea typeface="Calibri"/>
                  <a:cs typeface="Calibri"/>
                  <a:sym typeface="Calibri"/>
                </a:rPr>
                <a:t>Best Available Science- </a:t>
              </a:r>
              <a:r>
                <a:rPr lang="de-DE" sz="1200">
                  <a:solidFill>
                    <a:srgbClr val="44546A"/>
                  </a:solidFill>
                  <a:latin typeface="Calibri"/>
                  <a:ea typeface="Calibri"/>
                  <a:cs typeface="Calibri"/>
                  <a:sym typeface="Calibri"/>
                </a:rPr>
                <a:t>Outcomes of assessments and status updates</a:t>
              </a:r>
              <a:endParaRPr/>
            </a:p>
          </p:txBody>
        </p:sp>
        <p:sp>
          <p:nvSpPr>
            <p:cNvPr id="276" name="Google Shape;276;p3"/>
            <p:cNvSpPr/>
            <p:nvPr/>
          </p:nvSpPr>
          <p:spPr>
            <a:xfrm>
              <a:off x="2335511" y="688684"/>
              <a:ext cx="2122697" cy="1273618"/>
            </a:xfrm>
            <a:prstGeom prst="rect">
              <a:avLst/>
            </a:prstGeom>
            <a:solidFill>
              <a:srgbClr val="FFFFFF"/>
            </a:solidFill>
            <a:ln cap="flat" cmpd="sng" w="12700">
              <a:solidFill>
                <a:srgbClr val="3D4B5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3"/>
            <p:cNvSpPr txBox="1"/>
            <p:nvPr/>
          </p:nvSpPr>
          <p:spPr>
            <a:xfrm>
              <a:off x="2335511" y="688684"/>
              <a:ext cx="2122697" cy="1273618"/>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rgbClr val="44546A"/>
                </a:buClr>
                <a:buSzPts val="1200"/>
                <a:buFont typeface="Calibri"/>
                <a:buNone/>
              </a:pPr>
              <a:r>
                <a:rPr lang="de-DE" sz="1200">
                  <a:solidFill>
                    <a:srgbClr val="44546A"/>
                  </a:solidFill>
                  <a:latin typeface="Calibri"/>
                  <a:ea typeface="Calibri"/>
                  <a:cs typeface="Calibri"/>
                  <a:sym typeface="Calibri"/>
                </a:rPr>
                <a:t>Provides a platform and </a:t>
              </a:r>
              <a:r>
                <a:rPr b="1" lang="de-DE" sz="1200">
                  <a:solidFill>
                    <a:srgbClr val="44546A"/>
                  </a:solidFill>
                  <a:latin typeface="Calibri"/>
                  <a:ea typeface="Calibri"/>
                  <a:cs typeface="Calibri"/>
                  <a:sym typeface="Calibri"/>
                </a:rPr>
                <a:t>supports dialogue between </a:t>
              </a:r>
              <a:r>
                <a:rPr lang="de-DE" sz="1200">
                  <a:solidFill>
                    <a:srgbClr val="44546A"/>
                  </a:solidFill>
                  <a:latin typeface="Calibri"/>
                  <a:ea typeface="Calibri"/>
                  <a:cs typeface="Calibri"/>
                  <a:sym typeface="Calibri"/>
                </a:rPr>
                <a:t>experts including scientific community, Parties and stakeholders on latest scientific research findings and needs</a:t>
              </a:r>
              <a:endParaRPr/>
            </a:p>
          </p:txBody>
        </p:sp>
        <p:sp>
          <p:nvSpPr>
            <p:cNvPr id="278" name="Google Shape;278;p3"/>
            <p:cNvSpPr/>
            <p:nvPr/>
          </p:nvSpPr>
          <p:spPr>
            <a:xfrm>
              <a:off x="544" y="2174573"/>
              <a:ext cx="2122697" cy="1273618"/>
            </a:xfrm>
            <a:prstGeom prst="rect">
              <a:avLst/>
            </a:prstGeom>
            <a:solidFill>
              <a:srgbClr val="FFFFFF"/>
            </a:solidFill>
            <a:ln cap="flat" cmpd="sng" w="12700">
              <a:solidFill>
                <a:srgbClr val="3D4B5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
            <p:cNvSpPr txBox="1"/>
            <p:nvPr/>
          </p:nvSpPr>
          <p:spPr>
            <a:xfrm>
              <a:off x="544" y="2174573"/>
              <a:ext cx="2122697" cy="1273618"/>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rgbClr val="44546A"/>
                </a:buClr>
                <a:buSzPts val="1200"/>
                <a:buFont typeface="Calibri"/>
                <a:buNone/>
              </a:pPr>
              <a:r>
                <a:rPr lang="de-DE" sz="1200">
                  <a:solidFill>
                    <a:srgbClr val="44546A"/>
                  </a:solidFill>
                  <a:latin typeface="Calibri"/>
                  <a:ea typeface="Calibri"/>
                  <a:cs typeface="Calibri"/>
                  <a:sym typeface="Calibri"/>
                </a:rPr>
                <a:t>Aims to </a:t>
              </a:r>
              <a:r>
                <a:rPr b="1" lang="de-DE" sz="1200">
                  <a:solidFill>
                    <a:srgbClr val="44546A"/>
                  </a:solidFill>
                  <a:latin typeface="Calibri"/>
                  <a:ea typeface="Calibri"/>
                  <a:cs typeface="Calibri"/>
                  <a:sym typeface="Calibri"/>
                </a:rPr>
                <a:t>fill in gaps and strengthen knowledge in our understanding of the </a:t>
              </a:r>
              <a:r>
                <a:rPr lang="de-DE" sz="1200">
                  <a:solidFill>
                    <a:srgbClr val="44546A"/>
                  </a:solidFill>
                  <a:latin typeface="Calibri"/>
                  <a:ea typeface="Calibri"/>
                  <a:cs typeface="Calibri"/>
                  <a:sym typeface="Calibri"/>
                </a:rPr>
                <a:t>climate, system and Earth observations key </a:t>
              </a:r>
              <a:endParaRPr/>
            </a:p>
          </p:txBody>
        </p:sp>
        <p:sp>
          <p:nvSpPr>
            <p:cNvPr id="280" name="Google Shape;280;p3"/>
            <p:cNvSpPr/>
            <p:nvPr/>
          </p:nvSpPr>
          <p:spPr>
            <a:xfrm>
              <a:off x="2335511" y="2174573"/>
              <a:ext cx="2122697" cy="1273618"/>
            </a:xfrm>
            <a:prstGeom prst="rect">
              <a:avLst/>
            </a:prstGeom>
            <a:solidFill>
              <a:srgbClr val="FFFFFF"/>
            </a:solidFill>
            <a:ln cap="flat" cmpd="sng" w="12700">
              <a:solidFill>
                <a:srgbClr val="3D4B5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3"/>
            <p:cNvSpPr txBox="1"/>
            <p:nvPr/>
          </p:nvSpPr>
          <p:spPr>
            <a:xfrm>
              <a:off x="2335511" y="2174573"/>
              <a:ext cx="2122697" cy="1273618"/>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rgbClr val="44546A"/>
                </a:buClr>
                <a:buSzPts val="1200"/>
                <a:buFont typeface="Calibri"/>
                <a:buNone/>
              </a:pPr>
              <a:r>
                <a:rPr lang="de-DE" sz="1200">
                  <a:solidFill>
                    <a:srgbClr val="44546A"/>
                  </a:solidFill>
                  <a:latin typeface="Calibri"/>
                  <a:ea typeface="Calibri"/>
                  <a:cs typeface="Calibri"/>
                  <a:sym typeface="Calibri"/>
                </a:rPr>
                <a:t>Systematic </a:t>
              </a:r>
              <a:r>
                <a:rPr b="1" lang="de-DE" sz="1200">
                  <a:solidFill>
                    <a:srgbClr val="44546A"/>
                  </a:solidFill>
                  <a:latin typeface="Calibri"/>
                  <a:ea typeface="Calibri"/>
                  <a:cs typeface="Calibri"/>
                  <a:sym typeface="Calibri"/>
                </a:rPr>
                <a:t>observation of the climate system </a:t>
              </a:r>
              <a:r>
                <a:rPr b="1" lang="de-DE" sz="1200" u="sng">
                  <a:solidFill>
                    <a:srgbClr val="44546A"/>
                  </a:solidFill>
                  <a:latin typeface="Calibri"/>
                  <a:ea typeface="Calibri"/>
                  <a:cs typeface="Calibri"/>
                  <a:sym typeface="Calibri"/>
                </a:rPr>
                <a:t>(ECVs) </a:t>
              </a:r>
              <a:r>
                <a:rPr lang="de-DE" sz="1200">
                  <a:solidFill>
                    <a:srgbClr val="44546A"/>
                  </a:solidFill>
                  <a:latin typeface="Calibri"/>
                  <a:ea typeface="Calibri"/>
                  <a:cs typeface="Calibri"/>
                  <a:sym typeface="Calibri"/>
                </a:rPr>
                <a:t>and early warning systems, in a manner that informs policy, reporting, and action incl climate services, </a:t>
              </a:r>
              <a:endParaRPr/>
            </a:p>
          </p:txBody>
        </p:sp>
      </p:grpSp>
      <p:pic>
        <p:nvPicPr>
          <p:cNvPr id="282" name="Google Shape;282;p3"/>
          <p:cNvPicPr preferRelativeResize="0"/>
          <p:nvPr/>
        </p:nvPicPr>
        <p:blipFill rotWithShape="1">
          <a:blip r:embed="rId4">
            <a:alphaModFix/>
          </a:blip>
          <a:srcRect b="0" l="0" r="0" t="0"/>
          <a:stretch/>
        </p:blipFill>
        <p:spPr>
          <a:xfrm>
            <a:off x="899592" y="2996952"/>
            <a:ext cx="2893821" cy="278092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7" name="Shape 287"/>
        <p:cNvGrpSpPr/>
        <p:nvPr/>
      </p:nvGrpSpPr>
      <p:grpSpPr>
        <a:xfrm>
          <a:off x="0" y="0"/>
          <a:ext cx="0" cy="0"/>
          <a:chOff x="0" y="0"/>
          <a:chExt cx="0" cy="0"/>
        </a:xfrm>
      </p:grpSpPr>
      <p:sp>
        <p:nvSpPr>
          <p:cNvPr id="288" name="Google Shape;288;p4"/>
          <p:cNvSpPr/>
          <p:nvPr/>
        </p:nvSpPr>
        <p:spPr>
          <a:xfrm>
            <a:off x="-1" y="857250"/>
            <a:ext cx="9141714"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289" name="Google Shape;289;p4"/>
          <p:cNvSpPr txBox="1"/>
          <p:nvPr>
            <p:ph type="title"/>
          </p:nvPr>
        </p:nvSpPr>
        <p:spPr>
          <a:xfrm>
            <a:off x="539552" y="245197"/>
            <a:ext cx="7886700" cy="85027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900"/>
              <a:buFont typeface="Calibri"/>
              <a:buNone/>
            </a:pPr>
            <a:r>
              <a:rPr b="1" lang="de-DE" sz="3900"/>
              <a:t>Pre- COP 30- EID  2025</a:t>
            </a:r>
            <a:endParaRPr sz="3900"/>
          </a:p>
        </p:txBody>
      </p:sp>
      <p:grpSp>
        <p:nvGrpSpPr>
          <p:cNvPr id="290" name="Google Shape;290;p4"/>
          <p:cNvGrpSpPr/>
          <p:nvPr/>
        </p:nvGrpSpPr>
        <p:grpSpPr>
          <a:xfrm>
            <a:off x="629598" y="2071194"/>
            <a:ext cx="7882515" cy="2918803"/>
            <a:chOff x="2092" y="172802"/>
            <a:chExt cx="7882515" cy="2918803"/>
          </a:xfrm>
        </p:grpSpPr>
        <p:sp>
          <p:nvSpPr>
            <p:cNvPr id="291" name="Google Shape;291;p4"/>
            <p:cNvSpPr/>
            <p:nvPr/>
          </p:nvSpPr>
          <p:spPr>
            <a:xfrm>
              <a:off x="481140" y="172802"/>
              <a:ext cx="783896" cy="783896"/>
            </a:xfrm>
            <a:prstGeom prst="rect">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4"/>
            <p:cNvSpPr/>
            <p:nvPr/>
          </p:nvSpPr>
          <p:spPr>
            <a:xfrm>
              <a:off x="2092" y="1394524"/>
              <a:ext cx="1741992" cy="169708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4"/>
            <p:cNvSpPr txBox="1"/>
            <p:nvPr/>
          </p:nvSpPr>
          <p:spPr>
            <a:xfrm>
              <a:off x="2092" y="1394524"/>
              <a:ext cx="1741992" cy="1697081"/>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400"/>
                <a:buFont typeface="Arial"/>
                <a:buNone/>
              </a:pPr>
              <a:r>
                <a:rPr lang="de-DE" sz="1400">
                  <a:solidFill>
                    <a:schemeClr val="dk1"/>
                  </a:solidFill>
                  <a:latin typeface="Arial"/>
                  <a:ea typeface="Arial"/>
                  <a:cs typeface="Arial"/>
                  <a:sym typeface="Arial"/>
                </a:rPr>
                <a:t>Submissions- From Parties and Non-Party stakeholders, proposing topics and organization (18 submissions- incl CEOS/CGMS)</a:t>
              </a:r>
              <a:endParaRPr/>
            </a:p>
          </p:txBody>
        </p:sp>
        <p:sp>
          <p:nvSpPr>
            <p:cNvPr id="294" name="Google Shape;294;p4"/>
            <p:cNvSpPr/>
            <p:nvPr/>
          </p:nvSpPr>
          <p:spPr>
            <a:xfrm>
              <a:off x="2527981" y="172802"/>
              <a:ext cx="783896" cy="783896"/>
            </a:xfrm>
            <a:prstGeom prst="rect">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4"/>
            <p:cNvSpPr/>
            <p:nvPr/>
          </p:nvSpPr>
          <p:spPr>
            <a:xfrm>
              <a:off x="2048933" y="1394524"/>
              <a:ext cx="1741992" cy="169708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4"/>
            <p:cNvSpPr txBox="1"/>
            <p:nvPr/>
          </p:nvSpPr>
          <p:spPr>
            <a:xfrm>
              <a:off x="2048933" y="1394524"/>
              <a:ext cx="1741992" cy="1697081"/>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400"/>
                <a:buFont typeface="Arial"/>
                <a:buNone/>
              </a:pPr>
              <a:r>
                <a:rPr lang="de-DE" sz="1400" u="sng">
                  <a:solidFill>
                    <a:schemeClr val="dk1"/>
                  </a:solidFill>
                  <a:latin typeface="Arial"/>
                  <a:ea typeface="Arial"/>
                  <a:cs typeface="Arial"/>
                  <a:sym typeface="Arial"/>
                  <a:hlinkClick r:id="rId5">
                    <a:extLst>
                      <a:ext uri="{A12FA001-AC4F-418D-AE19-62706E023703}">
                        <ahyp:hlinkClr val="tx"/>
                      </a:ext>
                    </a:extLst>
                  </a:hlinkClick>
                </a:rPr>
                <a:t>Information note </a:t>
              </a:r>
              <a:r>
                <a:rPr lang="de-DE" sz="1400">
                  <a:solidFill>
                    <a:schemeClr val="dk1"/>
                  </a:solidFill>
                  <a:latin typeface="Arial"/>
                  <a:ea typeface="Arial"/>
                  <a:cs typeface="Arial"/>
                  <a:sym typeface="Arial"/>
                </a:rPr>
                <a:t>– Highlights status and updates from SO community, UN and workstreams under the Paris Agreement and the Convention. Under SBSTA Chair</a:t>
              </a:r>
              <a:endParaRPr/>
            </a:p>
          </p:txBody>
        </p:sp>
        <p:sp>
          <p:nvSpPr>
            <p:cNvPr id="297" name="Google Shape;297;p4"/>
            <p:cNvSpPr/>
            <p:nvPr/>
          </p:nvSpPr>
          <p:spPr>
            <a:xfrm>
              <a:off x="4574822" y="172802"/>
              <a:ext cx="783896" cy="783896"/>
            </a:xfrm>
            <a:prstGeom prst="rect">
              <a:avLst/>
            </a:prstGeom>
            <a:blipFill rotWithShape="1">
              <a:blip r:embed="rId6">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4"/>
            <p:cNvSpPr/>
            <p:nvPr/>
          </p:nvSpPr>
          <p:spPr>
            <a:xfrm>
              <a:off x="4095774" y="1394524"/>
              <a:ext cx="1741992" cy="169708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4"/>
            <p:cNvSpPr txBox="1"/>
            <p:nvPr/>
          </p:nvSpPr>
          <p:spPr>
            <a:xfrm>
              <a:off x="4095774" y="1394524"/>
              <a:ext cx="1741992" cy="1697081"/>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400"/>
                <a:buFont typeface="Arial"/>
                <a:buNone/>
              </a:pPr>
              <a:r>
                <a:rPr lang="de-DE" sz="1400">
                  <a:solidFill>
                    <a:schemeClr val="dk1"/>
                  </a:solidFill>
                  <a:latin typeface="Arial"/>
                  <a:ea typeface="Arial"/>
                  <a:cs typeface="Arial"/>
                  <a:sym typeface="Arial"/>
                </a:rPr>
                <a:t>Coordination call- to harmonize presentations, and align content in response to needs of Parties</a:t>
              </a:r>
              <a:endParaRPr sz="1400">
                <a:solidFill>
                  <a:schemeClr val="dk1"/>
                </a:solidFill>
                <a:latin typeface="Arial"/>
                <a:ea typeface="Arial"/>
                <a:cs typeface="Arial"/>
                <a:sym typeface="Arial"/>
              </a:endParaRPr>
            </a:p>
          </p:txBody>
        </p:sp>
        <p:sp>
          <p:nvSpPr>
            <p:cNvPr id="300" name="Google Shape;300;p4"/>
            <p:cNvSpPr/>
            <p:nvPr/>
          </p:nvSpPr>
          <p:spPr>
            <a:xfrm>
              <a:off x="6621662" y="172802"/>
              <a:ext cx="783896" cy="783896"/>
            </a:xfrm>
            <a:prstGeom prst="rect">
              <a:avLst/>
            </a:prstGeom>
            <a:blipFill rotWithShape="1">
              <a:blip r:embed="rId7">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
            <p:cNvSpPr/>
            <p:nvPr/>
          </p:nvSpPr>
          <p:spPr>
            <a:xfrm>
              <a:off x="6142615" y="1394524"/>
              <a:ext cx="1741992" cy="169708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4"/>
            <p:cNvSpPr txBox="1"/>
            <p:nvPr/>
          </p:nvSpPr>
          <p:spPr>
            <a:xfrm>
              <a:off x="6142615" y="1394524"/>
              <a:ext cx="1741992" cy="1697081"/>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400"/>
                <a:buFont typeface="Arial"/>
                <a:buNone/>
              </a:pPr>
              <a:r>
                <a:rPr lang="de-DE" sz="1400">
                  <a:solidFill>
                    <a:schemeClr val="dk1"/>
                  </a:solidFill>
                  <a:latin typeface="Arial"/>
                  <a:ea typeface="Arial"/>
                  <a:cs typeface="Arial"/>
                  <a:sym typeface="Arial"/>
                </a:rPr>
                <a:t>Invitation for resources and reference information- To serve as background information to EID and negotiations (</a:t>
              </a:r>
              <a:r>
                <a:rPr i="1" lang="de-DE" sz="1400">
                  <a:solidFill>
                    <a:schemeClr val="dk1"/>
                  </a:solidFill>
                  <a:latin typeface="Arial"/>
                  <a:ea typeface="Arial"/>
                  <a:cs typeface="Arial"/>
                  <a:sym typeface="Arial"/>
                </a:rPr>
                <a:t>Tested at COP30</a:t>
              </a:r>
              <a:r>
                <a:rPr lang="de-DE" sz="1400">
                  <a:solidFill>
                    <a:schemeClr val="dk1"/>
                  </a:solidFill>
                  <a:latin typeface="Arial"/>
                  <a:ea typeface="Arial"/>
                  <a:cs typeface="Arial"/>
                  <a:sym typeface="Arial"/>
                </a:rPr>
                <a:t>)</a:t>
              </a:r>
              <a:endParaRPr sz="1400">
                <a:solidFill>
                  <a:schemeClr val="dk1"/>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6" name="Shape 306"/>
        <p:cNvGrpSpPr/>
        <p:nvPr/>
      </p:nvGrpSpPr>
      <p:grpSpPr>
        <a:xfrm>
          <a:off x="0" y="0"/>
          <a:ext cx="0" cy="0"/>
          <a:chOff x="0" y="0"/>
          <a:chExt cx="0" cy="0"/>
        </a:xfrm>
      </p:grpSpPr>
      <p:sp>
        <p:nvSpPr>
          <p:cNvPr id="307" name="Google Shape;307;p5"/>
          <p:cNvSpPr/>
          <p:nvPr/>
        </p:nvSpPr>
        <p:spPr>
          <a:xfrm>
            <a:off x="0"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308" name="Google Shape;308;p5"/>
          <p:cNvSpPr txBox="1"/>
          <p:nvPr>
            <p:ph type="title"/>
          </p:nvPr>
        </p:nvSpPr>
        <p:spPr>
          <a:xfrm>
            <a:off x="480060" y="3645025"/>
            <a:ext cx="2596916" cy="254483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200"/>
              <a:buFont typeface="Calibri"/>
              <a:buNone/>
            </a:pPr>
            <a:r>
              <a:rPr b="1" lang="de-DE" sz="4200"/>
              <a:t>COP 30- EID  2025</a:t>
            </a:r>
            <a:endParaRPr sz="4200"/>
          </a:p>
        </p:txBody>
      </p:sp>
      <p:pic>
        <p:nvPicPr>
          <p:cNvPr descr="A group of people in a conference room&#10;&#10;Description automatically generated" id="309" name="Google Shape;309;p5"/>
          <p:cNvPicPr preferRelativeResize="0"/>
          <p:nvPr/>
        </p:nvPicPr>
        <p:blipFill rotWithShape="1">
          <a:blip r:embed="rId3">
            <a:alphaModFix/>
          </a:blip>
          <a:srcRect b="0" l="0" r="0" t="55541"/>
          <a:stretch/>
        </p:blipFill>
        <p:spPr>
          <a:xfrm>
            <a:off x="-2266" y="0"/>
            <a:ext cx="9143980" cy="2713606"/>
          </a:xfrm>
          <a:custGeom>
            <a:rect b="b" l="l" r="r" t="t"/>
            <a:pathLst>
              <a:path extrusionOk="0" h="4558430" w="12188952">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ln>
            <a:noFill/>
          </a:ln>
        </p:spPr>
      </p:pic>
      <p:sp>
        <p:nvSpPr>
          <p:cNvPr id="310" name="Google Shape;310;p5"/>
          <p:cNvSpPr/>
          <p:nvPr/>
        </p:nvSpPr>
        <p:spPr>
          <a:xfrm rot="5400000">
            <a:off x="2574529" y="5470492"/>
            <a:ext cx="1371600" cy="13716"/>
          </a:xfrm>
          <a:custGeom>
            <a:rect b="b" l="l" r="r" t="t"/>
            <a:pathLst>
              <a:path extrusionOk="0" fill="none" h="13716" w="1371600">
                <a:moveTo>
                  <a:pt x="0" y="0"/>
                </a:moveTo>
                <a:cubicBezTo>
                  <a:pt x="247303" y="31625"/>
                  <a:pt x="422310" y="-25629"/>
                  <a:pt x="685800" y="0"/>
                </a:cubicBezTo>
                <a:cubicBezTo>
                  <a:pt x="949290" y="25629"/>
                  <a:pt x="1192357" y="6696"/>
                  <a:pt x="1371600" y="0"/>
                </a:cubicBezTo>
                <a:cubicBezTo>
                  <a:pt x="1371127" y="2892"/>
                  <a:pt x="1371229" y="8681"/>
                  <a:pt x="1371600" y="13716"/>
                </a:cubicBezTo>
                <a:cubicBezTo>
                  <a:pt x="1107995" y="21892"/>
                  <a:pt x="1033361" y="28370"/>
                  <a:pt x="713232" y="13716"/>
                </a:cubicBezTo>
                <a:cubicBezTo>
                  <a:pt x="393103" y="-938"/>
                  <a:pt x="289343" y="38649"/>
                  <a:pt x="0" y="13716"/>
                </a:cubicBezTo>
                <a:cubicBezTo>
                  <a:pt x="227" y="7219"/>
                  <a:pt x="197" y="5990"/>
                  <a:pt x="0" y="0"/>
                </a:cubicBezTo>
                <a:close/>
              </a:path>
              <a:path extrusionOk="0" h="13716" w="1371600">
                <a:moveTo>
                  <a:pt x="0" y="0"/>
                </a:moveTo>
                <a:cubicBezTo>
                  <a:pt x="170249" y="-24099"/>
                  <a:pt x="504634" y="14338"/>
                  <a:pt x="644652" y="0"/>
                </a:cubicBezTo>
                <a:cubicBezTo>
                  <a:pt x="784670" y="-14338"/>
                  <a:pt x="1087773" y="8679"/>
                  <a:pt x="1371600" y="0"/>
                </a:cubicBezTo>
                <a:cubicBezTo>
                  <a:pt x="1372228" y="6235"/>
                  <a:pt x="1371259" y="10206"/>
                  <a:pt x="1371600" y="13716"/>
                </a:cubicBezTo>
                <a:cubicBezTo>
                  <a:pt x="1176823" y="-5981"/>
                  <a:pt x="900830" y="5417"/>
                  <a:pt x="713232" y="13716"/>
                </a:cubicBezTo>
                <a:cubicBezTo>
                  <a:pt x="525634" y="22015"/>
                  <a:pt x="282837" y="1152"/>
                  <a:pt x="0" y="13716"/>
                </a:cubicBezTo>
                <a:cubicBezTo>
                  <a:pt x="596" y="8712"/>
                  <a:pt x="320" y="3422"/>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grpSp>
        <p:nvGrpSpPr>
          <p:cNvPr id="311" name="Google Shape;311;p5"/>
          <p:cNvGrpSpPr/>
          <p:nvPr/>
        </p:nvGrpSpPr>
        <p:grpSpPr>
          <a:xfrm>
            <a:off x="3443682" y="2740373"/>
            <a:ext cx="5592814" cy="3902219"/>
            <a:chOff x="0" y="26767"/>
            <a:chExt cx="5592814" cy="3902219"/>
          </a:xfrm>
        </p:grpSpPr>
        <p:sp>
          <p:nvSpPr>
            <p:cNvPr id="312" name="Google Shape;312;p5"/>
            <p:cNvSpPr/>
            <p:nvPr/>
          </p:nvSpPr>
          <p:spPr>
            <a:xfrm>
              <a:off x="0" y="26767"/>
              <a:ext cx="5592814" cy="755820"/>
            </a:xfrm>
            <a:prstGeom prst="roundRect">
              <a:avLst>
                <a:gd fmla="val 16667" name="adj"/>
              </a:avLst>
            </a:prstGeom>
            <a:solidFill>
              <a:schemeClr val="dk2"/>
            </a:solidFill>
            <a:ln cap="flat" cmpd="sng" w="1905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5"/>
            <p:cNvSpPr txBox="1"/>
            <p:nvPr/>
          </p:nvSpPr>
          <p:spPr>
            <a:xfrm>
              <a:off x="36896" y="63663"/>
              <a:ext cx="5519022" cy="682028"/>
            </a:xfrm>
            <a:prstGeom prst="rect">
              <a:avLst/>
            </a:prstGeom>
            <a:noFill/>
            <a:ln>
              <a:noFill/>
            </a:ln>
          </p:spPr>
          <p:txBody>
            <a:bodyPr anchorCtr="0" anchor="ctr" bIns="72375" lIns="72375" spcFirstLastPara="1" rIns="72375" wrap="square" tIns="72375">
              <a:noAutofit/>
            </a:bodyPr>
            <a:lstStyle/>
            <a:p>
              <a:pPr indent="0" lvl="0" marL="0" marR="0" rtl="0" algn="l">
                <a:lnSpc>
                  <a:spcPct val="90000"/>
                </a:lnSpc>
                <a:spcBef>
                  <a:spcPts val="0"/>
                </a:spcBef>
                <a:spcAft>
                  <a:spcPts val="0"/>
                </a:spcAft>
                <a:buClr>
                  <a:schemeClr val="lt1"/>
                </a:buClr>
                <a:buSzPts val="1900"/>
                <a:buFont typeface="Arial"/>
                <a:buNone/>
              </a:pPr>
              <a:r>
                <a:rPr lang="de-DE" sz="1900">
                  <a:solidFill>
                    <a:schemeClr val="lt1"/>
                  </a:solidFill>
                  <a:latin typeface="Arial"/>
                  <a:ea typeface="Arial"/>
                  <a:cs typeface="Arial"/>
                  <a:sym typeface="Arial"/>
                </a:rPr>
                <a:t>Thematic areas are based on submissions from Parties and non-Party stakeholders:</a:t>
              </a:r>
              <a:endParaRPr sz="1900">
                <a:solidFill>
                  <a:schemeClr val="lt1"/>
                </a:solidFill>
                <a:latin typeface="Arial"/>
                <a:ea typeface="Arial"/>
                <a:cs typeface="Arial"/>
                <a:sym typeface="Arial"/>
              </a:endParaRPr>
            </a:p>
          </p:txBody>
        </p:sp>
        <p:sp>
          <p:nvSpPr>
            <p:cNvPr id="314" name="Google Shape;314;p5"/>
            <p:cNvSpPr/>
            <p:nvPr/>
          </p:nvSpPr>
          <p:spPr>
            <a:xfrm>
              <a:off x="0" y="782587"/>
              <a:ext cx="5592814" cy="314639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5"/>
            <p:cNvSpPr txBox="1"/>
            <p:nvPr/>
          </p:nvSpPr>
          <p:spPr>
            <a:xfrm>
              <a:off x="0" y="782587"/>
              <a:ext cx="5592814" cy="3146399"/>
            </a:xfrm>
            <a:prstGeom prst="rect">
              <a:avLst/>
            </a:prstGeom>
            <a:noFill/>
            <a:ln>
              <a:noFill/>
            </a:ln>
          </p:spPr>
          <p:txBody>
            <a:bodyPr anchorCtr="0" anchor="t" bIns="24125" lIns="177550" spcFirstLastPara="1" rIns="135125" wrap="square" tIns="24125">
              <a:noAutofit/>
            </a:bodyPr>
            <a:lstStyle/>
            <a:p>
              <a:pPr indent="-114300" lvl="1" marL="114300" marR="0" rtl="0" algn="l">
                <a:lnSpc>
                  <a:spcPct val="90000"/>
                </a:lnSpc>
                <a:spcBef>
                  <a:spcPts val="0"/>
                </a:spcBef>
                <a:spcAft>
                  <a:spcPts val="0"/>
                </a:spcAft>
                <a:buClr>
                  <a:schemeClr val="dk1"/>
                </a:buClr>
                <a:buSzPts val="1500"/>
                <a:buFont typeface="Arial"/>
                <a:buChar char="•"/>
              </a:pPr>
              <a:r>
                <a:rPr b="1" i="0" lang="de-DE" sz="1500" u="none" cap="none" strike="noStrike">
                  <a:solidFill>
                    <a:schemeClr val="dk1"/>
                  </a:solidFill>
                  <a:latin typeface="Arial"/>
                  <a:ea typeface="Arial"/>
                  <a:cs typeface="Arial"/>
                  <a:sym typeface="Arial"/>
                </a:rPr>
                <a:t>State of the global climate system and sustaining long-term observations</a:t>
              </a:r>
              <a:r>
                <a:rPr b="0" i="0" lang="de-DE" sz="1500" u="none" cap="none" strike="noStrike">
                  <a:solidFill>
                    <a:schemeClr val="dk1"/>
                  </a:solidFill>
                  <a:latin typeface="Arial"/>
                  <a:ea typeface="Arial"/>
                  <a:cs typeface="Arial"/>
                  <a:sym typeface="Arial"/>
                </a:rPr>
                <a:t>: Concerns on status of GCOS and recurring calls to sustain long-term observations and strengthen data sharing. </a:t>
              </a:r>
              <a:endParaRPr b="0" i="0" sz="1500" u="none" cap="none" strike="noStrike">
                <a:solidFill>
                  <a:schemeClr val="dk1"/>
                </a:solidFill>
                <a:latin typeface="Arial"/>
                <a:ea typeface="Arial"/>
                <a:cs typeface="Arial"/>
                <a:sym typeface="Arial"/>
              </a:endParaRPr>
            </a:p>
            <a:p>
              <a:pPr indent="-114300" lvl="1" marL="114300" marR="0" rtl="0" algn="l">
                <a:lnSpc>
                  <a:spcPct val="90000"/>
                </a:lnSpc>
                <a:spcBef>
                  <a:spcPts val="300"/>
                </a:spcBef>
                <a:spcAft>
                  <a:spcPts val="0"/>
                </a:spcAft>
                <a:buClr>
                  <a:schemeClr val="dk1"/>
                </a:buClr>
                <a:buSzPts val="1500"/>
                <a:buFont typeface="Arial"/>
                <a:buChar char="•"/>
              </a:pPr>
              <a:r>
                <a:rPr b="0" i="0" lang="de-DE" sz="1500" u="none" cap="none" strike="noStrike">
                  <a:solidFill>
                    <a:schemeClr val="dk1"/>
                  </a:solidFill>
                  <a:latin typeface="Arial"/>
                  <a:ea typeface="Arial"/>
                  <a:cs typeface="Arial"/>
                  <a:sym typeface="Arial"/>
                </a:rPr>
                <a:t>Updates from WMO, GCOS, World Weather Attribution (WWA) and Indicators for Global Climate Chnage (IGCC),  CEOS/CGMS and GEO</a:t>
              </a:r>
              <a:endParaRPr b="0" i="0" sz="1500" u="none" cap="none" strike="noStrike">
                <a:solidFill>
                  <a:schemeClr val="dk1"/>
                </a:solidFill>
                <a:latin typeface="Arial"/>
                <a:ea typeface="Arial"/>
                <a:cs typeface="Arial"/>
                <a:sym typeface="Arial"/>
              </a:endParaRPr>
            </a:p>
            <a:p>
              <a:pPr indent="-114300" lvl="1" marL="114300" marR="0" rtl="0" algn="l">
                <a:lnSpc>
                  <a:spcPct val="90000"/>
                </a:lnSpc>
                <a:spcBef>
                  <a:spcPts val="300"/>
                </a:spcBef>
                <a:spcAft>
                  <a:spcPts val="0"/>
                </a:spcAft>
                <a:buClr>
                  <a:schemeClr val="dk1"/>
                </a:buClr>
                <a:buSzPts val="1500"/>
                <a:buFont typeface="Arial"/>
                <a:buChar char="•"/>
              </a:pPr>
              <a:r>
                <a:rPr b="1" i="0" lang="de-DE" sz="1500" u="none" cap="none" strike="noStrike">
                  <a:solidFill>
                    <a:schemeClr val="dk1"/>
                  </a:solidFill>
                  <a:latin typeface="Arial"/>
                  <a:ea typeface="Arial"/>
                  <a:cs typeface="Arial"/>
                  <a:sym typeface="Arial"/>
                </a:rPr>
                <a:t>Observations for supporting climate action </a:t>
              </a:r>
              <a:r>
                <a:rPr b="0" i="0" lang="de-DE" sz="1500" u="none" cap="none" strike="noStrike">
                  <a:solidFill>
                    <a:schemeClr val="dk1"/>
                  </a:solidFill>
                  <a:latin typeface="Arial"/>
                  <a:ea typeface="Arial"/>
                  <a:cs typeface="Arial"/>
                  <a:sym typeface="Arial"/>
                </a:rPr>
                <a:t>(mitigation, adaptation, and averting, minimizing, and addressing loss and damage), and the ocean and cryosphere; Reflections on opportunities with GGA, inventories and reporting, Ocean monitoring and loss and damage</a:t>
              </a:r>
              <a:endParaRPr/>
            </a:p>
            <a:p>
              <a:pPr indent="-114300" lvl="1" marL="114300" marR="0" rtl="0" algn="l">
                <a:lnSpc>
                  <a:spcPct val="90000"/>
                </a:lnSpc>
                <a:spcBef>
                  <a:spcPts val="300"/>
                </a:spcBef>
                <a:spcAft>
                  <a:spcPts val="0"/>
                </a:spcAft>
                <a:buClr>
                  <a:schemeClr val="dk1"/>
                </a:buClr>
                <a:buSzPts val="1500"/>
                <a:buFont typeface="Arial"/>
                <a:buChar char="•"/>
              </a:pPr>
              <a:r>
                <a:rPr b="1" i="0" lang="de-DE" sz="1500" u="none" cap="none" strike="noStrike">
                  <a:solidFill>
                    <a:schemeClr val="dk1"/>
                  </a:solidFill>
                  <a:latin typeface="Arial"/>
                  <a:ea typeface="Arial"/>
                  <a:cs typeface="Arial"/>
                  <a:sym typeface="Arial"/>
                </a:rPr>
                <a:t>Enhancing Earth observations data sharing and access, and related innovation and technologies</a:t>
              </a:r>
              <a:r>
                <a:rPr b="0" i="0" lang="de-DE" sz="1500" u="none" cap="none" strike="noStrike">
                  <a:solidFill>
                    <a:schemeClr val="dk1"/>
                  </a:solidFill>
                  <a:latin typeface="Arial"/>
                  <a:ea typeface="Arial"/>
                  <a:cs typeface="Arial"/>
                  <a:sym typeface="Arial"/>
                </a:rPr>
                <a:t>: Experiences from JMA on long-term  observations, CMIP efforts and AI for climate services,</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0" name="Shape 320"/>
        <p:cNvGrpSpPr/>
        <p:nvPr/>
      </p:nvGrpSpPr>
      <p:grpSpPr>
        <a:xfrm>
          <a:off x="0" y="0"/>
          <a:ext cx="0" cy="0"/>
          <a:chOff x="0" y="0"/>
          <a:chExt cx="0" cy="0"/>
        </a:xfrm>
      </p:grpSpPr>
      <p:sp>
        <p:nvSpPr>
          <p:cNvPr id="321" name="Google Shape;321;p6"/>
          <p:cNvSpPr/>
          <p:nvPr/>
        </p:nvSpPr>
        <p:spPr>
          <a:xfrm>
            <a:off x="0" y="0"/>
            <a:ext cx="9141713"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322" name="Google Shape;322;p6"/>
          <p:cNvSpPr txBox="1"/>
          <p:nvPr>
            <p:ph type="title"/>
          </p:nvPr>
        </p:nvSpPr>
        <p:spPr>
          <a:xfrm>
            <a:off x="627506" y="188640"/>
            <a:ext cx="7886700" cy="11334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500"/>
              <a:buFont typeface="Calibri"/>
              <a:buNone/>
            </a:pPr>
            <a:r>
              <a:rPr lang="de-DE" sz="3500">
                <a:latin typeface="Calibri"/>
                <a:ea typeface="Calibri"/>
                <a:cs typeface="Calibri"/>
                <a:sym typeface="Calibri"/>
              </a:rPr>
              <a:t>COP 30 Negotiations and Outcomes- </a:t>
            </a:r>
            <a:r>
              <a:rPr lang="de-DE" sz="3500" u="sng">
                <a:solidFill>
                  <a:schemeClr val="hlink"/>
                </a:solidFill>
                <a:latin typeface="Calibri"/>
                <a:ea typeface="Calibri"/>
                <a:cs typeface="Calibri"/>
                <a:sym typeface="Calibri"/>
                <a:hlinkClick r:id="rId3"/>
              </a:rPr>
              <a:t>SBSTA Conclusions</a:t>
            </a:r>
            <a:endParaRPr sz="3500">
              <a:latin typeface="Calibri"/>
              <a:ea typeface="Calibri"/>
              <a:cs typeface="Calibri"/>
              <a:sym typeface="Calibri"/>
            </a:endParaRPr>
          </a:p>
        </p:txBody>
      </p:sp>
      <p:grpSp>
        <p:nvGrpSpPr>
          <p:cNvPr id="323" name="Google Shape;323;p6"/>
          <p:cNvGrpSpPr/>
          <p:nvPr/>
        </p:nvGrpSpPr>
        <p:grpSpPr>
          <a:xfrm>
            <a:off x="628650" y="1510836"/>
            <a:ext cx="7885555" cy="4670450"/>
            <a:chOff x="0" y="57"/>
            <a:chExt cx="7885555" cy="4670450"/>
          </a:xfrm>
        </p:grpSpPr>
        <p:sp>
          <p:nvSpPr>
            <p:cNvPr id="324" name="Google Shape;324;p6"/>
            <p:cNvSpPr/>
            <p:nvPr/>
          </p:nvSpPr>
          <p:spPr>
            <a:xfrm rot="5400000">
              <a:off x="4450870" y="-1384186"/>
              <a:ext cx="1822615" cy="5046755"/>
            </a:xfrm>
            <a:prstGeom prst="round2SameRect">
              <a:avLst>
                <a:gd fmla="val 16667" name="adj1"/>
                <a:gd fmla="val 0" name="adj2"/>
              </a:avLst>
            </a:prstGeom>
            <a:solidFill>
              <a:srgbClr val="CDCFD3">
                <a:alpha val="90196"/>
              </a:srgbClr>
            </a:solidFill>
            <a:ln cap="flat" cmpd="sng" w="12700">
              <a:solidFill>
                <a:srgbClr val="CDCFD3">
                  <a:alpha val="90196"/>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6"/>
            <p:cNvSpPr txBox="1"/>
            <p:nvPr/>
          </p:nvSpPr>
          <p:spPr>
            <a:xfrm>
              <a:off x="2838801" y="316856"/>
              <a:ext cx="4957782" cy="1644669"/>
            </a:xfrm>
            <a:prstGeom prst="rect">
              <a:avLst/>
            </a:prstGeom>
            <a:noFill/>
            <a:ln>
              <a:noFill/>
            </a:ln>
          </p:spPr>
          <p:txBody>
            <a:bodyPr anchorCtr="0" anchor="ctr" bIns="22850" lIns="45700" spcFirstLastPara="1" rIns="45700" wrap="square" tIns="22850">
              <a:noAutofit/>
            </a:bodyPr>
            <a:lstStyle/>
            <a:p>
              <a:pPr indent="-114300" lvl="1" marL="114300" marR="0" rtl="0" algn="l">
                <a:lnSpc>
                  <a:spcPct val="90000"/>
                </a:lnSpc>
                <a:spcBef>
                  <a:spcPts val="0"/>
                </a:spcBef>
                <a:spcAft>
                  <a:spcPts val="0"/>
                </a:spcAft>
                <a:buClr>
                  <a:schemeClr val="dk1"/>
                </a:buClr>
                <a:buSzPts val="1200"/>
                <a:buFont typeface="Arial"/>
                <a:buChar char="•"/>
              </a:pPr>
              <a:r>
                <a:rPr b="0" i="0" lang="de-DE" sz="1200" u="none" cap="none" strike="noStrike">
                  <a:solidFill>
                    <a:schemeClr val="dk1"/>
                  </a:solidFill>
                  <a:latin typeface="Arial"/>
                  <a:ea typeface="Arial"/>
                  <a:cs typeface="Arial"/>
                  <a:sym typeface="Arial"/>
                </a:rPr>
                <a:t>Including sustaining observations and long-term data records, for supporting mitigation, adaptation, loss and damage and EWS, and </a:t>
              </a:r>
              <a:endParaRPr/>
            </a:p>
            <a:p>
              <a:pPr indent="-114300" lvl="1" marL="114300" marR="0" rtl="0" algn="l">
                <a:lnSpc>
                  <a:spcPct val="90000"/>
                </a:lnSpc>
                <a:spcBef>
                  <a:spcPts val="180"/>
                </a:spcBef>
                <a:spcAft>
                  <a:spcPts val="0"/>
                </a:spcAft>
                <a:buClr>
                  <a:schemeClr val="dk1"/>
                </a:buClr>
                <a:buSzPts val="1200"/>
                <a:buFont typeface="Arial"/>
                <a:buChar char="•"/>
              </a:pPr>
              <a:r>
                <a:rPr b="0" i="0" lang="de-DE" sz="1200" u="none" cap="none" strike="noStrike">
                  <a:solidFill>
                    <a:schemeClr val="dk1"/>
                  </a:solidFill>
                  <a:latin typeface="Arial"/>
                  <a:ea typeface="Arial"/>
                  <a:cs typeface="Arial"/>
                  <a:sym typeface="Arial"/>
                </a:rPr>
                <a:t>Planning and monitoring, including reporting of GHG emissions and removals (in context of existing inventory  guidelines)</a:t>
              </a:r>
              <a:endParaRPr/>
            </a:p>
            <a:p>
              <a:pPr indent="-114300" lvl="1" marL="114300" marR="0" rtl="0" algn="l">
                <a:lnSpc>
                  <a:spcPct val="90000"/>
                </a:lnSpc>
                <a:spcBef>
                  <a:spcPts val="180"/>
                </a:spcBef>
                <a:spcAft>
                  <a:spcPts val="0"/>
                </a:spcAft>
                <a:buClr>
                  <a:schemeClr val="dk1"/>
                </a:buClr>
                <a:buSzPts val="1200"/>
                <a:buFont typeface="Arial"/>
                <a:buChar char="•"/>
              </a:pPr>
              <a:r>
                <a:rPr b="0" i="0" lang="de-DE" sz="1200" u="none" cap="none" strike="noStrike">
                  <a:solidFill>
                    <a:schemeClr val="dk1"/>
                  </a:solidFill>
                  <a:latin typeface="Arial"/>
                  <a:ea typeface="Arial"/>
                  <a:cs typeface="Arial"/>
                  <a:sym typeface="Arial"/>
                </a:rPr>
                <a:t>Understanding climate impacts, in planning and monitoring of climate adaptation actions- including GGA</a:t>
              </a:r>
              <a:endParaRPr b="0" i="0" sz="1200" u="none" cap="none" strike="noStrike">
                <a:solidFill>
                  <a:schemeClr val="dk1"/>
                </a:solidFill>
                <a:latin typeface="Arial"/>
                <a:ea typeface="Arial"/>
                <a:cs typeface="Arial"/>
                <a:sym typeface="Arial"/>
              </a:endParaRPr>
            </a:p>
            <a:p>
              <a:pPr indent="-114300" lvl="1" marL="114300" marR="0" rtl="0" algn="l">
                <a:lnSpc>
                  <a:spcPct val="90000"/>
                </a:lnSpc>
                <a:spcBef>
                  <a:spcPts val="180"/>
                </a:spcBef>
                <a:spcAft>
                  <a:spcPts val="0"/>
                </a:spcAft>
                <a:buClr>
                  <a:schemeClr val="dk1"/>
                </a:buClr>
                <a:buSzPts val="1200"/>
                <a:buFont typeface="Arial"/>
                <a:buChar char="•"/>
              </a:pPr>
              <a:r>
                <a:rPr b="0" i="0" lang="de-DE" sz="1200" u="none" cap="none" strike="noStrike">
                  <a:solidFill>
                    <a:schemeClr val="dk1"/>
                  </a:solidFill>
                  <a:latin typeface="Arial"/>
                  <a:ea typeface="Arial"/>
                  <a:cs typeface="Arial"/>
                  <a:sym typeface="Arial"/>
                </a:rPr>
                <a:t>Assessment , averting, minimizing and addressing of Loss and Damage, and EWS </a:t>
              </a:r>
              <a:endParaRPr/>
            </a:p>
          </p:txBody>
        </p:sp>
        <p:sp>
          <p:nvSpPr>
            <p:cNvPr id="326" name="Google Shape;326;p6"/>
            <p:cNvSpPr/>
            <p:nvPr/>
          </p:nvSpPr>
          <p:spPr>
            <a:xfrm>
              <a:off x="0" y="57"/>
              <a:ext cx="2838800" cy="2278268"/>
            </a:xfrm>
            <a:prstGeom prst="roundRect">
              <a:avLst>
                <a:gd fmla="val 16667" name="adj"/>
              </a:avLst>
            </a:prstGeom>
            <a:solidFill>
              <a:schemeClr val="dk2"/>
            </a:solidFill>
            <a:ln cap="flat" cmpd="sng" w="1270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6"/>
            <p:cNvSpPr txBox="1"/>
            <p:nvPr/>
          </p:nvSpPr>
          <p:spPr>
            <a:xfrm>
              <a:off x="111216" y="111273"/>
              <a:ext cx="2616368" cy="2055836"/>
            </a:xfrm>
            <a:prstGeom prst="rect">
              <a:avLst/>
            </a:prstGeom>
            <a:noFill/>
            <a:ln>
              <a:noFill/>
            </a:ln>
          </p:spPr>
          <p:txBody>
            <a:bodyPr anchorCtr="0" anchor="ctr" bIns="64750" lIns="129525" spcFirstLastPara="1" rIns="129525" wrap="square" tIns="64750">
              <a:noAutofit/>
            </a:bodyPr>
            <a:lstStyle/>
            <a:p>
              <a:pPr indent="0" lvl="0" marL="0" marR="0" rtl="0" algn="ctr">
                <a:lnSpc>
                  <a:spcPct val="90000"/>
                </a:lnSpc>
                <a:spcBef>
                  <a:spcPts val="0"/>
                </a:spcBef>
                <a:spcAft>
                  <a:spcPts val="0"/>
                </a:spcAft>
                <a:buClr>
                  <a:schemeClr val="lt1"/>
                </a:buClr>
                <a:buSzPts val="3400"/>
                <a:buFont typeface="Arial"/>
                <a:buNone/>
              </a:pPr>
              <a:r>
                <a:rPr b="1" lang="de-DE" sz="3400">
                  <a:solidFill>
                    <a:schemeClr val="lt1"/>
                  </a:solidFill>
                  <a:latin typeface="Arial"/>
                  <a:ea typeface="Arial"/>
                  <a:cs typeface="Arial"/>
                  <a:sym typeface="Arial"/>
                </a:rPr>
                <a:t>Importance and value of EO</a:t>
              </a:r>
              <a:r>
                <a:rPr lang="de-DE" sz="3400">
                  <a:solidFill>
                    <a:schemeClr val="lt1"/>
                  </a:solidFill>
                  <a:latin typeface="Arial"/>
                  <a:ea typeface="Arial"/>
                  <a:cs typeface="Arial"/>
                  <a:sym typeface="Arial"/>
                </a:rPr>
                <a:t>:</a:t>
              </a:r>
              <a:endParaRPr/>
            </a:p>
          </p:txBody>
        </p:sp>
        <p:sp>
          <p:nvSpPr>
            <p:cNvPr id="328" name="Google Shape;328;p6"/>
            <p:cNvSpPr/>
            <p:nvPr/>
          </p:nvSpPr>
          <p:spPr>
            <a:xfrm rot="5400000">
              <a:off x="4450870" y="1007995"/>
              <a:ext cx="1822615" cy="5046755"/>
            </a:xfrm>
            <a:prstGeom prst="round2SameRect">
              <a:avLst>
                <a:gd fmla="val 16667" name="adj1"/>
                <a:gd fmla="val 0" name="adj2"/>
              </a:avLst>
            </a:prstGeom>
            <a:solidFill>
              <a:srgbClr val="CDCFD3">
                <a:alpha val="90196"/>
              </a:srgbClr>
            </a:solidFill>
            <a:ln cap="flat" cmpd="sng" w="12700">
              <a:solidFill>
                <a:srgbClr val="CDCFD3">
                  <a:alpha val="90196"/>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6"/>
            <p:cNvSpPr txBox="1"/>
            <p:nvPr/>
          </p:nvSpPr>
          <p:spPr>
            <a:xfrm>
              <a:off x="2838801" y="2709038"/>
              <a:ext cx="4957782" cy="1644669"/>
            </a:xfrm>
            <a:prstGeom prst="rect">
              <a:avLst/>
            </a:prstGeom>
            <a:noFill/>
            <a:ln>
              <a:noFill/>
            </a:ln>
          </p:spPr>
          <p:txBody>
            <a:bodyPr anchorCtr="0" anchor="ctr" bIns="22850" lIns="45700" spcFirstLastPara="1" rIns="45700" wrap="square" tIns="22850">
              <a:noAutofit/>
            </a:bodyPr>
            <a:lstStyle/>
            <a:p>
              <a:pPr indent="-76200" lvl="0" marL="0" marR="0" rtl="0" algn="l">
                <a:lnSpc>
                  <a:spcPct val="100000"/>
                </a:lnSpc>
                <a:spcBef>
                  <a:spcPts val="0"/>
                </a:spcBef>
                <a:spcAft>
                  <a:spcPts val="0"/>
                </a:spcAft>
                <a:buClr>
                  <a:schemeClr val="dk1"/>
                </a:buClr>
                <a:buSzPts val="1200"/>
                <a:buFont typeface="Arial"/>
                <a:buChar char="•"/>
              </a:pPr>
              <a:r>
                <a:rPr lang="de-DE" sz="1200">
                  <a:solidFill>
                    <a:schemeClr val="dk1"/>
                  </a:solidFill>
                  <a:latin typeface="Arial"/>
                  <a:ea typeface="Arial"/>
                  <a:cs typeface="Arial"/>
                  <a:sym typeface="Arial"/>
                </a:rPr>
                <a:t>Decline in support for observation networks (in-situ and towards GCOS)</a:t>
              </a:r>
              <a:endParaRPr/>
            </a:p>
            <a:p>
              <a:pPr indent="0" lvl="1" marL="114300" marR="0" rtl="0" algn="l">
                <a:lnSpc>
                  <a:spcPct val="90000"/>
                </a:lnSpc>
                <a:spcBef>
                  <a:spcPts val="0"/>
                </a:spcBef>
                <a:spcAft>
                  <a:spcPts val="0"/>
                </a:spcAft>
                <a:buNone/>
              </a:pPr>
              <a:r>
                <a:rPr b="0" i="0" lang="de-DE" sz="1200" u="none" cap="none" strike="noStrike">
                  <a:solidFill>
                    <a:schemeClr val="dk1"/>
                  </a:solidFill>
                  <a:latin typeface="Arial"/>
                  <a:ea typeface="Arial"/>
                  <a:cs typeface="Arial"/>
                  <a:sym typeface="Arial"/>
                </a:rPr>
                <a:t>and uncertainty over future satellite missions, and</a:t>
              </a:r>
              <a:endParaRPr/>
            </a:p>
            <a:p>
              <a:pPr indent="-76200" lvl="1" marL="114300" marR="0" rtl="0" algn="l">
                <a:lnSpc>
                  <a:spcPct val="90000"/>
                </a:lnSpc>
                <a:spcBef>
                  <a:spcPts val="180"/>
                </a:spcBef>
                <a:spcAft>
                  <a:spcPts val="0"/>
                </a:spcAft>
                <a:buClr>
                  <a:schemeClr val="dk1"/>
                </a:buClr>
                <a:buSzPts val="1200"/>
                <a:buFont typeface="Arial"/>
                <a:buChar char="•"/>
              </a:pPr>
              <a:r>
                <a:rPr b="0" i="0" lang="de-DE" sz="1200" u="none" cap="none" strike="noStrike">
                  <a:solidFill>
                    <a:schemeClr val="dk1"/>
                  </a:solidFill>
                  <a:latin typeface="Arial"/>
                  <a:ea typeface="Arial"/>
                  <a:cs typeface="Arial"/>
                  <a:sym typeface="Arial"/>
                </a:rPr>
                <a:t>Recognized the State of the Global Climate update 2025 and concern over the state of the global climate system (</a:t>
              </a:r>
              <a:r>
                <a:rPr b="0" i="1" lang="de-DE" sz="1200" u="none" cap="none" strike="noStrike">
                  <a:solidFill>
                    <a:schemeClr val="dk1"/>
                  </a:solidFill>
                  <a:latin typeface="Arial"/>
                  <a:ea typeface="Arial"/>
                  <a:cs typeface="Arial"/>
                  <a:sym typeface="Arial"/>
                </a:rPr>
                <a:t>Unique messaging for 2025 report- call to acknowledge inter-annual variability and long-term records vs annual extremes</a:t>
              </a:r>
              <a:r>
                <a:rPr b="0" i="0" lang="de-DE" sz="1200" u="none" cap="none" strike="noStrike">
                  <a:solidFill>
                    <a:schemeClr val="dk1"/>
                  </a:solidFill>
                  <a:latin typeface="Arial"/>
                  <a:ea typeface="Arial"/>
                  <a:cs typeface="Arial"/>
                  <a:sym typeface="Arial"/>
                </a:rPr>
                <a:t>)</a:t>
              </a:r>
              <a:endParaRPr/>
            </a:p>
            <a:p>
              <a:pPr indent="-76200" lvl="1" marL="114300" marR="0" rtl="0" algn="l">
                <a:lnSpc>
                  <a:spcPct val="90000"/>
                </a:lnSpc>
                <a:spcBef>
                  <a:spcPts val="180"/>
                </a:spcBef>
                <a:spcAft>
                  <a:spcPts val="0"/>
                </a:spcAft>
                <a:buClr>
                  <a:schemeClr val="dk1"/>
                </a:buClr>
                <a:buSzPts val="1200"/>
                <a:buFont typeface="Arial"/>
                <a:buChar char="•"/>
              </a:pPr>
              <a:r>
                <a:rPr b="0" i="0" lang="de-DE" sz="1200" u="none" cap="none" strike="noStrike">
                  <a:solidFill>
                    <a:schemeClr val="dk1"/>
                  </a:solidFill>
                  <a:latin typeface="Arial"/>
                  <a:ea typeface="Arial"/>
                  <a:cs typeface="Arial"/>
                  <a:sym typeface="Arial"/>
                </a:rPr>
                <a:t>Advances and gaps in attribution science- occurrence, frequency and intensity of  extreme events (</a:t>
              </a:r>
              <a:r>
                <a:rPr b="0" i="1" lang="de-DE" sz="1200" u="none" cap="none" strike="noStrike">
                  <a:solidFill>
                    <a:schemeClr val="dk1"/>
                  </a:solidFill>
                  <a:latin typeface="Arial"/>
                  <a:ea typeface="Arial"/>
                  <a:cs typeface="Arial"/>
                  <a:sym typeface="Arial"/>
                </a:rPr>
                <a:t>expanding interest on types and forms of extremes</a:t>
              </a:r>
              <a:r>
                <a:rPr b="0" i="0" lang="de-DE" sz="1200" u="none" cap="none" strike="noStrike">
                  <a:solidFill>
                    <a:schemeClr val="dk1"/>
                  </a:solidFill>
                  <a:latin typeface="Arial"/>
                  <a:ea typeface="Arial"/>
                  <a:cs typeface="Arial"/>
                  <a:sym typeface="Arial"/>
                </a:rPr>
                <a:t>)</a:t>
              </a:r>
              <a:endParaRPr/>
            </a:p>
          </p:txBody>
        </p:sp>
        <p:sp>
          <p:nvSpPr>
            <p:cNvPr id="330" name="Google Shape;330;p6"/>
            <p:cNvSpPr/>
            <p:nvPr/>
          </p:nvSpPr>
          <p:spPr>
            <a:xfrm>
              <a:off x="0" y="2392239"/>
              <a:ext cx="2838800" cy="2278268"/>
            </a:xfrm>
            <a:prstGeom prst="roundRect">
              <a:avLst>
                <a:gd fmla="val 16667" name="adj"/>
              </a:avLst>
            </a:prstGeom>
            <a:solidFill>
              <a:schemeClr val="dk2"/>
            </a:solidFill>
            <a:ln cap="flat" cmpd="sng" w="1270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6"/>
            <p:cNvSpPr txBox="1"/>
            <p:nvPr/>
          </p:nvSpPr>
          <p:spPr>
            <a:xfrm>
              <a:off x="111216" y="2503455"/>
              <a:ext cx="2616368" cy="2055836"/>
            </a:xfrm>
            <a:prstGeom prst="rect">
              <a:avLst/>
            </a:prstGeom>
            <a:noFill/>
            <a:ln>
              <a:noFill/>
            </a:ln>
          </p:spPr>
          <p:txBody>
            <a:bodyPr anchorCtr="0" anchor="ctr" bIns="64750" lIns="129525" spcFirstLastPara="1" rIns="129525" wrap="square" tIns="64750">
              <a:noAutofit/>
            </a:bodyPr>
            <a:lstStyle/>
            <a:p>
              <a:pPr indent="0" lvl="0" marL="0" marR="0" rtl="0" algn="ctr">
                <a:lnSpc>
                  <a:spcPct val="90000"/>
                </a:lnSpc>
                <a:spcBef>
                  <a:spcPts val="0"/>
                </a:spcBef>
                <a:spcAft>
                  <a:spcPts val="0"/>
                </a:spcAft>
                <a:buClr>
                  <a:schemeClr val="lt1"/>
                </a:buClr>
                <a:buSzPts val="3400"/>
                <a:buFont typeface="Arial"/>
                <a:buNone/>
              </a:pPr>
              <a:r>
                <a:rPr b="1" lang="de-DE" sz="3400">
                  <a:solidFill>
                    <a:schemeClr val="lt1"/>
                  </a:solidFill>
                  <a:latin typeface="Arial"/>
                  <a:ea typeface="Arial"/>
                  <a:cs typeface="Arial"/>
                  <a:sym typeface="Arial"/>
                </a:rPr>
                <a:t>Status of the global climate  system:</a:t>
              </a:r>
              <a:endParaRPr sz="3400">
                <a:solidFill>
                  <a:schemeClr val="lt1"/>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5" name="Shape 335"/>
        <p:cNvGrpSpPr/>
        <p:nvPr/>
      </p:nvGrpSpPr>
      <p:grpSpPr>
        <a:xfrm>
          <a:off x="0" y="0"/>
          <a:ext cx="0" cy="0"/>
          <a:chOff x="0" y="0"/>
          <a:chExt cx="0" cy="0"/>
        </a:xfrm>
      </p:grpSpPr>
      <p:sp>
        <p:nvSpPr>
          <p:cNvPr id="336" name="Google Shape;336;p7"/>
          <p:cNvSpPr/>
          <p:nvPr/>
        </p:nvSpPr>
        <p:spPr>
          <a:xfrm>
            <a:off x="0" y="0"/>
            <a:ext cx="9141713"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337" name="Google Shape;337;p7"/>
          <p:cNvSpPr txBox="1"/>
          <p:nvPr>
            <p:ph type="title"/>
          </p:nvPr>
        </p:nvSpPr>
        <p:spPr>
          <a:xfrm>
            <a:off x="628650" y="556995"/>
            <a:ext cx="7886700" cy="113369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500"/>
              <a:buFont typeface="Calibri"/>
              <a:buNone/>
            </a:pPr>
            <a:r>
              <a:rPr lang="de-DE" sz="3500"/>
              <a:t>COP 30 Negotiations and Outcomes cont’d</a:t>
            </a:r>
            <a:endParaRPr sz="3500"/>
          </a:p>
        </p:txBody>
      </p:sp>
      <p:grpSp>
        <p:nvGrpSpPr>
          <p:cNvPr id="338" name="Google Shape;338;p7"/>
          <p:cNvGrpSpPr/>
          <p:nvPr/>
        </p:nvGrpSpPr>
        <p:grpSpPr>
          <a:xfrm>
            <a:off x="628650" y="1825678"/>
            <a:ext cx="7886700" cy="4351231"/>
            <a:chOff x="0" y="53"/>
            <a:chExt cx="7886700" cy="4351231"/>
          </a:xfrm>
        </p:grpSpPr>
        <p:sp>
          <p:nvSpPr>
            <p:cNvPr id="339" name="Google Shape;339;p7"/>
            <p:cNvSpPr/>
            <p:nvPr/>
          </p:nvSpPr>
          <p:spPr>
            <a:xfrm rot="5400000">
              <a:off x="4513935" y="-1462414"/>
              <a:ext cx="1698041" cy="5047488"/>
            </a:xfrm>
            <a:prstGeom prst="round2SameRect">
              <a:avLst>
                <a:gd fmla="val 16667" name="adj1"/>
                <a:gd fmla="val 0" name="adj2"/>
              </a:avLst>
            </a:prstGeom>
            <a:solidFill>
              <a:srgbClr val="E0E0E0">
                <a:alpha val="90196"/>
              </a:srgbClr>
            </a:solidFill>
            <a:ln cap="flat" cmpd="sng" w="12700">
              <a:solidFill>
                <a:srgbClr val="E0E0E0">
                  <a:alpha val="90196"/>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7"/>
            <p:cNvSpPr txBox="1"/>
            <p:nvPr/>
          </p:nvSpPr>
          <p:spPr>
            <a:xfrm>
              <a:off x="2839212" y="295201"/>
              <a:ext cx="4964596" cy="1532257"/>
            </a:xfrm>
            <a:prstGeom prst="rect">
              <a:avLst/>
            </a:prstGeom>
            <a:noFill/>
            <a:ln>
              <a:noFill/>
            </a:ln>
          </p:spPr>
          <p:txBody>
            <a:bodyPr anchorCtr="0" anchor="ctr" bIns="30475" lIns="60950" spcFirstLastPara="1" rIns="60950" wrap="square" tIns="3047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Address observational gaps in the monitoring of underobserved systems or regions (such as hydrosphere and cryosphere)</a:t>
              </a:r>
              <a:endParaRPr b="0" i="0" sz="1600" u="none" cap="none" strike="noStrike">
                <a:solidFill>
                  <a:schemeClr val="dk1"/>
                </a:solidFill>
                <a:latin typeface="Arial"/>
                <a:ea typeface="Arial"/>
                <a:cs typeface="Arial"/>
                <a:sym typeface="Arial"/>
              </a:endParaRPr>
            </a:p>
            <a:p>
              <a:pPr indent="-171450" lvl="1" marL="171450" marR="0" rtl="0" algn="l">
                <a:lnSpc>
                  <a:spcPct val="90000"/>
                </a:lnSpc>
                <a:spcBef>
                  <a:spcPts val="24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Extending financial support for observations to more developing countries, through SOFF </a:t>
              </a:r>
              <a:endParaRPr b="0" i="0" sz="1600" u="none" cap="none" strike="noStrike">
                <a:solidFill>
                  <a:schemeClr val="dk1"/>
                </a:solidFill>
                <a:latin typeface="Arial"/>
                <a:ea typeface="Arial"/>
                <a:cs typeface="Arial"/>
                <a:sym typeface="Arial"/>
              </a:endParaRPr>
            </a:p>
          </p:txBody>
        </p:sp>
        <p:sp>
          <p:nvSpPr>
            <p:cNvPr id="341" name="Google Shape;341;p7"/>
            <p:cNvSpPr/>
            <p:nvPr/>
          </p:nvSpPr>
          <p:spPr>
            <a:xfrm>
              <a:off x="0" y="53"/>
              <a:ext cx="2839212" cy="2122552"/>
            </a:xfrm>
            <a:prstGeom prst="roundRect">
              <a:avLst>
                <a:gd fmla="val 16667"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7"/>
            <p:cNvSpPr txBox="1"/>
            <p:nvPr/>
          </p:nvSpPr>
          <p:spPr>
            <a:xfrm>
              <a:off x="103614" y="103667"/>
              <a:ext cx="2631984" cy="1915324"/>
            </a:xfrm>
            <a:prstGeom prst="rect">
              <a:avLst/>
            </a:prstGeom>
            <a:noFill/>
            <a:ln>
              <a:noFill/>
            </a:ln>
          </p:spPr>
          <p:txBody>
            <a:bodyPr anchorCtr="0" anchor="ctr" bIns="59050" lIns="118100" spcFirstLastPara="1" rIns="118100" wrap="square" tIns="59050">
              <a:noAutofit/>
            </a:bodyPr>
            <a:lstStyle/>
            <a:p>
              <a:pPr indent="0" lvl="0" marL="0" marR="0" rtl="0" algn="ctr">
                <a:lnSpc>
                  <a:spcPct val="90000"/>
                </a:lnSpc>
                <a:spcBef>
                  <a:spcPts val="0"/>
                </a:spcBef>
                <a:spcAft>
                  <a:spcPts val="0"/>
                </a:spcAft>
                <a:buClr>
                  <a:schemeClr val="lt1"/>
                </a:buClr>
                <a:buSzPts val="3100"/>
                <a:buFont typeface="Arial"/>
                <a:buNone/>
              </a:pPr>
              <a:r>
                <a:rPr b="1" lang="de-DE" sz="3100">
                  <a:solidFill>
                    <a:schemeClr val="lt1"/>
                  </a:solidFill>
                  <a:latin typeface="Arial"/>
                  <a:ea typeface="Arial"/>
                  <a:cs typeface="Arial"/>
                  <a:sym typeface="Arial"/>
                </a:rPr>
                <a:t>Observational gaps and support- fianance</a:t>
              </a:r>
              <a:r>
                <a:rPr lang="de-DE" sz="3100">
                  <a:solidFill>
                    <a:schemeClr val="lt1"/>
                  </a:solidFill>
                  <a:latin typeface="Arial"/>
                  <a:ea typeface="Arial"/>
                  <a:cs typeface="Arial"/>
                  <a:sym typeface="Arial"/>
                </a:rPr>
                <a:t>: </a:t>
              </a:r>
              <a:endParaRPr sz="3100">
                <a:solidFill>
                  <a:schemeClr val="lt1"/>
                </a:solidFill>
                <a:latin typeface="Arial"/>
                <a:ea typeface="Arial"/>
                <a:cs typeface="Arial"/>
                <a:sym typeface="Arial"/>
              </a:endParaRPr>
            </a:p>
          </p:txBody>
        </p:sp>
        <p:sp>
          <p:nvSpPr>
            <p:cNvPr id="343" name="Google Shape;343;p7"/>
            <p:cNvSpPr/>
            <p:nvPr/>
          </p:nvSpPr>
          <p:spPr>
            <a:xfrm rot="5400000">
              <a:off x="4513935" y="766264"/>
              <a:ext cx="1698041" cy="5047488"/>
            </a:xfrm>
            <a:prstGeom prst="round2SameRect">
              <a:avLst>
                <a:gd fmla="val 16667" name="adj1"/>
                <a:gd fmla="val 0" name="adj2"/>
              </a:avLst>
            </a:prstGeom>
            <a:solidFill>
              <a:srgbClr val="E0E0E0">
                <a:alpha val="90196"/>
              </a:srgbClr>
            </a:solidFill>
            <a:ln cap="flat" cmpd="sng" w="12700">
              <a:solidFill>
                <a:srgbClr val="E0E0E0">
                  <a:alpha val="90196"/>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7"/>
            <p:cNvSpPr txBox="1"/>
            <p:nvPr/>
          </p:nvSpPr>
          <p:spPr>
            <a:xfrm>
              <a:off x="2839212" y="2523879"/>
              <a:ext cx="4964596" cy="1532257"/>
            </a:xfrm>
            <a:prstGeom prst="rect">
              <a:avLst/>
            </a:prstGeom>
            <a:noFill/>
            <a:ln>
              <a:noFill/>
            </a:ln>
          </p:spPr>
          <p:txBody>
            <a:bodyPr anchorCtr="0" anchor="ctr" bIns="30475" lIns="60950" spcFirstLastPara="1" rIns="60950" wrap="square" tIns="3047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The need for open science and integrity of climate information</a:t>
              </a:r>
              <a:endParaRPr b="0" i="0" sz="1600" u="none" cap="none" strike="noStrike">
                <a:solidFill>
                  <a:schemeClr val="dk1"/>
                </a:solidFill>
                <a:latin typeface="Arial"/>
                <a:ea typeface="Arial"/>
                <a:cs typeface="Arial"/>
                <a:sym typeface="Arial"/>
              </a:endParaRPr>
            </a:p>
            <a:p>
              <a:pPr indent="-171450" lvl="1" marL="171450" marR="0" rtl="0" algn="l">
                <a:lnSpc>
                  <a:spcPct val="90000"/>
                </a:lnSpc>
                <a:spcBef>
                  <a:spcPts val="24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Encourage broad geographic representation of experts. </a:t>
              </a:r>
              <a:endParaRPr b="0" i="0" sz="1600" u="none" cap="none" strike="noStrike">
                <a:solidFill>
                  <a:schemeClr val="dk1"/>
                </a:solidFill>
                <a:latin typeface="Arial"/>
                <a:ea typeface="Arial"/>
                <a:cs typeface="Arial"/>
                <a:sym typeface="Arial"/>
              </a:endParaRPr>
            </a:p>
            <a:p>
              <a:pPr indent="-171450" lvl="1" marL="171450" marR="0" rtl="0" algn="l">
                <a:lnSpc>
                  <a:spcPct val="90000"/>
                </a:lnSpc>
                <a:spcBef>
                  <a:spcPts val="24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Main </a:t>
              </a:r>
              <a:r>
                <a:rPr b="0" i="0" lang="de-DE" sz="1600" u="sng" cap="none" strike="noStrike">
                  <a:solidFill>
                    <a:schemeClr val="dk1"/>
                  </a:solidFill>
                  <a:latin typeface="Arial"/>
                  <a:ea typeface="Arial"/>
                  <a:cs typeface="Arial"/>
                  <a:sym typeface="Arial"/>
                  <a:hlinkClick r:id="rId3">
                    <a:extLst>
                      <a:ext uri="{A12FA001-AC4F-418D-AE19-62706E023703}">
                        <ahyp:hlinkClr val="tx"/>
                      </a:ext>
                    </a:extLst>
                  </a:hlinkClick>
                </a:rPr>
                <a:t>Mutirao decision </a:t>
              </a:r>
              <a:r>
                <a:rPr b="0" i="0" lang="de-DE" sz="1600" u="none" cap="none" strike="noStrike">
                  <a:solidFill>
                    <a:schemeClr val="dk1"/>
                  </a:solidFill>
                  <a:latin typeface="Arial"/>
                  <a:ea typeface="Arial"/>
                  <a:cs typeface="Arial"/>
                  <a:sym typeface="Arial"/>
                </a:rPr>
                <a:t>references science, keeping warming to 1.5°C and role of BAS</a:t>
              </a:r>
              <a:endParaRPr/>
            </a:p>
          </p:txBody>
        </p:sp>
        <p:sp>
          <p:nvSpPr>
            <p:cNvPr id="345" name="Google Shape;345;p7"/>
            <p:cNvSpPr/>
            <p:nvPr/>
          </p:nvSpPr>
          <p:spPr>
            <a:xfrm>
              <a:off x="0" y="2228732"/>
              <a:ext cx="2839212" cy="2122552"/>
            </a:xfrm>
            <a:prstGeom prst="roundRect">
              <a:avLst>
                <a:gd fmla="val 16667"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7"/>
            <p:cNvSpPr txBox="1"/>
            <p:nvPr/>
          </p:nvSpPr>
          <p:spPr>
            <a:xfrm>
              <a:off x="103614" y="2332346"/>
              <a:ext cx="2631984" cy="1915324"/>
            </a:xfrm>
            <a:prstGeom prst="rect">
              <a:avLst/>
            </a:prstGeom>
            <a:noFill/>
            <a:ln>
              <a:noFill/>
            </a:ln>
          </p:spPr>
          <p:txBody>
            <a:bodyPr anchorCtr="0" anchor="ctr" bIns="59050" lIns="118100" spcFirstLastPara="1" rIns="118100" wrap="square" tIns="59050">
              <a:noAutofit/>
            </a:bodyPr>
            <a:lstStyle/>
            <a:p>
              <a:pPr indent="0" lvl="0" marL="0" marR="0" rtl="0" algn="ctr">
                <a:lnSpc>
                  <a:spcPct val="90000"/>
                </a:lnSpc>
                <a:spcBef>
                  <a:spcPts val="0"/>
                </a:spcBef>
                <a:spcAft>
                  <a:spcPts val="0"/>
                </a:spcAft>
                <a:buClr>
                  <a:schemeClr val="lt1"/>
                </a:buClr>
                <a:buSzPts val="3100"/>
                <a:buFont typeface="Arial"/>
                <a:buNone/>
              </a:pPr>
              <a:r>
                <a:rPr b="1" lang="de-DE" sz="3100">
                  <a:solidFill>
                    <a:schemeClr val="lt1"/>
                  </a:solidFill>
                  <a:latin typeface="Arial"/>
                  <a:ea typeface="Arial"/>
                  <a:cs typeface="Arial"/>
                  <a:sym typeface="Arial"/>
                </a:rPr>
                <a:t>Cross-cutting areas</a:t>
              </a:r>
              <a:endParaRPr sz="3100">
                <a:solidFill>
                  <a:schemeClr val="lt1"/>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1" name="Shape 351"/>
        <p:cNvGrpSpPr/>
        <p:nvPr/>
      </p:nvGrpSpPr>
      <p:grpSpPr>
        <a:xfrm>
          <a:off x="0" y="0"/>
          <a:ext cx="0" cy="0"/>
          <a:chOff x="0" y="0"/>
          <a:chExt cx="0" cy="0"/>
        </a:xfrm>
      </p:grpSpPr>
      <p:sp>
        <p:nvSpPr>
          <p:cNvPr id="352" name="Google Shape;352;p8"/>
          <p:cNvSpPr/>
          <p:nvPr/>
        </p:nvSpPr>
        <p:spPr>
          <a:xfrm>
            <a:off x="0" y="0"/>
            <a:ext cx="9141713"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353" name="Google Shape;353;p8"/>
          <p:cNvSpPr txBox="1"/>
          <p:nvPr>
            <p:ph type="title"/>
          </p:nvPr>
        </p:nvSpPr>
        <p:spPr>
          <a:xfrm>
            <a:off x="628650" y="557188"/>
            <a:ext cx="7886700" cy="1133499"/>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de-DE" sz="4500">
                <a:solidFill>
                  <a:schemeClr val="dk1"/>
                </a:solidFill>
                <a:latin typeface="Calibri"/>
                <a:ea typeface="Calibri"/>
                <a:cs typeface="Calibri"/>
                <a:sym typeface="Calibri"/>
              </a:rPr>
              <a:t>Emerging/recurring and key issues</a:t>
            </a:r>
            <a:endParaRPr sz="4500">
              <a:solidFill>
                <a:schemeClr val="dk1"/>
              </a:solidFill>
              <a:latin typeface="Calibri"/>
              <a:ea typeface="Calibri"/>
              <a:cs typeface="Calibri"/>
              <a:sym typeface="Calibri"/>
            </a:endParaRPr>
          </a:p>
        </p:txBody>
      </p:sp>
      <p:grpSp>
        <p:nvGrpSpPr>
          <p:cNvPr id="354" name="Google Shape;354;p8"/>
          <p:cNvGrpSpPr/>
          <p:nvPr/>
        </p:nvGrpSpPr>
        <p:grpSpPr>
          <a:xfrm>
            <a:off x="1090761" y="1829297"/>
            <a:ext cx="6962477" cy="4351548"/>
            <a:chOff x="462111" y="497"/>
            <a:chExt cx="6962477" cy="4351548"/>
          </a:xfrm>
        </p:grpSpPr>
        <p:sp>
          <p:nvSpPr>
            <p:cNvPr id="355" name="Google Shape;355;p8"/>
            <p:cNvSpPr/>
            <p:nvPr/>
          </p:nvSpPr>
          <p:spPr>
            <a:xfrm>
              <a:off x="462111" y="497"/>
              <a:ext cx="2175774" cy="1305464"/>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8"/>
            <p:cNvSpPr txBox="1"/>
            <p:nvPr/>
          </p:nvSpPr>
          <p:spPr>
            <a:xfrm>
              <a:off x="462111" y="497"/>
              <a:ext cx="2175774" cy="13054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Arial"/>
                <a:buNone/>
              </a:pPr>
              <a:r>
                <a:rPr b="1" i="1" lang="de-DE" sz="1100">
                  <a:solidFill>
                    <a:schemeClr val="lt1"/>
                  </a:solidFill>
                  <a:latin typeface="Arial"/>
                  <a:ea typeface="Arial"/>
                  <a:cs typeface="Arial"/>
                  <a:sym typeface="Arial"/>
                </a:rPr>
                <a:t>Status of the observation systems- </a:t>
              </a:r>
              <a:r>
                <a:rPr lang="de-DE" sz="1100">
                  <a:solidFill>
                    <a:schemeClr val="lt1"/>
                  </a:solidFill>
                  <a:latin typeface="Arial"/>
                  <a:ea typeface="Arial"/>
                  <a:cs typeface="Arial"/>
                  <a:sym typeface="Arial"/>
                </a:rPr>
                <a:t>Particulalry in-situ observation and due to geopolitical shifts and decline in support and expansion for GBON compliance</a:t>
              </a:r>
              <a:endParaRPr/>
            </a:p>
          </p:txBody>
        </p:sp>
        <p:sp>
          <p:nvSpPr>
            <p:cNvPr id="357" name="Google Shape;357;p8"/>
            <p:cNvSpPr/>
            <p:nvPr/>
          </p:nvSpPr>
          <p:spPr>
            <a:xfrm>
              <a:off x="2855462" y="497"/>
              <a:ext cx="2175774" cy="1305464"/>
            </a:xfrm>
            <a:prstGeom prst="rect">
              <a:avLst/>
            </a:prstGeom>
            <a:solidFill>
              <a:srgbClr val="DF794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8"/>
            <p:cNvSpPr txBox="1"/>
            <p:nvPr/>
          </p:nvSpPr>
          <p:spPr>
            <a:xfrm>
              <a:off x="2855462" y="497"/>
              <a:ext cx="2175774" cy="13054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Arial"/>
                <a:buNone/>
              </a:pPr>
              <a:r>
                <a:rPr b="1" i="1" lang="de-DE" sz="1100">
                  <a:solidFill>
                    <a:schemeClr val="lt1"/>
                  </a:solidFill>
                  <a:latin typeface="Arial"/>
                  <a:ea typeface="Arial"/>
                  <a:cs typeface="Arial"/>
                  <a:sym typeface="Arial"/>
                </a:rPr>
                <a:t>1.5 °C and overshoot</a:t>
              </a:r>
              <a:r>
                <a:rPr lang="de-DE" sz="1100">
                  <a:solidFill>
                    <a:schemeClr val="lt1"/>
                  </a:solidFill>
                  <a:latin typeface="Arial"/>
                  <a:ea typeface="Arial"/>
                  <a:cs typeface="Arial"/>
                  <a:sym typeface="Arial"/>
                </a:rPr>
                <a:t>: In the context of the Paris Agreement, information and evidence and during the IPCC inter-cycle period</a:t>
              </a:r>
              <a:endParaRPr/>
            </a:p>
          </p:txBody>
        </p:sp>
        <p:sp>
          <p:nvSpPr>
            <p:cNvPr id="359" name="Google Shape;359;p8"/>
            <p:cNvSpPr/>
            <p:nvPr/>
          </p:nvSpPr>
          <p:spPr>
            <a:xfrm>
              <a:off x="5248814" y="497"/>
              <a:ext cx="2175774" cy="1305464"/>
            </a:xfrm>
            <a:prstGeom prst="rect">
              <a:avLst/>
            </a:prstGeom>
            <a:solidFill>
              <a:srgbClr val="D4795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8"/>
            <p:cNvSpPr txBox="1"/>
            <p:nvPr/>
          </p:nvSpPr>
          <p:spPr>
            <a:xfrm>
              <a:off x="5248814" y="497"/>
              <a:ext cx="2175774" cy="13054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Arial"/>
                <a:buNone/>
              </a:pPr>
              <a:r>
                <a:rPr b="1" i="1" lang="de-DE" sz="1100">
                  <a:solidFill>
                    <a:schemeClr val="lt1"/>
                  </a:solidFill>
                  <a:latin typeface="Arial"/>
                  <a:ea typeface="Arial"/>
                  <a:cs typeface="Arial"/>
                  <a:sym typeface="Arial"/>
                </a:rPr>
                <a:t>Understanding attribution</a:t>
              </a:r>
              <a:r>
                <a:rPr b="1" lang="de-DE" sz="1100">
                  <a:solidFill>
                    <a:schemeClr val="lt1"/>
                  </a:solidFill>
                  <a:latin typeface="Arial"/>
                  <a:ea typeface="Arial"/>
                  <a:cs typeface="Arial"/>
                  <a:sym typeface="Arial"/>
                </a:rPr>
                <a:t>: </a:t>
              </a:r>
              <a:r>
                <a:rPr lang="de-DE" sz="1100">
                  <a:solidFill>
                    <a:schemeClr val="lt1"/>
                  </a:solidFill>
                  <a:latin typeface="Arial"/>
                  <a:ea typeface="Arial"/>
                  <a:cs typeface="Arial"/>
                  <a:sym typeface="Arial"/>
                </a:rPr>
                <a:t>Continued interest in attribution of extreme and slow onset events</a:t>
              </a:r>
              <a:endParaRPr/>
            </a:p>
          </p:txBody>
        </p:sp>
        <p:sp>
          <p:nvSpPr>
            <p:cNvPr id="361" name="Google Shape;361;p8"/>
            <p:cNvSpPr/>
            <p:nvPr/>
          </p:nvSpPr>
          <p:spPr>
            <a:xfrm>
              <a:off x="462111" y="1523539"/>
              <a:ext cx="2175774" cy="1305464"/>
            </a:xfrm>
            <a:prstGeom prst="rect">
              <a:avLst/>
            </a:prstGeom>
            <a:solidFill>
              <a:srgbClr val="C87C6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8"/>
            <p:cNvSpPr txBox="1"/>
            <p:nvPr/>
          </p:nvSpPr>
          <p:spPr>
            <a:xfrm>
              <a:off x="462111" y="1523539"/>
              <a:ext cx="2175774" cy="13054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Arial"/>
                <a:buNone/>
              </a:pPr>
              <a:r>
                <a:rPr b="1" i="1" lang="de-DE" sz="1100">
                  <a:solidFill>
                    <a:schemeClr val="lt1"/>
                  </a:solidFill>
                  <a:latin typeface="Arial"/>
                  <a:ea typeface="Arial"/>
                  <a:cs typeface="Arial"/>
                  <a:sym typeface="Arial"/>
                </a:rPr>
                <a:t>ECV rationalization</a:t>
              </a:r>
              <a:r>
                <a:rPr lang="de-DE" sz="1100">
                  <a:solidFill>
                    <a:schemeClr val="lt1"/>
                  </a:solidFill>
                  <a:latin typeface="Arial"/>
                  <a:ea typeface="Arial"/>
                  <a:cs typeface="Arial"/>
                  <a:sym typeface="Arial"/>
                </a:rPr>
                <a:t>: Implications for the UNFCCC process and for SO community</a:t>
              </a:r>
              <a:endParaRPr/>
            </a:p>
          </p:txBody>
        </p:sp>
        <p:sp>
          <p:nvSpPr>
            <p:cNvPr id="363" name="Google Shape;363;p8"/>
            <p:cNvSpPr/>
            <p:nvPr/>
          </p:nvSpPr>
          <p:spPr>
            <a:xfrm>
              <a:off x="2855462" y="1523539"/>
              <a:ext cx="2175774" cy="1305464"/>
            </a:xfrm>
            <a:prstGeom prst="rect">
              <a:avLst/>
            </a:prstGeom>
            <a:solidFill>
              <a:srgbClr val="BF8377"/>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8"/>
            <p:cNvSpPr txBox="1"/>
            <p:nvPr/>
          </p:nvSpPr>
          <p:spPr>
            <a:xfrm>
              <a:off x="2855462" y="1523539"/>
              <a:ext cx="2175774" cy="13054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Arial"/>
                <a:buNone/>
              </a:pPr>
              <a:r>
                <a:rPr lang="de-DE" sz="1100">
                  <a:solidFill>
                    <a:schemeClr val="lt1"/>
                  </a:solidFill>
                  <a:latin typeface="Arial"/>
                  <a:ea typeface="Arial"/>
                  <a:cs typeface="Arial"/>
                  <a:sym typeface="Arial"/>
                </a:rPr>
                <a:t>Role of </a:t>
              </a:r>
              <a:r>
                <a:rPr b="1" lang="de-DE" sz="1100">
                  <a:solidFill>
                    <a:schemeClr val="lt1"/>
                  </a:solidFill>
                  <a:latin typeface="Arial"/>
                  <a:ea typeface="Arial"/>
                  <a:cs typeface="Arial"/>
                  <a:sym typeface="Arial"/>
                </a:rPr>
                <a:t>emerging technologies- </a:t>
              </a:r>
              <a:r>
                <a:rPr lang="de-DE" sz="1100">
                  <a:solidFill>
                    <a:schemeClr val="lt1"/>
                  </a:solidFill>
                  <a:latin typeface="Arial"/>
                  <a:ea typeface="Arial"/>
                  <a:cs typeface="Arial"/>
                  <a:sym typeface="Arial"/>
                </a:rPr>
                <a:t>particularly AI, machine learning/cloud computing vs integrity of data and services</a:t>
              </a:r>
              <a:endParaRPr/>
            </a:p>
          </p:txBody>
        </p:sp>
        <p:sp>
          <p:nvSpPr>
            <p:cNvPr id="365" name="Google Shape;365;p8"/>
            <p:cNvSpPr/>
            <p:nvPr/>
          </p:nvSpPr>
          <p:spPr>
            <a:xfrm>
              <a:off x="5248814" y="1523539"/>
              <a:ext cx="2175774" cy="1305464"/>
            </a:xfrm>
            <a:prstGeom prst="rect">
              <a:avLst/>
            </a:prstGeom>
            <a:solidFill>
              <a:srgbClr val="B58C87"/>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8"/>
            <p:cNvSpPr txBox="1"/>
            <p:nvPr/>
          </p:nvSpPr>
          <p:spPr>
            <a:xfrm>
              <a:off x="5248814" y="1523539"/>
              <a:ext cx="2175774" cy="13054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Arial"/>
                <a:buNone/>
              </a:pPr>
              <a:r>
                <a:rPr b="1" lang="de-DE" sz="1100">
                  <a:solidFill>
                    <a:schemeClr val="lt1"/>
                  </a:solidFill>
                  <a:latin typeface="Arial"/>
                  <a:ea typeface="Arial"/>
                  <a:cs typeface="Arial"/>
                  <a:sym typeface="Arial"/>
                </a:rPr>
                <a:t>Geographic coverage and balance- </a:t>
              </a:r>
              <a:r>
                <a:rPr lang="de-DE" sz="1100">
                  <a:solidFill>
                    <a:schemeClr val="lt1"/>
                  </a:solidFill>
                  <a:latin typeface="Arial"/>
                  <a:ea typeface="Arial"/>
                  <a:cs typeface="Arial"/>
                  <a:sym typeface="Arial"/>
                </a:rPr>
                <a:t>on outputs with high resolution and processes (esp under observed  regions) as well as expert engagement</a:t>
              </a:r>
              <a:endParaRPr/>
            </a:p>
          </p:txBody>
        </p:sp>
        <p:sp>
          <p:nvSpPr>
            <p:cNvPr id="367" name="Google Shape;367;p8"/>
            <p:cNvSpPr/>
            <p:nvPr/>
          </p:nvSpPr>
          <p:spPr>
            <a:xfrm>
              <a:off x="1658787" y="3046581"/>
              <a:ext cx="2175774" cy="1305464"/>
            </a:xfrm>
            <a:prstGeom prst="rect">
              <a:avLst/>
            </a:prstGeom>
            <a:solidFill>
              <a:srgbClr val="AC969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8"/>
            <p:cNvSpPr txBox="1"/>
            <p:nvPr/>
          </p:nvSpPr>
          <p:spPr>
            <a:xfrm>
              <a:off x="1658787" y="3046581"/>
              <a:ext cx="2175774" cy="13054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Arial"/>
                <a:buNone/>
              </a:pPr>
              <a:r>
                <a:rPr b="1" lang="de-DE" sz="1100">
                  <a:solidFill>
                    <a:schemeClr val="lt1"/>
                  </a:solidFill>
                  <a:latin typeface="Arial"/>
                  <a:ea typeface="Arial"/>
                  <a:cs typeface="Arial"/>
                  <a:sym typeface="Arial"/>
                </a:rPr>
                <a:t>Fit for purpose data/datasets/products/services</a:t>
              </a:r>
              <a:r>
                <a:rPr lang="de-DE" sz="1100">
                  <a:solidFill>
                    <a:schemeClr val="lt1"/>
                  </a:solidFill>
                  <a:latin typeface="Arial"/>
                  <a:ea typeface="Arial"/>
                  <a:cs typeface="Arial"/>
                  <a:sym typeface="Arial"/>
                </a:rPr>
                <a:t>, and transparency in generation and use- including access and sharing. How to enable dialogue?</a:t>
              </a:r>
              <a:endParaRPr/>
            </a:p>
          </p:txBody>
        </p:sp>
        <p:sp>
          <p:nvSpPr>
            <p:cNvPr id="369" name="Google Shape;369;p8"/>
            <p:cNvSpPr/>
            <p:nvPr/>
          </p:nvSpPr>
          <p:spPr>
            <a:xfrm>
              <a:off x="4052138" y="3046581"/>
              <a:ext cx="2175774" cy="1305464"/>
            </a:xfrm>
            <a:prstGeom prst="rect">
              <a:avLst/>
            </a:prstGeom>
            <a:solidFill>
              <a:srgbClr val="A4A4A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8"/>
            <p:cNvSpPr txBox="1"/>
            <p:nvPr/>
          </p:nvSpPr>
          <p:spPr>
            <a:xfrm>
              <a:off x="4052138" y="3046581"/>
              <a:ext cx="2175774" cy="13054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Arial"/>
                <a:buNone/>
              </a:pPr>
              <a:r>
                <a:rPr b="1" lang="de-DE" sz="1100">
                  <a:solidFill>
                    <a:schemeClr val="lt1"/>
                  </a:solidFill>
                  <a:latin typeface="Arial"/>
                  <a:ea typeface="Arial"/>
                  <a:cs typeface="Arial"/>
                  <a:sym typeface="Arial"/>
                </a:rPr>
                <a:t>Upcoming  processes</a:t>
              </a:r>
              <a:r>
                <a:rPr lang="de-DE" sz="1100">
                  <a:solidFill>
                    <a:schemeClr val="lt1"/>
                  </a:solidFill>
                  <a:latin typeface="Arial"/>
                  <a:ea typeface="Arial"/>
                  <a:cs typeface="Arial"/>
                  <a:sym typeface="Arial"/>
                </a:rPr>
                <a:t>: Systematic support and coordination for contributions towards GGA, GST and Transparency workstreams- increased coordination, dissemination and outreach </a:t>
              </a: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5" name="Shape 375"/>
        <p:cNvGrpSpPr/>
        <p:nvPr/>
      </p:nvGrpSpPr>
      <p:grpSpPr>
        <a:xfrm>
          <a:off x="0" y="0"/>
          <a:ext cx="0" cy="0"/>
          <a:chOff x="0" y="0"/>
          <a:chExt cx="0" cy="0"/>
        </a:xfrm>
      </p:grpSpPr>
      <p:sp>
        <p:nvSpPr>
          <p:cNvPr id="376" name="Google Shape;376;p9"/>
          <p:cNvSpPr/>
          <p:nvPr/>
        </p:nvSpPr>
        <p:spPr>
          <a:xfrm>
            <a:off x="0" y="0"/>
            <a:ext cx="9141713"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377" name="Google Shape;377;p9"/>
          <p:cNvSpPr txBox="1"/>
          <p:nvPr>
            <p:ph type="title"/>
          </p:nvPr>
        </p:nvSpPr>
        <p:spPr>
          <a:xfrm>
            <a:off x="1043608" y="1628800"/>
            <a:ext cx="3223270" cy="301582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500"/>
              <a:buFont typeface="Calibri"/>
              <a:buNone/>
            </a:pPr>
            <a:r>
              <a:rPr b="1" lang="de-DE" sz="4500"/>
              <a:t>2026 outlook</a:t>
            </a:r>
            <a:br>
              <a:rPr b="1" lang="de-DE" sz="4500"/>
            </a:br>
            <a:br>
              <a:rPr b="1" lang="de-DE" sz="4500"/>
            </a:br>
            <a:endParaRPr b="1" sz="2200"/>
          </a:p>
        </p:txBody>
      </p:sp>
      <p:grpSp>
        <p:nvGrpSpPr>
          <p:cNvPr id="378" name="Google Shape;378;p9"/>
          <p:cNvGrpSpPr/>
          <p:nvPr/>
        </p:nvGrpSpPr>
        <p:grpSpPr>
          <a:xfrm>
            <a:off x="5354501" y="636006"/>
            <a:ext cx="2382918" cy="5476259"/>
            <a:chOff x="780215" y="14214"/>
            <a:chExt cx="2382918" cy="5476259"/>
          </a:xfrm>
        </p:grpSpPr>
        <p:sp>
          <p:nvSpPr>
            <p:cNvPr id="379" name="Google Shape;379;p9"/>
            <p:cNvSpPr/>
            <p:nvPr/>
          </p:nvSpPr>
          <p:spPr>
            <a:xfrm>
              <a:off x="780215" y="14214"/>
              <a:ext cx="667217" cy="667217"/>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9"/>
            <p:cNvSpPr/>
            <p:nvPr/>
          </p:nvSpPr>
          <p:spPr>
            <a:xfrm>
              <a:off x="920331" y="154329"/>
              <a:ext cx="386986" cy="386986"/>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9"/>
            <p:cNvSpPr/>
            <p:nvPr/>
          </p:nvSpPr>
          <p:spPr>
            <a:xfrm>
              <a:off x="1590407" y="14214"/>
              <a:ext cx="1572726" cy="66721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9"/>
            <p:cNvSpPr txBox="1"/>
            <p:nvPr/>
          </p:nvSpPr>
          <p:spPr>
            <a:xfrm>
              <a:off x="1590407" y="14214"/>
              <a:ext cx="1572726" cy="667217"/>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chemeClr val="dk1"/>
                </a:buClr>
                <a:buSzPts val="1100"/>
                <a:buFont typeface="Arial"/>
                <a:buNone/>
              </a:pPr>
              <a:r>
                <a:rPr lang="de-DE" sz="1100">
                  <a:solidFill>
                    <a:schemeClr val="dk1"/>
                  </a:solidFill>
                  <a:latin typeface="Arial"/>
                  <a:ea typeface="Arial"/>
                  <a:cs typeface="Arial"/>
                  <a:sym typeface="Arial"/>
                </a:rPr>
                <a:t>Research related: 18th Research Dialogue, and SBSTA 64 (June 2026)</a:t>
              </a:r>
              <a:endParaRPr sz="1100">
                <a:solidFill>
                  <a:schemeClr val="dk1"/>
                </a:solidFill>
                <a:latin typeface="Arial"/>
                <a:ea typeface="Arial"/>
                <a:cs typeface="Arial"/>
                <a:sym typeface="Arial"/>
              </a:endParaRPr>
            </a:p>
          </p:txBody>
        </p:sp>
        <p:sp>
          <p:nvSpPr>
            <p:cNvPr id="383" name="Google Shape;383;p9"/>
            <p:cNvSpPr/>
            <p:nvPr/>
          </p:nvSpPr>
          <p:spPr>
            <a:xfrm>
              <a:off x="780215" y="1617228"/>
              <a:ext cx="667217" cy="667217"/>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9"/>
            <p:cNvSpPr/>
            <p:nvPr/>
          </p:nvSpPr>
          <p:spPr>
            <a:xfrm>
              <a:off x="920331" y="1757343"/>
              <a:ext cx="386986" cy="386986"/>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9"/>
            <p:cNvSpPr/>
            <p:nvPr/>
          </p:nvSpPr>
          <p:spPr>
            <a:xfrm>
              <a:off x="1590407" y="1617228"/>
              <a:ext cx="1572726" cy="66721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9"/>
            <p:cNvSpPr txBox="1"/>
            <p:nvPr/>
          </p:nvSpPr>
          <p:spPr>
            <a:xfrm>
              <a:off x="1590407" y="1617228"/>
              <a:ext cx="1572726" cy="667217"/>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chemeClr val="dk1"/>
                </a:buClr>
                <a:buSzPts val="1100"/>
                <a:buFont typeface="Arial"/>
                <a:buNone/>
              </a:pPr>
              <a:r>
                <a:rPr lang="de-DE" sz="1100">
                  <a:solidFill>
                    <a:schemeClr val="dk1"/>
                  </a:solidFill>
                  <a:latin typeface="Arial"/>
                  <a:ea typeface="Arial"/>
                  <a:cs typeface="Arial"/>
                  <a:sym typeface="Arial"/>
                </a:rPr>
                <a:t>Earth Information Day 2026 at COP 31 (Submission deadline- August  2026)</a:t>
              </a:r>
              <a:endParaRPr sz="1100">
                <a:solidFill>
                  <a:schemeClr val="dk1"/>
                </a:solidFill>
                <a:latin typeface="Arial"/>
                <a:ea typeface="Arial"/>
                <a:cs typeface="Arial"/>
                <a:sym typeface="Arial"/>
              </a:endParaRPr>
            </a:p>
          </p:txBody>
        </p:sp>
        <p:sp>
          <p:nvSpPr>
            <p:cNvPr id="387" name="Google Shape;387;p9"/>
            <p:cNvSpPr/>
            <p:nvPr/>
          </p:nvSpPr>
          <p:spPr>
            <a:xfrm>
              <a:off x="780215" y="3220242"/>
              <a:ext cx="667217" cy="667217"/>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9"/>
            <p:cNvSpPr/>
            <p:nvPr/>
          </p:nvSpPr>
          <p:spPr>
            <a:xfrm>
              <a:off x="920331" y="3360358"/>
              <a:ext cx="386986" cy="386986"/>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9"/>
            <p:cNvSpPr/>
            <p:nvPr/>
          </p:nvSpPr>
          <p:spPr>
            <a:xfrm>
              <a:off x="1590407" y="3220242"/>
              <a:ext cx="1572726" cy="66721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9"/>
            <p:cNvSpPr txBox="1"/>
            <p:nvPr/>
          </p:nvSpPr>
          <p:spPr>
            <a:xfrm>
              <a:off x="1590407" y="3220242"/>
              <a:ext cx="1572726" cy="667217"/>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chemeClr val="dk1"/>
                </a:buClr>
                <a:buSzPts val="1100"/>
                <a:buFont typeface="Arial"/>
                <a:buNone/>
              </a:pPr>
              <a:r>
                <a:rPr lang="de-DE" sz="1100">
                  <a:solidFill>
                    <a:schemeClr val="dk1"/>
                  </a:solidFill>
                  <a:latin typeface="Arial"/>
                  <a:ea typeface="Arial"/>
                  <a:cs typeface="Arial"/>
                  <a:sym typeface="Arial"/>
                </a:rPr>
                <a:t>SBSTA 65 with a focus on systematic observations- Priority areas to be defined in advance</a:t>
              </a:r>
              <a:endParaRPr sz="1100">
                <a:solidFill>
                  <a:schemeClr val="dk1"/>
                </a:solidFill>
                <a:latin typeface="Arial"/>
                <a:ea typeface="Arial"/>
                <a:cs typeface="Arial"/>
                <a:sym typeface="Arial"/>
              </a:endParaRPr>
            </a:p>
          </p:txBody>
        </p:sp>
        <p:sp>
          <p:nvSpPr>
            <p:cNvPr id="391" name="Google Shape;391;p9"/>
            <p:cNvSpPr/>
            <p:nvPr/>
          </p:nvSpPr>
          <p:spPr>
            <a:xfrm>
              <a:off x="780215" y="4823256"/>
              <a:ext cx="667217" cy="667217"/>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9"/>
            <p:cNvSpPr/>
            <p:nvPr/>
          </p:nvSpPr>
          <p:spPr>
            <a:xfrm>
              <a:off x="920331" y="4963372"/>
              <a:ext cx="386986" cy="386986"/>
            </a:xfrm>
            <a:prstGeom prst="rect">
              <a:avLst/>
            </a:prstGeom>
            <a:blipFill rotWithShape="1">
              <a:blip r:embed="rId6">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9"/>
            <p:cNvSpPr/>
            <p:nvPr/>
          </p:nvSpPr>
          <p:spPr>
            <a:xfrm>
              <a:off x="1590407" y="4823256"/>
              <a:ext cx="1572726" cy="66721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9"/>
            <p:cNvSpPr txBox="1"/>
            <p:nvPr/>
          </p:nvSpPr>
          <p:spPr>
            <a:xfrm>
              <a:off x="1590407" y="4823256"/>
              <a:ext cx="1572726" cy="667217"/>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chemeClr val="dk1"/>
                </a:buClr>
                <a:buSzPts val="1100"/>
                <a:buFont typeface="Arial"/>
                <a:buNone/>
              </a:pPr>
              <a:r>
                <a:rPr lang="de-DE" sz="1100">
                  <a:solidFill>
                    <a:schemeClr val="dk1"/>
                  </a:solidFill>
                  <a:latin typeface="Arial"/>
                  <a:ea typeface="Arial"/>
                  <a:cs typeface="Arial"/>
                  <a:sym typeface="Arial"/>
                </a:rPr>
                <a:t>GST to commence at COP 31/CMA 8, Note timelines for submissions to be ably considered during technical dialogue (3months prior to commencement)</a:t>
              </a:r>
              <a:endParaRPr sz="1100">
                <a:solidFill>
                  <a:schemeClr val="dk1"/>
                </a:solidFill>
                <a:latin typeface="Arial"/>
                <a:ea typeface="Arial"/>
                <a:cs typeface="Arial"/>
                <a:sym typeface="Arial"/>
              </a:endParaRPr>
            </a:p>
          </p:txBody>
        </p:sp>
      </p:grpSp>
      <p:sp>
        <p:nvSpPr>
          <p:cNvPr id="395" name="Google Shape;395;p9"/>
          <p:cNvSpPr txBox="1"/>
          <p:nvPr/>
        </p:nvSpPr>
        <p:spPr>
          <a:xfrm>
            <a:off x="327550" y="3621275"/>
            <a:ext cx="4809600" cy="3170700"/>
          </a:xfrm>
          <a:prstGeom prst="rect">
            <a:avLst/>
          </a:prstGeom>
          <a:noFill/>
          <a:ln cap="flat" cmpd="sng" w="9525">
            <a:solidFill>
              <a:srgbClr val="222A35"/>
            </a:solidFill>
            <a:prstDash val="solid"/>
            <a:round/>
            <a:headEnd len="sm" w="sm" type="none"/>
            <a:tailEnd len="sm" w="sm" type="none"/>
          </a:ln>
        </p:spPr>
        <p:txBody>
          <a:bodyPr anchorCtr="0" anchor="t" bIns="45700" lIns="91425" spcFirstLastPara="1" rIns="91425" wrap="square" tIns="45700">
            <a:spAutoFit/>
          </a:bodyPr>
          <a:lstStyle/>
          <a:p>
            <a:pPr indent="-330200" lvl="0" marL="457200" rtl="0" algn="l">
              <a:lnSpc>
                <a:spcPct val="115000"/>
              </a:lnSpc>
              <a:spcBef>
                <a:spcPts val="1000"/>
              </a:spcBef>
              <a:spcAft>
                <a:spcPts val="0"/>
              </a:spcAft>
              <a:buClr>
                <a:schemeClr val="dk1"/>
              </a:buClr>
              <a:buSzPts val="1600"/>
              <a:buChar char="•"/>
            </a:pPr>
            <a:r>
              <a:rPr b="1" lang="de-DE" sz="1600">
                <a:solidFill>
                  <a:schemeClr val="dk1"/>
                </a:solidFill>
              </a:rPr>
              <a:t>What worked? What can be done?</a:t>
            </a:r>
            <a:endParaRPr b="1" sz="1600">
              <a:solidFill>
                <a:schemeClr val="dk1"/>
              </a:solidFill>
            </a:endParaRPr>
          </a:p>
          <a:p>
            <a:pPr indent="-330200" lvl="0" marL="457200" rtl="0" algn="l">
              <a:lnSpc>
                <a:spcPct val="115000"/>
              </a:lnSpc>
              <a:spcBef>
                <a:spcPts val="0"/>
              </a:spcBef>
              <a:spcAft>
                <a:spcPts val="0"/>
              </a:spcAft>
              <a:buClr>
                <a:schemeClr val="dk1"/>
              </a:buClr>
              <a:buSzPts val="1600"/>
              <a:buChar char="•"/>
            </a:pPr>
            <a:r>
              <a:rPr b="1" lang="de-DE" sz="1600">
                <a:solidFill>
                  <a:schemeClr val="dk1"/>
                </a:solidFill>
              </a:rPr>
              <a:t>Systematic engagement, including with thematic workstreams (requiring follow-up)</a:t>
            </a:r>
            <a:endParaRPr b="1" sz="1600">
              <a:solidFill>
                <a:schemeClr val="dk1"/>
              </a:solidFill>
            </a:endParaRPr>
          </a:p>
          <a:p>
            <a:pPr indent="-330200" lvl="0" marL="457200" rtl="0" algn="l">
              <a:lnSpc>
                <a:spcPct val="115000"/>
              </a:lnSpc>
              <a:spcBef>
                <a:spcPts val="0"/>
              </a:spcBef>
              <a:spcAft>
                <a:spcPts val="0"/>
              </a:spcAft>
              <a:buClr>
                <a:schemeClr val="dk1"/>
              </a:buClr>
              <a:buSzPts val="1600"/>
              <a:buChar char="•"/>
            </a:pPr>
            <a:r>
              <a:rPr b="1" lang="de-DE" sz="1600">
                <a:solidFill>
                  <a:schemeClr val="dk1"/>
                </a:solidFill>
              </a:rPr>
              <a:t>Collaboration on messaging for SBSTA and  COP incl foresight and with Parties</a:t>
            </a:r>
            <a:endParaRPr b="1" sz="1600">
              <a:solidFill>
                <a:schemeClr val="dk1"/>
              </a:solidFill>
            </a:endParaRPr>
          </a:p>
          <a:p>
            <a:pPr indent="-330200" lvl="0" marL="457200" rtl="0" algn="l">
              <a:lnSpc>
                <a:spcPct val="115000"/>
              </a:lnSpc>
              <a:spcBef>
                <a:spcPts val="0"/>
              </a:spcBef>
              <a:spcAft>
                <a:spcPts val="0"/>
              </a:spcAft>
              <a:buClr>
                <a:schemeClr val="dk1"/>
              </a:buClr>
              <a:buSzPts val="1600"/>
              <a:buChar char="•"/>
            </a:pPr>
            <a:r>
              <a:rPr b="1" lang="de-DE" sz="1600">
                <a:solidFill>
                  <a:schemeClr val="dk1"/>
                </a:solidFill>
              </a:rPr>
              <a:t>Expert contributions (through submissions-topics, infor note and as presenters</a:t>
            </a:r>
            <a:endParaRPr b="1" sz="1600">
              <a:solidFill>
                <a:schemeClr val="dk1"/>
              </a:solidFill>
            </a:endParaRPr>
          </a:p>
          <a:p>
            <a:pPr indent="-330200" lvl="0" marL="457200" rtl="0" algn="l">
              <a:lnSpc>
                <a:spcPct val="115000"/>
              </a:lnSpc>
              <a:spcBef>
                <a:spcPts val="0"/>
              </a:spcBef>
              <a:spcAft>
                <a:spcPts val="0"/>
              </a:spcAft>
              <a:buClr>
                <a:schemeClr val="dk1"/>
              </a:buClr>
              <a:buSzPts val="1600"/>
              <a:buChar char="•"/>
            </a:pPr>
            <a:r>
              <a:rPr b="1" lang="de-DE" sz="1600">
                <a:solidFill>
                  <a:schemeClr val="dk1"/>
                </a:solidFill>
              </a:rPr>
              <a:t>UN-wide coordination, e.g. on data governance</a:t>
            </a:r>
            <a:endParaRPr sz="16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NFCCC quote">
  <a:themeElements>
    <a:clrScheme name="UNFCCC quote 1">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 UNFCCC PowerPoint">
  <a:themeElements>
    <a:clrScheme name="blank 1">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UNFCCC_Master 70pt title">
  <a:themeElements>
    <a:clrScheme name="UNFCCC_Master 70pt title 1">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2026-02-06T11:15:10Z</dcterms:created>
  <dc:creator>Heather Maseko</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0x010100F83FB4640F4ECC4DB763D3A4E7453A9E</vt:lpwstr>
  </property>
  <property fmtid="{D5CDD505-2E9C-101B-9397-08002B2CF9AE}" pid="3" name="MediaServiceImageTags">
    <vt:lpwstr/>
  </property>
</Properties>
</file>