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2" r:id="rId1"/>
    <p:sldMasterId id="2147483718" r:id="rId2"/>
    <p:sldMasterId id="2147483734" r:id="rId3"/>
    <p:sldMasterId id="2147483738" r:id="rId4"/>
    <p:sldMasterId id="2147483758" r:id="rId5"/>
    <p:sldMasterId id="2147483770" r:id="rId6"/>
    <p:sldMasterId id="2147483772" r:id="rId7"/>
  </p:sldMasterIdLst>
  <p:notesMasterIdLst>
    <p:notesMasterId r:id="rId13"/>
  </p:notesMasterIdLst>
  <p:sldIdLst>
    <p:sldId id="256" r:id="rId8"/>
    <p:sldId id="2147483094" r:id="rId9"/>
    <p:sldId id="2147483096" r:id="rId10"/>
    <p:sldId id="2147483095" r:id="rId11"/>
    <p:sldId id="2147483097" r:id="rId12"/>
  </p:sldIdLst>
  <p:sldSz cx="12192000" cy="6858000"/>
  <p:notesSz cx="6858000" cy="9144000"/>
  <p:embeddedFontLst>
    <p:embeddedFont>
      <p:font typeface="Average" panose="020B0604020202020204" charset="0"/>
      <p:regular r:id="rId14"/>
    </p:embeddedFont>
    <p:embeddedFont>
      <p:font typeface="Barlow" panose="00000500000000000000" pitchFamily="2" charset="0"/>
      <p:regular r:id="rId15"/>
      <p:bold r:id="rId16"/>
      <p:italic r:id="rId17"/>
      <p:boldItalic r:id="rId18"/>
    </p:embeddedFont>
    <p:embeddedFont>
      <p:font typeface="Barlow Medium" panose="00000600000000000000" pitchFamily="2" charset="0"/>
      <p:regular r:id="rId19"/>
      <p:bold r:id="rId20"/>
      <p:italic r:id="rId21"/>
      <p:boldItalic r:id="rId22"/>
    </p:embeddedFont>
    <p:embeddedFont>
      <p:font typeface="Barlow SemiBold" panose="00000700000000000000" pitchFamily="2" charset="0"/>
      <p:regular r:id="rId23"/>
      <p:bold r:id="rId24"/>
      <p:italic r:id="rId25"/>
      <p:boldItalic r:id="rId26"/>
    </p:embeddedFont>
    <p:embeddedFont>
      <p:font typeface="Lobster" panose="00000500000000000000" pitchFamily="2" charset="0"/>
      <p:regular r:id="rId27"/>
    </p:embeddedFont>
    <p:embeddedFont>
      <p:font typeface="Montserrat" panose="00000500000000000000" pitchFamily="2" charset="0"/>
      <p:regular r:id="rId28"/>
      <p:bold r:id="rId29"/>
      <p:italic r:id="rId30"/>
      <p:boldItalic r:id="rId31"/>
    </p:embeddedFont>
    <p:embeddedFont>
      <p:font typeface="Montserrat Medium" panose="00000600000000000000" pitchFamily="2" charset="0"/>
      <p:regular r:id="rId32"/>
      <p:bold r:id="rId33"/>
      <p:italic r:id="rId34"/>
      <p:boldItalic r:id="rId35"/>
    </p:embeddedFont>
    <p:embeddedFont>
      <p:font typeface="Montserrat SemiBold" panose="00000700000000000000" pitchFamily="2" charset="0"/>
      <p:regular r:id="rId36"/>
      <p:bold r:id="rId37"/>
      <p:italic r:id="rId38"/>
      <p:boldItalic r:id="rId39"/>
    </p:embeddedFont>
    <p:embeddedFont>
      <p:font typeface="Verdana" panose="020B0604030504040204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464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9" Type="http://schemas.openxmlformats.org/officeDocument/2006/relationships/font" Target="fonts/font26.fntdata"/><Relationship Id="rId21" Type="http://schemas.openxmlformats.org/officeDocument/2006/relationships/font" Target="fonts/font8.fntdata"/><Relationship Id="rId34" Type="http://schemas.openxmlformats.org/officeDocument/2006/relationships/font" Target="fonts/font21.fntdata"/><Relationship Id="rId42" Type="http://schemas.openxmlformats.org/officeDocument/2006/relationships/font" Target="fonts/font29.fntdata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font" Target="fonts/font11.fntdata"/><Relationship Id="rId32" Type="http://schemas.openxmlformats.org/officeDocument/2006/relationships/font" Target="fonts/font19.fntdata"/><Relationship Id="rId37" Type="http://schemas.openxmlformats.org/officeDocument/2006/relationships/font" Target="fonts/font24.fntdata"/><Relationship Id="rId40" Type="http://schemas.openxmlformats.org/officeDocument/2006/relationships/font" Target="fonts/font27.fntdata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font" Target="fonts/font23.fntdata"/><Relationship Id="rId10" Type="http://schemas.openxmlformats.org/officeDocument/2006/relationships/slide" Target="slides/slide3.xml"/><Relationship Id="rId19" Type="http://schemas.openxmlformats.org/officeDocument/2006/relationships/font" Target="fonts/font6.fntdata"/><Relationship Id="rId31" Type="http://schemas.openxmlformats.org/officeDocument/2006/relationships/font" Target="fonts/font18.fntdata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font" Target="fonts/font22.fntdata"/><Relationship Id="rId43" Type="http://schemas.openxmlformats.org/officeDocument/2006/relationships/font" Target="fonts/font30.fntdata"/><Relationship Id="rId48" Type="http://schemas.microsoft.com/office/2016/11/relationships/changesInfo" Target="changesInfos/changesInfo1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font" Target="fonts/font20.fntdata"/><Relationship Id="rId38" Type="http://schemas.openxmlformats.org/officeDocument/2006/relationships/font" Target="fonts/font25.fntdata"/><Relationship Id="rId46" Type="http://schemas.openxmlformats.org/officeDocument/2006/relationships/theme" Target="theme/theme1.xml"/><Relationship Id="rId20" Type="http://schemas.openxmlformats.org/officeDocument/2006/relationships/font" Target="fonts/font7.fntdata"/><Relationship Id="rId41" Type="http://schemas.openxmlformats.org/officeDocument/2006/relationships/font" Target="fonts/font2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anne Mecklenburg" userId="c4755cf7-0a5d-4675-99c7-80149bf55f4c" providerId="ADAL" clId="{AB05F791-D73E-4681-8560-0EDCF3BFB99A}"/>
    <pc:docChg chg="custSel modSld">
      <pc:chgData name="Susanne Mecklenburg" userId="c4755cf7-0a5d-4675-99c7-80149bf55f4c" providerId="ADAL" clId="{AB05F791-D73E-4681-8560-0EDCF3BFB99A}" dt="2026-02-11T12:13:00.837" v="122" actId="20577"/>
      <pc:docMkLst>
        <pc:docMk/>
      </pc:docMkLst>
      <pc:sldChg chg="modSp mod">
        <pc:chgData name="Susanne Mecklenburg" userId="c4755cf7-0a5d-4675-99c7-80149bf55f4c" providerId="ADAL" clId="{AB05F791-D73E-4681-8560-0EDCF3BFB99A}" dt="2026-02-11T12:13:00.837" v="122" actId="20577"/>
        <pc:sldMkLst>
          <pc:docMk/>
          <pc:sldMk cId="3567416562" sldId="2147483095"/>
        </pc:sldMkLst>
        <pc:spChg chg="mod">
          <ac:chgData name="Susanne Mecklenburg" userId="c4755cf7-0a5d-4675-99c7-80149bf55f4c" providerId="ADAL" clId="{AB05F791-D73E-4681-8560-0EDCF3BFB99A}" dt="2026-02-11T12:13:00.837" v="122" actId="20577"/>
          <ac:spMkLst>
            <pc:docMk/>
            <pc:sldMk cId="3567416562" sldId="2147483095"/>
            <ac:spMk id="2" creationId="{2C75393F-7C34-B536-3CEB-57A8620DB097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c:spPr>
          <c:explosion val="5"/>
          <c:dPt>
            <c:idx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741F-47C1-9996-DF6877D07366}"/>
              </c:ext>
            </c:extLst>
          </c:dPt>
          <c:dPt>
            <c:idx val="1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741F-47C1-9996-DF6877D07366}"/>
              </c:ext>
            </c:extLst>
          </c:dPt>
          <c:dPt>
            <c:idx val="2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741F-47C1-9996-DF6877D07366}"/>
              </c:ext>
            </c:extLst>
          </c:dPt>
          <c:dPt>
            <c:idx val="3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741F-47C1-9996-DF6877D07366}"/>
              </c:ext>
            </c:extLst>
          </c:dPt>
          <c:dPt>
            <c:idx val="4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741F-47C1-9996-DF6877D07366}"/>
              </c:ext>
            </c:extLst>
          </c:dPt>
          <c:dPt>
            <c:idx val="5"/>
            <c:bubble3D val="0"/>
            <c:spPr>
              <a:solidFill>
                <a:srgbClr val="FBAB1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B-741F-47C1-9996-DF6877D07366}"/>
              </c:ext>
            </c:extLst>
          </c:dPt>
          <c:dPt>
            <c:idx val="6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D-741F-47C1-9996-DF6877D07366}"/>
              </c:ext>
            </c:extLst>
          </c:dPt>
          <c:dPt>
            <c:idx val="7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F-741F-47C1-9996-DF6877D07366}"/>
              </c:ext>
            </c:extLst>
          </c:dPt>
          <c:dPt>
            <c:idx val="8"/>
            <c:bubble3D val="0"/>
            <c:spPr>
              <a:solidFill>
                <a:srgbClr val="F1666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1-741F-47C1-9996-DF6877D07366}"/>
              </c:ext>
            </c:extLst>
          </c:dPt>
          <c:dPt>
            <c:idx val="9"/>
            <c:bubble3D val="0"/>
            <c:spPr>
              <a:solidFill>
                <a:srgbClr val="ED1B2F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3-741F-47C1-9996-DF6877D07366}"/>
              </c:ext>
            </c:extLst>
          </c:dPt>
          <c:dPt>
            <c:idx val="10"/>
            <c:bubble3D val="0"/>
            <c:spPr>
              <a:solidFill>
                <a:srgbClr val="CF1D39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5-741F-47C1-9996-DF6877D07366}"/>
              </c:ext>
            </c:extLst>
          </c:dPt>
          <c:dPt>
            <c:idx val="11"/>
            <c:bubble3D val="0"/>
            <c:spPr>
              <a:solidFill>
                <a:srgbClr val="96013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7-741F-47C1-9996-DF6877D07366}"/>
              </c:ext>
            </c:extLst>
          </c:dPt>
          <c:dPt>
            <c:idx val="12"/>
            <c:bubble3D val="0"/>
            <c:spPr>
              <a:solidFill>
                <a:srgbClr val="6DCFF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9-741F-47C1-9996-DF6877D07366}"/>
              </c:ext>
            </c:extLst>
          </c:dPt>
          <c:dPt>
            <c:idx val="13"/>
            <c:bubble3D val="0"/>
            <c:spPr>
              <a:solidFill>
                <a:srgbClr val="009BDB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B-741F-47C1-9996-DF6877D07366}"/>
              </c:ext>
            </c:extLst>
          </c:dPt>
          <c:dPt>
            <c:idx val="14"/>
            <c:bubble3D val="0"/>
            <c:spPr>
              <a:solidFill>
                <a:srgbClr val="00619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D-741F-47C1-9996-DF6877D07366}"/>
              </c:ext>
            </c:extLst>
          </c:dPt>
          <c:dPt>
            <c:idx val="15"/>
            <c:bubble3D val="0"/>
            <c:spPr>
              <a:solidFill>
                <a:srgbClr val="1E337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F-741F-47C1-9996-DF6877D07366}"/>
              </c:ext>
            </c:extLst>
          </c:dPt>
          <c:dPt>
            <c:idx val="16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1-741F-47C1-9996-DF6877D07366}"/>
              </c:ext>
            </c:extLst>
          </c:dPt>
          <c:dPt>
            <c:idx val="17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3-741F-47C1-9996-DF6877D07366}"/>
              </c:ext>
            </c:extLst>
          </c:dPt>
          <c:dPt>
            <c:idx val="18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5-741F-47C1-9996-DF6877D07366}"/>
              </c:ext>
            </c:extLst>
          </c:dPt>
          <c:dPt>
            <c:idx val="19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7-741F-47C1-9996-DF6877D07366}"/>
              </c:ext>
            </c:extLst>
          </c:dPt>
          <c:dPt>
            <c:idx val="20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9-741F-47C1-9996-DF6877D07366}"/>
              </c:ext>
            </c:extLst>
          </c:dPt>
          <c:dPt>
            <c:idx val="21"/>
            <c:bubble3D val="0"/>
            <c:spPr>
              <a:solidFill>
                <a:srgbClr val="FFDE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B-741F-47C1-9996-DF6877D07366}"/>
              </c:ext>
            </c:extLst>
          </c:dPt>
          <c:dPt>
            <c:idx val="22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D-741F-47C1-9996-DF6877D07366}"/>
              </c:ext>
            </c:extLst>
          </c:dPt>
          <c:dPt>
            <c:idx val="23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F-741F-47C1-9996-DF6877D0736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741F-47C1-9996-DF6877D0736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41F-47C1-9996-DF6877D0736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741F-47C1-9996-DF6877D0736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741F-47C1-9996-DF6877D07366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741F-47C1-9996-DF6877D07366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741F-47C1-9996-DF6877D07366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741F-47C1-9996-DF6877D07366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741F-47C1-9996-DF6877D07366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1-741F-47C1-9996-DF6877D07366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741F-47C1-9996-DF6877D07366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741F-47C1-9996-DF6877D07366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7-741F-47C1-9996-DF6877D07366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9-741F-47C1-9996-DF6877D07366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741F-47C1-9996-DF6877D07366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D-741F-47C1-9996-DF6877D07366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F-741F-47C1-9996-DF6877D07366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1-741F-47C1-9996-DF6877D07366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3-741F-47C1-9996-DF6877D07366}"/>
                </c:ext>
              </c:extLst>
            </c:dLbl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5-741F-47C1-9996-DF6877D07366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7-741F-47C1-9996-DF6877D07366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9-741F-47C1-9996-DF6877D07366}"/>
                </c:ext>
              </c:extLst>
            </c:dLbl>
            <c:dLbl>
              <c:idx val="2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B-741F-47C1-9996-DF6877D07366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D-741F-47C1-9996-DF6877D07366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F-741F-47C1-9996-DF6877D073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sng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741F-47C1-9996-DF6877D0736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u="sng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  <c:spPr>
        <a:solidFill>
          <a:schemeClr val="accent1">
            <a:alpha val="30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916454801487282E-2"/>
          <c:y val="5.9660478663425089E-2"/>
          <c:w val="0.93792021248511792"/>
          <c:h val="0.593915137966616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1504-4AAD-8BCA-155C626759E1}"/>
              </c:ext>
            </c:extLst>
          </c:dPt>
          <c:dPt>
            <c:idx val="1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504-4AAD-8BCA-155C626759E1}"/>
              </c:ext>
            </c:extLst>
          </c:dPt>
          <c:dPt>
            <c:idx val="2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1504-4AAD-8BCA-155C626759E1}"/>
              </c:ext>
            </c:extLst>
          </c:dPt>
          <c:dPt>
            <c:idx val="3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1504-4AAD-8BCA-155C626759E1}"/>
              </c:ext>
            </c:extLst>
          </c:dPt>
          <c:dPt>
            <c:idx val="4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1504-4AAD-8BCA-155C626759E1}"/>
              </c:ext>
            </c:extLst>
          </c:dPt>
          <c:dPt>
            <c:idx val="5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1504-4AAD-8BCA-155C626759E1}"/>
              </c:ext>
            </c:extLst>
          </c:dPt>
          <c:dPt>
            <c:idx val="6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1504-4AAD-8BCA-155C626759E1}"/>
              </c:ext>
            </c:extLst>
          </c:dPt>
          <c:dPt>
            <c:idx val="7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1504-4AAD-8BCA-155C626759E1}"/>
              </c:ext>
            </c:extLst>
          </c:dPt>
          <c:dPt>
            <c:idx val="8"/>
            <c:invertIfNegative val="0"/>
            <c:bubble3D val="0"/>
            <c:spPr>
              <a:solidFill>
                <a:srgbClr val="F1666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1504-4AAD-8BCA-155C626759E1}"/>
              </c:ext>
            </c:extLst>
          </c:dPt>
          <c:dPt>
            <c:idx val="9"/>
            <c:invertIfNegative val="0"/>
            <c:bubble3D val="0"/>
            <c:spPr>
              <a:solidFill>
                <a:srgbClr val="ED1B2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1504-4AAD-8BCA-155C626759E1}"/>
              </c:ext>
            </c:extLst>
          </c:dPt>
          <c:dPt>
            <c:idx val="10"/>
            <c:invertIfNegative val="0"/>
            <c:bubble3D val="0"/>
            <c:spPr>
              <a:solidFill>
                <a:srgbClr val="CF1D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1504-4AAD-8BCA-155C626759E1}"/>
              </c:ext>
            </c:extLst>
          </c:dPt>
          <c:dPt>
            <c:idx val="11"/>
            <c:invertIfNegative val="0"/>
            <c:bubble3D val="0"/>
            <c:spPr>
              <a:solidFill>
                <a:srgbClr val="96013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1504-4AAD-8BCA-155C626759E1}"/>
              </c:ext>
            </c:extLst>
          </c:dPt>
          <c:dPt>
            <c:idx val="12"/>
            <c:invertIfNegative val="0"/>
            <c:bubble3D val="0"/>
            <c:spPr>
              <a:solidFill>
                <a:srgbClr val="6DCFF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9-1504-4AAD-8BCA-155C626759E1}"/>
              </c:ext>
            </c:extLst>
          </c:dPt>
          <c:dPt>
            <c:idx val="13"/>
            <c:invertIfNegative val="0"/>
            <c:bubble3D val="0"/>
            <c:spPr>
              <a:solidFill>
                <a:srgbClr val="009BDB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B-1504-4AAD-8BCA-155C626759E1}"/>
              </c:ext>
            </c:extLst>
          </c:dPt>
          <c:dPt>
            <c:idx val="14"/>
            <c:invertIfNegative val="0"/>
            <c:bubble3D val="0"/>
            <c:spPr>
              <a:solidFill>
                <a:srgbClr val="00619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D-1504-4AAD-8BCA-155C626759E1}"/>
              </c:ext>
            </c:extLst>
          </c:dPt>
          <c:dPt>
            <c:idx val="15"/>
            <c:invertIfNegative val="0"/>
            <c:bubble3D val="0"/>
            <c:spPr>
              <a:solidFill>
                <a:srgbClr val="1E337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F-1504-4AAD-8BCA-155C626759E1}"/>
              </c:ext>
            </c:extLst>
          </c:dPt>
          <c:dPt>
            <c:idx val="16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1-1504-4AAD-8BCA-155C626759E1}"/>
              </c:ext>
            </c:extLst>
          </c:dPt>
          <c:dPt>
            <c:idx val="17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3-1504-4AAD-8BCA-155C626759E1}"/>
              </c:ext>
            </c:extLst>
          </c:dPt>
          <c:dPt>
            <c:idx val="18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5-1504-4AAD-8BCA-155C626759E1}"/>
              </c:ext>
            </c:extLst>
          </c:dPt>
          <c:dPt>
            <c:idx val="19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7-1504-4AAD-8BCA-155C626759E1}"/>
              </c:ext>
            </c:extLst>
          </c:dPt>
          <c:dPt>
            <c:idx val="20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9-1504-4AAD-8BCA-155C626759E1}"/>
              </c:ext>
            </c:extLst>
          </c:dPt>
          <c:dPt>
            <c:idx val="21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B-1504-4AAD-8BCA-155C626759E1}"/>
              </c:ext>
            </c:extLst>
          </c:dPt>
          <c:dPt>
            <c:idx val="22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D-1504-4AAD-8BCA-155C626759E1}"/>
              </c:ext>
            </c:extLst>
          </c:dPt>
          <c:dPt>
            <c:idx val="23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F-1504-4AAD-8BCA-155C626759E1}"/>
              </c:ext>
            </c:extLst>
          </c:dPt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1504-4AAD-8BCA-155C626759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gapDepth val="10"/>
        <c:shape val="box"/>
        <c:axId val="1929698128"/>
        <c:axId val="1929700880"/>
        <c:axId val="0"/>
      </c:bar3DChart>
      <c:catAx>
        <c:axId val="1929698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spc="150" normalizeH="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29700880"/>
        <c:crosses val="autoZero"/>
        <c:auto val="1"/>
        <c:lblAlgn val="ctr"/>
        <c:lblOffset val="100"/>
        <c:noMultiLvlLbl val="0"/>
      </c:catAx>
      <c:valAx>
        <c:axId val="192970088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29698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5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defRPr sz="1197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1197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  <a:sp3d/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>
      <cs:styleClr val="0"/>
    </cs:fillRef>
    <cs:effectRef idx="0"/>
    <cs:fontRef idx="minor">
      <a:schemeClr val="dk1"/>
    </cs:fontRef>
    <cs:spPr>
      <a:solidFill>
        <a:schemeClr val="phClr">
          <a:alpha val="30000"/>
        </a:schemeClr>
      </a:solidFill>
      <a:sp3d/>
    </cs:spPr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lumMod val="60000"/>
            <a:lumOff val="40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lumMod val="50000"/>
            <a:lumOff val="5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9.png"/><Relationship Id="rId18" Type="http://schemas.openxmlformats.org/officeDocument/2006/relationships/image" Target="../media/image54.png"/><Relationship Id="rId26" Type="http://schemas.openxmlformats.org/officeDocument/2006/relationships/image" Target="../media/image58.png"/><Relationship Id="rId3" Type="http://schemas.openxmlformats.org/officeDocument/2006/relationships/image" Target="../media/image41.png"/><Relationship Id="rId21" Type="http://schemas.openxmlformats.org/officeDocument/2006/relationships/image" Target="../media/image56.png"/><Relationship Id="rId7" Type="http://schemas.openxmlformats.org/officeDocument/2006/relationships/image" Target="../media/image44.png"/><Relationship Id="rId12" Type="http://schemas.openxmlformats.org/officeDocument/2006/relationships/image" Target="../media/image48.png"/><Relationship Id="rId17" Type="http://schemas.openxmlformats.org/officeDocument/2006/relationships/image" Target="../media/image53.png"/><Relationship Id="rId25" Type="http://schemas.openxmlformats.org/officeDocument/2006/relationships/image" Target="../media/image35.emf"/><Relationship Id="rId2" Type="http://schemas.openxmlformats.org/officeDocument/2006/relationships/image" Target="../media/image40.png"/><Relationship Id="rId16" Type="http://schemas.openxmlformats.org/officeDocument/2006/relationships/image" Target="../media/image52.png"/><Relationship Id="rId20" Type="http://schemas.openxmlformats.org/officeDocument/2006/relationships/image" Target="../media/image55.png"/><Relationship Id="rId29" Type="http://schemas.openxmlformats.org/officeDocument/2006/relationships/image" Target="../media/image6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3.png"/><Relationship Id="rId11" Type="http://schemas.openxmlformats.org/officeDocument/2006/relationships/image" Target="../media/image47.png"/><Relationship Id="rId24" Type="http://schemas.openxmlformats.org/officeDocument/2006/relationships/image" Target="../media/image34.png"/><Relationship Id="rId5" Type="http://schemas.openxmlformats.org/officeDocument/2006/relationships/image" Target="../media/image15.png"/><Relationship Id="rId15" Type="http://schemas.openxmlformats.org/officeDocument/2006/relationships/image" Target="../media/image51.png"/><Relationship Id="rId23" Type="http://schemas.openxmlformats.org/officeDocument/2006/relationships/image" Target="../media/image57.png"/><Relationship Id="rId28" Type="http://schemas.openxmlformats.org/officeDocument/2006/relationships/image" Target="../media/image60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42.png"/><Relationship Id="rId9" Type="http://schemas.openxmlformats.org/officeDocument/2006/relationships/image" Target="../media/image46.png"/><Relationship Id="rId14" Type="http://schemas.openxmlformats.org/officeDocument/2006/relationships/image" Target="../media/image50.png"/><Relationship Id="rId22" Type="http://schemas.openxmlformats.org/officeDocument/2006/relationships/image" Target="../media/image32.png"/><Relationship Id="rId27" Type="http://schemas.openxmlformats.org/officeDocument/2006/relationships/image" Target="../media/image59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66.png"/><Relationship Id="rId18" Type="http://schemas.openxmlformats.org/officeDocument/2006/relationships/image" Target="../media/image54.png"/><Relationship Id="rId26" Type="http://schemas.openxmlformats.org/officeDocument/2006/relationships/image" Target="../media/image68.png"/><Relationship Id="rId3" Type="http://schemas.openxmlformats.org/officeDocument/2006/relationships/image" Target="../media/image13.png"/><Relationship Id="rId21" Type="http://schemas.openxmlformats.org/officeDocument/2006/relationships/image" Target="../media/image31.png"/><Relationship Id="rId7" Type="http://schemas.openxmlformats.org/officeDocument/2006/relationships/image" Target="../media/image17.png"/><Relationship Id="rId12" Type="http://schemas.openxmlformats.org/officeDocument/2006/relationships/image" Target="../media/image65.png"/><Relationship Id="rId17" Type="http://schemas.openxmlformats.org/officeDocument/2006/relationships/image" Target="../media/image27.png"/><Relationship Id="rId25" Type="http://schemas.openxmlformats.org/officeDocument/2006/relationships/image" Target="../media/image35.emf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20" Type="http://schemas.openxmlformats.org/officeDocument/2006/relationships/image" Target="../media/image67.png"/><Relationship Id="rId29" Type="http://schemas.openxmlformats.org/officeDocument/2006/relationships/image" Target="../media/image6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3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23" Type="http://schemas.openxmlformats.org/officeDocument/2006/relationships/image" Target="../media/image57.png"/><Relationship Id="rId28" Type="http://schemas.openxmlformats.org/officeDocument/2006/relationships/image" Target="../media/image60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62.png"/><Relationship Id="rId9" Type="http://schemas.openxmlformats.org/officeDocument/2006/relationships/image" Target="../media/image64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59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74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7" Type="http://schemas.openxmlformats.org/officeDocument/2006/relationships/image" Target="../media/image72.svg"/><Relationship Id="rId2" Type="http://schemas.openxmlformats.org/officeDocument/2006/relationships/image" Target="../media/image75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72.svg"/><Relationship Id="rId2" Type="http://schemas.openxmlformats.org/officeDocument/2006/relationships/image" Target="../media/image77.jp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0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72.svg"/><Relationship Id="rId2" Type="http://schemas.openxmlformats.org/officeDocument/2006/relationships/image" Target="../media/image78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0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82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image" Target="../media/image39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image" Target="../media/image38.jpe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29" Type="http://schemas.openxmlformats.org/officeDocument/2006/relationships/image" Target="../media/image3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emf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37.png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51.png"/><Relationship Id="rId26" Type="http://schemas.openxmlformats.org/officeDocument/2006/relationships/image" Target="../media/image57.png"/><Relationship Id="rId3" Type="http://schemas.openxmlformats.org/officeDocument/2006/relationships/image" Target="../media/image60.png"/><Relationship Id="rId21" Type="http://schemas.openxmlformats.org/officeDocument/2006/relationships/image" Target="../media/image54.png"/><Relationship Id="rId7" Type="http://schemas.openxmlformats.org/officeDocument/2006/relationships/image" Target="../media/image89.png"/><Relationship Id="rId12" Type="http://schemas.openxmlformats.org/officeDocument/2006/relationships/image" Target="../media/image90.png"/><Relationship Id="rId17" Type="http://schemas.openxmlformats.org/officeDocument/2006/relationships/image" Target="../media/image50.png"/><Relationship Id="rId25" Type="http://schemas.openxmlformats.org/officeDocument/2006/relationships/image" Target="../media/image32.png"/><Relationship Id="rId2" Type="http://schemas.openxmlformats.org/officeDocument/2006/relationships/image" Target="../media/image87.jpeg"/><Relationship Id="rId16" Type="http://schemas.openxmlformats.org/officeDocument/2006/relationships/image" Target="../media/image92.png"/><Relationship Id="rId20" Type="http://schemas.openxmlformats.org/officeDocument/2006/relationships/image" Target="../media/image53.png"/><Relationship Id="rId29" Type="http://schemas.openxmlformats.org/officeDocument/2006/relationships/image" Target="../media/image58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24" Type="http://schemas.openxmlformats.org/officeDocument/2006/relationships/image" Target="../media/image56.png"/><Relationship Id="rId5" Type="http://schemas.openxmlformats.org/officeDocument/2006/relationships/image" Target="../media/image40.png"/><Relationship Id="rId15" Type="http://schemas.openxmlformats.org/officeDocument/2006/relationships/image" Target="../media/image91.png"/><Relationship Id="rId23" Type="http://schemas.openxmlformats.org/officeDocument/2006/relationships/image" Target="../media/image93.png"/><Relationship Id="rId28" Type="http://schemas.openxmlformats.org/officeDocument/2006/relationships/image" Target="../media/image35.emf"/><Relationship Id="rId10" Type="http://schemas.openxmlformats.org/officeDocument/2006/relationships/image" Target="../media/image44.png"/><Relationship Id="rId19" Type="http://schemas.openxmlformats.org/officeDocument/2006/relationships/image" Target="../media/image52.png"/><Relationship Id="rId4" Type="http://schemas.openxmlformats.org/officeDocument/2006/relationships/image" Target="../media/image88.png"/><Relationship Id="rId9" Type="http://schemas.openxmlformats.org/officeDocument/2006/relationships/image" Target="../media/image43.png"/><Relationship Id="rId14" Type="http://schemas.openxmlformats.org/officeDocument/2006/relationships/image" Target="../media/image47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59.pn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51.png"/><Relationship Id="rId26" Type="http://schemas.openxmlformats.org/officeDocument/2006/relationships/image" Target="../media/image57.png"/><Relationship Id="rId3" Type="http://schemas.openxmlformats.org/officeDocument/2006/relationships/image" Target="../media/image60.png"/><Relationship Id="rId21" Type="http://schemas.openxmlformats.org/officeDocument/2006/relationships/image" Target="../media/image54.png"/><Relationship Id="rId7" Type="http://schemas.openxmlformats.org/officeDocument/2006/relationships/image" Target="../media/image89.png"/><Relationship Id="rId12" Type="http://schemas.openxmlformats.org/officeDocument/2006/relationships/image" Target="../media/image90.png"/><Relationship Id="rId17" Type="http://schemas.openxmlformats.org/officeDocument/2006/relationships/image" Target="../media/image50.png"/><Relationship Id="rId25" Type="http://schemas.openxmlformats.org/officeDocument/2006/relationships/image" Target="../media/image32.png"/><Relationship Id="rId2" Type="http://schemas.openxmlformats.org/officeDocument/2006/relationships/image" Target="../media/image87.jpeg"/><Relationship Id="rId16" Type="http://schemas.openxmlformats.org/officeDocument/2006/relationships/image" Target="../media/image92.png"/><Relationship Id="rId20" Type="http://schemas.openxmlformats.org/officeDocument/2006/relationships/image" Target="../media/image53.png"/><Relationship Id="rId29" Type="http://schemas.openxmlformats.org/officeDocument/2006/relationships/image" Target="../media/image58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24" Type="http://schemas.openxmlformats.org/officeDocument/2006/relationships/image" Target="../media/image56.png"/><Relationship Id="rId5" Type="http://schemas.openxmlformats.org/officeDocument/2006/relationships/image" Target="../media/image40.png"/><Relationship Id="rId15" Type="http://schemas.openxmlformats.org/officeDocument/2006/relationships/image" Target="../media/image91.png"/><Relationship Id="rId23" Type="http://schemas.openxmlformats.org/officeDocument/2006/relationships/image" Target="../media/image93.png"/><Relationship Id="rId28" Type="http://schemas.openxmlformats.org/officeDocument/2006/relationships/image" Target="../media/image35.emf"/><Relationship Id="rId10" Type="http://schemas.openxmlformats.org/officeDocument/2006/relationships/image" Target="../media/image44.png"/><Relationship Id="rId19" Type="http://schemas.openxmlformats.org/officeDocument/2006/relationships/image" Target="../media/image52.png"/><Relationship Id="rId4" Type="http://schemas.openxmlformats.org/officeDocument/2006/relationships/image" Target="../media/image88.png"/><Relationship Id="rId9" Type="http://schemas.openxmlformats.org/officeDocument/2006/relationships/image" Target="../media/image43.png"/><Relationship Id="rId14" Type="http://schemas.openxmlformats.org/officeDocument/2006/relationships/image" Target="../media/image47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59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51.png"/><Relationship Id="rId26" Type="http://schemas.openxmlformats.org/officeDocument/2006/relationships/image" Target="../media/image57.png"/><Relationship Id="rId3" Type="http://schemas.openxmlformats.org/officeDocument/2006/relationships/image" Target="../media/image60.png"/><Relationship Id="rId21" Type="http://schemas.openxmlformats.org/officeDocument/2006/relationships/image" Target="../media/image54.png"/><Relationship Id="rId7" Type="http://schemas.openxmlformats.org/officeDocument/2006/relationships/image" Target="../media/image89.png"/><Relationship Id="rId12" Type="http://schemas.openxmlformats.org/officeDocument/2006/relationships/image" Target="../media/image90.png"/><Relationship Id="rId17" Type="http://schemas.openxmlformats.org/officeDocument/2006/relationships/image" Target="../media/image50.png"/><Relationship Id="rId25" Type="http://schemas.openxmlformats.org/officeDocument/2006/relationships/image" Target="../media/image32.png"/><Relationship Id="rId2" Type="http://schemas.openxmlformats.org/officeDocument/2006/relationships/image" Target="../media/image87.jpeg"/><Relationship Id="rId16" Type="http://schemas.openxmlformats.org/officeDocument/2006/relationships/image" Target="../media/image92.png"/><Relationship Id="rId20" Type="http://schemas.openxmlformats.org/officeDocument/2006/relationships/image" Target="../media/image53.png"/><Relationship Id="rId29" Type="http://schemas.openxmlformats.org/officeDocument/2006/relationships/image" Target="../media/image58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41.png"/><Relationship Id="rId11" Type="http://schemas.openxmlformats.org/officeDocument/2006/relationships/image" Target="../media/image45.png"/><Relationship Id="rId24" Type="http://schemas.openxmlformats.org/officeDocument/2006/relationships/image" Target="../media/image56.png"/><Relationship Id="rId5" Type="http://schemas.openxmlformats.org/officeDocument/2006/relationships/image" Target="../media/image40.png"/><Relationship Id="rId15" Type="http://schemas.openxmlformats.org/officeDocument/2006/relationships/image" Target="../media/image91.png"/><Relationship Id="rId23" Type="http://schemas.openxmlformats.org/officeDocument/2006/relationships/image" Target="../media/image93.png"/><Relationship Id="rId28" Type="http://schemas.openxmlformats.org/officeDocument/2006/relationships/image" Target="../media/image35.emf"/><Relationship Id="rId10" Type="http://schemas.openxmlformats.org/officeDocument/2006/relationships/image" Target="../media/image44.png"/><Relationship Id="rId19" Type="http://schemas.openxmlformats.org/officeDocument/2006/relationships/image" Target="../media/image52.png"/><Relationship Id="rId4" Type="http://schemas.openxmlformats.org/officeDocument/2006/relationships/image" Target="../media/image88.png"/><Relationship Id="rId9" Type="http://schemas.openxmlformats.org/officeDocument/2006/relationships/image" Target="../media/image43.png"/><Relationship Id="rId14" Type="http://schemas.openxmlformats.org/officeDocument/2006/relationships/image" Target="../media/image47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59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image" Target="../media/image39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image" Target="../media/image38.jpe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29" Type="http://schemas.openxmlformats.org/officeDocument/2006/relationships/image" Target="../media/image3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28" Type="http://schemas.openxmlformats.org/officeDocument/2006/relationships/image" Target="../media/image35.emf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Relationship Id="rId27" Type="http://schemas.openxmlformats.org/officeDocument/2006/relationships/image" Target="../media/image34.png"/><Relationship Id="rId30" Type="http://schemas.openxmlformats.org/officeDocument/2006/relationships/image" Target="../media/image37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image" Target="../media/image101.png"/><Relationship Id="rId18" Type="http://schemas.openxmlformats.org/officeDocument/2006/relationships/image" Target="../media/image105.png"/><Relationship Id="rId26" Type="http://schemas.openxmlformats.org/officeDocument/2006/relationships/image" Target="../media/image58.png"/><Relationship Id="rId3" Type="http://schemas.openxmlformats.org/officeDocument/2006/relationships/image" Target="../media/image95.png"/><Relationship Id="rId21" Type="http://schemas.openxmlformats.org/officeDocument/2006/relationships/image" Target="../media/image107.png"/><Relationship Id="rId7" Type="http://schemas.openxmlformats.org/officeDocument/2006/relationships/image" Target="../media/image29.png"/><Relationship Id="rId12" Type="http://schemas.openxmlformats.org/officeDocument/2006/relationships/image" Target="../media/image45.png"/><Relationship Id="rId17" Type="http://schemas.openxmlformats.org/officeDocument/2006/relationships/image" Target="../media/image104.png"/><Relationship Id="rId25" Type="http://schemas.openxmlformats.org/officeDocument/2006/relationships/image" Target="../media/image111.png"/><Relationship Id="rId2" Type="http://schemas.openxmlformats.org/officeDocument/2006/relationships/image" Target="../media/image94.png"/><Relationship Id="rId16" Type="http://schemas.openxmlformats.org/officeDocument/2006/relationships/image" Target="../media/image103.png"/><Relationship Id="rId20" Type="http://schemas.openxmlformats.org/officeDocument/2006/relationships/image" Target="../media/image51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32.png"/><Relationship Id="rId11" Type="http://schemas.openxmlformats.org/officeDocument/2006/relationships/image" Target="../media/image100.png"/><Relationship Id="rId24" Type="http://schemas.openxmlformats.org/officeDocument/2006/relationships/image" Target="../media/image110.png"/><Relationship Id="rId5" Type="http://schemas.openxmlformats.org/officeDocument/2006/relationships/image" Target="../media/image97.png"/><Relationship Id="rId15" Type="http://schemas.openxmlformats.org/officeDocument/2006/relationships/image" Target="../media/image102.png"/><Relationship Id="rId23" Type="http://schemas.openxmlformats.org/officeDocument/2006/relationships/image" Target="../media/image109.png"/><Relationship Id="rId28" Type="http://schemas.openxmlformats.org/officeDocument/2006/relationships/image" Target="../media/image112.png"/><Relationship Id="rId10" Type="http://schemas.openxmlformats.org/officeDocument/2006/relationships/image" Target="../media/image99.png"/><Relationship Id="rId19" Type="http://schemas.openxmlformats.org/officeDocument/2006/relationships/image" Target="../media/image106.png"/><Relationship Id="rId4" Type="http://schemas.openxmlformats.org/officeDocument/2006/relationships/image" Target="../media/image96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Relationship Id="rId22" Type="http://schemas.openxmlformats.org/officeDocument/2006/relationships/image" Target="../media/image108.png"/><Relationship Id="rId27" Type="http://schemas.openxmlformats.org/officeDocument/2006/relationships/image" Target="../media/image3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(CEOS)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01750" y="2265730"/>
            <a:ext cx="8288157" cy="2756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2"/>
          <p:cNvPicPr preferRelativeResize="0"/>
          <p:nvPr/>
        </p:nvPicPr>
        <p:blipFill rotWithShape="1">
          <a:blip r:embed="rId3">
            <a:alphaModFix/>
          </a:blip>
          <a:srcRect b="-113"/>
          <a:stretch/>
        </p:blipFill>
        <p:spPr>
          <a:xfrm rot="10800000" flipH="1">
            <a:off x="2824280" y="4824248"/>
            <a:ext cx="5391556" cy="2038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2" descr="A picture containing natur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77344" y="-1"/>
            <a:ext cx="3714656" cy="268681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/>
          <p:nvPr/>
        </p:nvSpPr>
        <p:spPr>
          <a:xfrm flipH="1">
            <a:off x="5456394" y="1968439"/>
            <a:ext cx="6751471" cy="4901119"/>
          </a:xfrm>
          <a:custGeom>
            <a:avLst/>
            <a:gdLst/>
            <a:ahLst/>
            <a:cxnLst/>
            <a:rect l="l" t="t" r="r" b="b"/>
            <a:pathLst>
              <a:path w="6751471" h="4901119" extrusionOk="0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 flipH="1">
            <a:off x="-4784" y="-14542"/>
            <a:ext cx="12199164" cy="6874921"/>
          </a:xfrm>
          <a:custGeom>
            <a:avLst/>
            <a:gdLst/>
            <a:ahLst/>
            <a:cxnLst/>
            <a:rect l="l" t="t" r="r" b="b"/>
            <a:pathLst>
              <a:path w="14761910" h="6836301" extrusionOk="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845" y="5532418"/>
            <a:ext cx="2337760" cy="12875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6">
            <a:alphaModFix amt="34000"/>
          </a:blip>
          <a:srcRect l="32582" t="2399" r="8554" b="-8773"/>
          <a:stretch/>
        </p:blipFill>
        <p:spPr>
          <a:xfrm rot="5400000">
            <a:off x="5734286" y="-1016167"/>
            <a:ext cx="5455273" cy="7480884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 rotWithShape="1">
          <a:blip r:embed="rId6">
            <a:alphaModFix amt="34000"/>
          </a:blip>
          <a:srcRect l="54016" t="36081" r="11355" b="673"/>
          <a:stretch/>
        </p:blipFill>
        <p:spPr>
          <a:xfrm rot="-5400000">
            <a:off x="5792642" y="4819952"/>
            <a:ext cx="1719709" cy="2366806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176047" y="175938"/>
            <a:ext cx="6157185" cy="3972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Montserrat"/>
              <a:buNone/>
              <a:defRPr sz="800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7">
            <a:alphaModFix/>
          </a:blip>
          <a:srcRect r="65873"/>
          <a:stretch/>
        </p:blipFill>
        <p:spPr>
          <a:xfrm>
            <a:off x="-418625" y="3902750"/>
            <a:ext cx="1554175" cy="20387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7" name="Google Shape;17;p2"/>
          <p:cNvPicPr preferRelativeResize="0"/>
          <p:nvPr/>
        </p:nvPicPr>
        <p:blipFill rotWithShape="1">
          <a:blip r:embed="rId8">
            <a:alphaModFix/>
          </a:blip>
          <a:srcRect l="34128"/>
          <a:stretch/>
        </p:blipFill>
        <p:spPr>
          <a:xfrm>
            <a:off x="1135555" y="3902750"/>
            <a:ext cx="2999990" cy="203877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2" y="144617"/>
            <a:ext cx="9567863" cy="46166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3" y="863602"/>
            <a:ext cx="11663363" cy="5337175"/>
          </a:xfrm>
          <a:prstGeom prst="rect">
            <a:avLst/>
          </a:prstGeom>
        </p:spPr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89553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65740" y="996104"/>
            <a:ext cx="11664000" cy="5097600"/>
          </a:xfrm>
          <a:prstGeom prst="rect">
            <a:avLst/>
          </a:prstGeom>
        </p:spPr>
        <p:txBody>
          <a:bodyPr/>
          <a:lstStyle>
            <a:lvl1pPr marL="284978" indent="-284978">
              <a:spcBef>
                <a:spcPts val="431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baseline="0"/>
            </a:lvl1pPr>
            <a:lvl2pPr marL="1074122" marR="0" indent="0" algn="l" defTabSz="1212565" rtl="0" eaLnBrk="1" fontAlgn="base" latinLnBrk="0" hangingPunct="1">
              <a:lnSpc>
                <a:spcPct val="119000"/>
              </a:lnSpc>
              <a:spcBef>
                <a:spcPts val="572"/>
              </a:spcBef>
              <a:spcAft>
                <a:spcPct val="0"/>
              </a:spcAft>
              <a:buClr>
                <a:srgbClr val="0070C0"/>
              </a:buClr>
              <a:buSzTx/>
              <a:buFont typeface="Verdana" panose="020B0604030504040204" pitchFamily="34" charset="0"/>
              <a:buChar char="─"/>
              <a:tabLst/>
              <a:defRPr/>
            </a:lvl2pPr>
            <a:lvl3pPr marL="2245513" indent="-378926"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marL="285750" indent="-285750">
              <a:spcBef>
                <a:spcPts val="432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2388"/>
              <a:t>First level. </a:t>
            </a:r>
          </a:p>
          <a:p>
            <a:pPr marL="1074122" marR="0" lvl="1" indent="0" algn="l" defTabSz="1212565" rtl="0" eaLnBrk="1" fontAlgn="base" latinLnBrk="0" hangingPunct="1">
              <a:lnSpc>
                <a:spcPct val="119000"/>
              </a:lnSpc>
              <a:spcBef>
                <a:spcPts val="572"/>
              </a:spcBef>
              <a:spcAft>
                <a:spcPct val="0"/>
              </a:spcAft>
              <a:buClr>
                <a:srgbClr val="0070C0"/>
              </a:buClr>
              <a:buSzTx/>
              <a:buFont typeface="Verdana" panose="020B0604030504040204" pitchFamily="34" charset="0"/>
              <a:buChar char="─"/>
              <a:tabLst/>
              <a:defRPr/>
            </a:pPr>
            <a:r>
              <a:rPr lang="en-GB" sz="2388"/>
              <a:t> </a:t>
            </a:r>
            <a:r>
              <a:rPr lang="en-US" sz="2388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0502" y="144617"/>
            <a:ext cx="9567863" cy="46166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477275"/>
      </p:ext>
    </p:extLst>
  </p:cSld>
  <p:clrMapOvr>
    <a:masterClrMapping/>
  </p:clrMapOvr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65740" y="996104"/>
            <a:ext cx="11664000" cy="5097600"/>
          </a:xfrm>
          <a:prstGeom prst="rect">
            <a:avLst/>
          </a:prstGeom>
        </p:spPr>
        <p:txBody>
          <a:bodyPr/>
          <a:lstStyle>
            <a:lvl1pPr marL="284978" indent="-284978">
              <a:spcBef>
                <a:spcPts val="431"/>
              </a:spcBef>
              <a:buClr>
                <a:srgbClr val="0070C0"/>
              </a:buClr>
              <a:buFont typeface="Arial" panose="020B0604020202020204" pitchFamily="34" charset="0"/>
              <a:buChar char="•"/>
              <a:defRPr baseline="0"/>
            </a:lvl1pPr>
            <a:lvl2pPr marL="1074122" marR="0" indent="0" algn="l" defTabSz="1212565" rtl="0" eaLnBrk="1" fontAlgn="base" latinLnBrk="0" hangingPunct="1">
              <a:lnSpc>
                <a:spcPct val="119000"/>
              </a:lnSpc>
              <a:spcBef>
                <a:spcPts val="572"/>
              </a:spcBef>
              <a:spcAft>
                <a:spcPct val="0"/>
              </a:spcAft>
              <a:buClr>
                <a:srgbClr val="0070C0"/>
              </a:buClr>
              <a:buSzTx/>
              <a:buFont typeface="Verdana" panose="020B0604030504040204" pitchFamily="34" charset="0"/>
              <a:buChar char="─"/>
              <a:tabLst/>
              <a:defRPr/>
            </a:lvl2pPr>
            <a:lvl3pPr marL="2245513" indent="-378926"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marL="285750" indent="-285750">
              <a:spcBef>
                <a:spcPts val="432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en-GB" sz="2388"/>
              <a:t>First level. </a:t>
            </a:r>
          </a:p>
          <a:p>
            <a:pPr marL="1074122" marR="0" lvl="1" indent="0" algn="l" defTabSz="1212565" rtl="0" eaLnBrk="1" fontAlgn="base" latinLnBrk="0" hangingPunct="1">
              <a:lnSpc>
                <a:spcPct val="119000"/>
              </a:lnSpc>
              <a:spcBef>
                <a:spcPts val="572"/>
              </a:spcBef>
              <a:spcAft>
                <a:spcPct val="0"/>
              </a:spcAft>
              <a:buClr>
                <a:srgbClr val="0070C0"/>
              </a:buClr>
              <a:buSzTx/>
              <a:buFont typeface="Verdana" panose="020B0604030504040204" pitchFamily="34" charset="0"/>
              <a:buChar char="─"/>
              <a:tabLst/>
              <a:defRPr/>
            </a:pPr>
            <a:r>
              <a:rPr lang="en-GB" sz="2388"/>
              <a:t> </a:t>
            </a:r>
            <a:r>
              <a:rPr lang="en-US" sz="2388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0502" y="144617"/>
            <a:ext cx="9567863" cy="46166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86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528832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14920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793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314E7-1838-4F5A-BA32-C4AC7F0A5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9FD051-F29B-4167-91D8-F4CB2144A45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388"/>
          </a:p>
        </p:txBody>
      </p:sp>
    </p:spTree>
    <p:extLst>
      <p:ext uri="{BB962C8B-B14F-4D97-AF65-F5344CB8AC3E}">
        <p14:creationId xmlns:p14="http://schemas.microsoft.com/office/powerpoint/2010/main" val="2384465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B39C2E6-DF9C-8B43-949C-3E395FB76895}"/>
              </a:ext>
            </a:extLst>
          </p:cNvPr>
          <p:cNvSpPr/>
          <p:nvPr userDrawn="1"/>
        </p:nvSpPr>
        <p:spPr>
          <a:xfrm>
            <a:off x="0" y="0"/>
            <a:ext cx="12192000" cy="6857998"/>
          </a:xfrm>
          <a:prstGeom prst="rect">
            <a:avLst/>
          </a:prstGeom>
          <a:solidFill>
            <a:srgbClr val="001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0946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38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9461413-4A7E-4C46-BBF2-CAB77E6E954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6688" y="6569736"/>
            <a:ext cx="8660215" cy="129618"/>
            <a:chOff x="1076500" y="4469696"/>
            <a:chExt cx="9628745" cy="144114"/>
          </a:xfrm>
        </p:grpSpPr>
        <p:pic>
          <p:nvPicPr>
            <p:cNvPr id="6" name="Picture 5" descr="de.png">
              <a:extLst>
                <a:ext uri="{FF2B5EF4-FFF2-40B4-BE49-F238E27FC236}">
                  <a16:creationId xmlns:a16="http://schemas.microsoft.com/office/drawing/2014/main" id="{D163852A-3987-3C4B-9BEF-7FE85E034D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 descr="at.png">
              <a:extLst>
                <a:ext uri="{FF2B5EF4-FFF2-40B4-BE49-F238E27FC236}">
                  <a16:creationId xmlns:a16="http://schemas.microsoft.com/office/drawing/2014/main" id="{5A47B4BC-567A-8342-8ADB-38B7EBCF33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Picture 7" descr="be.png">
              <a:extLst>
                <a:ext uri="{FF2B5EF4-FFF2-40B4-BE49-F238E27FC236}">
                  <a16:creationId xmlns:a16="http://schemas.microsoft.com/office/drawing/2014/main" id="{CF06F7DA-F2A7-C446-917D-643CC2B37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8" descr="dk.png">
              <a:extLst>
                <a:ext uri="{FF2B5EF4-FFF2-40B4-BE49-F238E27FC236}">
                  <a16:creationId xmlns:a16="http://schemas.microsoft.com/office/drawing/2014/main" id="{F9B88A19-65FC-F440-B70B-1FF116FAEE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 descr="es.png">
              <a:extLst>
                <a:ext uri="{FF2B5EF4-FFF2-40B4-BE49-F238E27FC236}">
                  <a16:creationId xmlns:a16="http://schemas.microsoft.com/office/drawing/2014/main" id="{D59E2A91-0EA5-E64C-A13A-73DD2159F9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 descr="ee.png">
              <a:extLst>
                <a:ext uri="{FF2B5EF4-FFF2-40B4-BE49-F238E27FC236}">
                  <a16:creationId xmlns:a16="http://schemas.microsoft.com/office/drawing/2014/main" id="{FD701799-DA6D-174A-8AF4-592DEE9413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 descr="fi.png">
              <a:extLst>
                <a:ext uri="{FF2B5EF4-FFF2-40B4-BE49-F238E27FC236}">
                  <a16:creationId xmlns:a16="http://schemas.microsoft.com/office/drawing/2014/main" id="{FC8EA5D5-DB94-2942-8496-D33956D1A9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 descr="fr.png">
              <a:extLst>
                <a:ext uri="{FF2B5EF4-FFF2-40B4-BE49-F238E27FC236}">
                  <a16:creationId xmlns:a16="http://schemas.microsoft.com/office/drawing/2014/main" id="{E6471DE5-3503-B44E-96F7-70B5C3D7C1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 descr="gr.png">
              <a:extLst>
                <a:ext uri="{FF2B5EF4-FFF2-40B4-BE49-F238E27FC236}">
                  <a16:creationId xmlns:a16="http://schemas.microsoft.com/office/drawing/2014/main" id="{B7AC89B6-DE36-0D49-AC1B-BF97134415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14" descr="hu.png">
              <a:extLst>
                <a:ext uri="{FF2B5EF4-FFF2-40B4-BE49-F238E27FC236}">
                  <a16:creationId xmlns:a16="http://schemas.microsoft.com/office/drawing/2014/main" id="{2B7016DB-03EA-7A47-A6E4-A111076CFE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 descr="ie.png">
              <a:extLst>
                <a:ext uri="{FF2B5EF4-FFF2-40B4-BE49-F238E27FC236}">
                  <a16:creationId xmlns:a16="http://schemas.microsoft.com/office/drawing/2014/main" id="{38B974D5-88E1-9143-BA85-7696BF4A04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" name="Picture 16" descr="it.png">
              <a:extLst>
                <a:ext uri="{FF2B5EF4-FFF2-40B4-BE49-F238E27FC236}">
                  <a16:creationId xmlns:a16="http://schemas.microsoft.com/office/drawing/2014/main" id="{CC2099AB-EFBD-D34E-96F4-047BA7F72F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" name="Picture 17" descr="lu.png">
              <a:extLst>
                <a:ext uri="{FF2B5EF4-FFF2-40B4-BE49-F238E27FC236}">
                  <a16:creationId xmlns:a16="http://schemas.microsoft.com/office/drawing/2014/main" id="{FB53878F-41C8-0F40-A918-8E12CF9300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" name="Picture 18" descr="no.png">
              <a:extLst>
                <a:ext uri="{FF2B5EF4-FFF2-40B4-BE49-F238E27FC236}">
                  <a16:creationId xmlns:a16="http://schemas.microsoft.com/office/drawing/2014/main" id="{C804E214-43B1-424C-9A8B-832DFC58C0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0" name="Picture 19" descr="nl.png">
              <a:extLst>
                <a:ext uri="{FF2B5EF4-FFF2-40B4-BE49-F238E27FC236}">
                  <a16:creationId xmlns:a16="http://schemas.microsoft.com/office/drawing/2014/main" id="{29B855F2-7A7E-C047-8362-586988A7ED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1" name="Picture 20" descr="pl.png">
              <a:extLst>
                <a:ext uri="{FF2B5EF4-FFF2-40B4-BE49-F238E27FC236}">
                  <a16:creationId xmlns:a16="http://schemas.microsoft.com/office/drawing/2014/main" id="{C478D330-AF07-5A45-B21F-268BB40604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" name="Picture 21" descr="pt.png">
              <a:extLst>
                <a:ext uri="{FF2B5EF4-FFF2-40B4-BE49-F238E27FC236}">
                  <a16:creationId xmlns:a16="http://schemas.microsoft.com/office/drawing/2014/main" id="{BA50EA6B-3FB1-8F46-B918-05D39E5C62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3" name="Picture 22" descr="cz.png">
              <a:extLst>
                <a:ext uri="{FF2B5EF4-FFF2-40B4-BE49-F238E27FC236}">
                  <a16:creationId xmlns:a16="http://schemas.microsoft.com/office/drawing/2014/main" id="{91D7C37E-6082-2946-BBCA-E89103AEED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4" name="Picture 23" descr="ro.png">
              <a:extLst>
                <a:ext uri="{FF2B5EF4-FFF2-40B4-BE49-F238E27FC236}">
                  <a16:creationId xmlns:a16="http://schemas.microsoft.com/office/drawing/2014/main" id="{2FE832C2-691C-8040-8A22-4BFC214541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" name="Picture 24" descr="se.png">
              <a:extLst>
                <a:ext uri="{FF2B5EF4-FFF2-40B4-BE49-F238E27FC236}">
                  <a16:creationId xmlns:a16="http://schemas.microsoft.com/office/drawing/2014/main" id="{EA2B531A-BCF7-B144-956B-9EA928A685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6" name="Picture 25" descr="ch.png">
              <a:extLst>
                <a:ext uri="{FF2B5EF4-FFF2-40B4-BE49-F238E27FC236}">
                  <a16:creationId xmlns:a16="http://schemas.microsoft.com/office/drawing/2014/main" id="{A316B12A-BBE5-9246-B5D3-57FB048457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7" name="Picture 26" descr="uk.png">
              <a:extLst>
                <a:ext uri="{FF2B5EF4-FFF2-40B4-BE49-F238E27FC236}">
                  <a16:creationId xmlns:a16="http://schemas.microsoft.com/office/drawing/2014/main" id="{E852D61B-7B4A-3C4F-8C2F-801EFB25C0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E123BCA-AAC1-9A4B-ACE9-F0AA335A4B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81BA997-FC47-B047-94A4-BC3EE0D95C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30" name="Picture 29" descr="ca.png">
              <a:extLst>
                <a:ext uri="{FF2B5EF4-FFF2-40B4-BE49-F238E27FC236}">
                  <a16:creationId xmlns:a16="http://schemas.microsoft.com/office/drawing/2014/main" id="{0B595DD1-DC45-514E-88E3-0957F387C5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1" name="Picture 30" descr="si.png">
              <a:extLst>
                <a:ext uri="{FF2B5EF4-FFF2-40B4-BE49-F238E27FC236}">
                  <a16:creationId xmlns:a16="http://schemas.microsoft.com/office/drawing/2014/main" id="{67D573A3-B037-1749-B7D6-4DDA1DEE2F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35BA47F5-B1ED-F44F-BEBD-7E3DB9AE6285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D8ADB2A-34A2-8842-BC7E-1B8B92D241CF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sp>
        <p:nvSpPr>
          <p:cNvPr id="34" name="Rectangle 6">
            <a:extLst>
              <a:ext uri="{FF2B5EF4-FFF2-40B4-BE49-F238E27FC236}">
                <a16:creationId xmlns:a16="http://schemas.microsoft.com/office/drawing/2014/main" id="{BCF505C9-857F-4CCE-B94A-7D11A1F2970B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18261" y="172713"/>
            <a:ext cx="1011322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2784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38422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B39C2E6-DF9C-8B43-949C-3E395FB76895}"/>
              </a:ext>
            </a:extLst>
          </p:cNvPr>
          <p:cNvSpPr/>
          <p:nvPr userDrawn="1"/>
        </p:nvSpPr>
        <p:spPr>
          <a:xfrm>
            <a:off x="0" y="0"/>
            <a:ext cx="12192000" cy="6857998"/>
          </a:xfrm>
          <a:prstGeom prst="rect">
            <a:avLst/>
          </a:prstGeom>
          <a:solidFill>
            <a:srgbClr val="001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0946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388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9461413-4A7E-4C46-BBF2-CAB77E6E954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6688" y="6569736"/>
            <a:ext cx="8660215" cy="129618"/>
            <a:chOff x="1076500" y="4469696"/>
            <a:chExt cx="9628745" cy="144114"/>
          </a:xfrm>
        </p:grpSpPr>
        <p:pic>
          <p:nvPicPr>
            <p:cNvPr id="6" name="Picture 5" descr="de.png">
              <a:extLst>
                <a:ext uri="{FF2B5EF4-FFF2-40B4-BE49-F238E27FC236}">
                  <a16:creationId xmlns:a16="http://schemas.microsoft.com/office/drawing/2014/main" id="{D163852A-3987-3C4B-9BEF-7FE85E034D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" name="Picture 6" descr="at.png">
              <a:extLst>
                <a:ext uri="{FF2B5EF4-FFF2-40B4-BE49-F238E27FC236}">
                  <a16:creationId xmlns:a16="http://schemas.microsoft.com/office/drawing/2014/main" id="{5A47B4BC-567A-8342-8ADB-38B7EBCF33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Picture 7" descr="be.png">
              <a:extLst>
                <a:ext uri="{FF2B5EF4-FFF2-40B4-BE49-F238E27FC236}">
                  <a16:creationId xmlns:a16="http://schemas.microsoft.com/office/drawing/2014/main" id="{CF06F7DA-F2A7-C446-917D-643CC2B379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" name="Picture 8" descr="dk.png">
              <a:extLst>
                <a:ext uri="{FF2B5EF4-FFF2-40B4-BE49-F238E27FC236}">
                  <a16:creationId xmlns:a16="http://schemas.microsoft.com/office/drawing/2014/main" id="{F9B88A19-65FC-F440-B70B-1FF116FAEE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Picture 9" descr="es.png">
              <a:extLst>
                <a:ext uri="{FF2B5EF4-FFF2-40B4-BE49-F238E27FC236}">
                  <a16:creationId xmlns:a16="http://schemas.microsoft.com/office/drawing/2014/main" id="{D59E2A91-0EA5-E64C-A13A-73DD2159F9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 descr="ee.png">
              <a:extLst>
                <a:ext uri="{FF2B5EF4-FFF2-40B4-BE49-F238E27FC236}">
                  <a16:creationId xmlns:a16="http://schemas.microsoft.com/office/drawing/2014/main" id="{FD701799-DA6D-174A-8AF4-592DEE9413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2" name="Picture 11" descr="fi.png">
              <a:extLst>
                <a:ext uri="{FF2B5EF4-FFF2-40B4-BE49-F238E27FC236}">
                  <a16:creationId xmlns:a16="http://schemas.microsoft.com/office/drawing/2014/main" id="{FC8EA5D5-DB94-2942-8496-D33956D1A9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3" name="Picture 12" descr="fr.png">
              <a:extLst>
                <a:ext uri="{FF2B5EF4-FFF2-40B4-BE49-F238E27FC236}">
                  <a16:creationId xmlns:a16="http://schemas.microsoft.com/office/drawing/2014/main" id="{E6471DE5-3503-B44E-96F7-70B5C3D7C1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Picture 13" descr="gr.png">
              <a:extLst>
                <a:ext uri="{FF2B5EF4-FFF2-40B4-BE49-F238E27FC236}">
                  <a16:creationId xmlns:a16="http://schemas.microsoft.com/office/drawing/2014/main" id="{B7AC89B6-DE36-0D49-AC1B-BF97134415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14" descr="hu.png">
              <a:extLst>
                <a:ext uri="{FF2B5EF4-FFF2-40B4-BE49-F238E27FC236}">
                  <a16:creationId xmlns:a16="http://schemas.microsoft.com/office/drawing/2014/main" id="{2B7016DB-03EA-7A47-A6E4-A111076CFE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Picture 15" descr="ie.png">
              <a:extLst>
                <a:ext uri="{FF2B5EF4-FFF2-40B4-BE49-F238E27FC236}">
                  <a16:creationId xmlns:a16="http://schemas.microsoft.com/office/drawing/2014/main" id="{38B974D5-88E1-9143-BA85-7696BF4A04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" name="Picture 16" descr="it.png">
              <a:extLst>
                <a:ext uri="{FF2B5EF4-FFF2-40B4-BE49-F238E27FC236}">
                  <a16:creationId xmlns:a16="http://schemas.microsoft.com/office/drawing/2014/main" id="{CC2099AB-EFBD-D34E-96F4-047BA7F72F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" name="Picture 17" descr="lu.png">
              <a:extLst>
                <a:ext uri="{FF2B5EF4-FFF2-40B4-BE49-F238E27FC236}">
                  <a16:creationId xmlns:a16="http://schemas.microsoft.com/office/drawing/2014/main" id="{FB53878F-41C8-0F40-A918-8E12CF9300C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" name="Picture 18" descr="no.png">
              <a:extLst>
                <a:ext uri="{FF2B5EF4-FFF2-40B4-BE49-F238E27FC236}">
                  <a16:creationId xmlns:a16="http://schemas.microsoft.com/office/drawing/2014/main" id="{C804E214-43B1-424C-9A8B-832DFC58C0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0" name="Picture 19" descr="nl.png">
              <a:extLst>
                <a:ext uri="{FF2B5EF4-FFF2-40B4-BE49-F238E27FC236}">
                  <a16:creationId xmlns:a16="http://schemas.microsoft.com/office/drawing/2014/main" id="{29B855F2-7A7E-C047-8362-586988A7ED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1" name="Picture 20" descr="pl.png">
              <a:extLst>
                <a:ext uri="{FF2B5EF4-FFF2-40B4-BE49-F238E27FC236}">
                  <a16:creationId xmlns:a16="http://schemas.microsoft.com/office/drawing/2014/main" id="{C478D330-AF07-5A45-B21F-268BB40604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" name="Picture 21" descr="pt.png">
              <a:extLst>
                <a:ext uri="{FF2B5EF4-FFF2-40B4-BE49-F238E27FC236}">
                  <a16:creationId xmlns:a16="http://schemas.microsoft.com/office/drawing/2014/main" id="{BA50EA6B-3FB1-8F46-B918-05D39E5C62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3" name="Picture 22" descr="cz.png">
              <a:extLst>
                <a:ext uri="{FF2B5EF4-FFF2-40B4-BE49-F238E27FC236}">
                  <a16:creationId xmlns:a16="http://schemas.microsoft.com/office/drawing/2014/main" id="{91D7C37E-6082-2946-BBCA-E89103AEED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4" name="Picture 23" descr="ro.png">
              <a:extLst>
                <a:ext uri="{FF2B5EF4-FFF2-40B4-BE49-F238E27FC236}">
                  <a16:creationId xmlns:a16="http://schemas.microsoft.com/office/drawing/2014/main" id="{2FE832C2-691C-8040-8A22-4BFC214541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5" name="Picture 24" descr="se.png">
              <a:extLst>
                <a:ext uri="{FF2B5EF4-FFF2-40B4-BE49-F238E27FC236}">
                  <a16:creationId xmlns:a16="http://schemas.microsoft.com/office/drawing/2014/main" id="{EA2B531A-BCF7-B144-956B-9EA928A685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6" name="Picture 25" descr="ch.png">
              <a:extLst>
                <a:ext uri="{FF2B5EF4-FFF2-40B4-BE49-F238E27FC236}">
                  <a16:creationId xmlns:a16="http://schemas.microsoft.com/office/drawing/2014/main" id="{A316B12A-BBE5-9246-B5D3-57FB048457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7" name="Picture 26" descr="uk.png">
              <a:extLst>
                <a:ext uri="{FF2B5EF4-FFF2-40B4-BE49-F238E27FC236}">
                  <a16:creationId xmlns:a16="http://schemas.microsoft.com/office/drawing/2014/main" id="{E852D61B-7B4A-3C4F-8C2F-801EFB25C04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FE123BCA-AAC1-9A4B-ACE9-F0AA335A4B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81BA997-FC47-B047-94A4-BC3EE0D95C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30" name="Picture 29" descr="ca.png">
              <a:extLst>
                <a:ext uri="{FF2B5EF4-FFF2-40B4-BE49-F238E27FC236}">
                  <a16:creationId xmlns:a16="http://schemas.microsoft.com/office/drawing/2014/main" id="{0B595DD1-DC45-514E-88E3-0957F387C5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1" name="Picture 30" descr="si.png">
              <a:extLst>
                <a:ext uri="{FF2B5EF4-FFF2-40B4-BE49-F238E27FC236}">
                  <a16:creationId xmlns:a16="http://schemas.microsoft.com/office/drawing/2014/main" id="{67D573A3-B037-1749-B7D6-4DDA1DEE2F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35BA47F5-B1ED-F44F-BEBD-7E3DB9AE6285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D8ADB2A-34A2-8842-BC7E-1B8B92D241CF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448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B2B2E7-BCE3-4EC1-AD51-3894C5284D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5411" y="154800"/>
            <a:ext cx="10081234" cy="565200"/>
          </a:xfrm>
        </p:spPr>
        <p:txBody>
          <a:bodyPr/>
          <a:lstStyle>
            <a:lvl1pPr algn="l">
              <a:defRPr sz="2992"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84322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(WGClimate)">
  <p:cSld name="Title Slide_1">
    <p:bg>
      <p:bgPr>
        <a:solidFill>
          <a:schemeClr val="dk2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 flipH="1">
            <a:off x="7882594" y="5706539"/>
            <a:ext cx="6751471" cy="4901119"/>
          </a:xfrm>
          <a:custGeom>
            <a:avLst/>
            <a:gdLst/>
            <a:ahLst/>
            <a:cxnLst/>
            <a:rect l="l" t="t" r="r" b="b"/>
            <a:pathLst>
              <a:path w="6751471" h="4901119" extrusionOk="0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3"/>
          <p:cNvSpPr/>
          <p:nvPr/>
        </p:nvSpPr>
        <p:spPr>
          <a:xfrm flipH="1">
            <a:off x="-10031326" y="-4219917"/>
            <a:ext cx="12215481" cy="6870483"/>
          </a:xfrm>
          <a:custGeom>
            <a:avLst/>
            <a:gdLst/>
            <a:ahLst/>
            <a:cxnLst/>
            <a:rect l="l" t="t" r="r" b="b"/>
            <a:pathLst>
              <a:path w="14761910" h="6836301" extrusionOk="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4474" y="198875"/>
            <a:ext cx="2217500" cy="12213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2" name="Google Shape;22;p3"/>
          <p:cNvPicPr preferRelativeResize="0"/>
          <p:nvPr/>
        </p:nvPicPr>
        <p:blipFill rotWithShape="1">
          <a:blip r:embed="rId3">
            <a:alphaModFix amt="58999"/>
          </a:blip>
          <a:srcRect l="11054" t="37272" r="40715" b="-20377"/>
          <a:stretch/>
        </p:blipFill>
        <p:spPr>
          <a:xfrm rot="5400000">
            <a:off x="8967750" y="3607650"/>
            <a:ext cx="2826600" cy="361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2072700" y="1886575"/>
            <a:ext cx="8046600" cy="23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 Medium"/>
              <a:buNone/>
              <a:defRPr sz="600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grpSp>
        <p:nvGrpSpPr>
          <p:cNvPr id="24" name="Google Shape;24;p3"/>
          <p:cNvGrpSpPr/>
          <p:nvPr/>
        </p:nvGrpSpPr>
        <p:grpSpPr>
          <a:xfrm>
            <a:off x="8662376" y="198875"/>
            <a:ext cx="3384923" cy="1059125"/>
            <a:chOff x="-7013547" y="6156743"/>
            <a:chExt cx="4139060" cy="1295091"/>
          </a:xfrm>
        </p:grpSpPr>
        <p:pic>
          <p:nvPicPr>
            <p:cNvPr id="25" name="Google Shape;25;p3"/>
            <p:cNvPicPr preferRelativeResize="0"/>
            <p:nvPr/>
          </p:nvPicPr>
          <p:blipFill rotWithShape="1">
            <a:blip r:embed="rId4">
              <a:alphaModFix/>
            </a:blip>
            <a:srcRect l="10790" t="22772" r="65874" b="23006"/>
            <a:stretch/>
          </p:blipFill>
          <p:spPr>
            <a:xfrm>
              <a:off x="-7013547" y="6156743"/>
              <a:ext cx="1245077" cy="1295091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  <p:pic>
          <p:nvPicPr>
            <p:cNvPr id="26" name="Google Shape;26;p3"/>
            <p:cNvPicPr preferRelativeResize="0"/>
            <p:nvPr/>
          </p:nvPicPr>
          <p:blipFill rotWithShape="1">
            <a:blip r:embed="rId5">
              <a:alphaModFix/>
            </a:blip>
            <a:srcRect l="34127" t="31914" r="11634" b="28523"/>
            <a:stretch/>
          </p:blipFill>
          <p:spPr>
            <a:xfrm>
              <a:off x="-5768470" y="6375042"/>
              <a:ext cx="2893983" cy="944944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</p:pic>
      </p:grpSp>
      <p:sp>
        <p:nvSpPr>
          <p:cNvPr id="27" name="Google Shape;27;p3"/>
          <p:cNvSpPr txBox="1"/>
          <p:nvPr/>
        </p:nvSpPr>
        <p:spPr>
          <a:xfrm>
            <a:off x="0" y="5919000"/>
            <a:ext cx="2444100" cy="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>
                <a:solidFill>
                  <a:schemeClr val="lt1"/>
                </a:solidFill>
                <a:latin typeface="Lobster"/>
                <a:ea typeface="Lobster"/>
                <a:cs typeface="Lobster"/>
                <a:sym typeface="Lobster"/>
              </a:rPr>
              <a:t>WGClimate</a:t>
            </a:r>
            <a:endParaRPr sz="2100" b="1">
              <a:solidFill>
                <a:schemeClr val="lt1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The Joint CEOS-CGMS Working Group on Climate</a:t>
            </a:r>
            <a:endParaRPr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3158400" y="5706550"/>
            <a:ext cx="5875200" cy="11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WGClimate-24 &amp; GHG-TT-6</a:t>
            </a:r>
            <a:endParaRPr sz="2100" b="1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9 - 12 February, 2026</a:t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ESA ECSAT, Harwell, UK</a:t>
            </a:r>
            <a:endParaRPr sz="180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9">
            <a:extLst>
              <a:ext uri="{FF2B5EF4-FFF2-40B4-BE49-F238E27FC236}">
                <a16:creationId xmlns:a16="http://schemas.microsoft.com/office/drawing/2014/main" id="{655A41B8-2864-44C4-A9B2-9F40A95F93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0" name="Rectangle 4">
            <a:extLst>
              <a:ext uri="{FF2B5EF4-FFF2-40B4-BE49-F238E27FC236}">
                <a16:creationId xmlns:a16="http://schemas.microsoft.com/office/drawing/2014/main" id="{13708B2C-83C9-4876-96B1-1CC09F31A1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24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96" dirty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3309" y="5258118"/>
            <a:ext cx="1059840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1"/>
            </a:lvl1pPr>
          </a:lstStyle>
          <a:p>
            <a:pPr lvl="0"/>
            <a:r>
              <a:rPr lang="en-GB" noProof="0" dirty="0" err="1"/>
              <a:t>SubTitle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47302" y="3351588"/>
            <a:ext cx="11777526" cy="707886"/>
          </a:xfrm>
          <a:prstGeom prst="rect">
            <a:avLst/>
          </a:prstGeom>
        </p:spPr>
        <p:txBody>
          <a:bodyPr/>
          <a:lstStyle>
            <a:lvl1pPr>
              <a:defRPr sz="3989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2434" y="6429376"/>
            <a:ext cx="668866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0" noProof="0" dirty="0"/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12898" y="6202800"/>
            <a:ext cx="668866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798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- For ESA Official Use Only</a:t>
            </a:r>
          </a:p>
        </p:txBody>
      </p: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2592" y="4106871"/>
            <a:ext cx="11703996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15" y="-216085"/>
            <a:ext cx="2088182" cy="131400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90A106D-F82D-4A4A-81C2-51E2F76FBD9F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5">
            <a:extLst>
              <a:ext uri="{FF2B5EF4-FFF2-40B4-BE49-F238E27FC236}">
                <a16:creationId xmlns:a16="http://schemas.microsoft.com/office/drawing/2014/main" id="{F2382437-E20D-44CE-9678-6FC2D2C8FA21}"/>
              </a:ext>
            </a:extLst>
          </p:cNvPr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596" y="6584400"/>
            <a:ext cx="1636920" cy="1044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" y="6456955"/>
            <a:ext cx="10132231" cy="4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48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63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3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3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325" grpId="0"/>
      <p:bldP spid="10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1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67F11124-82EC-4269-B097-AA13626176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9" y="0"/>
            <a:ext cx="12158753" cy="6858000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192261" cy="6858000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96" noProof="0" dirty="0">
              <a:solidFill>
                <a:schemeClr val="lt1">
                  <a:alpha val="60000"/>
                </a:schemeClr>
              </a:solidFill>
            </a:endParaRPr>
          </a:p>
        </p:txBody>
      </p:sp>
      <p:grpSp>
        <p:nvGrpSpPr>
          <p:cNvPr id="4" name="Group 35" hidden="1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65" y="-3"/>
            <a:ext cx="12269310" cy="6858003"/>
            <a:chOff x="-6566" y="-2"/>
            <a:chExt cx="12269309" cy="6858002"/>
          </a:xfrm>
        </p:grpSpPr>
        <p:sp>
          <p:nvSpPr>
            <p:cNvPr id="5" name="Rectangle 36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98" dirty="0"/>
            </a:p>
          </p:txBody>
        </p:sp>
        <p:grpSp>
          <p:nvGrpSpPr>
            <p:cNvPr id="6" name="Group 37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01" y="882000"/>
            <a:ext cx="11732718" cy="532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pic>
        <p:nvPicPr>
          <p:cNvPr id="93" name="Picture 58">
            <a:extLst>
              <a:ext uri="{FF2B5EF4-FFF2-40B4-BE49-F238E27FC236}">
                <a16:creationId xmlns:a16="http://schemas.microsoft.com/office/drawing/2014/main" id="{FACF339E-D219-4088-BAC1-2C9C82F813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15" y="-216085"/>
            <a:ext cx="2088182" cy="1314000"/>
          </a:xfrm>
          <a:prstGeom prst="rect">
            <a:avLst/>
          </a:prstGeom>
        </p:spPr>
      </p:pic>
      <p:sp>
        <p:nvSpPr>
          <p:cNvPr id="31" name="Text Box 38">
            <a:extLst>
              <a:ext uri="{FF2B5EF4-FFF2-40B4-BE49-F238E27FC236}">
                <a16:creationId xmlns:a16="http://schemas.microsoft.com/office/drawing/2014/main" id="{877F5B03-CBC3-47CB-9BB2-474A78C4A2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83562" y="6201716"/>
            <a:ext cx="374126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798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798" b="0" i="0" noProof="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9EE444F-6605-400F-BF7E-C6FB5D4308CE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20DA465-76C5-4858-B030-FBB9CA538CD7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9" name="Picture 5">
            <a:extLst>
              <a:ext uri="{FF2B5EF4-FFF2-40B4-BE49-F238E27FC236}">
                <a16:creationId xmlns:a16="http://schemas.microsoft.com/office/drawing/2014/main" id="{F46AEE21-774A-4AB5-ADC4-A6979F397CFE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596" y="6584400"/>
            <a:ext cx="1633533" cy="104400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" y="6454252"/>
            <a:ext cx="10132231" cy="4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345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0103AB9D-4033-450F-9AFB-12010B6E63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4" y="0"/>
            <a:ext cx="12158753" cy="6858000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96" dirty="0">
              <a:solidFill>
                <a:schemeClr val="lt1">
                  <a:alpha val="60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pic>
        <p:nvPicPr>
          <p:cNvPr id="32" name="Picture 58">
            <a:extLst>
              <a:ext uri="{FF2B5EF4-FFF2-40B4-BE49-F238E27FC236}">
                <a16:creationId xmlns:a16="http://schemas.microsoft.com/office/drawing/2014/main" id="{A9766FEA-5C39-42C1-9AEE-A80D8B6D13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15" y="-216085"/>
            <a:ext cx="2088182" cy="1314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01" y="882000"/>
            <a:ext cx="11763661" cy="532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Text Box 38">
            <a:extLst>
              <a:ext uri="{FF2B5EF4-FFF2-40B4-BE49-F238E27FC236}">
                <a16:creationId xmlns:a16="http://schemas.microsoft.com/office/drawing/2014/main" id="{CC8E513C-B257-4001-A64F-C4F555784E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83562" y="6201716"/>
            <a:ext cx="374126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798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798" b="0" i="0" noProof="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75813CB-4394-43D3-A6B9-ACE26136B241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25E3871-9DD3-4380-BBB0-9E0A8BFDF550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5">
            <a:extLst>
              <a:ext uri="{FF2B5EF4-FFF2-40B4-BE49-F238E27FC236}">
                <a16:creationId xmlns:a16="http://schemas.microsoft.com/office/drawing/2014/main" id="{663393E8-7604-477C-92ED-F503CA6D7EE9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596" y="6584400"/>
            <a:ext cx="1633533" cy="1044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" y="6457665"/>
            <a:ext cx="10132231" cy="4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385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DA398890-117D-44A3-97A3-567CB60E6D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04" y="-1"/>
            <a:ext cx="12158752" cy="6858001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188671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96" dirty="0">
              <a:solidFill>
                <a:schemeClr val="lt1">
                  <a:alpha val="60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01" y="882000"/>
            <a:ext cx="11732718" cy="532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pic>
        <p:nvPicPr>
          <p:cNvPr id="32" name="Picture 58">
            <a:extLst>
              <a:ext uri="{FF2B5EF4-FFF2-40B4-BE49-F238E27FC236}">
                <a16:creationId xmlns:a16="http://schemas.microsoft.com/office/drawing/2014/main" id="{A9766FEA-5C39-42C1-9AEE-A80D8B6D13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15" y="-216085"/>
            <a:ext cx="2088182" cy="1314000"/>
          </a:xfrm>
          <a:prstGeom prst="rect">
            <a:avLst/>
          </a:prstGeom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7EAA3B37-8161-430C-A74C-2E26E270DE0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83562" y="6201716"/>
            <a:ext cx="374126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798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798" b="0" i="0" noProof="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5880B0D-A6A8-4687-98E2-A96E60FA37AA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49C1B0E-6D53-4CDD-9145-B0B42CF57C06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5">
            <a:extLst>
              <a:ext uri="{FF2B5EF4-FFF2-40B4-BE49-F238E27FC236}">
                <a16:creationId xmlns:a16="http://schemas.microsoft.com/office/drawing/2014/main" id="{AFACDF93-324D-4973-8C62-633313B491BB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596" y="6584400"/>
            <a:ext cx="1633533" cy="1044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" y="6457665"/>
            <a:ext cx="10132231" cy="4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201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7" hidden="1">
            <a:extLst>
              <a:ext uri="{FF2B5EF4-FFF2-40B4-BE49-F238E27FC236}">
                <a16:creationId xmlns:a16="http://schemas.microsoft.com/office/drawing/2014/main" id="{978F2107-068F-4327-9136-6EB3073A4403}"/>
              </a:ext>
            </a:extLst>
          </p:cNvPr>
          <p:cNvGrpSpPr/>
          <p:nvPr userDrawn="1"/>
        </p:nvGrpSpPr>
        <p:grpSpPr>
          <a:xfrm>
            <a:off x="442261" y="3456849"/>
            <a:ext cx="11820484" cy="2970388"/>
            <a:chOff x="442260" y="3600153"/>
            <a:chExt cx="11820483" cy="2970388"/>
          </a:xfrm>
        </p:grpSpPr>
        <p:cxnSp>
          <p:nvCxnSpPr>
            <p:cNvPr id="7" name="Straight Connector 38">
              <a:extLst>
                <a:ext uri="{FF2B5EF4-FFF2-40B4-BE49-F238E27FC236}">
                  <a16:creationId xmlns:a16="http://schemas.microsoft.com/office/drawing/2014/main" id="{B5909EFF-FFE7-4DCA-BB35-2930538F8575}"/>
                </a:ext>
              </a:extLst>
            </p:cNvPr>
            <p:cNvCxnSpPr/>
            <p:nvPr userDrawn="1"/>
          </p:nvCxnSpPr>
          <p:spPr>
            <a:xfrm flipV="1">
              <a:off x="930228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39">
              <a:extLst>
                <a:ext uri="{FF2B5EF4-FFF2-40B4-BE49-F238E27FC236}">
                  <a16:creationId xmlns:a16="http://schemas.microsoft.com/office/drawing/2014/main" id="{BBF66BD5-8EBB-4321-AEA7-778A769BCD0F}"/>
                </a:ext>
              </a:extLst>
            </p:cNvPr>
            <p:cNvCxnSpPr/>
            <p:nvPr userDrawn="1"/>
          </p:nvCxnSpPr>
          <p:spPr>
            <a:xfrm flipV="1">
              <a:off x="877305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40">
              <a:extLst>
                <a:ext uri="{FF2B5EF4-FFF2-40B4-BE49-F238E27FC236}">
                  <a16:creationId xmlns:a16="http://schemas.microsoft.com/office/drawing/2014/main" id="{B6105F55-6F73-4EAC-A6FE-341C1EDD082D}"/>
                </a:ext>
              </a:extLst>
            </p:cNvPr>
            <p:cNvCxnSpPr/>
            <p:nvPr userDrawn="1"/>
          </p:nvCxnSpPr>
          <p:spPr>
            <a:xfrm flipV="1">
              <a:off x="8235524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41">
              <a:extLst>
                <a:ext uri="{FF2B5EF4-FFF2-40B4-BE49-F238E27FC236}">
                  <a16:creationId xmlns:a16="http://schemas.microsoft.com/office/drawing/2014/main" id="{231C4A1D-0D18-4C45-8CD2-9B482D211697}"/>
                </a:ext>
              </a:extLst>
            </p:cNvPr>
            <p:cNvCxnSpPr/>
            <p:nvPr userDrawn="1"/>
          </p:nvCxnSpPr>
          <p:spPr>
            <a:xfrm flipV="1">
              <a:off x="786603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2">
              <a:extLst>
                <a:ext uri="{FF2B5EF4-FFF2-40B4-BE49-F238E27FC236}">
                  <a16:creationId xmlns:a16="http://schemas.microsoft.com/office/drawing/2014/main" id="{887B699A-26D9-4993-847C-C919922EE7EC}"/>
                </a:ext>
              </a:extLst>
            </p:cNvPr>
            <p:cNvCxnSpPr/>
            <p:nvPr userDrawn="1"/>
          </p:nvCxnSpPr>
          <p:spPr>
            <a:xfrm flipV="1">
              <a:off x="7498863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43">
              <a:extLst>
                <a:ext uri="{FF2B5EF4-FFF2-40B4-BE49-F238E27FC236}">
                  <a16:creationId xmlns:a16="http://schemas.microsoft.com/office/drawing/2014/main" id="{2861B340-F5C1-4BA1-BA98-8D650473066B}"/>
                </a:ext>
              </a:extLst>
            </p:cNvPr>
            <p:cNvCxnSpPr/>
            <p:nvPr userDrawn="1"/>
          </p:nvCxnSpPr>
          <p:spPr>
            <a:xfrm flipV="1">
              <a:off x="7127208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44">
              <a:extLst>
                <a:ext uri="{FF2B5EF4-FFF2-40B4-BE49-F238E27FC236}">
                  <a16:creationId xmlns:a16="http://schemas.microsoft.com/office/drawing/2014/main" id="{C3568F9F-131F-4452-A304-F5E5399BCD8C}"/>
                </a:ext>
              </a:extLst>
            </p:cNvPr>
            <p:cNvCxnSpPr/>
            <p:nvPr userDrawn="1"/>
          </p:nvCxnSpPr>
          <p:spPr>
            <a:xfrm flipV="1">
              <a:off x="6758651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45">
              <a:extLst>
                <a:ext uri="{FF2B5EF4-FFF2-40B4-BE49-F238E27FC236}">
                  <a16:creationId xmlns:a16="http://schemas.microsoft.com/office/drawing/2014/main" id="{CF836D01-B716-45B7-86B0-7412F0310BC3}"/>
                </a:ext>
              </a:extLst>
            </p:cNvPr>
            <p:cNvCxnSpPr/>
            <p:nvPr userDrawn="1"/>
          </p:nvCxnSpPr>
          <p:spPr>
            <a:xfrm flipV="1">
              <a:off x="638946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46">
              <a:extLst>
                <a:ext uri="{FF2B5EF4-FFF2-40B4-BE49-F238E27FC236}">
                  <a16:creationId xmlns:a16="http://schemas.microsoft.com/office/drawing/2014/main" id="{456D7560-3022-407D-A56A-387D1CF7CBBE}"/>
                </a:ext>
              </a:extLst>
            </p:cNvPr>
            <p:cNvCxnSpPr/>
            <p:nvPr userDrawn="1"/>
          </p:nvCxnSpPr>
          <p:spPr>
            <a:xfrm flipV="1">
              <a:off x="6009868" y="3607282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47">
              <a:extLst>
                <a:ext uri="{FF2B5EF4-FFF2-40B4-BE49-F238E27FC236}">
                  <a16:creationId xmlns:a16="http://schemas.microsoft.com/office/drawing/2014/main" id="{C7A0A529-063D-45DD-8385-C74DBDC59E7E}"/>
                </a:ext>
              </a:extLst>
            </p:cNvPr>
            <p:cNvCxnSpPr/>
            <p:nvPr userDrawn="1"/>
          </p:nvCxnSpPr>
          <p:spPr>
            <a:xfrm flipV="1">
              <a:off x="564398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48">
              <a:extLst>
                <a:ext uri="{FF2B5EF4-FFF2-40B4-BE49-F238E27FC236}">
                  <a16:creationId xmlns:a16="http://schemas.microsoft.com/office/drawing/2014/main" id="{A931E34D-B55F-40AD-83AF-7163B7D714F7}"/>
                </a:ext>
              </a:extLst>
            </p:cNvPr>
            <p:cNvCxnSpPr/>
            <p:nvPr userDrawn="1"/>
          </p:nvCxnSpPr>
          <p:spPr>
            <a:xfrm flipV="1">
              <a:off x="5269261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49">
              <a:extLst>
                <a:ext uri="{FF2B5EF4-FFF2-40B4-BE49-F238E27FC236}">
                  <a16:creationId xmlns:a16="http://schemas.microsoft.com/office/drawing/2014/main" id="{85C0AB43-36CD-4E1C-BBD6-F6E40C7E2D07}"/>
                </a:ext>
              </a:extLst>
            </p:cNvPr>
            <p:cNvCxnSpPr/>
            <p:nvPr userDrawn="1"/>
          </p:nvCxnSpPr>
          <p:spPr>
            <a:xfrm flipV="1">
              <a:off x="488966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50">
              <a:extLst>
                <a:ext uri="{FF2B5EF4-FFF2-40B4-BE49-F238E27FC236}">
                  <a16:creationId xmlns:a16="http://schemas.microsoft.com/office/drawing/2014/main" id="{78CD91FC-28C9-4AC7-87D2-3236ADA79432}"/>
                </a:ext>
              </a:extLst>
            </p:cNvPr>
            <p:cNvCxnSpPr/>
            <p:nvPr userDrawn="1"/>
          </p:nvCxnSpPr>
          <p:spPr>
            <a:xfrm flipV="1">
              <a:off x="4523327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51">
              <a:extLst>
                <a:ext uri="{FF2B5EF4-FFF2-40B4-BE49-F238E27FC236}">
                  <a16:creationId xmlns:a16="http://schemas.microsoft.com/office/drawing/2014/main" id="{43CC5094-48A5-4786-A10E-9CE8FDA8F34F}"/>
                </a:ext>
              </a:extLst>
            </p:cNvPr>
            <p:cNvCxnSpPr/>
            <p:nvPr userDrawn="1"/>
          </p:nvCxnSpPr>
          <p:spPr>
            <a:xfrm flipV="1">
              <a:off x="415592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52">
              <a:extLst>
                <a:ext uri="{FF2B5EF4-FFF2-40B4-BE49-F238E27FC236}">
                  <a16:creationId xmlns:a16="http://schemas.microsoft.com/office/drawing/2014/main" id="{B1CF75A4-9F1F-48F6-AFDA-C7897F2C1B55}"/>
                </a:ext>
              </a:extLst>
            </p:cNvPr>
            <p:cNvCxnSpPr/>
            <p:nvPr userDrawn="1"/>
          </p:nvCxnSpPr>
          <p:spPr>
            <a:xfrm flipV="1">
              <a:off x="3786582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53">
              <a:extLst>
                <a:ext uri="{FF2B5EF4-FFF2-40B4-BE49-F238E27FC236}">
                  <a16:creationId xmlns:a16="http://schemas.microsoft.com/office/drawing/2014/main" id="{D8B3EC32-3BCC-4CF3-A8AB-D5695C387FB1}"/>
                </a:ext>
              </a:extLst>
            </p:cNvPr>
            <p:cNvCxnSpPr/>
            <p:nvPr userDrawn="1"/>
          </p:nvCxnSpPr>
          <p:spPr>
            <a:xfrm flipV="1">
              <a:off x="342049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54">
              <a:extLst>
                <a:ext uri="{FF2B5EF4-FFF2-40B4-BE49-F238E27FC236}">
                  <a16:creationId xmlns:a16="http://schemas.microsoft.com/office/drawing/2014/main" id="{646D2636-826F-4188-AECD-8E9F547C330E}"/>
                </a:ext>
              </a:extLst>
            </p:cNvPr>
            <p:cNvCxnSpPr/>
            <p:nvPr userDrawn="1"/>
          </p:nvCxnSpPr>
          <p:spPr>
            <a:xfrm flipV="1">
              <a:off x="305109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55">
              <a:extLst>
                <a:ext uri="{FF2B5EF4-FFF2-40B4-BE49-F238E27FC236}">
                  <a16:creationId xmlns:a16="http://schemas.microsoft.com/office/drawing/2014/main" id="{D5190618-4665-4F2E-8844-020AD30239F6}"/>
                </a:ext>
              </a:extLst>
            </p:cNvPr>
            <p:cNvCxnSpPr/>
            <p:nvPr userDrawn="1"/>
          </p:nvCxnSpPr>
          <p:spPr>
            <a:xfrm flipV="1">
              <a:off x="2674287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56">
              <a:extLst>
                <a:ext uri="{FF2B5EF4-FFF2-40B4-BE49-F238E27FC236}">
                  <a16:creationId xmlns:a16="http://schemas.microsoft.com/office/drawing/2014/main" id="{E501E497-7672-440E-967B-911C1D6B4B10}"/>
                </a:ext>
              </a:extLst>
            </p:cNvPr>
            <p:cNvCxnSpPr/>
            <p:nvPr userDrawn="1"/>
          </p:nvCxnSpPr>
          <p:spPr>
            <a:xfrm flipV="1">
              <a:off x="230853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57">
              <a:extLst>
                <a:ext uri="{FF2B5EF4-FFF2-40B4-BE49-F238E27FC236}">
                  <a16:creationId xmlns:a16="http://schemas.microsoft.com/office/drawing/2014/main" id="{8A688C29-83E0-4CC9-A8C5-B6B30A57710C}"/>
                </a:ext>
              </a:extLst>
            </p:cNvPr>
            <p:cNvCxnSpPr/>
            <p:nvPr userDrawn="1"/>
          </p:nvCxnSpPr>
          <p:spPr>
            <a:xfrm flipV="1">
              <a:off x="193107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58">
              <a:extLst>
                <a:ext uri="{FF2B5EF4-FFF2-40B4-BE49-F238E27FC236}">
                  <a16:creationId xmlns:a16="http://schemas.microsoft.com/office/drawing/2014/main" id="{8D3348AE-2C08-472A-92E4-12BF79B738D1}"/>
                </a:ext>
              </a:extLst>
            </p:cNvPr>
            <p:cNvCxnSpPr/>
            <p:nvPr userDrawn="1"/>
          </p:nvCxnSpPr>
          <p:spPr>
            <a:xfrm flipV="1">
              <a:off x="155844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59">
              <a:extLst>
                <a:ext uri="{FF2B5EF4-FFF2-40B4-BE49-F238E27FC236}">
                  <a16:creationId xmlns:a16="http://schemas.microsoft.com/office/drawing/2014/main" id="{D93531AE-9D57-49CA-BC46-F7384685F786}"/>
                </a:ext>
              </a:extLst>
            </p:cNvPr>
            <p:cNvCxnSpPr/>
            <p:nvPr userDrawn="1"/>
          </p:nvCxnSpPr>
          <p:spPr>
            <a:xfrm flipV="1">
              <a:off x="118838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60">
              <a:extLst>
                <a:ext uri="{FF2B5EF4-FFF2-40B4-BE49-F238E27FC236}">
                  <a16:creationId xmlns:a16="http://schemas.microsoft.com/office/drawing/2014/main" id="{6130565B-76F2-434C-8896-54E337D6B462}"/>
                </a:ext>
              </a:extLst>
            </p:cNvPr>
            <p:cNvCxnSpPr/>
            <p:nvPr userDrawn="1"/>
          </p:nvCxnSpPr>
          <p:spPr>
            <a:xfrm flipV="1">
              <a:off x="81408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61">
              <a:extLst>
                <a:ext uri="{FF2B5EF4-FFF2-40B4-BE49-F238E27FC236}">
                  <a16:creationId xmlns:a16="http://schemas.microsoft.com/office/drawing/2014/main" id="{A0D45B84-40CC-46CF-ACE4-C3A1732817B3}"/>
                </a:ext>
              </a:extLst>
            </p:cNvPr>
            <p:cNvCxnSpPr/>
            <p:nvPr userDrawn="1"/>
          </p:nvCxnSpPr>
          <p:spPr>
            <a:xfrm flipV="1">
              <a:off x="44226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01" y="882000"/>
            <a:ext cx="11732718" cy="532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47A283E-2E94-448F-92E5-2474B2498001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66268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D3CCAE-5E68-40B7-96F4-1867CB3C21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graphicFrame>
        <p:nvGraphicFramePr>
          <p:cNvPr id="3" name="Chart 62">
            <a:extLst>
              <a:ext uri="{FF2B5EF4-FFF2-40B4-BE49-F238E27FC236}">
                <a16:creationId xmlns:a16="http://schemas.microsoft.com/office/drawing/2014/main" id="{F74DFCCB-83DE-47F4-9FF3-8FAEE5BF92D8}"/>
              </a:ext>
            </a:extLst>
          </p:cNvPr>
          <p:cNvGraphicFramePr/>
          <p:nvPr userDrawn="1"/>
        </p:nvGraphicFramePr>
        <p:xfrm>
          <a:off x="278275" y="1321783"/>
          <a:ext cx="11624274" cy="462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62">
            <a:extLst>
              <a:ext uri="{FF2B5EF4-FFF2-40B4-BE49-F238E27FC236}">
                <a16:creationId xmlns:a16="http://schemas.microsoft.com/office/drawing/2014/main" id="{1D3688BC-A29F-4FC4-A11A-398FE4188E1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76204199"/>
              </p:ext>
            </p:extLst>
          </p:nvPr>
        </p:nvGraphicFramePr>
        <p:xfrm>
          <a:off x="277516" y="1348841"/>
          <a:ext cx="11592576" cy="4718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8F5593-453E-4297-89C3-AF572A2F008F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6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6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6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6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6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6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6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6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6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6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6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6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6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500"/>
                            </p:stCondLst>
                            <p:childTnLst>
                              <p:par>
                                <p:cTn id="10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300"/>
                                        <p:tgtEl>
                                          <p:spTgt spid="6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"/>
        </p:bldSub>
      </p:bldGraphic>
      <p:bldGraphic spid="6" grpId="0">
        <p:bldSub>
          <a:bldChart bld="category"/>
        </p:bldSub>
      </p:bldGraphic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1B31BE-8F00-4FD0-B83D-49F14B7AA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graphicFrame>
        <p:nvGraphicFramePr>
          <p:cNvPr id="3" name="Chart 62">
            <a:extLst>
              <a:ext uri="{FF2B5EF4-FFF2-40B4-BE49-F238E27FC236}">
                <a16:creationId xmlns:a16="http://schemas.microsoft.com/office/drawing/2014/main" id="{ACF06B11-18F4-4720-A183-165C1FB85F6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37926873"/>
              </p:ext>
            </p:extLst>
          </p:nvPr>
        </p:nvGraphicFramePr>
        <p:xfrm>
          <a:off x="278275" y="1219354"/>
          <a:ext cx="11624274" cy="473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05BBD0-4E77-4901-8F9B-5C34F6E0468A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60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"/>
        </p:bldSub>
      </p:bldGraphic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5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65" y="-3"/>
            <a:ext cx="12269310" cy="6858003"/>
            <a:chOff x="-6566" y="-2"/>
            <a:chExt cx="12269309" cy="6858002"/>
          </a:xfrm>
        </p:grpSpPr>
        <p:sp>
          <p:nvSpPr>
            <p:cNvPr id="5" name="Rectangle 36" hidden="1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98" dirty="0"/>
            </a:p>
          </p:txBody>
        </p:sp>
        <p:grpSp>
          <p:nvGrpSpPr>
            <p:cNvPr id="6" name="Group 37" hidden="1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3" y="882000"/>
            <a:ext cx="11732718" cy="532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637980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5">
            <a:extLst>
              <a:ext uri="{FF2B5EF4-FFF2-40B4-BE49-F238E27FC236}">
                <a16:creationId xmlns:a16="http://schemas.microsoft.com/office/drawing/2014/main" id="{15C1165B-50AC-46F5-B945-37FE6AF1F392}"/>
              </a:ext>
            </a:extLst>
          </p:cNvPr>
          <p:cNvGrpSpPr/>
          <p:nvPr userDrawn="1"/>
        </p:nvGrpSpPr>
        <p:grpSpPr>
          <a:xfrm>
            <a:off x="-6565" y="-3"/>
            <a:ext cx="12269310" cy="6858003"/>
            <a:chOff x="-6566" y="-2"/>
            <a:chExt cx="12269309" cy="6858002"/>
          </a:xfrm>
        </p:grpSpPr>
        <p:sp>
          <p:nvSpPr>
            <p:cNvPr id="6" name="Rectangle 36" hidden="1">
              <a:extLst>
                <a:ext uri="{FF2B5EF4-FFF2-40B4-BE49-F238E27FC236}">
                  <a16:creationId xmlns:a16="http://schemas.microsoft.com/office/drawing/2014/main" id="{EA24BE63-1E38-4FA8-B27E-7568D000D456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98" dirty="0"/>
            </a:p>
          </p:txBody>
        </p:sp>
        <p:grpSp>
          <p:nvGrpSpPr>
            <p:cNvPr id="7" name="Group 37" hidden="1">
              <a:extLst>
                <a:ext uri="{FF2B5EF4-FFF2-40B4-BE49-F238E27FC236}">
                  <a16:creationId xmlns:a16="http://schemas.microsoft.com/office/drawing/2014/main" id="{D4DAB8E7-6AD7-4E3B-87D7-9C92D704A0D5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8" name="Straight Connector 38">
                <a:extLst>
                  <a:ext uri="{FF2B5EF4-FFF2-40B4-BE49-F238E27FC236}">
                    <a16:creationId xmlns:a16="http://schemas.microsoft.com/office/drawing/2014/main" id="{0F24E6D8-B4AC-477C-A584-BF9803AD059A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39">
                <a:extLst>
                  <a:ext uri="{FF2B5EF4-FFF2-40B4-BE49-F238E27FC236}">
                    <a16:creationId xmlns:a16="http://schemas.microsoft.com/office/drawing/2014/main" id="{2AFEE107-23D8-49B8-B87B-287A589B06A3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0">
                <a:extLst>
                  <a:ext uri="{FF2B5EF4-FFF2-40B4-BE49-F238E27FC236}">
                    <a16:creationId xmlns:a16="http://schemas.microsoft.com/office/drawing/2014/main" id="{FC46F22B-8D16-44B9-B078-5202FAD5506C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1">
                <a:extLst>
                  <a:ext uri="{FF2B5EF4-FFF2-40B4-BE49-F238E27FC236}">
                    <a16:creationId xmlns:a16="http://schemas.microsoft.com/office/drawing/2014/main" id="{84F40097-447D-4345-A231-8E06B5113DAF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2">
                <a:extLst>
                  <a:ext uri="{FF2B5EF4-FFF2-40B4-BE49-F238E27FC236}">
                    <a16:creationId xmlns:a16="http://schemas.microsoft.com/office/drawing/2014/main" id="{42254BF6-C2FE-484E-B8E5-A5FB6CAE68DA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3">
                <a:extLst>
                  <a:ext uri="{FF2B5EF4-FFF2-40B4-BE49-F238E27FC236}">
                    <a16:creationId xmlns:a16="http://schemas.microsoft.com/office/drawing/2014/main" id="{E5B7F90F-FC2C-4515-8D32-89F631EBA147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4">
                <a:extLst>
                  <a:ext uri="{FF2B5EF4-FFF2-40B4-BE49-F238E27FC236}">
                    <a16:creationId xmlns:a16="http://schemas.microsoft.com/office/drawing/2014/main" id="{E99345B2-5577-4798-8DBC-A8040E1C170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5">
                <a:extLst>
                  <a:ext uri="{FF2B5EF4-FFF2-40B4-BE49-F238E27FC236}">
                    <a16:creationId xmlns:a16="http://schemas.microsoft.com/office/drawing/2014/main" id="{F327189C-9AB2-4BE4-BEFF-13F4E1778D06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6">
                <a:extLst>
                  <a:ext uri="{FF2B5EF4-FFF2-40B4-BE49-F238E27FC236}">
                    <a16:creationId xmlns:a16="http://schemas.microsoft.com/office/drawing/2014/main" id="{7F11114A-60DF-4358-A694-BB4FEEA2A6C7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7">
                <a:extLst>
                  <a:ext uri="{FF2B5EF4-FFF2-40B4-BE49-F238E27FC236}">
                    <a16:creationId xmlns:a16="http://schemas.microsoft.com/office/drawing/2014/main" id="{A23FCE7B-565B-4C89-BB57-1638682A4280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8">
                <a:extLst>
                  <a:ext uri="{FF2B5EF4-FFF2-40B4-BE49-F238E27FC236}">
                    <a16:creationId xmlns:a16="http://schemas.microsoft.com/office/drawing/2014/main" id="{0E2613AD-9079-429A-BC7D-F00A04FEFC83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9">
                <a:extLst>
                  <a:ext uri="{FF2B5EF4-FFF2-40B4-BE49-F238E27FC236}">
                    <a16:creationId xmlns:a16="http://schemas.microsoft.com/office/drawing/2014/main" id="{D8432CDA-98D7-4A05-A0F3-EDA2D11BC74F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0">
                <a:extLst>
                  <a:ext uri="{FF2B5EF4-FFF2-40B4-BE49-F238E27FC236}">
                    <a16:creationId xmlns:a16="http://schemas.microsoft.com/office/drawing/2014/main" id="{9E761685-9937-4475-8FEE-7B969A517733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1">
                <a:extLst>
                  <a:ext uri="{FF2B5EF4-FFF2-40B4-BE49-F238E27FC236}">
                    <a16:creationId xmlns:a16="http://schemas.microsoft.com/office/drawing/2014/main" id="{504C3711-C622-42DC-9899-B3858E082F8D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2">
                <a:extLst>
                  <a:ext uri="{FF2B5EF4-FFF2-40B4-BE49-F238E27FC236}">
                    <a16:creationId xmlns:a16="http://schemas.microsoft.com/office/drawing/2014/main" id="{1A83ECB3-AA6D-4F83-A917-59F1F3CAF53A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3">
                <a:extLst>
                  <a:ext uri="{FF2B5EF4-FFF2-40B4-BE49-F238E27FC236}">
                    <a16:creationId xmlns:a16="http://schemas.microsoft.com/office/drawing/2014/main" id="{3375B322-614F-48CD-9559-DDABC5D9313C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4">
                <a:extLst>
                  <a:ext uri="{FF2B5EF4-FFF2-40B4-BE49-F238E27FC236}">
                    <a16:creationId xmlns:a16="http://schemas.microsoft.com/office/drawing/2014/main" id="{B19264DC-7279-4EAE-9B3E-6C1ADC0DB8DF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5">
                <a:extLst>
                  <a:ext uri="{FF2B5EF4-FFF2-40B4-BE49-F238E27FC236}">
                    <a16:creationId xmlns:a16="http://schemas.microsoft.com/office/drawing/2014/main" id="{785CCA65-BECC-4A15-B2F7-9CCF558B8165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6">
                <a:extLst>
                  <a:ext uri="{FF2B5EF4-FFF2-40B4-BE49-F238E27FC236}">
                    <a16:creationId xmlns:a16="http://schemas.microsoft.com/office/drawing/2014/main" id="{7CC1776D-4ADE-4C0C-965F-79108AEEF1BC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7">
                <a:extLst>
                  <a:ext uri="{FF2B5EF4-FFF2-40B4-BE49-F238E27FC236}">
                    <a16:creationId xmlns:a16="http://schemas.microsoft.com/office/drawing/2014/main" id="{B55C28CF-9862-488A-8C81-3050036A705D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8">
                <a:extLst>
                  <a:ext uri="{FF2B5EF4-FFF2-40B4-BE49-F238E27FC236}">
                    <a16:creationId xmlns:a16="http://schemas.microsoft.com/office/drawing/2014/main" id="{21D5562D-7135-49BA-B33A-8426A8A0AD75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9">
                <a:extLst>
                  <a:ext uri="{FF2B5EF4-FFF2-40B4-BE49-F238E27FC236}">
                    <a16:creationId xmlns:a16="http://schemas.microsoft.com/office/drawing/2014/main" id="{F39A28E8-9029-4984-AFC2-3FD4EEC51BA7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0">
                <a:extLst>
                  <a:ext uri="{FF2B5EF4-FFF2-40B4-BE49-F238E27FC236}">
                    <a16:creationId xmlns:a16="http://schemas.microsoft.com/office/drawing/2014/main" id="{15D4F68C-30B2-45C2-BDD1-B6EBEE511F2B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61">
                <a:extLst>
                  <a:ext uri="{FF2B5EF4-FFF2-40B4-BE49-F238E27FC236}">
                    <a16:creationId xmlns:a16="http://schemas.microsoft.com/office/drawing/2014/main" id="{051ED23E-8584-4999-8EC5-84277C9290D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94A4DDCC-9F42-4948-9645-E86435B98B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6FD5EE-114E-4722-B4F2-F97B4E5BF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3" y="882000"/>
            <a:ext cx="11732718" cy="532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6A4415C-3223-40AA-9C39-316146802F95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20907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5">
            <a:extLst>
              <a:ext uri="{FF2B5EF4-FFF2-40B4-BE49-F238E27FC236}">
                <a16:creationId xmlns:a16="http://schemas.microsoft.com/office/drawing/2014/main" id="{79B5329C-A2C5-4ECB-BC98-1EE910A59C5C}"/>
              </a:ext>
            </a:extLst>
          </p:cNvPr>
          <p:cNvGrpSpPr/>
          <p:nvPr userDrawn="1"/>
        </p:nvGrpSpPr>
        <p:grpSpPr>
          <a:xfrm>
            <a:off x="-6565" y="-3"/>
            <a:ext cx="12269310" cy="6858003"/>
            <a:chOff x="-6566" y="-2"/>
            <a:chExt cx="12269309" cy="6858002"/>
          </a:xfrm>
        </p:grpSpPr>
        <p:sp>
          <p:nvSpPr>
            <p:cNvPr id="8" name="Rectangle 36" hidden="1">
              <a:extLst>
                <a:ext uri="{FF2B5EF4-FFF2-40B4-BE49-F238E27FC236}">
                  <a16:creationId xmlns:a16="http://schemas.microsoft.com/office/drawing/2014/main" id="{C8958B36-AB2D-48BD-9A47-6687DB792AE7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98" dirty="0"/>
            </a:p>
          </p:txBody>
        </p:sp>
        <p:grpSp>
          <p:nvGrpSpPr>
            <p:cNvPr id="9" name="Group 37" hidden="1">
              <a:extLst>
                <a:ext uri="{FF2B5EF4-FFF2-40B4-BE49-F238E27FC236}">
                  <a16:creationId xmlns:a16="http://schemas.microsoft.com/office/drawing/2014/main" id="{430FC37E-46B5-4BD2-9E97-2B76C0573440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10" name="Straight Connector 38">
                <a:extLst>
                  <a:ext uri="{FF2B5EF4-FFF2-40B4-BE49-F238E27FC236}">
                    <a16:creationId xmlns:a16="http://schemas.microsoft.com/office/drawing/2014/main" id="{E63B12F6-68E5-4FD2-AE82-2C61E9FEC371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39">
                <a:extLst>
                  <a:ext uri="{FF2B5EF4-FFF2-40B4-BE49-F238E27FC236}">
                    <a16:creationId xmlns:a16="http://schemas.microsoft.com/office/drawing/2014/main" id="{3F18698A-2CC1-42F7-AFA2-0ED6A65A0467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0">
                <a:extLst>
                  <a:ext uri="{FF2B5EF4-FFF2-40B4-BE49-F238E27FC236}">
                    <a16:creationId xmlns:a16="http://schemas.microsoft.com/office/drawing/2014/main" id="{5A3E8D2A-FCB8-46D8-8E13-5DFD77E0857A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1">
                <a:extLst>
                  <a:ext uri="{FF2B5EF4-FFF2-40B4-BE49-F238E27FC236}">
                    <a16:creationId xmlns:a16="http://schemas.microsoft.com/office/drawing/2014/main" id="{2A1A5DCC-95B9-432D-9319-E61A83F71866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2">
                <a:extLst>
                  <a:ext uri="{FF2B5EF4-FFF2-40B4-BE49-F238E27FC236}">
                    <a16:creationId xmlns:a16="http://schemas.microsoft.com/office/drawing/2014/main" id="{B8820250-F9E0-4311-BF0C-802AF6875CAD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3">
                <a:extLst>
                  <a:ext uri="{FF2B5EF4-FFF2-40B4-BE49-F238E27FC236}">
                    <a16:creationId xmlns:a16="http://schemas.microsoft.com/office/drawing/2014/main" id="{388E2DD4-2471-4F2A-8590-D3A12C918E40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4">
                <a:extLst>
                  <a:ext uri="{FF2B5EF4-FFF2-40B4-BE49-F238E27FC236}">
                    <a16:creationId xmlns:a16="http://schemas.microsoft.com/office/drawing/2014/main" id="{93FCA856-D622-4D05-8EC1-5A1167A0E484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5">
                <a:extLst>
                  <a:ext uri="{FF2B5EF4-FFF2-40B4-BE49-F238E27FC236}">
                    <a16:creationId xmlns:a16="http://schemas.microsoft.com/office/drawing/2014/main" id="{920EE15C-2FE5-464B-9141-CB9BF0147888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6">
                <a:extLst>
                  <a:ext uri="{FF2B5EF4-FFF2-40B4-BE49-F238E27FC236}">
                    <a16:creationId xmlns:a16="http://schemas.microsoft.com/office/drawing/2014/main" id="{4B6CEFD2-1B8D-4244-B930-8D2849ED397B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7">
                <a:extLst>
                  <a:ext uri="{FF2B5EF4-FFF2-40B4-BE49-F238E27FC236}">
                    <a16:creationId xmlns:a16="http://schemas.microsoft.com/office/drawing/2014/main" id="{8A33E851-D6BA-438B-B03A-38CCF7C6E26B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48">
                <a:extLst>
                  <a:ext uri="{FF2B5EF4-FFF2-40B4-BE49-F238E27FC236}">
                    <a16:creationId xmlns:a16="http://schemas.microsoft.com/office/drawing/2014/main" id="{4A28DC0D-210E-4248-9128-A55D9A06369B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49">
                <a:extLst>
                  <a:ext uri="{FF2B5EF4-FFF2-40B4-BE49-F238E27FC236}">
                    <a16:creationId xmlns:a16="http://schemas.microsoft.com/office/drawing/2014/main" id="{1464FE7F-7592-47D7-8ADE-D22FEDEBFB3D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0">
                <a:extLst>
                  <a:ext uri="{FF2B5EF4-FFF2-40B4-BE49-F238E27FC236}">
                    <a16:creationId xmlns:a16="http://schemas.microsoft.com/office/drawing/2014/main" id="{B7EA4283-4EAA-4DD8-8791-6F9976FBC69B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1">
                <a:extLst>
                  <a:ext uri="{FF2B5EF4-FFF2-40B4-BE49-F238E27FC236}">
                    <a16:creationId xmlns:a16="http://schemas.microsoft.com/office/drawing/2014/main" id="{92F79F70-7C67-441A-BE5F-68EF88D42721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2">
                <a:extLst>
                  <a:ext uri="{FF2B5EF4-FFF2-40B4-BE49-F238E27FC236}">
                    <a16:creationId xmlns:a16="http://schemas.microsoft.com/office/drawing/2014/main" id="{235AD71C-D9EE-4E4E-81B5-BBAF4D8497D8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3">
                <a:extLst>
                  <a:ext uri="{FF2B5EF4-FFF2-40B4-BE49-F238E27FC236}">
                    <a16:creationId xmlns:a16="http://schemas.microsoft.com/office/drawing/2014/main" id="{F97E8D7C-177F-4679-88B2-B2A1A0F63008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4">
                <a:extLst>
                  <a:ext uri="{FF2B5EF4-FFF2-40B4-BE49-F238E27FC236}">
                    <a16:creationId xmlns:a16="http://schemas.microsoft.com/office/drawing/2014/main" id="{CCBF4EED-8DF1-4D4C-9233-2A5AED92FAF5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5">
                <a:extLst>
                  <a:ext uri="{FF2B5EF4-FFF2-40B4-BE49-F238E27FC236}">
                    <a16:creationId xmlns:a16="http://schemas.microsoft.com/office/drawing/2014/main" id="{FE781963-B521-4090-B33E-52BA0D08DD4D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6">
                <a:extLst>
                  <a:ext uri="{FF2B5EF4-FFF2-40B4-BE49-F238E27FC236}">
                    <a16:creationId xmlns:a16="http://schemas.microsoft.com/office/drawing/2014/main" id="{97A5F321-E5FD-4460-AB50-6E7982BCF2C1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7">
                <a:extLst>
                  <a:ext uri="{FF2B5EF4-FFF2-40B4-BE49-F238E27FC236}">
                    <a16:creationId xmlns:a16="http://schemas.microsoft.com/office/drawing/2014/main" id="{77249232-6F79-4387-A6B7-F3681620C2C6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58">
                <a:extLst>
                  <a:ext uri="{FF2B5EF4-FFF2-40B4-BE49-F238E27FC236}">
                    <a16:creationId xmlns:a16="http://schemas.microsoft.com/office/drawing/2014/main" id="{0B03DDF2-C067-4050-B9E3-973ACB79D110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59">
                <a:extLst>
                  <a:ext uri="{FF2B5EF4-FFF2-40B4-BE49-F238E27FC236}">
                    <a16:creationId xmlns:a16="http://schemas.microsoft.com/office/drawing/2014/main" id="{2CCD4EA8-14AB-4EF3-AA4F-068028B23FD9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60">
                <a:extLst>
                  <a:ext uri="{FF2B5EF4-FFF2-40B4-BE49-F238E27FC236}">
                    <a16:creationId xmlns:a16="http://schemas.microsoft.com/office/drawing/2014/main" id="{C8AD15C4-17A1-4D20-A30D-913A27934A98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61">
                <a:extLst>
                  <a:ext uri="{FF2B5EF4-FFF2-40B4-BE49-F238E27FC236}">
                    <a16:creationId xmlns:a16="http://schemas.microsoft.com/office/drawing/2014/main" id="{53B14BAE-6D30-487C-A35C-CEEAB0526FC6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4CC007AC-F8AF-47C6-A900-868B5879D7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A3B02F-74FE-439F-AB2D-C6EF6331C16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218262" y="1674000"/>
            <a:ext cx="5773014" cy="43164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  <a:lvl6pPr>
              <a:defRPr sz="1298"/>
            </a:lvl6pPr>
            <a:lvl7pPr>
              <a:defRPr sz="1298"/>
            </a:lvl7pPr>
            <a:lvl8pPr>
              <a:defRPr sz="1298"/>
            </a:lvl8pPr>
            <a:lvl9pPr>
              <a:defRPr sz="1298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BA924DC-7418-41D7-8688-B912996558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5885" y="1674000"/>
            <a:ext cx="5762244" cy="43164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  <a:lvl6pPr>
              <a:defRPr sz="1298"/>
            </a:lvl6pPr>
            <a:lvl7pPr>
              <a:defRPr sz="1298"/>
            </a:lvl7pPr>
            <a:lvl8pPr>
              <a:defRPr sz="1298"/>
            </a:lvl8pPr>
            <a:lvl9pPr>
              <a:defRPr sz="1298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74DA607-7660-4BC3-BE10-CE82F2344A79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1743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>
            <a:alphaModFix amt="34000"/>
          </a:blip>
          <a:srcRect l="51339" t="39269" r="-2839" b="3541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oogle Shape;32;p4"/>
          <p:cNvGrpSpPr/>
          <p:nvPr/>
        </p:nvGrpSpPr>
        <p:grpSpPr>
          <a:xfrm>
            <a:off x="10113330" y="274853"/>
            <a:ext cx="2154863" cy="964667"/>
            <a:chOff x="7336150" y="-5375"/>
            <a:chExt cx="2317556" cy="1037500"/>
          </a:xfrm>
        </p:grpSpPr>
        <p:pic>
          <p:nvPicPr>
            <p:cNvPr id="33" name="Google Shape;33;p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336150" y="-5375"/>
              <a:ext cx="2317556" cy="103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34;p4"/>
            <p:cNvPicPr preferRelativeResize="0"/>
            <p:nvPr/>
          </p:nvPicPr>
          <p:blipFill rotWithShape="1">
            <a:blip r:embed="rId4">
              <a:alphaModFix/>
            </a:blip>
            <a:srcRect l="34128"/>
            <a:stretch/>
          </p:blipFill>
          <p:spPr>
            <a:xfrm>
              <a:off x="8127051" y="-5375"/>
              <a:ext cx="1526655" cy="1037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5" name="Google Shape;35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86300" y="92175"/>
            <a:ext cx="1191325" cy="472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6" name="Google Shape;36;p4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"/>
          <p:cNvSpPr/>
          <p:nvPr/>
        </p:nvSpPr>
        <p:spPr>
          <a:xfrm rot="10800000" flipH="1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4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Slide </a:t>
            </a:r>
            <a:fld id="{00000000-1234-1234-1234-123412341234}" type="slidenum">
              <a:rPr lang="en-GB" sz="140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‹#›</a:t>
            </a:fld>
            <a:endParaRPr sz="1400" i="0" u="none" strike="noStrike" cap="none">
              <a:solidFill>
                <a:schemeClr val="accent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39" name="Google Shape;39;p4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WGClimate-24 &amp; GHG-TT-6 | 9 - 12 February, 2026</a:t>
            </a:r>
            <a:endParaRPr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0" name="Google Shape;40;p4"/>
          <p:cNvSpPr txBox="1">
            <a:spLocks noGrp="1"/>
          </p:cNvSpPr>
          <p:nvPr>
            <p:ph type="body" idx="1"/>
          </p:nvPr>
        </p:nvSpPr>
        <p:spPr>
          <a:xfrm>
            <a:off x="276008" y="1220858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sz="2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sz="24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1" name="Google Shape;41;p4"/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sz="440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" name="Google Shape;42;p4"/>
          <p:cNvSpPr txBox="1"/>
          <p:nvPr/>
        </p:nvSpPr>
        <p:spPr>
          <a:xfrm>
            <a:off x="10547800" y="5883750"/>
            <a:ext cx="16683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rPr>
              <a:t>WGClimate</a:t>
            </a:r>
            <a:endParaRPr sz="1300" b="1">
              <a:solidFill>
                <a:schemeClr val="dk2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The Joint CEOS-CGMS Working Group on Climate</a:t>
            </a:r>
            <a:endParaRPr sz="900" b="1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1">
    <p:bg>
      <p:bgPr>
        <a:solidFill>
          <a:srgbClr val="335E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8E21D1-D3AB-467C-827A-60A3C231CE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ECD27-029B-4C0A-8414-E1DCA075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3" y="882000"/>
            <a:ext cx="11732718" cy="532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D2C6DB2-558F-4C84-B5E0-4624E082FC47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0469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2">
    <p:bg>
      <p:bgPr>
        <a:solidFill>
          <a:srgbClr val="819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54D428-23AE-4B01-BE91-F59947AAFD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5411" y="154800"/>
            <a:ext cx="10081234" cy="565200"/>
          </a:xfrm>
        </p:spPr>
        <p:txBody>
          <a:bodyPr/>
          <a:lstStyle>
            <a:lvl1pPr>
              <a:defRPr sz="2992"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36C13B-CB48-4EFE-B92B-E0DF778BB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01" y="882000"/>
            <a:ext cx="11732718" cy="5328000"/>
          </a:xfrm>
        </p:spPr>
        <p:txBody>
          <a:bodyPr/>
          <a:lstStyle>
            <a:lvl1pPr>
              <a:defRPr sz="1795">
                <a:solidFill>
                  <a:srgbClr val="335E6F"/>
                </a:solidFill>
              </a:defRPr>
            </a:lvl1pPr>
            <a:lvl2pPr>
              <a:defRPr sz="1795">
                <a:solidFill>
                  <a:srgbClr val="335E6F"/>
                </a:solidFill>
              </a:defRPr>
            </a:lvl2pPr>
            <a:lvl3pPr>
              <a:defRPr sz="1795">
                <a:solidFill>
                  <a:srgbClr val="335E6F"/>
                </a:solidFill>
              </a:defRPr>
            </a:lvl3pPr>
            <a:lvl4pPr>
              <a:defRPr sz="1795">
                <a:solidFill>
                  <a:srgbClr val="335E6F"/>
                </a:solidFill>
              </a:defRPr>
            </a:lvl4pPr>
            <a:lvl5pPr>
              <a:defRPr sz="1795">
                <a:solidFill>
                  <a:srgbClr val="335E6F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39F78FA-F6D0-43E1-8D5E-F43274ADA42E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34">
            <a:extLst>
              <a:ext uri="{FF2B5EF4-FFF2-40B4-BE49-F238E27FC236}">
                <a16:creationId xmlns:a16="http://schemas.microsoft.com/office/drawing/2014/main" id="{EAF7257E-F8F1-46E7-AB31-BEECBE97600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48673" y="6202800"/>
            <a:ext cx="27432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798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798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798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1288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3">
    <p:bg>
      <p:bgPr>
        <a:solidFill>
          <a:srgbClr val="008E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AEE28F-8201-4291-B91D-87424F6B0F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958D4-DB1F-4336-9FAC-F1310EA70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3" y="882000"/>
            <a:ext cx="11732718" cy="5328000"/>
          </a:xfrm>
        </p:spPr>
        <p:txBody>
          <a:bodyPr/>
          <a:lstStyle>
            <a:lvl1pPr>
              <a:defRPr sz="1795">
                <a:solidFill>
                  <a:srgbClr val="76C8AE"/>
                </a:solidFill>
              </a:defRPr>
            </a:lvl1pPr>
            <a:lvl2pPr>
              <a:defRPr sz="1795">
                <a:solidFill>
                  <a:srgbClr val="76C8AE"/>
                </a:solidFill>
              </a:defRPr>
            </a:lvl2pPr>
            <a:lvl3pPr>
              <a:defRPr sz="1795">
                <a:solidFill>
                  <a:srgbClr val="76C8AE"/>
                </a:solidFill>
              </a:defRPr>
            </a:lvl3pPr>
            <a:lvl4pPr>
              <a:defRPr sz="1795">
                <a:solidFill>
                  <a:srgbClr val="76C8AE"/>
                </a:solidFill>
              </a:defRPr>
            </a:lvl4pPr>
            <a:lvl5pPr>
              <a:defRPr sz="1795">
                <a:solidFill>
                  <a:srgbClr val="76C8AE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4F35ECC-E470-43DD-98A9-B01624008E8A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1369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4">
    <p:bg>
      <p:bgPr>
        <a:solidFill>
          <a:srgbClr val="9601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9134E1-D455-4C26-B381-3FC697018E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CBCA6-6806-4F98-BCC6-89DD1EF3B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3" y="882000"/>
            <a:ext cx="11732718" cy="5328000"/>
          </a:xfrm>
        </p:spPr>
        <p:txBody>
          <a:bodyPr/>
          <a:lstStyle>
            <a:lvl1pPr>
              <a:defRPr>
                <a:solidFill>
                  <a:srgbClr val="F1666A"/>
                </a:solidFill>
              </a:defRPr>
            </a:lvl1pPr>
            <a:lvl2pPr>
              <a:defRPr>
                <a:solidFill>
                  <a:srgbClr val="F1666A"/>
                </a:solidFill>
              </a:defRPr>
            </a:lvl2pPr>
            <a:lvl3pPr>
              <a:defRPr>
                <a:solidFill>
                  <a:srgbClr val="F1666A"/>
                </a:solidFill>
              </a:defRPr>
            </a:lvl3pPr>
            <a:lvl4pPr>
              <a:defRPr>
                <a:solidFill>
                  <a:srgbClr val="F1666A"/>
                </a:solidFill>
              </a:defRPr>
            </a:lvl4pPr>
            <a:lvl5pPr>
              <a:defRPr>
                <a:solidFill>
                  <a:srgbClr val="F1666A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B574315-B7CB-4D67-938B-343DBD8D47E1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6671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5">
    <p:bg>
      <p:bgPr>
        <a:solidFill>
          <a:srgbClr val="F479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E46C08-64B4-42D6-AF34-8AC1C34A0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5411" y="154800"/>
            <a:ext cx="10081234" cy="565200"/>
          </a:xfrm>
        </p:spPr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9B6CC-D6D4-4607-B2F0-95D88CF486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263" y="882000"/>
            <a:ext cx="11732718" cy="5328000"/>
          </a:xfrm>
        </p:spPr>
        <p:txBody>
          <a:bodyPr/>
          <a:lstStyle>
            <a:lvl1pPr>
              <a:defRPr sz="1795">
                <a:solidFill>
                  <a:srgbClr val="FFCC4E"/>
                </a:solidFill>
              </a:defRPr>
            </a:lvl1pPr>
            <a:lvl2pPr>
              <a:defRPr sz="1795">
                <a:solidFill>
                  <a:srgbClr val="FFCC4E"/>
                </a:solidFill>
              </a:defRPr>
            </a:lvl2pPr>
            <a:lvl3pPr>
              <a:defRPr sz="1795">
                <a:solidFill>
                  <a:srgbClr val="FFCC4E"/>
                </a:solidFill>
              </a:defRPr>
            </a:lvl3pPr>
            <a:lvl4pPr>
              <a:defRPr sz="1795">
                <a:solidFill>
                  <a:srgbClr val="FFCC4E"/>
                </a:solidFill>
              </a:defRPr>
            </a:lvl4pPr>
            <a:lvl5pPr>
              <a:defRPr sz="1795">
                <a:solidFill>
                  <a:srgbClr val="FFCC4E"/>
                </a:solidFill>
              </a:defRPr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 err="1"/>
              <a:t>fth</a:t>
            </a:r>
            <a:r>
              <a:rPr lang="en-GB" noProof="0" dirty="0"/>
              <a:t>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629367B-34A8-4563-A1F3-2FC66FD3EB06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09610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6">
    <p:bg>
      <p:bgPr>
        <a:solidFill>
          <a:srgbClr val="0061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5B35B1-EFE6-4875-B916-1BC8765B59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32693-5FF5-4EE9-BE3E-903A4B28F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3" y="882000"/>
            <a:ext cx="11732718" cy="5328000"/>
          </a:xfrm>
        </p:spPr>
        <p:txBody>
          <a:bodyPr/>
          <a:lstStyle>
            <a:lvl1pPr>
              <a:defRPr sz="1795">
                <a:solidFill>
                  <a:srgbClr val="009BDB"/>
                </a:solidFill>
              </a:defRPr>
            </a:lvl1pPr>
            <a:lvl2pPr>
              <a:defRPr sz="1795">
                <a:solidFill>
                  <a:srgbClr val="009BDB"/>
                </a:solidFill>
              </a:defRPr>
            </a:lvl2pPr>
            <a:lvl3pPr>
              <a:defRPr sz="1795">
                <a:solidFill>
                  <a:srgbClr val="009BDB"/>
                </a:solidFill>
              </a:defRPr>
            </a:lvl3pPr>
            <a:lvl4pPr>
              <a:defRPr sz="1795">
                <a:solidFill>
                  <a:srgbClr val="009BDB"/>
                </a:solidFill>
              </a:defRPr>
            </a:lvl4pPr>
            <a:lvl5pPr>
              <a:defRPr sz="1795">
                <a:solidFill>
                  <a:srgbClr val="009BDB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75EAA0-B23C-4CF3-8040-68232CDD55A5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15015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9F9D6BA-4369-4A77-B906-1DB3998CAEE6}"/>
              </a:ext>
            </a:extLst>
          </p:cNvPr>
          <p:cNvSpPr/>
          <p:nvPr userDrawn="1"/>
        </p:nvSpPr>
        <p:spPr>
          <a:xfrm>
            <a:off x="0" y="0"/>
            <a:ext cx="12243834" cy="6858000"/>
          </a:xfrm>
          <a:prstGeom prst="rect">
            <a:avLst/>
          </a:prstGeom>
          <a:solidFill>
            <a:srgbClr val="335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96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D3BEF3-BA94-4314-8B5C-E1B50DD15057}"/>
              </a:ext>
            </a:extLst>
          </p:cNvPr>
          <p:cNvSpPr/>
          <p:nvPr userDrawn="1"/>
        </p:nvSpPr>
        <p:spPr>
          <a:xfrm flipH="1">
            <a:off x="4686301" y="2011305"/>
            <a:ext cx="2819400" cy="2819035"/>
          </a:xfrm>
          <a:prstGeom prst="rect">
            <a:avLst/>
          </a:prstGeom>
          <a:solidFill>
            <a:srgbClr val="003249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9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9F16787-8A53-41D0-B7DB-805E3E72C17B}"/>
              </a:ext>
            </a:extLst>
          </p:cNvPr>
          <p:cNvSpPr txBox="1">
            <a:spLocks/>
          </p:cNvSpPr>
          <p:nvPr userDrawn="1"/>
        </p:nvSpPr>
        <p:spPr>
          <a:xfrm>
            <a:off x="4686301" y="4524208"/>
            <a:ext cx="2812780" cy="314495"/>
          </a:xfrm>
          <a:prstGeom prst="rect">
            <a:avLst/>
          </a:prstGeom>
        </p:spPr>
        <p:txBody>
          <a:bodyPr vert="horz" lIns="65971" tIns="32986" rIns="65971" bIns="32986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01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7BEF393-6511-46BA-9E6C-1CDE034CBF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86301" y="2041527"/>
            <a:ext cx="2819402" cy="23590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34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29845" indent="0">
              <a:buNone/>
              <a:defRPr sz="1443" b="1"/>
            </a:lvl2pPr>
            <a:lvl3pPr marL="659691" indent="0">
              <a:buNone/>
              <a:defRPr sz="1298" b="1"/>
            </a:lvl3pPr>
            <a:lvl4pPr marL="989536" indent="0">
              <a:buNone/>
              <a:defRPr sz="1154" b="1"/>
            </a:lvl4pPr>
            <a:lvl5pPr marL="1319382" indent="0">
              <a:buNone/>
              <a:defRPr sz="1154" b="1"/>
            </a:lvl5pPr>
            <a:lvl6pPr marL="1649227" indent="0">
              <a:buNone/>
              <a:defRPr sz="1154" b="1"/>
            </a:lvl6pPr>
            <a:lvl7pPr marL="1979073" indent="0">
              <a:buNone/>
              <a:defRPr sz="1154" b="1"/>
            </a:lvl7pPr>
            <a:lvl8pPr marL="2308918" indent="0">
              <a:buNone/>
              <a:defRPr sz="1154" b="1"/>
            </a:lvl8pPr>
            <a:lvl9pPr marL="2638764" indent="0">
              <a:buNone/>
              <a:defRPr sz="1154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2739B0-932D-4E43-A871-586E86D63CDA}"/>
              </a:ext>
            </a:extLst>
          </p:cNvPr>
          <p:cNvSpPr txBox="1">
            <a:spLocks/>
          </p:cNvSpPr>
          <p:nvPr userDrawn="1"/>
        </p:nvSpPr>
        <p:spPr>
          <a:xfrm>
            <a:off x="4686301" y="1740025"/>
            <a:ext cx="2819402" cy="261521"/>
          </a:xfrm>
          <a:prstGeom prst="rect">
            <a:avLst/>
          </a:prstGeom>
        </p:spPr>
        <p:txBody>
          <a:bodyPr vert="horz" lIns="65971" tIns="32986" rIns="65971" bIns="32986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794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Produced by</a:t>
            </a:r>
            <a:endParaRPr lang="en-US" sz="794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5EE1E9-8C9C-4791-ADEC-8A6CB2EB49B2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86301" y="4406775"/>
            <a:ext cx="2819402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96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29845" indent="0">
              <a:buNone/>
              <a:defRPr sz="1443" b="1"/>
            </a:lvl2pPr>
            <a:lvl3pPr marL="659691" indent="0">
              <a:buNone/>
              <a:defRPr sz="1298" b="1"/>
            </a:lvl3pPr>
            <a:lvl4pPr marL="989536" indent="0">
              <a:buNone/>
              <a:defRPr sz="1154" b="1"/>
            </a:lvl4pPr>
            <a:lvl5pPr marL="1319382" indent="0">
              <a:buNone/>
              <a:defRPr sz="1154" b="1"/>
            </a:lvl5pPr>
            <a:lvl6pPr marL="1649227" indent="0">
              <a:buNone/>
              <a:defRPr sz="1154" b="1"/>
            </a:lvl6pPr>
            <a:lvl7pPr marL="1979073" indent="0">
              <a:buNone/>
              <a:defRPr sz="1154" b="1"/>
            </a:lvl7pPr>
            <a:lvl8pPr marL="2308918" indent="0">
              <a:buNone/>
              <a:defRPr sz="1154" b="1"/>
            </a:lvl8pPr>
            <a:lvl9pPr marL="2638764" indent="0">
              <a:buNone/>
              <a:defRPr sz="1154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24996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EA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263" y="882193"/>
            <a:ext cx="11732718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0640A77-6BB0-440C-B4B4-E095D11A8E6D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96944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9">
            <a:extLst>
              <a:ext uri="{FF2B5EF4-FFF2-40B4-BE49-F238E27FC236}">
                <a16:creationId xmlns:a16="http://schemas.microsoft.com/office/drawing/2014/main" id="{62C2602F-BC1F-4AC9-8F8F-37D4246EC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5851" cy="6878925"/>
          </a:xfrm>
          <a:prstGeom prst="rect">
            <a:avLst/>
          </a:prstGeom>
        </p:spPr>
      </p:pic>
      <p:sp>
        <p:nvSpPr>
          <p:cNvPr id="90" name="Rectangle 4">
            <a:extLst>
              <a:ext uri="{FF2B5EF4-FFF2-40B4-BE49-F238E27FC236}">
                <a16:creationId xmlns:a16="http://schemas.microsoft.com/office/drawing/2014/main" id="{FBF93EDD-5149-43C3-AE03-E4F5F512FE93}"/>
              </a:ext>
            </a:extLst>
          </p:cNvPr>
          <p:cNvSpPr/>
          <p:nvPr userDrawn="1"/>
        </p:nvSpPr>
        <p:spPr>
          <a:xfrm>
            <a:off x="1" y="-2"/>
            <a:ext cx="12192000" cy="6878925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96" dirty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8375" y="5258118"/>
            <a:ext cx="1059840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1"/>
            </a:lvl1pPr>
          </a:lstStyle>
          <a:p>
            <a:pPr lvl="0"/>
            <a:r>
              <a:rPr lang="en-GB" noProof="0" dirty="0" err="1"/>
              <a:t>SubTitle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5657" y="3421831"/>
            <a:ext cx="10596033" cy="567399"/>
          </a:xfrm>
          <a:prstGeom prst="rect">
            <a:avLst/>
          </a:prstGeom>
        </p:spPr>
        <p:txBody>
          <a:bodyPr/>
          <a:lstStyle>
            <a:lvl1pPr algn="l">
              <a:defRPr sz="3079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2434" y="6429376"/>
            <a:ext cx="668866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0" noProof="0" dirty="0"/>
          </a:p>
        </p:txBody>
      </p:sp>
      <p:cxnSp>
        <p:nvCxnSpPr>
          <p:cNvPr id="121" name="Straight Connector 64">
            <a:extLst>
              <a:ext uri="{FF2B5EF4-FFF2-40B4-BE49-F238E27FC236}">
                <a16:creationId xmlns:a16="http://schemas.microsoft.com/office/drawing/2014/main" id="{6B88ADAB-0C9C-4BC9-A42C-A57312626145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1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2591" y="4106871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24">
            <a:extLst>
              <a:ext uri="{FF2B5EF4-FFF2-40B4-BE49-F238E27FC236}">
                <a16:creationId xmlns:a16="http://schemas.microsoft.com/office/drawing/2014/main" id="{7D33984A-D43C-428F-AB4A-04E5B59FAE7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801313" y="5406991"/>
            <a:ext cx="227325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19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4" name="Text Box 25">
            <a:extLst>
              <a:ext uri="{FF2B5EF4-FFF2-40B4-BE49-F238E27FC236}">
                <a16:creationId xmlns:a16="http://schemas.microsoft.com/office/drawing/2014/main" id="{7AB46881-5DF0-4A35-AA27-0D32ECF8235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779244" y="6156810"/>
            <a:ext cx="227326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197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5" name="Text Box 99">
            <a:extLst>
              <a:ext uri="{FF2B5EF4-FFF2-40B4-BE49-F238E27FC236}">
                <a16:creationId xmlns:a16="http://schemas.microsoft.com/office/drawing/2014/main" id="{D9FE3E1C-24B3-4F63-846C-260B4220AAC5}"/>
              </a:ext>
            </a:extLst>
          </p:cNvPr>
          <p:cNvSpPr/>
          <p:nvPr userDrawn="1"/>
        </p:nvSpPr>
        <p:spPr>
          <a:xfrm>
            <a:off x="11094664" y="5811879"/>
            <a:ext cx="911906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t-IT" sz="119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22592" y="6213933"/>
            <a:ext cx="668866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798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- For ESA Official Use Only</a:t>
            </a:r>
          </a:p>
        </p:txBody>
      </p:sp>
      <p:sp>
        <p:nvSpPr>
          <p:cNvPr id="4" name="Text Box 34">
            <a:extLst>
              <a:ext uri="{FF2B5EF4-FFF2-40B4-BE49-F238E27FC236}">
                <a16:creationId xmlns:a16="http://schemas.microsoft.com/office/drawing/2014/main" id="{936521E2-36D7-4AF3-B70B-FA4D9649E4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48673" y="6202801"/>
            <a:ext cx="274325" cy="215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798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798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798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15" y="-216085"/>
            <a:ext cx="2088182" cy="1314000"/>
          </a:xfrm>
          <a:prstGeom prst="rect">
            <a:avLst/>
          </a:prstGeom>
        </p:spPr>
      </p:pic>
      <p:pic>
        <p:nvPicPr>
          <p:cNvPr id="102" name="Picture 5">
            <a:extLst>
              <a:ext uri="{FF2B5EF4-FFF2-40B4-BE49-F238E27FC236}">
                <a16:creationId xmlns:a16="http://schemas.microsoft.com/office/drawing/2014/main" id="{EA088D67-7B06-4281-990B-01FE6467697E}"/>
              </a:ext>
            </a:extLst>
          </p:cNvPr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596" y="6584400"/>
            <a:ext cx="1636920" cy="1044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" y="6457665"/>
            <a:ext cx="10132231" cy="4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52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563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3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3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325" grpId="0"/>
      <p:bldP spid="43" grpId="0" build="allAtOnce"/>
      <p:bldP spid="44" grpId="0" build="allAtOnce"/>
      <p:bldP spid="45" grpId="0" build="allAtOnce"/>
      <p:bldP spid="10" grpId="0"/>
    </p:bldLst>
  </p:timing>
  <p:hf sldNum="0"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>
            <a:extLst>
              <a:ext uri="{FF2B5EF4-FFF2-40B4-BE49-F238E27FC236}">
                <a16:creationId xmlns:a16="http://schemas.microsoft.com/office/drawing/2014/main" id="{DA6F988C-F9E9-488F-B04A-A6A5E348FB48}"/>
              </a:ext>
            </a:extLst>
          </p:cNvPr>
          <p:cNvSpPr/>
          <p:nvPr userDrawn="1"/>
        </p:nvSpPr>
        <p:spPr>
          <a:xfrm>
            <a:off x="0" y="0"/>
            <a:ext cx="12192000" cy="882193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69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B711613-D936-4B0D-87EB-6F0E6CE908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8D686FA-69F1-452F-8A03-7EBE0FAEF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01" y="882196"/>
            <a:ext cx="11732718" cy="532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B0AC2C-C495-9D4C-B412-174B5899FD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15" y="-216085"/>
            <a:ext cx="2088182" cy="13140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D03D16-060D-4760-9512-2863FE01A681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871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and Content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/>
          <p:nvPr/>
        </p:nvSpPr>
        <p:spPr>
          <a:xfrm>
            <a:off x="0" y="1"/>
            <a:ext cx="12192000" cy="103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" name="Google Shape;45;p5"/>
          <p:cNvPicPr preferRelativeResize="0"/>
          <p:nvPr/>
        </p:nvPicPr>
        <p:blipFill rotWithShape="1">
          <a:blip r:embed="rId2">
            <a:alphaModFix amt="34000"/>
          </a:blip>
          <a:srcRect l="51341" t="39268" r="-2842" b="35419"/>
          <a:stretch/>
        </p:blipFill>
        <p:spPr>
          <a:xfrm flipH="1">
            <a:off x="9304423" y="0"/>
            <a:ext cx="2887577" cy="103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" name="Google Shape;46;p5"/>
          <p:cNvGrpSpPr/>
          <p:nvPr/>
        </p:nvGrpSpPr>
        <p:grpSpPr>
          <a:xfrm>
            <a:off x="10113330" y="274853"/>
            <a:ext cx="2154863" cy="964667"/>
            <a:chOff x="7336150" y="-5375"/>
            <a:chExt cx="2317556" cy="1037500"/>
          </a:xfrm>
        </p:grpSpPr>
        <p:pic>
          <p:nvPicPr>
            <p:cNvPr id="47" name="Google Shape;47;p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336150" y="-5375"/>
              <a:ext cx="2317556" cy="103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Google Shape;48;p5"/>
            <p:cNvPicPr preferRelativeResize="0"/>
            <p:nvPr/>
          </p:nvPicPr>
          <p:blipFill rotWithShape="1">
            <a:blip r:embed="rId4">
              <a:alphaModFix/>
            </a:blip>
            <a:srcRect l="34128"/>
            <a:stretch/>
          </p:blipFill>
          <p:spPr>
            <a:xfrm>
              <a:off x="8127051" y="-5375"/>
              <a:ext cx="1526655" cy="1037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9" name="Google Shape;49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86300" y="92175"/>
            <a:ext cx="1191325" cy="472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0" name="Google Shape;50;p5"/>
          <p:cNvSpPr/>
          <p:nvPr/>
        </p:nvSpPr>
        <p:spPr>
          <a:xfrm>
            <a:off x="-1778" y="6574604"/>
            <a:ext cx="12193800" cy="28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5"/>
          <p:cNvSpPr/>
          <p:nvPr/>
        </p:nvSpPr>
        <p:spPr>
          <a:xfrm rot="10800000" flipH="1">
            <a:off x="-4504" y="6540563"/>
            <a:ext cx="12196500" cy="5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5"/>
          <p:cNvSpPr txBox="1"/>
          <p:nvPr/>
        </p:nvSpPr>
        <p:spPr>
          <a:xfrm>
            <a:off x="10265664" y="6574604"/>
            <a:ext cx="1925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Slide </a:t>
            </a:r>
            <a:fld id="{00000000-1234-1234-1234-123412341234}" type="slidenum">
              <a:rPr lang="en-GB" sz="140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‹#›</a:t>
            </a:fld>
            <a:endParaRPr sz="1400" i="0" u="none" strike="noStrike" cap="none">
              <a:solidFill>
                <a:schemeClr val="accent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53" name="Google Shape;53;p5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WGClimate-24 &amp; GHG-TT-6 | 9 - 12 February, 2026</a:t>
            </a:r>
            <a:endParaRPr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4" name="Google Shape;54;p5"/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7000" cy="7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sz="440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Google Shape;55;p5"/>
          <p:cNvSpPr txBox="1"/>
          <p:nvPr/>
        </p:nvSpPr>
        <p:spPr>
          <a:xfrm>
            <a:off x="10547800" y="5883750"/>
            <a:ext cx="16683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rPr>
              <a:t>WGClimate</a:t>
            </a:r>
            <a:endParaRPr sz="1300" b="1">
              <a:solidFill>
                <a:schemeClr val="dk2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 b="1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The Joint CEOS-CGMS Working Group on Climate</a:t>
            </a:r>
            <a:endParaRPr sz="900" b="1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263" y="882193"/>
            <a:ext cx="11732718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26AA14-B9DD-4FF8-8B2B-689FEBBACA1A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0030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001" y="882193"/>
            <a:ext cx="11732718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DE0A18-E398-40EE-9B5C-EFF1AB1879B0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4FC899-091E-48CC-B4A2-B442B733582F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9685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rgbClr val="003249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A1B071-1AF1-4E5C-847C-81B99F1817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8263" y="1673225"/>
            <a:ext cx="5788844" cy="431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  <a:lvl6pPr>
              <a:defRPr sz="1298"/>
            </a:lvl6pPr>
            <a:lvl7pPr>
              <a:defRPr sz="1298"/>
            </a:lvl7pPr>
            <a:lvl8pPr>
              <a:defRPr sz="1298"/>
            </a:lvl8pPr>
            <a:lvl9pPr>
              <a:defRPr sz="1298"/>
            </a:lvl9pPr>
          </a:lstStyle>
          <a:p>
            <a:pPr lvl="0"/>
            <a:r>
              <a:rPr lang="en-US" noProof="0" dirty="0"/>
              <a:t>Click to edit </a:t>
            </a:r>
            <a:r>
              <a:rPr lang="en-GB" noProof="0" dirty="0"/>
              <a:t>Master</a:t>
            </a:r>
            <a:r>
              <a:rPr lang="en-US" noProof="0" dirty="0"/>
              <a:t> text styles</a:t>
            </a:r>
          </a:p>
          <a:p>
            <a:pPr lvl="1"/>
            <a:r>
              <a:rPr lang="en-GB" noProof="0" dirty="0"/>
              <a:t>Second</a:t>
            </a:r>
            <a:r>
              <a:rPr lang="en-US" noProof="0" dirty="0"/>
              <a:t> level</a:t>
            </a:r>
          </a:p>
          <a:p>
            <a:pPr lvl="2"/>
            <a:r>
              <a:rPr lang="en-US" noProof="0" dirty="0"/>
              <a:t>Third </a:t>
            </a:r>
            <a:r>
              <a:rPr lang="en-GB" noProof="0" dirty="0"/>
              <a:t>level</a:t>
            </a:r>
          </a:p>
          <a:p>
            <a:pPr lvl="3"/>
            <a:r>
              <a:rPr lang="en-GB" noProof="0" dirty="0"/>
              <a:t>Fourth</a:t>
            </a:r>
            <a:r>
              <a:rPr lang="en-US" noProof="0" dirty="0"/>
              <a:t> level</a:t>
            </a:r>
          </a:p>
          <a:p>
            <a:pPr lvl="4"/>
            <a:r>
              <a:rPr lang="en-GB" noProof="0" dirty="0"/>
              <a:t>Fifth</a:t>
            </a:r>
            <a:r>
              <a:rPr lang="en-US" noProof="0" dirty="0"/>
              <a:t> level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FECB638-90E0-45FF-9E57-2E1BEA99D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0297" y="1673225"/>
            <a:ext cx="5747139" cy="431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  <a:lvl6pPr>
              <a:defRPr sz="1298"/>
            </a:lvl6pPr>
            <a:lvl7pPr>
              <a:defRPr sz="1298"/>
            </a:lvl7pPr>
            <a:lvl8pPr>
              <a:defRPr sz="1298"/>
            </a:lvl8pPr>
            <a:lvl9pPr>
              <a:defRPr sz="1298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FE92DEE-E179-466F-A2E3-A937D4BD20BC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69D56B-45C7-41CE-AF85-CFBD7346FBEF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4281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1">
    <p:bg>
      <p:bgPr>
        <a:solidFill>
          <a:srgbClr val="E8E9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001" y="882000"/>
            <a:ext cx="11732718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993C77-CBED-4B2B-A114-59C4D8D6CE97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1B86A34-E450-424B-A07C-89D1870D3D25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6194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_COLOUR_BG2">
    <p:bg>
      <p:bgPr>
        <a:solidFill>
          <a:srgbClr val="76C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770F7F7-54D2-419E-ACE8-1E20380299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263" y="882000"/>
            <a:ext cx="11732718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795">
                <a:solidFill>
                  <a:srgbClr val="006762"/>
                </a:solidFill>
              </a:defRPr>
            </a:lvl1pPr>
            <a:lvl2pPr>
              <a:defRPr sz="1795">
                <a:solidFill>
                  <a:srgbClr val="006762"/>
                </a:solidFill>
              </a:defRPr>
            </a:lvl2pPr>
            <a:lvl3pPr>
              <a:defRPr sz="1795">
                <a:solidFill>
                  <a:srgbClr val="006762"/>
                </a:solidFill>
              </a:defRPr>
            </a:lvl3pPr>
            <a:lvl4pPr>
              <a:defRPr sz="1795">
                <a:solidFill>
                  <a:srgbClr val="006762"/>
                </a:solidFill>
              </a:defRPr>
            </a:lvl4pPr>
            <a:lvl5pPr>
              <a:defRPr sz="1795">
                <a:solidFill>
                  <a:srgbClr val="006762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CE16786-8A3C-4C82-B63C-69D03B24564C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128B05E-06E9-4FF8-9E34-30F8C9AD5155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327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3">
    <p:bg>
      <p:bgPr>
        <a:solidFill>
          <a:srgbClr val="F16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24FBA6A-9B37-4307-AF0B-2FB195B996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263" y="882000"/>
            <a:ext cx="11732718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795">
                <a:solidFill>
                  <a:srgbClr val="960136"/>
                </a:solidFill>
              </a:defRPr>
            </a:lvl1pPr>
            <a:lvl2pPr>
              <a:defRPr sz="1795">
                <a:solidFill>
                  <a:srgbClr val="960136"/>
                </a:solidFill>
              </a:defRPr>
            </a:lvl2pPr>
            <a:lvl3pPr>
              <a:defRPr sz="1795">
                <a:solidFill>
                  <a:srgbClr val="960136"/>
                </a:solidFill>
              </a:defRPr>
            </a:lvl3pPr>
            <a:lvl4pPr>
              <a:defRPr sz="1795">
                <a:solidFill>
                  <a:srgbClr val="960136"/>
                </a:solidFill>
              </a:defRPr>
            </a:lvl4pPr>
            <a:lvl5pPr>
              <a:defRPr sz="1795">
                <a:solidFill>
                  <a:srgbClr val="960136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8935B88-E3A5-4B18-A1DA-E525414B3B33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DC6253-9DAC-40B0-A41B-C4BC48EE2683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3485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4">
    <p:bg>
      <p:bgPr>
        <a:solidFill>
          <a:srgbClr val="FFCC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D5E32-67F7-433E-80AC-7E81CA1D6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7504A-25CB-4BBC-AA4B-1A27FA9225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263" y="882192"/>
            <a:ext cx="11732718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795">
                <a:solidFill>
                  <a:srgbClr val="A75534"/>
                </a:solidFill>
              </a:defRPr>
            </a:lvl1pPr>
            <a:lvl2pPr>
              <a:defRPr sz="1795">
                <a:solidFill>
                  <a:srgbClr val="A75534"/>
                </a:solidFill>
              </a:defRPr>
            </a:lvl2pPr>
            <a:lvl3pPr>
              <a:defRPr sz="1795">
                <a:solidFill>
                  <a:srgbClr val="A75534"/>
                </a:solidFill>
              </a:defRPr>
            </a:lvl3pPr>
            <a:lvl4pPr>
              <a:defRPr sz="1795">
                <a:solidFill>
                  <a:srgbClr val="A75534"/>
                </a:solidFill>
              </a:defRPr>
            </a:lvl4pPr>
            <a:lvl5pPr>
              <a:defRPr sz="1795">
                <a:solidFill>
                  <a:srgbClr val="A75534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3C96752-03D4-47C1-AF65-AB9BE9940335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99C38FE-3D95-4F29-9E13-19A29AD5EFC2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2780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5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D5E32-67F7-433E-80AC-7E81CA1D6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A34D9EA-0CED-4E85-B2F0-17341F16C1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263" y="882192"/>
            <a:ext cx="11732718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795">
                <a:solidFill>
                  <a:srgbClr val="1E3378"/>
                </a:solidFill>
              </a:defRPr>
            </a:lvl1pPr>
            <a:lvl2pPr>
              <a:defRPr sz="1795">
                <a:solidFill>
                  <a:srgbClr val="1E3378"/>
                </a:solidFill>
              </a:defRPr>
            </a:lvl2pPr>
            <a:lvl3pPr>
              <a:defRPr sz="1795">
                <a:solidFill>
                  <a:srgbClr val="1E3378"/>
                </a:solidFill>
              </a:defRPr>
            </a:lvl3pPr>
            <a:lvl4pPr>
              <a:defRPr sz="1795">
                <a:solidFill>
                  <a:srgbClr val="1E3378"/>
                </a:solidFill>
              </a:defRPr>
            </a:lvl4pPr>
            <a:lvl5pPr>
              <a:defRPr sz="1795">
                <a:solidFill>
                  <a:srgbClr val="1E3378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711926-946D-4031-95C0-4DF8DCFCC3F0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03F0612-5267-4585-B281-9C491C4E1A35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8064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9F9D6BA-4369-4A77-B906-1DB3998CAEE6}"/>
              </a:ext>
            </a:extLst>
          </p:cNvPr>
          <p:cNvSpPr/>
          <p:nvPr userDrawn="1"/>
        </p:nvSpPr>
        <p:spPr>
          <a:xfrm>
            <a:off x="-368656" y="0"/>
            <a:ext cx="1256065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96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D3BEF3-BA94-4314-8B5C-E1B50DD15057}"/>
              </a:ext>
            </a:extLst>
          </p:cNvPr>
          <p:cNvSpPr/>
          <p:nvPr userDrawn="1"/>
        </p:nvSpPr>
        <p:spPr>
          <a:xfrm flipH="1">
            <a:off x="4686301" y="2011305"/>
            <a:ext cx="2819400" cy="2819035"/>
          </a:xfrm>
          <a:prstGeom prst="rect">
            <a:avLst/>
          </a:prstGeom>
          <a:solidFill>
            <a:schemeClr val="bg1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9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9F16787-8A53-41D0-B7DB-805E3E72C17B}"/>
              </a:ext>
            </a:extLst>
          </p:cNvPr>
          <p:cNvSpPr txBox="1">
            <a:spLocks/>
          </p:cNvSpPr>
          <p:nvPr userDrawn="1"/>
        </p:nvSpPr>
        <p:spPr>
          <a:xfrm>
            <a:off x="4686301" y="4524208"/>
            <a:ext cx="2812780" cy="314495"/>
          </a:xfrm>
          <a:prstGeom prst="rect">
            <a:avLst/>
          </a:prstGeom>
        </p:spPr>
        <p:txBody>
          <a:bodyPr vert="horz" lIns="65971" tIns="32986" rIns="65971" bIns="32986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01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7BEF393-6511-46BA-9E6C-1CDE034CBF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86301" y="2041527"/>
            <a:ext cx="2819402" cy="23590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34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29845" indent="0">
              <a:buNone/>
              <a:defRPr sz="1443" b="1"/>
            </a:lvl2pPr>
            <a:lvl3pPr marL="659691" indent="0">
              <a:buNone/>
              <a:defRPr sz="1298" b="1"/>
            </a:lvl3pPr>
            <a:lvl4pPr marL="989536" indent="0">
              <a:buNone/>
              <a:defRPr sz="1154" b="1"/>
            </a:lvl4pPr>
            <a:lvl5pPr marL="1319382" indent="0">
              <a:buNone/>
              <a:defRPr sz="1154" b="1"/>
            </a:lvl5pPr>
            <a:lvl6pPr marL="1649227" indent="0">
              <a:buNone/>
              <a:defRPr sz="1154" b="1"/>
            </a:lvl6pPr>
            <a:lvl7pPr marL="1979073" indent="0">
              <a:buNone/>
              <a:defRPr sz="1154" b="1"/>
            </a:lvl7pPr>
            <a:lvl8pPr marL="2308918" indent="0">
              <a:buNone/>
              <a:defRPr sz="1154" b="1"/>
            </a:lvl8pPr>
            <a:lvl9pPr marL="2638764" indent="0">
              <a:buNone/>
              <a:defRPr sz="1154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2739B0-932D-4E43-A871-586E86D63CDA}"/>
              </a:ext>
            </a:extLst>
          </p:cNvPr>
          <p:cNvSpPr txBox="1">
            <a:spLocks/>
          </p:cNvSpPr>
          <p:nvPr userDrawn="1"/>
        </p:nvSpPr>
        <p:spPr>
          <a:xfrm>
            <a:off x="4686301" y="1740025"/>
            <a:ext cx="2819402" cy="261521"/>
          </a:xfrm>
          <a:prstGeom prst="rect">
            <a:avLst/>
          </a:prstGeom>
        </p:spPr>
        <p:txBody>
          <a:bodyPr vert="horz" lIns="65971" tIns="32986" rIns="65971" bIns="32986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794" dirty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t>Produced by</a:t>
            </a:r>
            <a:endParaRPr lang="en-US" sz="794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5EE1E9-8C9C-4791-ADEC-8A6CB2EB49B2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86301" y="4406775"/>
            <a:ext cx="2819402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96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29845" indent="0">
              <a:buNone/>
              <a:defRPr sz="1443" b="1"/>
            </a:lvl2pPr>
            <a:lvl3pPr marL="659691" indent="0">
              <a:buNone/>
              <a:defRPr sz="1298" b="1"/>
            </a:lvl3pPr>
            <a:lvl4pPr marL="989536" indent="0">
              <a:buNone/>
              <a:defRPr sz="1154" b="1"/>
            </a:lvl4pPr>
            <a:lvl5pPr marL="1319382" indent="0">
              <a:buNone/>
              <a:defRPr sz="1154" b="1"/>
            </a:lvl5pPr>
            <a:lvl6pPr marL="1649227" indent="0">
              <a:buNone/>
              <a:defRPr sz="1154" b="1"/>
            </a:lvl6pPr>
            <a:lvl7pPr marL="1979073" indent="0">
              <a:buNone/>
              <a:defRPr sz="1154" b="1"/>
            </a:lvl7pPr>
            <a:lvl8pPr marL="2308918" indent="0">
              <a:buNone/>
              <a:defRPr sz="1154" b="1"/>
            </a:lvl8pPr>
            <a:lvl9pPr marL="2638764" indent="0">
              <a:buNone/>
              <a:defRPr sz="1154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975874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B2B2E7-BCE3-4EC1-AD51-3894C5284D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5411" y="154800"/>
            <a:ext cx="10081234" cy="565200"/>
          </a:xfrm>
        </p:spPr>
        <p:txBody>
          <a:bodyPr/>
          <a:lstStyle>
            <a:lvl1pPr algn="l">
              <a:defRPr sz="2992"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8738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16950723446_e7d8e1bfb9_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b="48267"/>
          <a:stretch/>
        </p:blipFill>
        <p:spPr>
          <a:xfrm rot="5400000">
            <a:off x="2667004" y="-2667001"/>
            <a:ext cx="6858001" cy="12192001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D065585-D214-E34D-9C40-2D63B348206A}"/>
              </a:ext>
            </a:extLst>
          </p:cNvPr>
          <p:cNvSpPr txBox="1"/>
          <p:nvPr userDrawn="1"/>
        </p:nvSpPr>
        <p:spPr>
          <a:xfrm>
            <a:off x="51410" y="6231803"/>
            <a:ext cx="4613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94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– For Official Use </a:t>
            </a: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1CCBFAEE-10E0-784B-9894-DEBB5F8C1C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804" y="6556081"/>
            <a:ext cx="2182560" cy="141224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0B07B572-E4F9-BF4A-80A7-44FBFF78E7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lum bright="70000" contrast="-70000"/>
          </a:blip>
          <a:srcRect l="16733" t="28956" r="16294" b="28994"/>
          <a:stretch/>
        </p:blipFill>
        <p:spPr>
          <a:xfrm>
            <a:off x="10701870" y="121925"/>
            <a:ext cx="1409713" cy="555415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4795F228-4534-4C49-B940-F286B41BC43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6690" y="6569740"/>
            <a:ext cx="8660215" cy="129619"/>
            <a:chOff x="1076500" y="4469696"/>
            <a:chExt cx="9628745" cy="144114"/>
          </a:xfrm>
        </p:grpSpPr>
        <p:pic>
          <p:nvPicPr>
            <p:cNvPr id="33" name="Picture 32" descr="de.png">
              <a:extLst>
                <a:ext uri="{FF2B5EF4-FFF2-40B4-BE49-F238E27FC236}">
                  <a16:creationId xmlns:a16="http://schemas.microsoft.com/office/drawing/2014/main" id="{8499C94D-46C6-5145-A1F2-2A45B7EC4E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4" name="Picture 33" descr="at.png">
              <a:extLst>
                <a:ext uri="{FF2B5EF4-FFF2-40B4-BE49-F238E27FC236}">
                  <a16:creationId xmlns:a16="http://schemas.microsoft.com/office/drawing/2014/main" id="{7A9BEA7A-10CD-6248-9AAB-D0A5C106DA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5" name="Picture 34" descr="be.png">
              <a:extLst>
                <a:ext uri="{FF2B5EF4-FFF2-40B4-BE49-F238E27FC236}">
                  <a16:creationId xmlns:a16="http://schemas.microsoft.com/office/drawing/2014/main" id="{1DEB47BB-AB37-FB4B-A70A-4A98F78C0B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 descr="dk.png">
              <a:extLst>
                <a:ext uri="{FF2B5EF4-FFF2-40B4-BE49-F238E27FC236}">
                  <a16:creationId xmlns:a16="http://schemas.microsoft.com/office/drawing/2014/main" id="{F7E8212E-CE5A-B04D-9631-C622CEEBDF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 descr="es.png">
              <a:extLst>
                <a:ext uri="{FF2B5EF4-FFF2-40B4-BE49-F238E27FC236}">
                  <a16:creationId xmlns:a16="http://schemas.microsoft.com/office/drawing/2014/main" id="{26C23BB9-4FBD-234B-B7AD-3B4BD68E73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 descr="ee.png">
              <a:extLst>
                <a:ext uri="{FF2B5EF4-FFF2-40B4-BE49-F238E27FC236}">
                  <a16:creationId xmlns:a16="http://schemas.microsoft.com/office/drawing/2014/main" id="{EAABBA7E-C587-6D46-9A7C-AE20479211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 descr="fi.png">
              <a:extLst>
                <a:ext uri="{FF2B5EF4-FFF2-40B4-BE49-F238E27FC236}">
                  <a16:creationId xmlns:a16="http://schemas.microsoft.com/office/drawing/2014/main" id="{E6ABD270-152E-B64A-A3FD-7DA5639EFC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1" name="Picture 40" descr="fr.png">
              <a:extLst>
                <a:ext uri="{FF2B5EF4-FFF2-40B4-BE49-F238E27FC236}">
                  <a16:creationId xmlns:a16="http://schemas.microsoft.com/office/drawing/2014/main" id="{C0EDA117-514D-B644-9C5E-329E10C394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2" name="Picture 41" descr="gr.png">
              <a:extLst>
                <a:ext uri="{FF2B5EF4-FFF2-40B4-BE49-F238E27FC236}">
                  <a16:creationId xmlns:a16="http://schemas.microsoft.com/office/drawing/2014/main" id="{4B0AC34B-9D52-864A-B0F9-F5F7229F2A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" name="Picture 42" descr="hu.png">
              <a:extLst>
                <a:ext uri="{FF2B5EF4-FFF2-40B4-BE49-F238E27FC236}">
                  <a16:creationId xmlns:a16="http://schemas.microsoft.com/office/drawing/2014/main" id="{473E8FE0-ECF3-AA48-96AA-11B6C10952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" name="Picture 43" descr="ie.png">
              <a:extLst>
                <a:ext uri="{FF2B5EF4-FFF2-40B4-BE49-F238E27FC236}">
                  <a16:creationId xmlns:a16="http://schemas.microsoft.com/office/drawing/2014/main" id="{C0ED0A0F-2956-4045-98CA-8B935B3F0E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5" name="Picture 44" descr="it.png">
              <a:extLst>
                <a:ext uri="{FF2B5EF4-FFF2-40B4-BE49-F238E27FC236}">
                  <a16:creationId xmlns:a16="http://schemas.microsoft.com/office/drawing/2014/main" id="{D85F234A-F895-9441-8211-269BF8D758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" name="Picture 45" descr="lu.png">
              <a:extLst>
                <a:ext uri="{FF2B5EF4-FFF2-40B4-BE49-F238E27FC236}">
                  <a16:creationId xmlns:a16="http://schemas.microsoft.com/office/drawing/2014/main" id="{F2A62EA0-6390-9E4D-A7DB-6D88CB6948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" name="Picture 46" descr="no.png">
              <a:extLst>
                <a:ext uri="{FF2B5EF4-FFF2-40B4-BE49-F238E27FC236}">
                  <a16:creationId xmlns:a16="http://schemas.microsoft.com/office/drawing/2014/main" id="{F0782447-11F7-A34A-AD0C-CF844EC85B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8" name="Picture 47" descr="nl.png">
              <a:extLst>
                <a:ext uri="{FF2B5EF4-FFF2-40B4-BE49-F238E27FC236}">
                  <a16:creationId xmlns:a16="http://schemas.microsoft.com/office/drawing/2014/main" id="{F80CAEC9-A1FF-AE42-9C5E-D214D93F10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9" name="Picture 48" descr="pl.png">
              <a:extLst>
                <a:ext uri="{FF2B5EF4-FFF2-40B4-BE49-F238E27FC236}">
                  <a16:creationId xmlns:a16="http://schemas.microsoft.com/office/drawing/2014/main" id="{619BCC60-2884-874E-85FB-334FAB1D20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0" name="Picture 49" descr="pt.png">
              <a:extLst>
                <a:ext uri="{FF2B5EF4-FFF2-40B4-BE49-F238E27FC236}">
                  <a16:creationId xmlns:a16="http://schemas.microsoft.com/office/drawing/2014/main" id="{B3BC0347-BFE1-B64B-B40C-79CFC962A6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" name="Picture 50" descr="cz.png">
              <a:extLst>
                <a:ext uri="{FF2B5EF4-FFF2-40B4-BE49-F238E27FC236}">
                  <a16:creationId xmlns:a16="http://schemas.microsoft.com/office/drawing/2014/main" id="{CCB5909D-5B71-F640-A3CF-48E79BBF66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" name="Picture 51" descr="ro.png">
              <a:extLst>
                <a:ext uri="{FF2B5EF4-FFF2-40B4-BE49-F238E27FC236}">
                  <a16:creationId xmlns:a16="http://schemas.microsoft.com/office/drawing/2014/main" id="{CED6EFE8-605A-F542-B1D6-8056ADBBBC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" name="Picture 52" descr="se.png">
              <a:extLst>
                <a:ext uri="{FF2B5EF4-FFF2-40B4-BE49-F238E27FC236}">
                  <a16:creationId xmlns:a16="http://schemas.microsoft.com/office/drawing/2014/main" id="{C000DF7C-8E98-B448-827F-11756CAAD4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" name="Picture 53" descr="ch.png">
              <a:extLst>
                <a:ext uri="{FF2B5EF4-FFF2-40B4-BE49-F238E27FC236}">
                  <a16:creationId xmlns:a16="http://schemas.microsoft.com/office/drawing/2014/main" id="{232FD42B-7A15-574B-B8BE-E2042D5EDF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5" name="Picture 54" descr="uk.png">
              <a:extLst>
                <a:ext uri="{FF2B5EF4-FFF2-40B4-BE49-F238E27FC236}">
                  <a16:creationId xmlns:a16="http://schemas.microsoft.com/office/drawing/2014/main" id="{FD8B027B-F26D-7B49-B8DD-830C0F1ED7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E0D4FE79-E6AA-3B4F-8ADF-1B91995251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B7D53560-AF68-794E-942C-181A710748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58" name="Picture 57" descr="ca.png">
              <a:extLst>
                <a:ext uri="{FF2B5EF4-FFF2-40B4-BE49-F238E27FC236}">
                  <a16:creationId xmlns:a16="http://schemas.microsoft.com/office/drawing/2014/main" id="{25BCE5D7-77F6-1C46-8D21-21932F49CB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" name="Picture 58" descr="si.png">
              <a:extLst>
                <a:ext uri="{FF2B5EF4-FFF2-40B4-BE49-F238E27FC236}">
                  <a16:creationId xmlns:a16="http://schemas.microsoft.com/office/drawing/2014/main" id="{89202708-1853-6041-80C2-6FDF3FBFFF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1227642"/>
      </p:ext>
    </p:extLst>
  </p:cSld>
  <p:clrMapOvr>
    <a:masterClrMapping/>
  </p:clrMapOvr>
  <p:hf sldNum="0" hd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F39513-3397-7655-B2BD-1D4FAB1411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12192000" cy="6857309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404D7138-AD9C-C946-BD30-C3547A0025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sp>
        <p:nvSpPr>
          <p:cNvPr id="36" name="TextBox 35"/>
          <p:cNvSpPr txBox="1"/>
          <p:nvPr userDrawn="1"/>
        </p:nvSpPr>
        <p:spPr>
          <a:xfrm>
            <a:off x="122384" y="6202583"/>
            <a:ext cx="2502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98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– For ESA Official Use Only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3CC6229-2043-46BB-9B16-893C40448A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6688" y="6569736"/>
            <a:ext cx="8660215" cy="129618"/>
            <a:chOff x="1076500" y="4469696"/>
            <a:chExt cx="9628745" cy="144114"/>
          </a:xfrm>
        </p:grpSpPr>
        <p:pic>
          <p:nvPicPr>
            <p:cNvPr id="39" name="Picture 38" descr="de.png">
              <a:extLst>
                <a:ext uri="{FF2B5EF4-FFF2-40B4-BE49-F238E27FC236}">
                  <a16:creationId xmlns:a16="http://schemas.microsoft.com/office/drawing/2014/main" id="{04C2C85E-63A2-4AEA-8F7A-29DF08762C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at.png">
              <a:extLst>
                <a:ext uri="{FF2B5EF4-FFF2-40B4-BE49-F238E27FC236}">
                  <a16:creationId xmlns:a16="http://schemas.microsoft.com/office/drawing/2014/main" id="{784F9B62-B618-4123-8A1F-B8E0614912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be.png">
              <a:extLst>
                <a:ext uri="{FF2B5EF4-FFF2-40B4-BE49-F238E27FC236}">
                  <a16:creationId xmlns:a16="http://schemas.microsoft.com/office/drawing/2014/main" id="{BDB3FE3C-B931-4A2E-BC74-2CBF1EC8B2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dk.png">
              <a:extLst>
                <a:ext uri="{FF2B5EF4-FFF2-40B4-BE49-F238E27FC236}">
                  <a16:creationId xmlns:a16="http://schemas.microsoft.com/office/drawing/2014/main" id="{8180B42E-75C4-4F89-AC47-B2485DDCE0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es.png">
              <a:extLst>
                <a:ext uri="{FF2B5EF4-FFF2-40B4-BE49-F238E27FC236}">
                  <a16:creationId xmlns:a16="http://schemas.microsoft.com/office/drawing/2014/main" id="{9821B464-A9D8-4CE0-B518-1EC4B138C5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ee.png">
              <a:extLst>
                <a:ext uri="{FF2B5EF4-FFF2-40B4-BE49-F238E27FC236}">
                  <a16:creationId xmlns:a16="http://schemas.microsoft.com/office/drawing/2014/main" id="{0DA3AC5D-D342-4911-BEBA-3081074F54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fi.png">
              <a:extLst>
                <a:ext uri="{FF2B5EF4-FFF2-40B4-BE49-F238E27FC236}">
                  <a16:creationId xmlns:a16="http://schemas.microsoft.com/office/drawing/2014/main" id="{984E047F-2DA4-41F0-BB13-619205E30A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fr.png">
              <a:extLst>
                <a:ext uri="{FF2B5EF4-FFF2-40B4-BE49-F238E27FC236}">
                  <a16:creationId xmlns:a16="http://schemas.microsoft.com/office/drawing/2014/main" id="{F698BB9B-9BFE-4066-9F52-B723E08AE1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gr.png">
              <a:extLst>
                <a:ext uri="{FF2B5EF4-FFF2-40B4-BE49-F238E27FC236}">
                  <a16:creationId xmlns:a16="http://schemas.microsoft.com/office/drawing/2014/main" id="{63EA5330-D4B1-4101-8571-C7B829C393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hu.png">
              <a:extLst>
                <a:ext uri="{FF2B5EF4-FFF2-40B4-BE49-F238E27FC236}">
                  <a16:creationId xmlns:a16="http://schemas.microsoft.com/office/drawing/2014/main" id="{F8517CF1-10A7-4808-A22E-45C9727D85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ie.png">
              <a:extLst>
                <a:ext uri="{FF2B5EF4-FFF2-40B4-BE49-F238E27FC236}">
                  <a16:creationId xmlns:a16="http://schemas.microsoft.com/office/drawing/2014/main" id="{22D7740F-2179-435F-8CC5-22A25324E2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it.png">
              <a:extLst>
                <a:ext uri="{FF2B5EF4-FFF2-40B4-BE49-F238E27FC236}">
                  <a16:creationId xmlns:a16="http://schemas.microsoft.com/office/drawing/2014/main" id="{F16EA6F2-9339-4469-A553-B0755B3D9D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lu.png">
              <a:extLst>
                <a:ext uri="{FF2B5EF4-FFF2-40B4-BE49-F238E27FC236}">
                  <a16:creationId xmlns:a16="http://schemas.microsoft.com/office/drawing/2014/main" id="{4A4D7D54-8166-446E-9B0D-BC60DD6832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no.png">
              <a:extLst>
                <a:ext uri="{FF2B5EF4-FFF2-40B4-BE49-F238E27FC236}">
                  <a16:creationId xmlns:a16="http://schemas.microsoft.com/office/drawing/2014/main" id="{869BBFBF-EEAF-4D0C-84D5-325F4D69DB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nl.png">
              <a:extLst>
                <a:ext uri="{FF2B5EF4-FFF2-40B4-BE49-F238E27FC236}">
                  <a16:creationId xmlns:a16="http://schemas.microsoft.com/office/drawing/2014/main" id="{DD3C8A94-1496-4DF2-A226-9B69023C92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pl.png">
              <a:extLst>
                <a:ext uri="{FF2B5EF4-FFF2-40B4-BE49-F238E27FC236}">
                  <a16:creationId xmlns:a16="http://schemas.microsoft.com/office/drawing/2014/main" id="{E44025A3-79A8-4A6B-8415-560728EA39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pt.png">
              <a:extLst>
                <a:ext uri="{FF2B5EF4-FFF2-40B4-BE49-F238E27FC236}">
                  <a16:creationId xmlns:a16="http://schemas.microsoft.com/office/drawing/2014/main" id="{A81F5683-F0E3-4FC3-8C04-17E3CA3693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cz.png">
              <a:extLst>
                <a:ext uri="{FF2B5EF4-FFF2-40B4-BE49-F238E27FC236}">
                  <a16:creationId xmlns:a16="http://schemas.microsoft.com/office/drawing/2014/main" id="{0C99FA8E-73BF-4002-8AE5-5419301FB4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ro.png">
              <a:extLst>
                <a:ext uri="{FF2B5EF4-FFF2-40B4-BE49-F238E27FC236}">
                  <a16:creationId xmlns:a16="http://schemas.microsoft.com/office/drawing/2014/main" id="{7E101754-E87B-4C27-82D7-8759E408EA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se.png">
              <a:extLst>
                <a:ext uri="{FF2B5EF4-FFF2-40B4-BE49-F238E27FC236}">
                  <a16:creationId xmlns:a16="http://schemas.microsoft.com/office/drawing/2014/main" id="{26F89C20-ADC0-45F6-983A-04DF36AA8B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 descr="ch.png">
              <a:extLst>
                <a:ext uri="{FF2B5EF4-FFF2-40B4-BE49-F238E27FC236}">
                  <a16:creationId xmlns:a16="http://schemas.microsoft.com/office/drawing/2014/main" id="{F29E7B51-1EF0-4718-86A6-4510DF4CDA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" name="Picture 88" descr="uk.png">
              <a:extLst>
                <a:ext uri="{FF2B5EF4-FFF2-40B4-BE49-F238E27FC236}">
                  <a16:creationId xmlns:a16="http://schemas.microsoft.com/office/drawing/2014/main" id="{17F3EAEE-8EE8-49A7-A759-B65A31D33D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7FCA6AD9-0E32-4970-89F6-2E3551D703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2A3FD47D-CD80-4A0C-9B04-E9F17B89A4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93" name="Picture 92" descr="ca.png">
              <a:extLst>
                <a:ext uri="{FF2B5EF4-FFF2-40B4-BE49-F238E27FC236}">
                  <a16:creationId xmlns:a16="http://schemas.microsoft.com/office/drawing/2014/main" id="{C1E7D57D-D757-4368-8AD3-4A117B7925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" name="Picture 93" descr="si.png">
              <a:extLst>
                <a:ext uri="{FF2B5EF4-FFF2-40B4-BE49-F238E27FC236}">
                  <a16:creationId xmlns:a16="http://schemas.microsoft.com/office/drawing/2014/main" id="{7AE8806E-C4BC-4158-A90F-1597F18BD2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053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7210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768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446763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F39513-3397-7655-B2BD-1D4FAB1411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"/>
            <a:ext cx="12192000" cy="6857309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404D7138-AD9C-C946-BD30-C3547A0025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sp>
        <p:nvSpPr>
          <p:cNvPr id="36" name="TextBox 35"/>
          <p:cNvSpPr txBox="1"/>
          <p:nvPr userDrawn="1"/>
        </p:nvSpPr>
        <p:spPr>
          <a:xfrm>
            <a:off x="122386" y="6202583"/>
            <a:ext cx="2502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94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– For ESA Official Use Only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3CC6229-2043-46BB-9B16-893C40448A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6688" y="6569736"/>
            <a:ext cx="8660215" cy="129618"/>
            <a:chOff x="1076500" y="4469696"/>
            <a:chExt cx="9628745" cy="144114"/>
          </a:xfrm>
        </p:grpSpPr>
        <p:pic>
          <p:nvPicPr>
            <p:cNvPr id="39" name="Picture 38" descr="de.png">
              <a:extLst>
                <a:ext uri="{FF2B5EF4-FFF2-40B4-BE49-F238E27FC236}">
                  <a16:creationId xmlns:a16="http://schemas.microsoft.com/office/drawing/2014/main" id="{04C2C85E-63A2-4AEA-8F7A-29DF08762C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at.png">
              <a:extLst>
                <a:ext uri="{FF2B5EF4-FFF2-40B4-BE49-F238E27FC236}">
                  <a16:creationId xmlns:a16="http://schemas.microsoft.com/office/drawing/2014/main" id="{784F9B62-B618-4123-8A1F-B8E0614912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be.png">
              <a:extLst>
                <a:ext uri="{FF2B5EF4-FFF2-40B4-BE49-F238E27FC236}">
                  <a16:creationId xmlns:a16="http://schemas.microsoft.com/office/drawing/2014/main" id="{BDB3FE3C-B931-4A2E-BC74-2CBF1EC8B2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dk.png">
              <a:extLst>
                <a:ext uri="{FF2B5EF4-FFF2-40B4-BE49-F238E27FC236}">
                  <a16:creationId xmlns:a16="http://schemas.microsoft.com/office/drawing/2014/main" id="{8180B42E-75C4-4F89-AC47-B2485DDCE0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es.png">
              <a:extLst>
                <a:ext uri="{FF2B5EF4-FFF2-40B4-BE49-F238E27FC236}">
                  <a16:creationId xmlns:a16="http://schemas.microsoft.com/office/drawing/2014/main" id="{9821B464-A9D8-4CE0-B518-1EC4B138C5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ee.png">
              <a:extLst>
                <a:ext uri="{FF2B5EF4-FFF2-40B4-BE49-F238E27FC236}">
                  <a16:creationId xmlns:a16="http://schemas.microsoft.com/office/drawing/2014/main" id="{0DA3AC5D-D342-4911-BEBA-3081074F54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fi.png">
              <a:extLst>
                <a:ext uri="{FF2B5EF4-FFF2-40B4-BE49-F238E27FC236}">
                  <a16:creationId xmlns:a16="http://schemas.microsoft.com/office/drawing/2014/main" id="{984E047F-2DA4-41F0-BB13-619205E30A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fr.png">
              <a:extLst>
                <a:ext uri="{FF2B5EF4-FFF2-40B4-BE49-F238E27FC236}">
                  <a16:creationId xmlns:a16="http://schemas.microsoft.com/office/drawing/2014/main" id="{F698BB9B-9BFE-4066-9F52-B723E08AE1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gr.png">
              <a:extLst>
                <a:ext uri="{FF2B5EF4-FFF2-40B4-BE49-F238E27FC236}">
                  <a16:creationId xmlns:a16="http://schemas.microsoft.com/office/drawing/2014/main" id="{63EA5330-D4B1-4101-8571-C7B829C393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hu.png">
              <a:extLst>
                <a:ext uri="{FF2B5EF4-FFF2-40B4-BE49-F238E27FC236}">
                  <a16:creationId xmlns:a16="http://schemas.microsoft.com/office/drawing/2014/main" id="{F8517CF1-10A7-4808-A22E-45C9727D85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ie.png">
              <a:extLst>
                <a:ext uri="{FF2B5EF4-FFF2-40B4-BE49-F238E27FC236}">
                  <a16:creationId xmlns:a16="http://schemas.microsoft.com/office/drawing/2014/main" id="{22D7740F-2179-435F-8CC5-22A25324E2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it.png">
              <a:extLst>
                <a:ext uri="{FF2B5EF4-FFF2-40B4-BE49-F238E27FC236}">
                  <a16:creationId xmlns:a16="http://schemas.microsoft.com/office/drawing/2014/main" id="{F16EA6F2-9339-4469-A553-B0755B3D9D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lu.png">
              <a:extLst>
                <a:ext uri="{FF2B5EF4-FFF2-40B4-BE49-F238E27FC236}">
                  <a16:creationId xmlns:a16="http://schemas.microsoft.com/office/drawing/2014/main" id="{4A4D7D54-8166-446E-9B0D-BC60DD6832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no.png">
              <a:extLst>
                <a:ext uri="{FF2B5EF4-FFF2-40B4-BE49-F238E27FC236}">
                  <a16:creationId xmlns:a16="http://schemas.microsoft.com/office/drawing/2014/main" id="{869BBFBF-EEAF-4D0C-84D5-325F4D69DB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nl.png">
              <a:extLst>
                <a:ext uri="{FF2B5EF4-FFF2-40B4-BE49-F238E27FC236}">
                  <a16:creationId xmlns:a16="http://schemas.microsoft.com/office/drawing/2014/main" id="{DD3C8A94-1496-4DF2-A226-9B69023C92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pl.png">
              <a:extLst>
                <a:ext uri="{FF2B5EF4-FFF2-40B4-BE49-F238E27FC236}">
                  <a16:creationId xmlns:a16="http://schemas.microsoft.com/office/drawing/2014/main" id="{E44025A3-79A8-4A6B-8415-560728EA39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pt.png">
              <a:extLst>
                <a:ext uri="{FF2B5EF4-FFF2-40B4-BE49-F238E27FC236}">
                  <a16:creationId xmlns:a16="http://schemas.microsoft.com/office/drawing/2014/main" id="{A81F5683-F0E3-4FC3-8C04-17E3CA3693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cz.png">
              <a:extLst>
                <a:ext uri="{FF2B5EF4-FFF2-40B4-BE49-F238E27FC236}">
                  <a16:creationId xmlns:a16="http://schemas.microsoft.com/office/drawing/2014/main" id="{0C99FA8E-73BF-4002-8AE5-5419301FB4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ro.png">
              <a:extLst>
                <a:ext uri="{FF2B5EF4-FFF2-40B4-BE49-F238E27FC236}">
                  <a16:creationId xmlns:a16="http://schemas.microsoft.com/office/drawing/2014/main" id="{7E101754-E87B-4C27-82D7-8759E408EA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se.png">
              <a:extLst>
                <a:ext uri="{FF2B5EF4-FFF2-40B4-BE49-F238E27FC236}">
                  <a16:creationId xmlns:a16="http://schemas.microsoft.com/office/drawing/2014/main" id="{26F89C20-ADC0-45F6-983A-04DF36AA8B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 descr="ch.png">
              <a:extLst>
                <a:ext uri="{FF2B5EF4-FFF2-40B4-BE49-F238E27FC236}">
                  <a16:creationId xmlns:a16="http://schemas.microsoft.com/office/drawing/2014/main" id="{F29E7B51-1EF0-4718-86A6-4510DF4CDA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" name="Picture 88" descr="uk.png">
              <a:extLst>
                <a:ext uri="{FF2B5EF4-FFF2-40B4-BE49-F238E27FC236}">
                  <a16:creationId xmlns:a16="http://schemas.microsoft.com/office/drawing/2014/main" id="{17F3EAEE-8EE8-49A7-A759-B65A31D33D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7FCA6AD9-0E32-4970-89F6-2E3551D703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2A3FD47D-CD80-4A0C-9B04-E9F17B89A4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93" name="Picture 92" descr="ca.png">
              <a:extLst>
                <a:ext uri="{FF2B5EF4-FFF2-40B4-BE49-F238E27FC236}">
                  <a16:creationId xmlns:a16="http://schemas.microsoft.com/office/drawing/2014/main" id="{C1E7D57D-D757-4368-8AD3-4A117B7925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" name="Picture 93" descr="si.png">
              <a:extLst>
                <a:ext uri="{FF2B5EF4-FFF2-40B4-BE49-F238E27FC236}">
                  <a16:creationId xmlns:a16="http://schemas.microsoft.com/office/drawing/2014/main" id="{7AE8806E-C4BC-4158-A90F-1597F18BD2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108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6">
            <a:extLst>
              <a:ext uri="{FF2B5EF4-FFF2-40B4-BE49-F238E27FC236}">
                <a16:creationId xmlns:a16="http://schemas.microsoft.com/office/drawing/2014/main" id="{EA2818B1-94E4-4236-8454-3D0255696D79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180002" y="159389"/>
            <a:ext cx="87429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2784">
                <a:solidFill>
                  <a:schemeClr val="bg1"/>
                </a:solidFill>
              </a:defRPr>
            </a:lvl1pPr>
          </a:lstStyle>
          <a:p>
            <a:pPr lvl="0"/>
            <a:r>
              <a:rPr lang="en-GB" alt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86235928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314E7-1838-4F5A-BA32-C4AC7F0A5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9FD051-F29B-4167-91D8-F4CB2144A45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388"/>
          </a:p>
        </p:txBody>
      </p:sp>
    </p:spTree>
    <p:extLst>
      <p:ext uri="{BB962C8B-B14F-4D97-AF65-F5344CB8AC3E}">
        <p14:creationId xmlns:p14="http://schemas.microsoft.com/office/powerpoint/2010/main" val="262944608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9FBA3-FAA7-A87F-2B14-262A37B20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E1861-C6CE-BCDE-FBB7-3A5EA689B7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7BC649-7CDF-AF46-EDF0-29836E31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EC5D3-AB5E-4ABA-B5C5-3C7F7BF81A1B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2D0CB7-B262-BE7B-3EAE-7C692E8E7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8EBE7-D1F3-4321-7092-2F1A4BA45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E2E8A-ACD6-426D-A3C3-ED2B26AC8C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10191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CF39513-3397-7655-B2BD-1D4FAB1411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"/>
            <a:ext cx="12192000" cy="6857309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404D7138-AD9C-C946-BD30-C3547A0025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sp>
        <p:nvSpPr>
          <p:cNvPr id="36" name="TextBox 35"/>
          <p:cNvSpPr txBox="1"/>
          <p:nvPr userDrawn="1"/>
        </p:nvSpPr>
        <p:spPr>
          <a:xfrm>
            <a:off x="122385" y="6202583"/>
            <a:ext cx="250260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796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– For ESA Official Use Only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3CC6229-2043-46BB-9B16-893C40448A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6688" y="6569736"/>
            <a:ext cx="8660215" cy="129618"/>
            <a:chOff x="1076500" y="4469696"/>
            <a:chExt cx="9628745" cy="144114"/>
          </a:xfrm>
        </p:grpSpPr>
        <p:pic>
          <p:nvPicPr>
            <p:cNvPr id="39" name="Picture 38" descr="de.png">
              <a:extLst>
                <a:ext uri="{FF2B5EF4-FFF2-40B4-BE49-F238E27FC236}">
                  <a16:creationId xmlns:a16="http://schemas.microsoft.com/office/drawing/2014/main" id="{04C2C85E-63A2-4AEA-8F7A-29DF08762C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at.png">
              <a:extLst>
                <a:ext uri="{FF2B5EF4-FFF2-40B4-BE49-F238E27FC236}">
                  <a16:creationId xmlns:a16="http://schemas.microsoft.com/office/drawing/2014/main" id="{784F9B62-B618-4123-8A1F-B8E0614912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be.png">
              <a:extLst>
                <a:ext uri="{FF2B5EF4-FFF2-40B4-BE49-F238E27FC236}">
                  <a16:creationId xmlns:a16="http://schemas.microsoft.com/office/drawing/2014/main" id="{BDB3FE3C-B931-4A2E-BC74-2CBF1EC8B2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dk.png">
              <a:extLst>
                <a:ext uri="{FF2B5EF4-FFF2-40B4-BE49-F238E27FC236}">
                  <a16:creationId xmlns:a16="http://schemas.microsoft.com/office/drawing/2014/main" id="{8180B42E-75C4-4F89-AC47-B2485DDCE07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es.png">
              <a:extLst>
                <a:ext uri="{FF2B5EF4-FFF2-40B4-BE49-F238E27FC236}">
                  <a16:creationId xmlns:a16="http://schemas.microsoft.com/office/drawing/2014/main" id="{9821B464-A9D8-4CE0-B518-1EC4B138C5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ee.png">
              <a:extLst>
                <a:ext uri="{FF2B5EF4-FFF2-40B4-BE49-F238E27FC236}">
                  <a16:creationId xmlns:a16="http://schemas.microsoft.com/office/drawing/2014/main" id="{0DA3AC5D-D342-4911-BEBA-3081074F54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fi.png">
              <a:extLst>
                <a:ext uri="{FF2B5EF4-FFF2-40B4-BE49-F238E27FC236}">
                  <a16:creationId xmlns:a16="http://schemas.microsoft.com/office/drawing/2014/main" id="{984E047F-2DA4-41F0-BB13-619205E30A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fr.png">
              <a:extLst>
                <a:ext uri="{FF2B5EF4-FFF2-40B4-BE49-F238E27FC236}">
                  <a16:creationId xmlns:a16="http://schemas.microsoft.com/office/drawing/2014/main" id="{F698BB9B-9BFE-4066-9F52-B723E08AE1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gr.png">
              <a:extLst>
                <a:ext uri="{FF2B5EF4-FFF2-40B4-BE49-F238E27FC236}">
                  <a16:creationId xmlns:a16="http://schemas.microsoft.com/office/drawing/2014/main" id="{63EA5330-D4B1-4101-8571-C7B829C393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hu.png">
              <a:extLst>
                <a:ext uri="{FF2B5EF4-FFF2-40B4-BE49-F238E27FC236}">
                  <a16:creationId xmlns:a16="http://schemas.microsoft.com/office/drawing/2014/main" id="{F8517CF1-10A7-4808-A22E-45C9727D85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ie.png">
              <a:extLst>
                <a:ext uri="{FF2B5EF4-FFF2-40B4-BE49-F238E27FC236}">
                  <a16:creationId xmlns:a16="http://schemas.microsoft.com/office/drawing/2014/main" id="{22D7740F-2179-435F-8CC5-22A25324E2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it.png">
              <a:extLst>
                <a:ext uri="{FF2B5EF4-FFF2-40B4-BE49-F238E27FC236}">
                  <a16:creationId xmlns:a16="http://schemas.microsoft.com/office/drawing/2014/main" id="{F16EA6F2-9339-4469-A553-B0755B3D9D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lu.png">
              <a:extLst>
                <a:ext uri="{FF2B5EF4-FFF2-40B4-BE49-F238E27FC236}">
                  <a16:creationId xmlns:a16="http://schemas.microsoft.com/office/drawing/2014/main" id="{4A4D7D54-8166-446E-9B0D-BC60DD6832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no.png">
              <a:extLst>
                <a:ext uri="{FF2B5EF4-FFF2-40B4-BE49-F238E27FC236}">
                  <a16:creationId xmlns:a16="http://schemas.microsoft.com/office/drawing/2014/main" id="{869BBFBF-EEAF-4D0C-84D5-325F4D69DB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nl.png">
              <a:extLst>
                <a:ext uri="{FF2B5EF4-FFF2-40B4-BE49-F238E27FC236}">
                  <a16:creationId xmlns:a16="http://schemas.microsoft.com/office/drawing/2014/main" id="{DD3C8A94-1496-4DF2-A226-9B69023C92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pl.png">
              <a:extLst>
                <a:ext uri="{FF2B5EF4-FFF2-40B4-BE49-F238E27FC236}">
                  <a16:creationId xmlns:a16="http://schemas.microsoft.com/office/drawing/2014/main" id="{E44025A3-79A8-4A6B-8415-560728EA39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pt.png">
              <a:extLst>
                <a:ext uri="{FF2B5EF4-FFF2-40B4-BE49-F238E27FC236}">
                  <a16:creationId xmlns:a16="http://schemas.microsoft.com/office/drawing/2014/main" id="{A81F5683-F0E3-4FC3-8C04-17E3CA3693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cz.png">
              <a:extLst>
                <a:ext uri="{FF2B5EF4-FFF2-40B4-BE49-F238E27FC236}">
                  <a16:creationId xmlns:a16="http://schemas.microsoft.com/office/drawing/2014/main" id="{0C99FA8E-73BF-4002-8AE5-5419301FB4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ro.png">
              <a:extLst>
                <a:ext uri="{FF2B5EF4-FFF2-40B4-BE49-F238E27FC236}">
                  <a16:creationId xmlns:a16="http://schemas.microsoft.com/office/drawing/2014/main" id="{7E101754-E87B-4C27-82D7-8759E408EA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se.png">
              <a:extLst>
                <a:ext uri="{FF2B5EF4-FFF2-40B4-BE49-F238E27FC236}">
                  <a16:creationId xmlns:a16="http://schemas.microsoft.com/office/drawing/2014/main" id="{26F89C20-ADC0-45F6-983A-04DF36AA8B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 descr="ch.png">
              <a:extLst>
                <a:ext uri="{FF2B5EF4-FFF2-40B4-BE49-F238E27FC236}">
                  <a16:creationId xmlns:a16="http://schemas.microsoft.com/office/drawing/2014/main" id="{F29E7B51-1EF0-4718-86A6-4510DF4CDA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" name="Picture 88" descr="uk.png">
              <a:extLst>
                <a:ext uri="{FF2B5EF4-FFF2-40B4-BE49-F238E27FC236}">
                  <a16:creationId xmlns:a16="http://schemas.microsoft.com/office/drawing/2014/main" id="{17F3EAEE-8EE8-49A7-A759-B65A31D33D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7FCA6AD9-0E32-4970-89F6-2E3551D703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2A3FD47D-CD80-4A0C-9B04-E9F17B89A4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93" name="Picture 92" descr="ca.png">
              <a:extLst>
                <a:ext uri="{FF2B5EF4-FFF2-40B4-BE49-F238E27FC236}">
                  <a16:creationId xmlns:a16="http://schemas.microsoft.com/office/drawing/2014/main" id="{C1E7D57D-D757-4368-8AD3-4A117B79251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" name="Picture 93" descr="si.png">
              <a:extLst>
                <a:ext uri="{FF2B5EF4-FFF2-40B4-BE49-F238E27FC236}">
                  <a16:creationId xmlns:a16="http://schemas.microsoft.com/office/drawing/2014/main" id="{7AE8806E-C4BC-4158-A90F-1597F18BD2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553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7569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819148" y="3886202"/>
            <a:ext cx="10598400" cy="49199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2388"/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783171" y="2474795"/>
            <a:ext cx="10596033" cy="779700"/>
          </a:xfrm>
          <a:prstGeom prst="rect">
            <a:avLst/>
          </a:prstGeom>
        </p:spPr>
        <p:txBody>
          <a:bodyPr/>
          <a:lstStyle>
            <a:lvl1pPr>
              <a:defRPr sz="4244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2435" y="5680793"/>
            <a:ext cx="6688667" cy="995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pAutoFit/>
          </a:bodyPr>
          <a:lstStyle/>
          <a:p>
            <a:pPr marL="0" marR="0" lvl="0" indent="0" algn="l" defTabSz="909446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MS PGothic" pitchFamily="34" charset="-128"/>
                <a:cs typeface="+mn-cs"/>
              </a:rPr>
              <a:t>Issue/Revision: 0.0</a:t>
            </a:r>
          </a:p>
          <a:p>
            <a:pPr marL="0" marR="0" lvl="0" indent="0" algn="l" defTabSz="909446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MS PGothic" pitchFamily="34" charset="-128"/>
                <a:cs typeface="+mn-cs"/>
              </a:rPr>
              <a:t>Reference: </a:t>
            </a:r>
          </a:p>
          <a:p>
            <a:pPr marL="0" marR="0" lvl="0" indent="0" algn="l" defTabSz="909446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MS PGothic" pitchFamily="34" charset="-128"/>
                <a:cs typeface="+mn-cs"/>
              </a:rPr>
              <a:t>Status: </a:t>
            </a:r>
          </a:p>
          <a:p>
            <a:pPr marL="0" marR="0" lvl="0" indent="0" algn="l" defTabSz="909446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1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MS PGothic" pitchFamily="34" charset="-128"/>
                <a:cs typeface="+mn-cs"/>
              </a:rPr>
              <a:t>ESA UNCLASSIFIED - For Official Use</a:t>
            </a:r>
            <a:endParaRPr kumimoji="0" lang="en-GB" sz="106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  <a:ea typeface="MS PGothic" pitchFamily="34" charset="-128"/>
              <a:cs typeface="+mn-cs"/>
            </a:endParaRPr>
          </a:p>
        </p:txBody>
      </p:sp>
      <p:pic>
        <p:nvPicPr>
          <p:cNvPr id="8" name="Picture 7" descr="16950723446_e7d8e1bfb9_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b="48267"/>
          <a:stretch/>
        </p:blipFill>
        <p:spPr>
          <a:xfrm rot="5400000">
            <a:off x="2667003" y="-2667001"/>
            <a:ext cx="6858001" cy="12192001"/>
          </a:xfrm>
          <a:prstGeom prst="rect">
            <a:avLst/>
          </a:prstGeom>
        </p:spPr>
      </p:pic>
      <p:sp>
        <p:nvSpPr>
          <p:cNvPr id="121" name="TextBox 120">
            <a:extLst>
              <a:ext uri="{FF2B5EF4-FFF2-40B4-BE49-F238E27FC236}">
                <a16:creationId xmlns:a16="http://schemas.microsoft.com/office/drawing/2014/main" id="{DF3CB6A4-D412-604B-A8E4-6ECEDA4A48D0}"/>
              </a:ext>
            </a:extLst>
          </p:cNvPr>
          <p:cNvSpPr txBox="1"/>
          <p:nvPr userDrawn="1"/>
        </p:nvSpPr>
        <p:spPr>
          <a:xfrm>
            <a:off x="51410" y="6231803"/>
            <a:ext cx="4613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94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– For Official Use </a:t>
            </a:r>
          </a:p>
        </p:txBody>
      </p:sp>
      <p:pic>
        <p:nvPicPr>
          <p:cNvPr id="148" name="Picture 147">
            <a:extLst>
              <a:ext uri="{FF2B5EF4-FFF2-40B4-BE49-F238E27FC236}">
                <a16:creationId xmlns:a16="http://schemas.microsoft.com/office/drawing/2014/main" id="{246C8B3E-7EA5-254A-96D0-BDBF3EABC7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804" y="6556081"/>
            <a:ext cx="2182560" cy="141224"/>
          </a:xfrm>
          <a:prstGeom prst="rect">
            <a:avLst/>
          </a:prstGeom>
        </p:spPr>
      </p:pic>
      <p:pic>
        <p:nvPicPr>
          <p:cNvPr id="149" name="Picture 148">
            <a:extLst>
              <a:ext uri="{FF2B5EF4-FFF2-40B4-BE49-F238E27FC236}">
                <a16:creationId xmlns:a16="http://schemas.microsoft.com/office/drawing/2014/main" id="{1283DAB2-4DFC-CF49-A082-F4810D8C5F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lum bright="70000" contrast="-70000"/>
          </a:blip>
          <a:srcRect l="16733" t="28956" r="16294" b="28994"/>
          <a:stretch/>
        </p:blipFill>
        <p:spPr>
          <a:xfrm>
            <a:off x="10701870" y="121925"/>
            <a:ext cx="1409713" cy="555415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4795F228-4534-4C49-B940-F286B41BC43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6690" y="6569740"/>
            <a:ext cx="8660215" cy="129619"/>
            <a:chOff x="1076500" y="4469696"/>
            <a:chExt cx="9628745" cy="144114"/>
          </a:xfrm>
        </p:grpSpPr>
        <p:pic>
          <p:nvPicPr>
            <p:cNvPr id="36" name="Picture 35" descr="de.png">
              <a:extLst>
                <a:ext uri="{FF2B5EF4-FFF2-40B4-BE49-F238E27FC236}">
                  <a16:creationId xmlns:a16="http://schemas.microsoft.com/office/drawing/2014/main" id="{8499C94D-46C6-5145-A1F2-2A45B7EC4E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7" name="Picture 36" descr="at.png">
              <a:extLst>
                <a:ext uri="{FF2B5EF4-FFF2-40B4-BE49-F238E27FC236}">
                  <a16:creationId xmlns:a16="http://schemas.microsoft.com/office/drawing/2014/main" id="{7A9BEA7A-10CD-6248-9AAB-D0A5C106DA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 descr="be.png">
              <a:extLst>
                <a:ext uri="{FF2B5EF4-FFF2-40B4-BE49-F238E27FC236}">
                  <a16:creationId xmlns:a16="http://schemas.microsoft.com/office/drawing/2014/main" id="{1DEB47BB-AB37-FB4B-A70A-4A98F78C0B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 descr="dk.png">
              <a:extLst>
                <a:ext uri="{FF2B5EF4-FFF2-40B4-BE49-F238E27FC236}">
                  <a16:creationId xmlns:a16="http://schemas.microsoft.com/office/drawing/2014/main" id="{F7E8212E-CE5A-B04D-9631-C622CEEBDF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 descr="es.png">
              <a:extLst>
                <a:ext uri="{FF2B5EF4-FFF2-40B4-BE49-F238E27FC236}">
                  <a16:creationId xmlns:a16="http://schemas.microsoft.com/office/drawing/2014/main" id="{26C23BB9-4FBD-234B-B7AD-3B4BD68E73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1" name="Picture 40" descr="ee.png">
              <a:extLst>
                <a:ext uri="{FF2B5EF4-FFF2-40B4-BE49-F238E27FC236}">
                  <a16:creationId xmlns:a16="http://schemas.microsoft.com/office/drawing/2014/main" id="{EAABBA7E-C587-6D46-9A7C-AE20479211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2" name="Picture 41" descr="fi.png">
              <a:extLst>
                <a:ext uri="{FF2B5EF4-FFF2-40B4-BE49-F238E27FC236}">
                  <a16:creationId xmlns:a16="http://schemas.microsoft.com/office/drawing/2014/main" id="{E6ABD270-152E-B64A-A3FD-7DA5639EFC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" name="Picture 42" descr="fr.png">
              <a:extLst>
                <a:ext uri="{FF2B5EF4-FFF2-40B4-BE49-F238E27FC236}">
                  <a16:creationId xmlns:a16="http://schemas.microsoft.com/office/drawing/2014/main" id="{C0EDA117-514D-B644-9C5E-329E10C394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" name="Picture 43" descr="gr.png">
              <a:extLst>
                <a:ext uri="{FF2B5EF4-FFF2-40B4-BE49-F238E27FC236}">
                  <a16:creationId xmlns:a16="http://schemas.microsoft.com/office/drawing/2014/main" id="{4B0AC34B-9D52-864A-B0F9-F5F7229F2A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5" name="Picture 44" descr="hu.png">
              <a:extLst>
                <a:ext uri="{FF2B5EF4-FFF2-40B4-BE49-F238E27FC236}">
                  <a16:creationId xmlns:a16="http://schemas.microsoft.com/office/drawing/2014/main" id="{473E8FE0-ECF3-AA48-96AA-11B6C10952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" name="Picture 45" descr="ie.png">
              <a:extLst>
                <a:ext uri="{FF2B5EF4-FFF2-40B4-BE49-F238E27FC236}">
                  <a16:creationId xmlns:a16="http://schemas.microsoft.com/office/drawing/2014/main" id="{C0ED0A0F-2956-4045-98CA-8B935B3F0E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" name="Picture 46" descr="it.png">
              <a:extLst>
                <a:ext uri="{FF2B5EF4-FFF2-40B4-BE49-F238E27FC236}">
                  <a16:creationId xmlns:a16="http://schemas.microsoft.com/office/drawing/2014/main" id="{D85F234A-F895-9441-8211-269BF8D758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8" name="Picture 47" descr="lu.png">
              <a:extLst>
                <a:ext uri="{FF2B5EF4-FFF2-40B4-BE49-F238E27FC236}">
                  <a16:creationId xmlns:a16="http://schemas.microsoft.com/office/drawing/2014/main" id="{F2A62EA0-6390-9E4D-A7DB-6D88CB6948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9" name="Picture 48" descr="no.png">
              <a:extLst>
                <a:ext uri="{FF2B5EF4-FFF2-40B4-BE49-F238E27FC236}">
                  <a16:creationId xmlns:a16="http://schemas.microsoft.com/office/drawing/2014/main" id="{F0782447-11F7-A34A-AD0C-CF844EC85B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0" name="Picture 49" descr="nl.png">
              <a:extLst>
                <a:ext uri="{FF2B5EF4-FFF2-40B4-BE49-F238E27FC236}">
                  <a16:creationId xmlns:a16="http://schemas.microsoft.com/office/drawing/2014/main" id="{F80CAEC9-A1FF-AE42-9C5E-D214D93F10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" name="Picture 50" descr="pl.png">
              <a:extLst>
                <a:ext uri="{FF2B5EF4-FFF2-40B4-BE49-F238E27FC236}">
                  <a16:creationId xmlns:a16="http://schemas.microsoft.com/office/drawing/2014/main" id="{619BCC60-2884-874E-85FB-334FAB1D20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" name="Picture 51" descr="pt.png">
              <a:extLst>
                <a:ext uri="{FF2B5EF4-FFF2-40B4-BE49-F238E27FC236}">
                  <a16:creationId xmlns:a16="http://schemas.microsoft.com/office/drawing/2014/main" id="{B3BC0347-BFE1-B64B-B40C-79CFC962A6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" name="Picture 52" descr="cz.png">
              <a:extLst>
                <a:ext uri="{FF2B5EF4-FFF2-40B4-BE49-F238E27FC236}">
                  <a16:creationId xmlns:a16="http://schemas.microsoft.com/office/drawing/2014/main" id="{CCB5909D-5B71-F640-A3CF-48E79BBF66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" name="Picture 53" descr="ro.png">
              <a:extLst>
                <a:ext uri="{FF2B5EF4-FFF2-40B4-BE49-F238E27FC236}">
                  <a16:creationId xmlns:a16="http://schemas.microsoft.com/office/drawing/2014/main" id="{CED6EFE8-605A-F542-B1D6-8056ADBBBC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5" name="Picture 54" descr="se.png">
              <a:extLst>
                <a:ext uri="{FF2B5EF4-FFF2-40B4-BE49-F238E27FC236}">
                  <a16:creationId xmlns:a16="http://schemas.microsoft.com/office/drawing/2014/main" id="{C000DF7C-8E98-B448-827F-11756CAAD4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6" name="Picture 55" descr="ch.png">
              <a:extLst>
                <a:ext uri="{FF2B5EF4-FFF2-40B4-BE49-F238E27FC236}">
                  <a16:creationId xmlns:a16="http://schemas.microsoft.com/office/drawing/2014/main" id="{232FD42B-7A15-574B-B8BE-E2042D5EDF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7" name="Picture 56" descr="uk.png">
              <a:extLst>
                <a:ext uri="{FF2B5EF4-FFF2-40B4-BE49-F238E27FC236}">
                  <a16:creationId xmlns:a16="http://schemas.microsoft.com/office/drawing/2014/main" id="{FD8B027B-F26D-7B49-B8DD-830C0F1ED7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E0D4FE79-E6AA-3B4F-8ADF-1B91995251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7D53560-AF68-794E-942C-181A710748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60" name="Picture 59" descr="ca.png">
              <a:extLst>
                <a:ext uri="{FF2B5EF4-FFF2-40B4-BE49-F238E27FC236}">
                  <a16:creationId xmlns:a16="http://schemas.microsoft.com/office/drawing/2014/main" id="{25BCE5D7-77F6-1C46-8D21-21932F49CB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1" name="Picture 60" descr="si.png">
              <a:extLst>
                <a:ext uri="{FF2B5EF4-FFF2-40B4-BE49-F238E27FC236}">
                  <a16:creationId xmlns:a16="http://schemas.microsoft.com/office/drawing/2014/main" id="{89202708-1853-6041-80C2-6FDF3FBFFF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5802149"/>
      </p:ext>
    </p:extLst>
  </p:cSld>
  <p:clrMapOvr>
    <a:masterClrMapping/>
  </p:clrMapOvr>
  <p:hf sldNum="0" hd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00712" y="7478445"/>
            <a:ext cx="486791" cy="708233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23582083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EAR_COLOUR_BG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 153">
            <a:extLst>
              <a:ext uri="{FF2B5EF4-FFF2-40B4-BE49-F238E27FC236}">
                <a16:creationId xmlns:a16="http://schemas.microsoft.com/office/drawing/2014/main" id="{2FDEDD14-D71C-FA46-B659-781FB04D4CD6}"/>
              </a:ext>
            </a:extLst>
          </p:cNvPr>
          <p:cNvSpPr/>
          <p:nvPr userDrawn="1"/>
        </p:nvSpPr>
        <p:spPr>
          <a:xfrm>
            <a:off x="-6564" y="-3"/>
            <a:ext cx="12198565" cy="6858003"/>
          </a:xfrm>
          <a:prstGeom prst="rect">
            <a:avLst/>
          </a:prstGeom>
          <a:solidFill>
            <a:srgbClr val="76C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388"/>
          </a:p>
        </p:txBody>
      </p:sp>
      <p:sp>
        <p:nvSpPr>
          <p:cNvPr id="98" name="Text Box 38">
            <a:extLst>
              <a:ext uri="{FF2B5EF4-FFF2-40B4-BE49-F238E27FC236}">
                <a16:creationId xmlns:a16="http://schemas.microsoft.com/office/drawing/2014/main" id="{7FCD07CB-9B49-8542-B6E1-EE8F108950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42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796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796" b="0" i="0" noProof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7AD4B35-54FA-9144-8CA0-29E6DFD8430A}"/>
              </a:ext>
            </a:extLst>
          </p:cNvPr>
          <p:cNvCxnSpPr>
            <a:cxnSpLocks/>
          </p:cNvCxnSpPr>
          <p:nvPr userDrawn="1"/>
        </p:nvCxnSpPr>
        <p:spPr>
          <a:xfrm>
            <a:off x="221436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itle 65">
            <a:extLst>
              <a:ext uri="{FF2B5EF4-FFF2-40B4-BE49-F238E27FC236}">
                <a16:creationId xmlns:a16="http://schemas.microsoft.com/office/drawing/2014/main" id="{11EA4C8F-2980-BA42-A0C5-73DB62268847}"/>
              </a:ext>
            </a:extLst>
          </p:cNvPr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218262" y="157325"/>
            <a:ext cx="1011322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rgbClr val="003249"/>
                </a:solidFill>
              </a:defRPr>
            </a:lvl1pPr>
          </a:lstStyle>
          <a:p>
            <a:pPr lvl="0"/>
            <a:r>
              <a:rPr lang="en-GB" altLang="en-US" noProof="0"/>
              <a:t>CLICK TO EDIT MASTER TITLE STYLE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5C4249AF-5670-6848-BE35-97DB631D9E14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Picture 92">
            <a:extLst>
              <a:ext uri="{FF2B5EF4-FFF2-40B4-BE49-F238E27FC236}">
                <a16:creationId xmlns:a16="http://schemas.microsoft.com/office/drawing/2014/main" id="{8A16F217-5F4A-7849-B028-25F68FF3C3EE}"/>
              </a:ext>
            </a:extLst>
          </p:cNvPr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91" y="-215904"/>
            <a:ext cx="2095200" cy="1314000"/>
          </a:xfrm>
          <a:prstGeom prst="rect">
            <a:avLst/>
          </a:prstGeom>
        </p:spPr>
      </p:pic>
      <p:sp>
        <p:nvSpPr>
          <p:cNvPr id="37" name="Rectangle 2">
            <a:extLst>
              <a:ext uri="{FF2B5EF4-FFF2-40B4-BE49-F238E27FC236}">
                <a16:creationId xmlns:a16="http://schemas.microsoft.com/office/drawing/2014/main" id="{8297D345-0D41-B341-ACC9-1539BA9D2860}"/>
              </a:ext>
            </a:extLst>
          </p:cNvPr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218264" y="882195"/>
            <a:ext cx="11763662" cy="554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6762"/>
                </a:solidFill>
              </a:defRPr>
            </a:lvl1pPr>
            <a:lvl2pPr>
              <a:defRPr>
                <a:solidFill>
                  <a:srgbClr val="006762"/>
                </a:solidFill>
              </a:defRPr>
            </a:lvl2pPr>
            <a:lvl3pPr>
              <a:defRPr>
                <a:solidFill>
                  <a:srgbClr val="006762"/>
                </a:solidFill>
              </a:defRPr>
            </a:lvl3pPr>
            <a:lvl4pPr>
              <a:defRPr>
                <a:solidFill>
                  <a:srgbClr val="006762"/>
                </a:solidFill>
              </a:defRPr>
            </a:lvl4pPr>
            <a:lvl5pPr>
              <a:buFont typeface="Arial" panose="020B0604020202020204" pitchFamily="34" charset="0"/>
              <a:buChar char="•"/>
              <a:defRPr>
                <a:solidFill>
                  <a:srgbClr val="006762"/>
                </a:solidFill>
              </a:defRPr>
            </a:lvl5pPr>
          </a:lstStyle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  <a:p>
            <a:pPr lvl="4"/>
            <a:endParaRPr lang="en-GB" altLang="en-US" noProof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6F492216-00B3-1F4C-9F96-3F8E039603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21"/>
            <a:ext cx="1636920" cy="105919"/>
          </a:xfrm>
          <a:prstGeom prst="rect">
            <a:avLst/>
          </a:prstGeom>
        </p:spPr>
      </p:pic>
      <p:grpSp>
        <p:nvGrpSpPr>
          <p:cNvPr id="172" name="Group 171">
            <a:extLst>
              <a:ext uri="{FF2B5EF4-FFF2-40B4-BE49-F238E27FC236}">
                <a16:creationId xmlns:a16="http://schemas.microsoft.com/office/drawing/2014/main" id="{53D020A4-AAA0-0E46-8F82-4F2F25AF60DC}"/>
              </a:ext>
            </a:extLst>
          </p:cNvPr>
          <p:cNvGrpSpPr/>
          <p:nvPr userDrawn="1"/>
        </p:nvGrpSpPr>
        <p:grpSpPr>
          <a:xfrm>
            <a:off x="226691" y="6572058"/>
            <a:ext cx="9280921" cy="144115"/>
            <a:chOff x="226688" y="6572055"/>
            <a:chExt cx="9280921" cy="144114"/>
          </a:xfrm>
        </p:grpSpPr>
        <p:pic>
          <p:nvPicPr>
            <p:cNvPr id="173" name="Picture 172" descr="at.png">
              <a:extLst>
                <a:ext uri="{FF2B5EF4-FFF2-40B4-BE49-F238E27FC236}">
                  <a16:creationId xmlns:a16="http://schemas.microsoft.com/office/drawing/2014/main" id="{D130AEE6-5840-104D-9047-85BB639F56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68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4" name="Picture 173" descr="be.png">
              <a:extLst>
                <a:ext uri="{FF2B5EF4-FFF2-40B4-BE49-F238E27FC236}">
                  <a16:creationId xmlns:a16="http://schemas.microsoft.com/office/drawing/2014/main" id="{67D599FE-2A89-2D4B-85E5-C1902A9C58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10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5" name="Picture 174" descr="ch.png">
              <a:extLst>
                <a:ext uri="{FF2B5EF4-FFF2-40B4-BE49-F238E27FC236}">
                  <a16:creationId xmlns:a16="http://schemas.microsoft.com/office/drawing/2014/main" id="{F5F5947A-E089-B54E-845E-2839B7AA05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200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6" name="Picture 175" descr="cz.png">
              <a:extLst>
                <a:ext uri="{FF2B5EF4-FFF2-40B4-BE49-F238E27FC236}">
                  <a16:creationId xmlns:a16="http://schemas.microsoft.com/office/drawing/2014/main" id="{BE6E3F54-F5B2-804F-BEED-3A9423631C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04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7" name="Picture 176" descr="de.png">
              <a:extLst>
                <a:ext uri="{FF2B5EF4-FFF2-40B4-BE49-F238E27FC236}">
                  <a16:creationId xmlns:a16="http://schemas.microsoft.com/office/drawing/2014/main" id="{47CDF1C8-EB83-7747-A49C-0D3CCBCA36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8" name="Picture 177" descr="dk.png">
              <a:extLst>
                <a:ext uri="{FF2B5EF4-FFF2-40B4-BE49-F238E27FC236}">
                  <a16:creationId xmlns:a16="http://schemas.microsoft.com/office/drawing/2014/main" id="{AD9A9826-4297-2547-98A0-7479256518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046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9" name="Picture 178" descr="ee.png">
              <a:extLst>
                <a:ext uri="{FF2B5EF4-FFF2-40B4-BE49-F238E27FC236}">
                  <a16:creationId xmlns:a16="http://schemas.microsoft.com/office/drawing/2014/main" id="{180BC5C9-0521-8246-AD9C-19D3EB5371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0" name="Picture 179" descr="es.png">
              <a:extLst>
                <a:ext uri="{FF2B5EF4-FFF2-40B4-BE49-F238E27FC236}">
                  <a16:creationId xmlns:a16="http://schemas.microsoft.com/office/drawing/2014/main" id="{E2D91EA2-D86E-3943-8BAF-6BB32599DB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0923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1" name="Picture 180" descr="fi.png">
              <a:extLst>
                <a:ext uri="{FF2B5EF4-FFF2-40B4-BE49-F238E27FC236}">
                  <a16:creationId xmlns:a16="http://schemas.microsoft.com/office/drawing/2014/main" id="{2246BBDB-BE64-F24E-B788-3D0D595595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812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2" name="Picture 181" descr="fr.png">
              <a:extLst>
                <a:ext uri="{FF2B5EF4-FFF2-40B4-BE49-F238E27FC236}">
                  <a16:creationId xmlns:a16="http://schemas.microsoft.com/office/drawing/2014/main" id="{0EF2EED0-D4A2-3C4F-ADD8-F7E494A5E6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697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3" name="Picture 182" descr="gr.png">
              <a:extLst>
                <a:ext uri="{FF2B5EF4-FFF2-40B4-BE49-F238E27FC236}">
                  <a16:creationId xmlns:a16="http://schemas.microsoft.com/office/drawing/2014/main" id="{631BCB96-F6B7-C94C-B9FD-6C1937EF17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97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4" name="Picture 183" descr="hu.png">
              <a:extLst>
                <a:ext uri="{FF2B5EF4-FFF2-40B4-BE49-F238E27FC236}">
                  <a16:creationId xmlns:a16="http://schemas.microsoft.com/office/drawing/2014/main" id="{777C5190-BB3A-934E-8810-42BBEBF286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860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5" name="Picture 184" descr="ie.png">
              <a:extLst>
                <a:ext uri="{FF2B5EF4-FFF2-40B4-BE49-F238E27FC236}">
                  <a16:creationId xmlns:a16="http://schemas.microsoft.com/office/drawing/2014/main" id="{46E7BF2A-431D-F247-BA27-83E4763E50D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746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6" name="Picture 185" descr="it.png">
              <a:extLst>
                <a:ext uri="{FF2B5EF4-FFF2-40B4-BE49-F238E27FC236}">
                  <a16:creationId xmlns:a16="http://schemas.microsoft.com/office/drawing/2014/main" id="{E9A4D1CC-A386-8A41-8139-B1A56CE6C4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632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7" name="Picture 186" descr="lu.png">
              <a:extLst>
                <a:ext uri="{FF2B5EF4-FFF2-40B4-BE49-F238E27FC236}">
                  <a16:creationId xmlns:a16="http://schemas.microsoft.com/office/drawing/2014/main" id="{163FDCDA-22EA-E447-B6C1-24931EDB82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6775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8" name="Picture 187" descr="nl.png">
              <a:extLst>
                <a:ext uri="{FF2B5EF4-FFF2-40B4-BE49-F238E27FC236}">
                  <a16:creationId xmlns:a16="http://schemas.microsoft.com/office/drawing/2014/main" id="{34B15F5F-4F30-164F-9DA4-F87EFD1BB9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0684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9" name="Picture 188" descr="no.png">
              <a:extLst>
                <a:ext uri="{FF2B5EF4-FFF2-40B4-BE49-F238E27FC236}">
                  <a16:creationId xmlns:a16="http://schemas.microsoft.com/office/drawing/2014/main" id="{E13EF0D0-C5B6-1144-BC99-EAFF7B0ED7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805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0" name="Picture 189" descr="pl.png">
              <a:extLst>
                <a:ext uri="{FF2B5EF4-FFF2-40B4-BE49-F238E27FC236}">
                  <a16:creationId xmlns:a16="http://schemas.microsoft.com/office/drawing/2014/main" id="{4EFF61DF-389D-CA49-A287-4DA0F96714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518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1" name="Picture 190" descr="pt.png">
              <a:extLst>
                <a:ext uri="{FF2B5EF4-FFF2-40B4-BE49-F238E27FC236}">
                  <a16:creationId xmlns:a16="http://schemas.microsoft.com/office/drawing/2014/main" id="{DDEC7C23-469A-A74C-A65A-CD5371BD1C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7359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2" name="Picture 191" descr="ro.png">
              <a:extLst>
                <a:ext uri="{FF2B5EF4-FFF2-40B4-BE49-F238E27FC236}">
                  <a16:creationId xmlns:a16="http://schemas.microsoft.com/office/drawing/2014/main" id="{4DCA47C7-9277-3042-9FEC-23CE95F432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126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3" name="Picture 192" descr="se.png">
              <a:extLst>
                <a:ext uri="{FF2B5EF4-FFF2-40B4-BE49-F238E27FC236}">
                  <a16:creationId xmlns:a16="http://schemas.microsoft.com/office/drawing/2014/main" id="{B84F60E3-93CA-0E4E-BCC7-90F0BA9F26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981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4" name="Picture 193" descr="uk.png">
              <a:extLst>
                <a:ext uri="{FF2B5EF4-FFF2-40B4-BE49-F238E27FC236}">
                  <a16:creationId xmlns:a16="http://schemas.microsoft.com/office/drawing/2014/main" id="{6B55D2B5-4EA6-E44E-9079-A848111317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754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5" name="Picture 194" descr="ca.png">
              <a:extLst>
                <a:ext uri="{FF2B5EF4-FFF2-40B4-BE49-F238E27FC236}">
                  <a16:creationId xmlns:a16="http://schemas.microsoft.com/office/drawing/2014/main" id="{8869034D-65D2-AD46-8241-0FE09662FE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1609" y="6573362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6" name="Picture 195">
              <a:extLst>
                <a:ext uri="{FF2B5EF4-FFF2-40B4-BE49-F238E27FC236}">
                  <a16:creationId xmlns:a16="http://schemas.microsoft.com/office/drawing/2014/main" id="{B7F1F394-4E22-234D-BFFC-2500B90F1D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5553" y="6572169"/>
              <a:ext cx="216000" cy="144000"/>
            </a:xfrm>
            <a:prstGeom prst="rect">
              <a:avLst/>
            </a:prstGeom>
          </p:spPr>
        </p:pic>
        <p:pic>
          <p:nvPicPr>
            <p:cNvPr id="197" name="Picture 196" descr="si.png">
              <a:extLst>
                <a:ext uri="{FF2B5EF4-FFF2-40B4-BE49-F238E27FC236}">
                  <a16:creationId xmlns:a16="http://schemas.microsoft.com/office/drawing/2014/main" id="{126072B3-E16B-954C-937B-B44A7640B6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8090" y="6572513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742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2" y="144617"/>
            <a:ext cx="9567863" cy="46166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78363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807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66" y="1666880"/>
            <a:ext cx="6625167" cy="4324351"/>
          </a:xfrm>
          <a:prstGeom prst="rect">
            <a:avLst/>
          </a:prstGeom>
        </p:spPr>
        <p:txBody>
          <a:bodyPr/>
          <a:lstStyle>
            <a:lvl1pPr>
              <a:defRPr sz="1459"/>
            </a:lvl1pPr>
            <a:lvl2pPr>
              <a:defRPr sz="1459"/>
            </a:lvl2pPr>
            <a:lvl3pPr>
              <a:defRPr sz="1459"/>
            </a:lvl3pPr>
            <a:lvl4pPr>
              <a:defRPr sz="1459"/>
            </a:lvl4pPr>
            <a:lvl5pPr>
              <a:defRPr sz="1459"/>
            </a:lvl5pPr>
            <a:lvl6pPr>
              <a:defRPr sz="1990"/>
            </a:lvl6pPr>
            <a:lvl7pPr>
              <a:defRPr sz="1990"/>
            </a:lvl7pPr>
            <a:lvl8pPr>
              <a:defRPr sz="1990"/>
            </a:lvl8pPr>
            <a:lvl9pPr>
              <a:defRPr sz="199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5500" y="1666820"/>
            <a:ext cx="3795184" cy="43243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59"/>
            </a:lvl1pPr>
            <a:lvl2pPr marL="454618" indent="0">
              <a:buNone/>
              <a:defRPr sz="1194"/>
            </a:lvl2pPr>
            <a:lvl3pPr marL="909243" indent="0">
              <a:buNone/>
              <a:defRPr sz="1061"/>
            </a:lvl3pPr>
            <a:lvl4pPr marL="1363866" indent="0">
              <a:buNone/>
              <a:defRPr sz="927"/>
            </a:lvl4pPr>
            <a:lvl5pPr marL="1818486" indent="0">
              <a:buNone/>
              <a:defRPr sz="927"/>
            </a:lvl5pPr>
            <a:lvl6pPr marL="2273113" indent="0">
              <a:buNone/>
              <a:defRPr sz="927"/>
            </a:lvl6pPr>
            <a:lvl7pPr marL="2727728" indent="0">
              <a:buNone/>
              <a:defRPr sz="927"/>
            </a:lvl7pPr>
            <a:lvl8pPr marL="3182345" indent="0">
              <a:buNone/>
              <a:defRPr sz="927"/>
            </a:lvl8pPr>
            <a:lvl9pPr marL="3636964" indent="0">
              <a:buNone/>
              <a:defRPr sz="927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0784" y="151961"/>
            <a:ext cx="9566461" cy="446275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51407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7.xml"/><Relationship Id="rId18" Type="http://schemas.microsoft.com/office/2007/relationships/hdphoto" Target="../media/hdphoto1.wdp"/><Relationship Id="rId26" Type="http://schemas.openxmlformats.org/officeDocument/2006/relationships/image" Target="../media/image18.png"/><Relationship Id="rId39" Type="http://schemas.openxmlformats.org/officeDocument/2006/relationships/image" Target="../media/image31.png"/><Relationship Id="rId21" Type="http://schemas.openxmlformats.org/officeDocument/2006/relationships/image" Target="../media/image13.png"/><Relationship Id="rId34" Type="http://schemas.openxmlformats.org/officeDocument/2006/relationships/image" Target="../media/image26.png"/><Relationship Id="rId42" Type="http://schemas.openxmlformats.org/officeDocument/2006/relationships/image" Target="../media/image34.png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9.png"/><Relationship Id="rId29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24" Type="http://schemas.openxmlformats.org/officeDocument/2006/relationships/image" Target="../media/image16.png"/><Relationship Id="rId32" Type="http://schemas.openxmlformats.org/officeDocument/2006/relationships/image" Target="../media/image24.png"/><Relationship Id="rId37" Type="http://schemas.openxmlformats.org/officeDocument/2006/relationships/image" Target="../media/image29.png"/><Relationship Id="rId40" Type="http://schemas.openxmlformats.org/officeDocument/2006/relationships/image" Target="../media/image32.png"/><Relationship Id="rId45" Type="http://schemas.openxmlformats.org/officeDocument/2006/relationships/image" Target="../media/image37.png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23" Type="http://schemas.openxmlformats.org/officeDocument/2006/relationships/image" Target="../media/image15.png"/><Relationship Id="rId28" Type="http://schemas.openxmlformats.org/officeDocument/2006/relationships/image" Target="../media/image20.png"/><Relationship Id="rId36" Type="http://schemas.openxmlformats.org/officeDocument/2006/relationships/image" Target="../media/image28.png"/><Relationship Id="rId10" Type="http://schemas.openxmlformats.org/officeDocument/2006/relationships/slideLayout" Target="../slideLayouts/slideLayout14.xml"/><Relationship Id="rId19" Type="http://schemas.openxmlformats.org/officeDocument/2006/relationships/image" Target="../media/image11.png"/><Relationship Id="rId31" Type="http://schemas.openxmlformats.org/officeDocument/2006/relationships/image" Target="../media/image23.png"/><Relationship Id="rId44" Type="http://schemas.openxmlformats.org/officeDocument/2006/relationships/image" Target="../media/image36.png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image" Target="../media/image14.png"/><Relationship Id="rId27" Type="http://schemas.openxmlformats.org/officeDocument/2006/relationships/image" Target="../media/image19.png"/><Relationship Id="rId30" Type="http://schemas.openxmlformats.org/officeDocument/2006/relationships/image" Target="../media/image22.png"/><Relationship Id="rId35" Type="http://schemas.openxmlformats.org/officeDocument/2006/relationships/image" Target="../media/image27.png"/><Relationship Id="rId43" Type="http://schemas.openxmlformats.org/officeDocument/2006/relationships/image" Target="../media/image35.emf"/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6.xml"/><Relationship Id="rId17" Type="http://schemas.openxmlformats.org/officeDocument/2006/relationships/image" Target="../media/image10.png"/><Relationship Id="rId25" Type="http://schemas.openxmlformats.org/officeDocument/2006/relationships/image" Target="../media/image17.png"/><Relationship Id="rId33" Type="http://schemas.openxmlformats.org/officeDocument/2006/relationships/image" Target="../media/image25.png"/><Relationship Id="rId38" Type="http://schemas.openxmlformats.org/officeDocument/2006/relationships/image" Target="../media/image30.png"/><Relationship Id="rId20" Type="http://schemas.openxmlformats.org/officeDocument/2006/relationships/image" Target="../media/image12.png"/><Relationship Id="rId41" Type="http://schemas.openxmlformats.org/officeDocument/2006/relationships/image" Target="../media/image3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image" Target="../media/image60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image" Target="../media/image60.png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image" Target="../media/image73.jpeg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image" Target="../media/image72.svg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image" Target="../media/image71.png"/><Relationship Id="rId10" Type="http://schemas.openxmlformats.org/officeDocument/2006/relationships/slideLayout" Target="../slideLayouts/slideLayout29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image" Target="../media/image7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80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72.sv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71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8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image" Target="../media/image60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image" Target="../media/image86.png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85.emf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image" Target="../media/image84.emf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image" Target="../media/image8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35" descr="PPT_Header02" hidden="1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"/>
            <a:ext cx="12192000" cy="120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9B2601E2-D315-D645-8FE2-2D9EF13C1F3D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6804" y="6556081"/>
            <a:ext cx="2182560" cy="141224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2D3379EB-1FE5-C944-8FCA-96E0362A2F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l="16733" t="28956" r="16294" b="28994"/>
          <a:stretch/>
        </p:blipFill>
        <p:spPr>
          <a:xfrm>
            <a:off x="10701870" y="121925"/>
            <a:ext cx="1409713" cy="555415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4795F228-4534-4C49-B940-F286B41BC43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26690" y="6569740"/>
            <a:ext cx="8660215" cy="129619"/>
            <a:chOff x="1076500" y="4469696"/>
            <a:chExt cx="9628745" cy="144114"/>
          </a:xfrm>
        </p:grpSpPr>
        <p:pic>
          <p:nvPicPr>
            <p:cNvPr id="33" name="Picture 32" descr="de.png">
              <a:extLst>
                <a:ext uri="{FF2B5EF4-FFF2-40B4-BE49-F238E27FC236}">
                  <a16:creationId xmlns:a16="http://schemas.microsoft.com/office/drawing/2014/main" id="{8499C94D-46C6-5145-A1F2-2A45B7EC4E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4" name="Picture 33" descr="at.png">
              <a:extLst>
                <a:ext uri="{FF2B5EF4-FFF2-40B4-BE49-F238E27FC236}">
                  <a16:creationId xmlns:a16="http://schemas.microsoft.com/office/drawing/2014/main" id="{7A9BEA7A-10CD-6248-9AAB-D0A5C106DA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5" name="Picture 34" descr="be.png">
              <a:extLst>
                <a:ext uri="{FF2B5EF4-FFF2-40B4-BE49-F238E27FC236}">
                  <a16:creationId xmlns:a16="http://schemas.microsoft.com/office/drawing/2014/main" id="{1DEB47BB-AB37-FB4B-A70A-4A98F78C0B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6" name="Picture 35" descr="dk.png">
              <a:extLst>
                <a:ext uri="{FF2B5EF4-FFF2-40B4-BE49-F238E27FC236}">
                  <a16:creationId xmlns:a16="http://schemas.microsoft.com/office/drawing/2014/main" id="{F7E8212E-CE5A-B04D-9631-C622CEEBDFB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7" name="Picture 36" descr="es.png">
              <a:extLst>
                <a:ext uri="{FF2B5EF4-FFF2-40B4-BE49-F238E27FC236}">
                  <a16:creationId xmlns:a16="http://schemas.microsoft.com/office/drawing/2014/main" id="{26C23BB9-4FBD-234B-B7AD-3B4BD68E73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8" name="Picture 37" descr="ee.png">
              <a:extLst>
                <a:ext uri="{FF2B5EF4-FFF2-40B4-BE49-F238E27FC236}">
                  <a16:creationId xmlns:a16="http://schemas.microsoft.com/office/drawing/2014/main" id="{EAABBA7E-C587-6D46-9A7C-AE20479211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9" name="Picture 38" descr="fi.png">
              <a:extLst>
                <a:ext uri="{FF2B5EF4-FFF2-40B4-BE49-F238E27FC236}">
                  <a16:creationId xmlns:a16="http://schemas.microsoft.com/office/drawing/2014/main" id="{E6ABD270-152E-B64A-A3FD-7DA5639EFC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0" name="Picture 39" descr="fr.png">
              <a:extLst>
                <a:ext uri="{FF2B5EF4-FFF2-40B4-BE49-F238E27FC236}">
                  <a16:creationId xmlns:a16="http://schemas.microsoft.com/office/drawing/2014/main" id="{C0EDA117-514D-B644-9C5E-329E10C394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1" name="Picture 40" descr="gr.png">
              <a:extLst>
                <a:ext uri="{FF2B5EF4-FFF2-40B4-BE49-F238E27FC236}">
                  <a16:creationId xmlns:a16="http://schemas.microsoft.com/office/drawing/2014/main" id="{4B0AC34B-9D52-864A-B0F9-F5F7229F2A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2" name="Picture 41" descr="hu.png">
              <a:extLst>
                <a:ext uri="{FF2B5EF4-FFF2-40B4-BE49-F238E27FC236}">
                  <a16:creationId xmlns:a16="http://schemas.microsoft.com/office/drawing/2014/main" id="{473E8FE0-ECF3-AA48-96AA-11B6C10952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" name="Picture 42" descr="ie.png">
              <a:extLst>
                <a:ext uri="{FF2B5EF4-FFF2-40B4-BE49-F238E27FC236}">
                  <a16:creationId xmlns:a16="http://schemas.microsoft.com/office/drawing/2014/main" id="{C0ED0A0F-2956-4045-98CA-8B935B3F0E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" name="Picture 43" descr="it.png">
              <a:extLst>
                <a:ext uri="{FF2B5EF4-FFF2-40B4-BE49-F238E27FC236}">
                  <a16:creationId xmlns:a16="http://schemas.microsoft.com/office/drawing/2014/main" id="{D85F234A-F895-9441-8211-269BF8D758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5" name="Picture 44" descr="lu.png">
              <a:extLst>
                <a:ext uri="{FF2B5EF4-FFF2-40B4-BE49-F238E27FC236}">
                  <a16:creationId xmlns:a16="http://schemas.microsoft.com/office/drawing/2014/main" id="{F2A62EA0-6390-9E4D-A7DB-6D88CB6948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" name="Picture 45" descr="no.png">
              <a:extLst>
                <a:ext uri="{FF2B5EF4-FFF2-40B4-BE49-F238E27FC236}">
                  <a16:creationId xmlns:a16="http://schemas.microsoft.com/office/drawing/2014/main" id="{F0782447-11F7-A34A-AD0C-CF844EC85B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" name="Picture 46" descr="nl.png">
              <a:extLst>
                <a:ext uri="{FF2B5EF4-FFF2-40B4-BE49-F238E27FC236}">
                  <a16:creationId xmlns:a16="http://schemas.microsoft.com/office/drawing/2014/main" id="{F80CAEC9-A1FF-AE42-9C5E-D214D93F10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8" name="Picture 47" descr="pl.png">
              <a:extLst>
                <a:ext uri="{FF2B5EF4-FFF2-40B4-BE49-F238E27FC236}">
                  <a16:creationId xmlns:a16="http://schemas.microsoft.com/office/drawing/2014/main" id="{619BCC60-2884-874E-85FB-334FAB1D20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9" name="Picture 48" descr="pt.png">
              <a:extLst>
                <a:ext uri="{FF2B5EF4-FFF2-40B4-BE49-F238E27FC236}">
                  <a16:creationId xmlns:a16="http://schemas.microsoft.com/office/drawing/2014/main" id="{B3BC0347-BFE1-B64B-B40C-79CFC962A6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0" name="Picture 49" descr="cz.png">
              <a:extLst>
                <a:ext uri="{FF2B5EF4-FFF2-40B4-BE49-F238E27FC236}">
                  <a16:creationId xmlns:a16="http://schemas.microsoft.com/office/drawing/2014/main" id="{CCB5909D-5B71-F640-A3CF-48E79BBF66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" name="Picture 50" descr="ro.png">
              <a:extLst>
                <a:ext uri="{FF2B5EF4-FFF2-40B4-BE49-F238E27FC236}">
                  <a16:creationId xmlns:a16="http://schemas.microsoft.com/office/drawing/2014/main" id="{CED6EFE8-605A-F542-B1D6-8056ADBBBC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" name="Picture 51" descr="se.png">
              <a:extLst>
                <a:ext uri="{FF2B5EF4-FFF2-40B4-BE49-F238E27FC236}">
                  <a16:creationId xmlns:a16="http://schemas.microsoft.com/office/drawing/2014/main" id="{C000DF7C-8E98-B448-827F-11756CAAD4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" name="Picture 52" descr="ch.png">
              <a:extLst>
                <a:ext uri="{FF2B5EF4-FFF2-40B4-BE49-F238E27FC236}">
                  <a16:creationId xmlns:a16="http://schemas.microsoft.com/office/drawing/2014/main" id="{232FD42B-7A15-574B-B8BE-E2042D5EDF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" name="Picture 53" descr="uk.png">
              <a:extLst>
                <a:ext uri="{FF2B5EF4-FFF2-40B4-BE49-F238E27FC236}">
                  <a16:creationId xmlns:a16="http://schemas.microsoft.com/office/drawing/2014/main" id="{FD8B027B-F26D-7B49-B8DD-830C0F1ED7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E0D4FE79-E6AA-3B4F-8ADF-1B91995251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B7D53560-AF68-794E-942C-181A710748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3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57" name="Picture 56" descr="ca.png">
              <a:extLst>
                <a:ext uri="{FF2B5EF4-FFF2-40B4-BE49-F238E27FC236}">
                  <a16:creationId xmlns:a16="http://schemas.microsoft.com/office/drawing/2014/main" id="{25BCE5D7-77F6-1C46-8D21-21932F49CB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" name="Picture 57" descr="si.png">
              <a:extLst>
                <a:ext uri="{FF2B5EF4-FFF2-40B4-BE49-F238E27FC236}">
                  <a16:creationId xmlns:a16="http://schemas.microsoft.com/office/drawing/2014/main" id="{89202708-1853-6041-80C2-6FDF3FBFFF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691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1" r:id="rId12"/>
    <p:sldLayoutId id="2147483732" r:id="rId13"/>
    <p:sldLayoutId id="2147483733" r:id="rId14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188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88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88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88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88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5pPr>
      <a:lvl6pPr marL="454724" algn="l" rtl="0" eaLnBrk="1" fontAlgn="base" hangingPunct="1">
        <a:spcBef>
          <a:spcPct val="0"/>
        </a:spcBef>
        <a:spcAft>
          <a:spcPct val="0"/>
        </a:spcAft>
        <a:defRPr sz="2188" b="1">
          <a:solidFill>
            <a:schemeClr val="bg1"/>
          </a:solidFill>
          <a:latin typeface="Verdana" pitchFamily="34" charset="0"/>
        </a:defRPr>
      </a:lvl6pPr>
      <a:lvl7pPr marL="909446" algn="l" rtl="0" eaLnBrk="1" fontAlgn="base" hangingPunct="1">
        <a:spcBef>
          <a:spcPct val="0"/>
        </a:spcBef>
        <a:spcAft>
          <a:spcPct val="0"/>
        </a:spcAft>
        <a:defRPr sz="2188" b="1">
          <a:solidFill>
            <a:schemeClr val="bg1"/>
          </a:solidFill>
          <a:latin typeface="Verdana" pitchFamily="34" charset="0"/>
        </a:defRPr>
      </a:lvl7pPr>
      <a:lvl8pPr marL="1364170" algn="l" rtl="0" eaLnBrk="1" fontAlgn="base" hangingPunct="1">
        <a:spcBef>
          <a:spcPct val="0"/>
        </a:spcBef>
        <a:spcAft>
          <a:spcPct val="0"/>
        </a:spcAft>
        <a:defRPr sz="2188" b="1">
          <a:solidFill>
            <a:schemeClr val="bg1"/>
          </a:solidFill>
          <a:latin typeface="Verdana" pitchFamily="34" charset="0"/>
        </a:defRPr>
      </a:lvl8pPr>
      <a:lvl9pPr marL="1818892" algn="l" rtl="0" eaLnBrk="1" fontAlgn="base" hangingPunct="1">
        <a:spcBef>
          <a:spcPct val="0"/>
        </a:spcBef>
        <a:spcAft>
          <a:spcPct val="0"/>
        </a:spcAft>
        <a:defRPr sz="2188" b="1">
          <a:solidFill>
            <a:schemeClr val="bg1"/>
          </a:solidFill>
          <a:latin typeface="Verdana" pitchFamily="34" charset="0"/>
        </a:defRPr>
      </a:lvl9pPr>
    </p:titleStyle>
    <p:bodyStyle>
      <a:lvl1pPr marL="341042" indent="-341042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defRPr sz="1592">
          <a:solidFill>
            <a:schemeClr val="bg2"/>
          </a:solidFill>
          <a:latin typeface="Arial" charset="0"/>
          <a:ea typeface="MS PGothic" pitchFamily="34" charset="-128"/>
          <a:cs typeface="Arial" charset="0"/>
        </a:defRPr>
      </a:lvl1pPr>
      <a:lvl2pPr marL="803660" indent="-348938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1592">
          <a:solidFill>
            <a:schemeClr val="bg2"/>
          </a:solidFill>
          <a:latin typeface="Arial" charset="0"/>
          <a:ea typeface="MS PGothic" pitchFamily="34" charset="-128"/>
          <a:cs typeface="Arial" charset="0"/>
        </a:defRPr>
      </a:lvl2pPr>
      <a:lvl3pPr marL="1398905" indent="-489459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1592">
          <a:solidFill>
            <a:schemeClr val="bg2"/>
          </a:solidFill>
          <a:latin typeface="Arial" charset="0"/>
          <a:ea typeface="MS PGothic" pitchFamily="34" charset="-128"/>
          <a:cs typeface="Arial" charset="0"/>
        </a:defRPr>
      </a:lvl3pPr>
      <a:lvl4pPr marL="1994151" indent="-629981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1592">
          <a:solidFill>
            <a:schemeClr val="bg2"/>
          </a:solidFill>
          <a:latin typeface="Arial" charset="0"/>
          <a:ea typeface="MS PGothic" pitchFamily="34" charset="-128"/>
          <a:cs typeface="Arial" charset="0"/>
        </a:defRPr>
      </a:lvl4pPr>
      <a:lvl5pPr marL="2589396" indent="-770503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1592">
          <a:solidFill>
            <a:schemeClr val="bg2"/>
          </a:solidFill>
          <a:latin typeface="Arial" charset="0"/>
          <a:ea typeface="MS PGothic" pitchFamily="34" charset="-128"/>
          <a:cs typeface="Arial" charset="0"/>
        </a:defRPr>
      </a:lvl5pPr>
      <a:lvl6pPr marL="3460948" indent="-41683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92">
          <a:solidFill>
            <a:schemeClr val="bg2"/>
          </a:solidFill>
          <a:latin typeface="+mn-lt"/>
        </a:defRPr>
      </a:lvl6pPr>
      <a:lvl7pPr marL="3915671" indent="-41683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92">
          <a:solidFill>
            <a:schemeClr val="bg2"/>
          </a:solidFill>
          <a:latin typeface="+mn-lt"/>
        </a:defRPr>
      </a:lvl7pPr>
      <a:lvl8pPr marL="4370394" indent="-41683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92">
          <a:solidFill>
            <a:schemeClr val="bg2"/>
          </a:solidFill>
          <a:latin typeface="+mn-lt"/>
        </a:defRPr>
      </a:lvl8pPr>
      <a:lvl9pPr marL="4825118" indent="-41683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92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09446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1pPr>
      <a:lvl2pPr marL="454724" algn="l" defTabSz="909446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2pPr>
      <a:lvl3pPr marL="909446" algn="l" defTabSz="909446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3pPr>
      <a:lvl4pPr marL="1364170" algn="l" defTabSz="909446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4pPr>
      <a:lvl5pPr marL="1818892" algn="l" defTabSz="909446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5pPr>
      <a:lvl6pPr marL="2273616" algn="l" defTabSz="909446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6pPr>
      <a:lvl7pPr marL="2728339" algn="l" defTabSz="909446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7pPr>
      <a:lvl8pPr marL="3183061" algn="l" defTabSz="909446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8pPr>
      <a:lvl9pPr marL="3637785" algn="l" defTabSz="909446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0887" y="447366"/>
            <a:ext cx="668866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5411" y="154800"/>
            <a:ext cx="10081234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0801" y="6202800"/>
            <a:ext cx="12085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798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8263" y="882000"/>
            <a:ext cx="11732718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  <a:endParaRPr lang="en-GB" altLang="en-US" dirty="0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109A9530-2671-487F-A9F5-FDB35D172B87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596" y="6584400"/>
            <a:ext cx="1633533" cy="104400"/>
          </a:xfrm>
          <a:prstGeom prst="rect">
            <a:avLst/>
          </a:prstGeom>
        </p:spPr>
      </p:pic>
      <p:sp>
        <p:nvSpPr>
          <p:cNvPr id="3" name="Text Box 34">
            <a:extLst>
              <a:ext uri="{FF2B5EF4-FFF2-40B4-BE49-F238E27FC236}">
                <a16:creationId xmlns:a16="http://schemas.microsoft.com/office/drawing/2014/main" id="{174566EC-B884-414A-9831-F2C2C01CAF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48673" y="6202801"/>
            <a:ext cx="274325" cy="215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798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798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798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68673324-7E47-2849-ABFE-CFCE924180D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15" y="-216085"/>
            <a:ext cx="2088182" cy="1314000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6E905FD-56C1-4FF6-A433-C72EFE86E9E9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" y="6457665"/>
            <a:ext cx="10132231" cy="4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7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2992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5pPr>
      <a:lvl6pPr marL="439824"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6pPr>
      <a:lvl7pPr marL="879649"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7pPr>
      <a:lvl8pPr marL="1319473"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8pPr>
      <a:lvl9pPr marL="1759297"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795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79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795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4105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795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28994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795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03882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795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47552" indent="-403172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6pPr>
      <a:lvl7pPr marL="3787376" indent="-403172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7pPr>
      <a:lvl8pPr marL="4227201" indent="-403172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8pPr>
      <a:lvl9pPr marL="4667025" indent="-403172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1pPr>
      <a:lvl2pPr marL="439824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2pPr>
      <a:lvl3pPr marL="879649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3pPr>
      <a:lvl4pPr marL="1319473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4pPr>
      <a:lvl5pPr marL="1759297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5pPr>
      <a:lvl6pPr marL="2199122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6pPr>
      <a:lvl7pPr marL="2638947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7pPr>
      <a:lvl8pPr marL="3078771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8pPr>
      <a:lvl9pPr marL="3518595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5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0801" y="6202800"/>
            <a:ext cx="12085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798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Picture 35" hidden="1">
            <a:extLst>
              <a:ext uri="{FF2B5EF4-FFF2-40B4-BE49-F238E27FC236}">
                <a16:creationId xmlns:a16="http://schemas.microsoft.com/office/drawing/2014/main" id="{C995CFAD-3BA1-4EC9-867D-60423D76A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0887" y="447366"/>
            <a:ext cx="668866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5411" y="154800"/>
            <a:ext cx="10081234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noProof="0"/>
              <a:t>Click to edit Master title style</a:t>
            </a:r>
            <a:endParaRPr lang="en-GB" noProof="0" dirty="0"/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F152A04D-5063-4E95-9CB5-5C50E37A6E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001" y="882000"/>
            <a:ext cx="11732718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en-GB" altLang="en-US" noProof="0" dirty="0"/>
          </a:p>
        </p:txBody>
      </p:sp>
      <p:sp>
        <p:nvSpPr>
          <p:cNvPr id="39" name="Text Box 34"/>
          <p:cNvSpPr txBox="1">
            <a:spLocks noChangeArrowheads="1"/>
          </p:cNvSpPr>
          <p:nvPr userDrawn="1"/>
        </p:nvSpPr>
        <p:spPr bwMode="auto">
          <a:xfrm>
            <a:off x="11648673" y="6202801"/>
            <a:ext cx="274325" cy="215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798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798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798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15" y="-216085"/>
            <a:ext cx="2088182" cy="1314000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E71E5B5-6921-4FB2-A9C4-9C2A029FF0B3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5">
            <a:extLst>
              <a:ext uri="{FF2B5EF4-FFF2-40B4-BE49-F238E27FC236}">
                <a16:creationId xmlns:a16="http://schemas.microsoft.com/office/drawing/2014/main" id="{7B88B654-6870-4EB8-A79A-306A0238640A}"/>
              </a:ext>
            </a:extLst>
          </p:cNvPr>
          <p:cNvPicPr>
            <a:picLocks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596" y="6584400"/>
            <a:ext cx="1633533" cy="10440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" y="6454226"/>
            <a:ext cx="10132231" cy="4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737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7" r:id="rId18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992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5pPr>
      <a:lvl6pPr marL="439824" algn="l" rtl="0" eaLnBrk="1" fontAlgn="base" hangingPunct="1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6pPr>
      <a:lvl7pPr marL="879649" algn="l" rtl="0" eaLnBrk="1" fontAlgn="base" hangingPunct="1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7pPr>
      <a:lvl8pPr marL="1319473" algn="l" rtl="0" eaLnBrk="1" fontAlgn="base" hangingPunct="1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8pPr>
      <a:lvl9pPr marL="1759297" algn="l" rtl="0" eaLnBrk="1" fontAlgn="base" hangingPunct="1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GB" sz="1795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7921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795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354105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795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28994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795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03882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795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47552" indent="-403172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6pPr>
      <a:lvl7pPr marL="3787376" indent="-403172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7pPr>
      <a:lvl8pPr marL="4227201" indent="-403172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8pPr>
      <a:lvl9pPr marL="4667025" indent="-403172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1pPr>
      <a:lvl2pPr marL="439824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2pPr>
      <a:lvl3pPr marL="879649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3pPr>
      <a:lvl4pPr marL="1319473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4pPr>
      <a:lvl5pPr marL="1759297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5pPr>
      <a:lvl6pPr marL="2199122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6pPr>
      <a:lvl7pPr marL="2638947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7pPr>
      <a:lvl8pPr marL="3078771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8pPr>
      <a:lvl9pPr marL="3518595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5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0887" y="447366"/>
            <a:ext cx="668866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5411" y="154800"/>
            <a:ext cx="10081234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001" y="882000"/>
            <a:ext cx="11732718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sp>
        <p:nvSpPr>
          <p:cNvPr id="67" name="Text Box DG">
            <a:extLst>
              <a:ext uri="{FF2B5EF4-FFF2-40B4-BE49-F238E27FC236}">
                <a16:creationId xmlns:a16="http://schemas.microsoft.com/office/drawing/2014/main" id="{041D4B4D-8C28-4798-BDA6-9AF59297F35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70887" y="447366"/>
            <a:ext cx="668866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0" noProof="0" dirty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0801" y="6202800"/>
            <a:ext cx="12085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798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798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Box 34">
            <a:extLst>
              <a:ext uri="{FF2B5EF4-FFF2-40B4-BE49-F238E27FC236}">
                <a16:creationId xmlns:a16="http://schemas.microsoft.com/office/drawing/2014/main" id="{06E20340-F309-4C15-A091-9346422556E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48673" y="6202801"/>
            <a:ext cx="274325" cy="215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798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798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798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C395660-CE89-4345-8089-CAD36085B63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039" y="6585917"/>
            <a:ext cx="1632456" cy="105918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FE516291-A401-44B3-B7C0-494EEF7A0709}"/>
              </a:ext>
            </a:extLst>
          </p:cNvPr>
          <p:cNvPicPr>
            <a:picLocks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316" y="-215904"/>
            <a:ext cx="2089486" cy="1314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2" y="6455689"/>
            <a:ext cx="10132231" cy="4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825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2992" b="1" dirty="0" smtClean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5pPr>
      <a:lvl6pPr marL="439824"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6pPr>
      <a:lvl7pPr marL="879649"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7pPr>
      <a:lvl8pPr marL="1319473"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8pPr>
      <a:lvl9pPr marL="1759297"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795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79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795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4105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795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28994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795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03882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795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47552" indent="-403172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6pPr>
      <a:lvl7pPr marL="3787376" indent="-403172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7pPr>
      <a:lvl8pPr marL="4227201" indent="-403172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8pPr>
      <a:lvl9pPr marL="4667025" indent="-403172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1pPr>
      <a:lvl2pPr marL="439824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2pPr>
      <a:lvl3pPr marL="879649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3pPr>
      <a:lvl4pPr marL="1319473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4pPr>
      <a:lvl5pPr marL="1759297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5pPr>
      <a:lvl6pPr marL="2199122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6pPr>
      <a:lvl7pPr marL="2638947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7pPr>
      <a:lvl8pPr marL="3078771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8pPr>
      <a:lvl9pPr marL="3518595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5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0887" y="447366"/>
            <a:ext cx="668866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5411" y="154800"/>
            <a:ext cx="10081234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0801" y="6202800"/>
            <a:ext cx="12085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798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798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8263" y="882000"/>
            <a:ext cx="11732718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  <a:endParaRPr lang="en-GB" altLang="en-US" dirty="0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109A9530-2671-487F-A9F5-FDB35D172B87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596" y="6584400"/>
            <a:ext cx="1633533" cy="104400"/>
          </a:xfrm>
          <a:prstGeom prst="rect">
            <a:avLst/>
          </a:prstGeom>
        </p:spPr>
      </p:pic>
      <p:sp>
        <p:nvSpPr>
          <p:cNvPr id="3" name="Text Box 34">
            <a:extLst>
              <a:ext uri="{FF2B5EF4-FFF2-40B4-BE49-F238E27FC236}">
                <a16:creationId xmlns:a16="http://schemas.microsoft.com/office/drawing/2014/main" id="{174566EC-B884-414A-9831-F2C2C01CAF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48673" y="6202801"/>
            <a:ext cx="274325" cy="215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798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798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798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68673324-7E47-2849-ABFE-CFCE924180D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15" y="-216085"/>
            <a:ext cx="2088182" cy="1314000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6E905FD-56C1-4FF6-A433-C72EFE86E9E9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" y="6457665"/>
            <a:ext cx="10132231" cy="4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614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2992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5pPr>
      <a:lvl6pPr marL="439824"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6pPr>
      <a:lvl7pPr marL="879649"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7pPr>
      <a:lvl8pPr marL="1319473"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8pPr>
      <a:lvl9pPr marL="1759297" algn="l" rtl="0" fontAlgn="base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795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79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795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4105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795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28994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795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03882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795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47552" indent="-403172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6pPr>
      <a:lvl7pPr marL="3787376" indent="-403172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7pPr>
      <a:lvl8pPr marL="4227201" indent="-403172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8pPr>
      <a:lvl9pPr marL="4667025" indent="-403172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1pPr>
      <a:lvl2pPr marL="439824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2pPr>
      <a:lvl3pPr marL="879649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3pPr>
      <a:lvl4pPr marL="1319473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4pPr>
      <a:lvl5pPr marL="1759297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5pPr>
      <a:lvl6pPr marL="2199122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6pPr>
      <a:lvl7pPr marL="2638947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7pPr>
      <a:lvl8pPr marL="3078771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8pPr>
      <a:lvl9pPr marL="3518595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5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Background pattern&#10;&#10;Description automatically generated">
            <a:extLst>
              <a:ext uri="{FF2B5EF4-FFF2-40B4-BE49-F238E27FC236}">
                <a16:creationId xmlns:a16="http://schemas.microsoft.com/office/drawing/2014/main" id="{41687565-D6AE-CE8E-62B6-37A5D94FDB49}"/>
              </a:ext>
            </a:extLst>
          </p:cNvPr>
          <p:cNvPicPr>
            <a:picLocks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34" y="0"/>
            <a:ext cx="12222000" cy="6876000"/>
          </a:xfrm>
          <a:prstGeom prst="rect">
            <a:avLst/>
          </a:prstGeom>
        </p:spPr>
      </p:pic>
      <p:sp>
        <p:nvSpPr>
          <p:cNvPr id="102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8263" y="882192"/>
            <a:ext cx="11763662" cy="5534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6" name="Title Placeholder 2">
            <a:extLst>
              <a:ext uri="{FF2B5EF4-FFF2-40B4-BE49-F238E27FC236}">
                <a16:creationId xmlns:a16="http://schemas.microsoft.com/office/drawing/2014/main" id="{8AE608B3-9E11-BF49-BEEA-5EA8E0ACBEB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6425" y="156383"/>
            <a:ext cx="10108850" cy="563779"/>
          </a:xfrm>
          <a:prstGeom prst="rect">
            <a:avLst/>
          </a:prstGeom>
        </p:spPr>
        <p:txBody>
          <a:bodyPr vert="horz" lIns="0" tIns="45720" rIns="0" bIns="45720" rtlCol="0" anchor="ctr" anchorCtr="0">
            <a:normAutofit/>
          </a:bodyPr>
          <a:lstStyle/>
          <a:p>
            <a:r>
              <a:rPr lang="en-GB" noProof="0"/>
              <a:t>CLICK TO EDIT MASTER TITLE STYLE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1C4CA504-D6BB-4936-A56D-FBBA1347A19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2900" y="-2"/>
            <a:ext cx="1689100" cy="876300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3F90F31-B938-4D8B-89D9-124F5A6816F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2700" y="6438900"/>
            <a:ext cx="2019300" cy="4191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0CCD39-748C-3310-9C79-EDF0ADAE16E3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6584" y="6437340"/>
            <a:ext cx="10217782" cy="42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107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992" b="1">
          <a:solidFill>
            <a:schemeClr val="bg1"/>
          </a:solidFill>
          <a:latin typeface="Arial" charset="0"/>
          <a:ea typeface="MS PGothic" pitchFamily="34" charset="-128"/>
          <a:cs typeface="Arial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94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94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94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94">
          <a:solidFill>
            <a:srgbClr val="0070C0"/>
          </a:solidFill>
          <a:latin typeface="Arial" charset="0"/>
          <a:ea typeface="MS PGothic" pitchFamily="34" charset="-128"/>
          <a:cs typeface="Arial" charset="0"/>
        </a:defRPr>
      </a:lvl5pPr>
      <a:lvl6pPr marL="455966" algn="l" rtl="0" eaLnBrk="1" fontAlgn="base" hangingPunct="1">
        <a:spcBef>
          <a:spcPct val="0"/>
        </a:spcBef>
        <a:spcAft>
          <a:spcPct val="0"/>
        </a:spcAft>
        <a:defRPr sz="2194" b="1">
          <a:solidFill>
            <a:schemeClr val="bg1"/>
          </a:solidFill>
          <a:latin typeface="Verdana" pitchFamily="34" charset="0"/>
        </a:defRPr>
      </a:lvl6pPr>
      <a:lvl7pPr marL="911931" algn="l" rtl="0" eaLnBrk="1" fontAlgn="base" hangingPunct="1">
        <a:spcBef>
          <a:spcPct val="0"/>
        </a:spcBef>
        <a:spcAft>
          <a:spcPct val="0"/>
        </a:spcAft>
        <a:defRPr sz="2194" b="1">
          <a:solidFill>
            <a:schemeClr val="bg1"/>
          </a:solidFill>
          <a:latin typeface="Verdana" pitchFamily="34" charset="0"/>
        </a:defRPr>
      </a:lvl7pPr>
      <a:lvl8pPr marL="1367897" algn="l" rtl="0" eaLnBrk="1" fontAlgn="base" hangingPunct="1">
        <a:spcBef>
          <a:spcPct val="0"/>
        </a:spcBef>
        <a:spcAft>
          <a:spcPct val="0"/>
        </a:spcAft>
        <a:defRPr sz="2194" b="1">
          <a:solidFill>
            <a:schemeClr val="bg1"/>
          </a:solidFill>
          <a:latin typeface="Verdana" pitchFamily="34" charset="0"/>
        </a:defRPr>
      </a:lvl8pPr>
      <a:lvl9pPr marL="1823862" algn="l" rtl="0" eaLnBrk="1" fontAlgn="base" hangingPunct="1">
        <a:spcBef>
          <a:spcPct val="0"/>
        </a:spcBef>
        <a:spcAft>
          <a:spcPct val="0"/>
        </a:spcAft>
        <a:defRPr sz="2194" b="1">
          <a:solidFill>
            <a:schemeClr val="bg1"/>
          </a:solidFill>
          <a:latin typeface="Verdana" pitchFamily="34" charset="0"/>
        </a:defRPr>
      </a:lvl9pPr>
    </p:titleStyle>
    <p:bodyStyle>
      <a:lvl1pPr marL="341974" indent="-341974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charset="0"/>
        <a:defRPr sz="1795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1pPr>
      <a:lvl2pPr marL="805856" indent="-349891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1795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2pPr>
      <a:lvl3pPr marL="1402727" indent="-490796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1795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3pPr>
      <a:lvl4pPr marL="1999599" indent="-631703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1795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96471" indent="-772608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+mj-lt" charset="0"/>
        <a:defRPr sz="1795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470405" indent="-417968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96">
          <a:solidFill>
            <a:schemeClr val="bg2"/>
          </a:solidFill>
          <a:latin typeface="+mn-lt"/>
        </a:defRPr>
      </a:lvl6pPr>
      <a:lvl7pPr marL="3926370" indent="-417968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96">
          <a:solidFill>
            <a:schemeClr val="bg2"/>
          </a:solidFill>
          <a:latin typeface="+mn-lt"/>
        </a:defRPr>
      </a:lvl7pPr>
      <a:lvl8pPr marL="4382336" indent="-417968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96">
          <a:solidFill>
            <a:schemeClr val="bg2"/>
          </a:solidFill>
          <a:latin typeface="+mn-lt"/>
        </a:defRPr>
      </a:lvl8pPr>
      <a:lvl9pPr marL="4838301" indent="-417968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96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193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5966" algn="l" defTabSz="91193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1931" algn="l" defTabSz="91193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7897" algn="l" defTabSz="91193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3862" algn="l" defTabSz="91193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79828" algn="l" defTabSz="91193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5793" algn="l" defTabSz="91193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1759" algn="l" defTabSz="91193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7724" algn="l" defTabSz="91193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eos.org/document_management/Working_Groups/WGClimate/Documents/LessonsLearned_v1.0.pdf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eur05.safelinks.protection.outlook.com/?url=https%3A%2F%2Fdoi.org%2F10.1186%2Fs13021-022-00214-w&amp;data=05%7C01%7CSusanne.Mecklenburg%40esa.int%7C96e2e13252ee44f4c26b08daa6f0a6c7%7C9a5cacd02bef4dd7ac5c7ebe1f54f495%7C0%7C0%7C638005849755457936%7CUnknown%7CTWFpbGZsb3d8eyJWIjoiMC4wLjAwMDAiLCJQIjoiV2luMzIiLCJBTiI6Ik1haWwiLCJXVCI6Mn0%3D%7C3000%7C%7C%7C&amp;sdata=KEXSkiTfcdTfWTcyIzrRy00avSdgN7dElYYsshllm3E%3D&amp;reserved=0" TargetMode="External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opscience.iop.org/article/10.1088/1748-9326/acba31/pdf" TargetMode="External"/><Relationship Id="rId2" Type="http://schemas.openxmlformats.org/officeDocument/2006/relationships/image" Target="../media/image115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651075" y="1440475"/>
            <a:ext cx="10308600" cy="30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rial"/>
              <a:buNone/>
            </a:pPr>
            <a:r>
              <a:rPr lang="en-GB" sz="7100" dirty="0"/>
              <a:t>WGClimate-24 &amp; GHG-TT-6</a:t>
            </a:r>
          </a:p>
          <a:p>
            <a:r>
              <a:rPr lang="en-GB" sz="3200" dirty="0"/>
              <a:t>Discussion: Working together on </a:t>
            </a:r>
            <a:br>
              <a:rPr lang="en-GB" sz="3200" dirty="0"/>
            </a:br>
            <a:r>
              <a:rPr lang="en-GB" sz="3200" dirty="0"/>
              <a:t>Transparency and GHG Inventories </a:t>
            </a:r>
            <a:endParaRPr lang="en-GB" sz="3000" i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" name="Google Shape;61;p6"/>
          <p:cNvSpPr/>
          <p:nvPr/>
        </p:nvSpPr>
        <p:spPr>
          <a:xfrm>
            <a:off x="6054412" y="4826051"/>
            <a:ext cx="5908500" cy="12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lvl="0" algn="r">
              <a:lnSpc>
                <a:spcPct val="115000"/>
              </a:lnSpc>
            </a:pPr>
            <a:r>
              <a:rPr lang="en-GB" sz="2200" i="0" u="none" strike="noStrike" cap="none" dirty="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Susanne  Mecklenburg, ESA</a:t>
            </a:r>
            <a:br>
              <a:rPr lang="en-GB" sz="2200" i="0" u="none" strike="noStrike" cap="none" dirty="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</a:br>
            <a:r>
              <a:rPr lang="en-GB" sz="2400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Yasjka Meijer</a:t>
            </a:r>
            <a:r>
              <a:rPr lang="en-GB" sz="2200" i="0" u="none" strike="noStrike" cap="none" dirty="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, ESA</a:t>
            </a:r>
            <a:endParaRPr dirty="0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200" i="0" u="none" strike="noStrike" cap="none" dirty="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Agenda Item #</a:t>
            </a:r>
            <a:r>
              <a:rPr lang="en-GB" sz="2200" dirty="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5.5</a:t>
            </a:r>
            <a:endParaRPr sz="2200" i="0" u="none" strike="noStrike" cap="none" dirty="0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910137-8189-0936-77AC-653542A25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219" y="1116305"/>
            <a:ext cx="11495400" cy="5342765"/>
          </a:xfrm>
        </p:spPr>
        <p:txBody>
          <a:bodyPr/>
          <a:lstStyle/>
          <a:p>
            <a:r>
              <a:rPr lang="en-GB" sz="2000" dirty="0"/>
              <a:t>Workshop with national entities responsible for reporting against the Paris Agreement targets at CEOS </a:t>
            </a:r>
            <a:r>
              <a:rPr lang="en-GB" sz="2000" dirty="0" err="1"/>
              <a:t>WGClimate</a:t>
            </a:r>
            <a:r>
              <a:rPr lang="en-GB" sz="2000" dirty="0"/>
              <a:t> in Feb 2025</a:t>
            </a:r>
          </a:p>
          <a:p>
            <a:pPr lvl="2"/>
            <a:r>
              <a:rPr lang="en-GB" sz="1400" dirty="0"/>
              <a:t>National entities very different for each country: ministry unit, weather services etc</a:t>
            </a:r>
          </a:p>
          <a:p>
            <a:pPr lvl="2"/>
            <a:r>
              <a:rPr lang="en-GB" sz="1400" dirty="0"/>
              <a:t>Partly using Earth observation data</a:t>
            </a:r>
          </a:p>
          <a:p>
            <a:pPr lvl="2"/>
            <a:r>
              <a:rPr lang="en-GB" sz="1400" dirty="0"/>
              <a:t>Directly using CAMS data</a:t>
            </a:r>
          </a:p>
          <a:p>
            <a:pPr lvl="2"/>
            <a:r>
              <a:rPr lang="en-GB" sz="1400" dirty="0"/>
              <a:t>No systematic assessment on us of EO data for GST reporting</a:t>
            </a:r>
          </a:p>
          <a:p>
            <a:pPr lvl="2"/>
            <a:r>
              <a:rPr lang="en-GB" sz="1400" dirty="0"/>
              <a:t>Make this a systematic (regional) event?</a:t>
            </a:r>
          </a:p>
          <a:p>
            <a:pPr lvl="2"/>
            <a:r>
              <a:rPr lang="en-GB" sz="1400" dirty="0">
                <a:solidFill>
                  <a:schemeClr val="tx1"/>
                </a:solidFill>
              </a:rPr>
              <a:t>Dashboard: use experience as technical guidance for annual assessment </a:t>
            </a:r>
            <a:endParaRPr lang="en-GB" sz="1400" dirty="0"/>
          </a:p>
          <a:p>
            <a:r>
              <a:rPr lang="en-GB" sz="2000" dirty="0"/>
              <a:t>Lessons Learned and Recommendations from Space Agencies' Support for the First Global Stocktake </a:t>
            </a:r>
            <a:r>
              <a:rPr lang="en-GB" sz="2000" dirty="0">
                <a:hlinkClick r:id="rId2"/>
              </a:rPr>
              <a:t>LessonsLearned_v1.0.pdf</a:t>
            </a:r>
            <a:endParaRPr lang="en-GB" sz="2000" dirty="0"/>
          </a:p>
          <a:p>
            <a:pPr lvl="2"/>
            <a:r>
              <a:rPr lang="en-GB" sz="1400" dirty="0"/>
              <a:t>Implementation plan for items we can influence</a:t>
            </a:r>
          </a:p>
          <a:p>
            <a:r>
              <a:rPr lang="en-GB" sz="2000" dirty="0"/>
              <a:t>ESA-</a:t>
            </a:r>
            <a:r>
              <a:rPr lang="en-GB" sz="2000" dirty="0" err="1"/>
              <a:t>Reccap</a:t>
            </a:r>
            <a:endParaRPr lang="en-GB" sz="2000" dirty="0"/>
          </a:p>
          <a:p>
            <a:pPr lvl="2"/>
            <a:r>
              <a:rPr lang="en-GB" sz="1400" dirty="0"/>
              <a:t>To understand if countries use EO data in GST reporting, need to check in the NIR (300 page pdf ) reports explaining the detailed methodology used by each country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CCF61EE-F3BB-9685-CA80-49E602C60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A few thoughts to start the discussion</a:t>
            </a:r>
          </a:p>
        </p:txBody>
      </p:sp>
    </p:spTree>
    <p:extLst>
      <p:ext uri="{BB962C8B-B14F-4D97-AF65-F5344CB8AC3E}">
        <p14:creationId xmlns:p14="http://schemas.microsoft.com/office/powerpoint/2010/main" val="3718001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A3E70-BA5F-6DB0-E822-63ABB392B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B3B8EA-CB08-9F78-BE8E-D3A339CB6B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90C38E-670C-4377-9AB0-0F0BA6FBF7FD}"/>
              </a:ext>
            </a:extLst>
          </p:cNvPr>
          <p:cNvSpPr txBox="1">
            <a:spLocks/>
          </p:cNvSpPr>
          <p:nvPr/>
        </p:nvSpPr>
        <p:spPr bwMode="auto">
          <a:xfrm>
            <a:off x="247129" y="256542"/>
            <a:ext cx="12215315" cy="5524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191" tIns="45595" rIns="91191" bIns="45595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en-GB" sz="30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122" b="1">
                <a:solidFill>
                  <a:schemeClr val="bg1"/>
                </a:solidFill>
                <a:latin typeface="Verdana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122" b="1">
                <a:solidFill>
                  <a:schemeClr val="bg1"/>
                </a:solidFill>
                <a:latin typeface="Verdana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122" b="1">
                <a:solidFill>
                  <a:schemeClr val="bg1"/>
                </a:solidFill>
                <a:latin typeface="Verdana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122" b="1">
                <a:solidFill>
                  <a:schemeClr val="bg1"/>
                </a:solidFill>
                <a:latin typeface="Verdana" pitchFamily="34" charset="0"/>
              </a:defRPr>
            </a:lvl5pPr>
            <a:lvl6pPr marL="441015" algn="l" rtl="0" fontAlgn="base">
              <a:spcBef>
                <a:spcPct val="0"/>
              </a:spcBef>
              <a:spcAft>
                <a:spcPct val="0"/>
              </a:spcAft>
              <a:defRPr sz="2122" b="1">
                <a:solidFill>
                  <a:schemeClr val="bg1"/>
                </a:solidFill>
                <a:latin typeface="Verdana" pitchFamily="34" charset="0"/>
              </a:defRPr>
            </a:lvl6pPr>
            <a:lvl7pPr marL="882030" algn="l" rtl="0" fontAlgn="base">
              <a:spcBef>
                <a:spcPct val="0"/>
              </a:spcBef>
              <a:spcAft>
                <a:spcPct val="0"/>
              </a:spcAft>
              <a:defRPr sz="2122" b="1">
                <a:solidFill>
                  <a:schemeClr val="bg1"/>
                </a:solidFill>
                <a:latin typeface="Verdana" pitchFamily="34" charset="0"/>
              </a:defRPr>
            </a:lvl7pPr>
            <a:lvl8pPr marL="1323045" algn="l" rtl="0" fontAlgn="base">
              <a:spcBef>
                <a:spcPct val="0"/>
              </a:spcBef>
              <a:spcAft>
                <a:spcPct val="0"/>
              </a:spcAft>
              <a:defRPr sz="2122" b="1">
                <a:solidFill>
                  <a:schemeClr val="bg1"/>
                </a:solidFill>
                <a:latin typeface="Verdana" pitchFamily="34" charset="0"/>
              </a:defRPr>
            </a:lvl8pPr>
            <a:lvl9pPr marL="1764060" algn="l" rtl="0" fontAlgn="base">
              <a:spcBef>
                <a:spcPct val="0"/>
              </a:spcBef>
              <a:spcAft>
                <a:spcPct val="0"/>
              </a:spcAft>
              <a:defRPr sz="2122"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pPr defTabSz="911931" eaLnBrk="1" hangingPunct="1">
              <a:defRPr/>
            </a:pPr>
            <a:r>
              <a:rPr lang="en-GB" sz="2992" kern="0" dirty="0">
                <a:solidFill>
                  <a:srgbClr val="FEFFFF"/>
                </a:solidFill>
              </a:rPr>
              <a:t>Addressing the UNFCCC Paris Agreement</a:t>
            </a:r>
          </a:p>
        </p:txBody>
      </p:sp>
      <p:pic>
        <p:nvPicPr>
          <p:cNvPr id="5" name="counting-carbon-results">
            <a:hlinkClick r:id="" action="ppaction://media"/>
            <a:extLst>
              <a:ext uri="{FF2B5EF4-FFF2-40B4-BE49-F238E27FC236}">
                <a16:creationId xmlns:a16="http://schemas.microsoft.com/office/drawing/2014/main" id="{1E4928D0-8EF9-3137-8185-579C723205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2031" y="1169014"/>
            <a:ext cx="8316349" cy="46779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F527F4-4CA4-6D5E-9F43-AB2F5676BD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380" y="280149"/>
            <a:ext cx="1952084" cy="8888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290E79-2E56-575E-714A-902398D50853}"/>
              </a:ext>
            </a:extLst>
          </p:cNvPr>
          <p:cNvSpPr txBox="1"/>
          <p:nvPr/>
        </p:nvSpPr>
        <p:spPr>
          <a:xfrm>
            <a:off x="8727008" y="1896566"/>
            <a:ext cx="3182963" cy="2302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1931">
              <a:defRPr/>
            </a:pPr>
            <a:r>
              <a:rPr lang="fr-FR" sz="119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Bastos, A., Ciais, P., Sitch, S. </a:t>
            </a:r>
            <a:r>
              <a:rPr lang="fr-FR" sz="1197" i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al. </a:t>
            </a:r>
            <a:r>
              <a:rPr lang="en-GB" sz="119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the use of Earth Observation to support estimates of national greenhouse gas emissions and sinks for the Global stocktake process: lessons learned from ESA-CCI RECCAP2. </a:t>
            </a:r>
            <a:r>
              <a:rPr lang="en-GB" sz="1197" i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Carbon Balance Manage 17, 15 </a:t>
            </a:r>
            <a:r>
              <a:rPr lang="en-GB" sz="119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(2022). </a:t>
            </a:r>
            <a:r>
              <a:rPr lang="en-GB" sz="1197" u="sng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 tooltip="Original URL:&#10;https://doi.org/10.1186/s13021-022-00214-w&#10;&#10;Click to follow link.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https://doi.org/10.1186/s13021-022-00214-w</a:t>
            </a:r>
            <a:endParaRPr lang="en-GB" sz="1197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defTabSz="911931">
              <a:defRPr/>
            </a:pPr>
            <a:endParaRPr lang="en-GB" sz="1596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1931">
              <a:defRPr/>
            </a:pPr>
            <a:r>
              <a:rPr lang="en-GB" sz="1596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national entities to quantify GHG emissions </a:t>
            </a: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31109AF1-3956-D2D2-BB5D-ABE744A80182}"/>
              </a:ext>
            </a:extLst>
          </p:cNvPr>
          <p:cNvPicPr>
            <a:picLocks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596" y="6575796"/>
            <a:ext cx="1633533" cy="10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44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C75393F-7C34-B536-3CEB-57A8620DB0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 dirty="0">
                <a:solidFill>
                  <a:schemeClr val="tx1"/>
                </a:solidFill>
              </a:rPr>
              <a:t>New GHG observations: GOSAT-GW, </a:t>
            </a:r>
            <a:r>
              <a:rPr lang="en-GB" sz="2400" dirty="0" err="1">
                <a:solidFill>
                  <a:schemeClr val="tx1"/>
                </a:solidFill>
              </a:rPr>
              <a:t>Microcarb</a:t>
            </a:r>
            <a:r>
              <a:rPr lang="en-GB" sz="2400" dirty="0">
                <a:solidFill>
                  <a:schemeClr val="tx1"/>
                </a:solidFill>
              </a:rPr>
              <a:t> etc – has the uptake of EO data changed for PA reporting?</a:t>
            </a:r>
          </a:p>
          <a:p>
            <a:pPr lvl="2"/>
            <a:r>
              <a:rPr lang="en-GB" sz="1800" dirty="0">
                <a:solidFill>
                  <a:schemeClr val="tx1"/>
                </a:solidFill>
              </a:rPr>
              <a:t>How to measure</a:t>
            </a:r>
          </a:p>
          <a:p>
            <a:pPr lvl="2"/>
            <a:r>
              <a:rPr lang="en-GB" sz="1800" dirty="0">
                <a:solidFill>
                  <a:schemeClr val="tx1"/>
                </a:solidFill>
              </a:rPr>
              <a:t>Are the tools in place </a:t>
            </a:r>
          </a:p>
          <a:p>
            <a:pPr lvl="2"/>
            <a:r>
              <a:rPr lang="en-GB" sz="1800" dirty="0">
                <a:solidFill>
                  <a:schemeClr val="tx1"/>
                </a:solidFill>
              </a:rPr>
              <a:t>Tailor EO data for reporting purposes – dedicated products?</a:t>
            </a:r>
          </a:p>
          <a:p>
            <a:pPr lvl="2"/>
            <a:r>
              <a:rPr lang="en-GB" sz="1800" dirty="0">
                <a:solidFill>
                  <a:schemeClr val="tx1"/>
                </a:solidFill>
              </a:rPr>
              <a:t>What is needed: </a:t>
            </a:r>
            <a:r>
              <a:rPr lang="en-GB" sz="1800">
                <a:solidFill>
                  <a:schemeClr val="tx1"/>
                </a:solidFill>
              </a:rPr>
              <a:t>e.g. GHG </a:t>
            </a:r>
            <a:r>
              <a:rPr lang="en-GB" sz="1800" dirty="0">
                <a:solidFill>
                  <a:schemeClr val="tx1"/>
                </a:solidFill>
              </a:rPr>
              <a:t>versus LULUCF </a:t>
            </a:r>
          </a:p>
          <a:p>
            <a:r>
              <a:rPr lang="en-GB" sz="2600" dirty="0">
                <a:solidFill>
                  <a:schemeClr val="tx1"/>
                </a:solidFill>
              </a:rPr>
              <a:t>Other resources</a:t>
            </a:r>
          </a:p>
          <a:p>
            <a:pPr lvl="2"/>
            <a:r>
              <a:rPr lang="en-GB" sz="1800" dirty="0">
                <a:solidFill>
                  <a:schemeClr val="tx1"/>
                </a:solidFill>
              </a:rPr>
              <a:t>DG-CLIMA experience?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BD291E8B-0DEC-6B57-1719-C59023127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048" y="175939"/>
            <a:ext cx="9386864" cy="779002"/>
          </a:xfrm>
        </p:spPr>
        <p:txBody>
          <a:bodyPr/>
          <a:lstStyle/>
          <a:p>
            <a:r>
              <a:rPr lang="en-GB" sz="3200" dirty="0"/>
              <a:t>A few thoughts to start the discussion</a:t>
            </a:r>
          </a:p>
        </p:txBody>
      </p:sp>
    </p:spTree>
    <p:extLst>
      <p:ext uri="{BB962C8B-B14F-4D97-AF65-F5344CB8AC3E}">
        <p14:creationId xmlns:p14="http://schemas.microsoft.com/office/powerpoint/2010/main" val="3567416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B0668-94FD-9726-2776-60B4D7E5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239E61E-994B-07B8-0CF8-664ED2312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39"/>
            <a:ext cx="7289975" cy="32823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A303514-6BA7-E39C-6EC9-8DF456066EBB}"/>
              </a:ext>
            </a:extLst>
          </p:cNvPr>
          <p:cNvSpPr txBox="1"/>
          <p:nvPr/>
        </p:nvSpPr>
        <p:spPr>
          <a:xfrm>
            <a:off x="352984" y="3429000"/>
            <a:ext cx="1063774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400" b="1" i="0" u="none" strike="noStrike" baseline="0" dirty="0">
                <a:solidFill>
                  <a:srgbClr val="000000"/>
                </a:solidFill>
                <a:latin typeface="MinionLT-Bold"/>
              </a:rPr>
              <a:t>Figure 2. </a:t>
            </a:r>
            <a:r>
              <a:rPr lang="en-GB" sz="1400" b="0" i="0" u="none" strike="noStrike" baseline="0" dirty="0">
                <a:solidFill>
                  <a:srgbClr val="000000"/>
                </a:solidFill>
                <a:latin typeface="MinionLT-Regular"/>
              </a:rPr>
              <a:t>Location of the 56 country parties to the UNFCCC that submitted 75 forest reference emission levels/forest reference levels (FREL/FRL) to the UNFCCC from 2014 up to 2022.</a:t>
            </a:r>
          </a:p>
          <a:p>
            <a:pPr algn="l"/>
            <a:endParaRPr lang="en-GB" dirty="0">
              <a:latin typeface="MinionLT-Regular"/>
            </a:endParaRPr>
          </a:p>
          <a:p>
            <a:pPr algn="l"/>
            <a:endParaRPr lang="en-GB" dirty="0">
              <a:latin typeface="MinionLT-Regular"/>
            </a:endParaRPr>
          </a:p>
          <a:p>
            <a:r>
              <a:rPr lang="en-GB" sz="2000" b="1" dirty="0"/>
              <a:t>Satellite-based global maps are rarely used in forest reference</a:t>
            </a:r>
          </a:p>
          <a:p>
            <a:r>
              <a:rPr lang="en-GB" sz="2000" b="1" dirty="0"/>
              <a:t>levels submitted to the UNFCCC</a:t>
            </a:r>
          </a:p>
          <a:p>
            <a:r>
              <a:rPr lang="en-GB" b="1" dirty="0"/>
              <a:t>Joana Melo</a:t>
            </a:r>
            <a:r>
              <a:rPr lang="en-GB" dirty="0"/>
              <a:t>1,</a:t>
            </a:r>
            <a:r>
              <a:rPr lang="en-GB" i="1" dirty="0"/>
              <a:t>∗</a:t>
            </a:r>
            <a:r>
              <a:rPr lang="en-GB" dirty="0"/>
              <a:t></a:t>
            </a:r>
            <a:r>
              <a:rPr lang="en-GB" b="1" dirty="0"/>
              <a:t>, Timothy Baker</a:t>
            </a:r>
            <a:r>
              <a:rPr lang="en-GB" dirty="0"/>
              <a:t>1</a:t>
            </a:r>
            <a:r>
              <a:rPr lang="en-GB" b="1" dirty="0"/>
              <a:t>, Dirk Nemitz</a:t>
            </a:r>
            <a:r>
              <a:rPr lang="en-GB" dirty="0"/>
              <a:t>2</a:t>
            </a:r>
            <a:r>
              <a:rPr lang="en-GB" b="1" dirty="0"/>
              <a:t>, Shaun Quegan</a:t>
            </a:r>
            <a:r>
              <a:rPr lang="en-GB" dirty="0"/>
              <a:t>3 </a:t>
            </a:r>
            <a:r>
              <a:rPr lang="en-GB" b="1" dirty="0"/>
              <a:t>and Guy Ziv</a:t>
            </a:r>
            <a:r>
              <a:rPr lang="en-GB" dirty="0"/>
              <a:t>1</a:t>
            </a:r>
          </a:p>
          <a:p>
            <a:r>
              <a:rPr lang="en-GB" dirty="0"/>
              <a:t>1 School of Geography, University of Leeds, Woodhouse Lane, Leeds LS2 9JT, United Kingdom</a:t>
            </a:r>
          </a:p>
          <a:p>
            <a:r>
              <a:rPr lang="pt-BR" dirty="0"/>
              <a:t>2 Basque Centre For Climate Change (BC3), Edificio Sede, Campus EHU, Leioa, Spain</a:t>
            </a:r>
          </a:p>
          <a:p>
            <a:r>
              <a:rPr lang="en-GB" dirty="0"/>
              <a:t>3 School of Mathematics and Statistics, University of Sheffield, Sheffield S3 7RH, United Kingdom</a:t>
            </a:r>
          </a:p>
          <a:p>
            <a:endParaRPr lang="en-GB" i="1" dirty="0"/>
          </a:p>
          <a:p>
            <a:r>
              <a:rPr lang="en-GB" dirty="0">
                <a:hlinkClick r:id="rId3"/>
              </a:rPr>
              <a:t>Satellite-based global maps are rarely used in forest reference levels submitted to the UNFCCC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9133882"/>
      </p:ext>
    </p:extLst>
  </p:cSld>
  <p:clrMapOvr>
    <a:masterClrMapping/>
  </p:clrMapOvr>
</p:sld>
</file>

<file path=ppt/theme/theme1.xml><?xml version="1.0" encoding="utf-8"?>
<a:theme xmlns:a="http://schemas.openxmlformats.org/drawingml/2006/main" name="ceos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45F"/>
      </a:accent1>
      <a:accent2>
        <a:srgbClr val="A3CB34"/>
      </a:accent2>
      <a:accent3>
        <a:srgbClr val="C1666B"/>
      </a:accent3>
      <a:accent4>
        <a:srgbClr val="DDDDDD"/>
      </a:accent4>
      <a:accent5>
        <a:srgbClr val="7BC0D7"/>
      </a:accent5>
      <a:accent6>
        <a:srgbClr val="D146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ESA Presentation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.potx" id="{4035F37E-B9D1-4636-97E4-60CF27A625BA}" vid="{04ACA1D1-02E6-4B19-B828-578536E30479}"/>
    </a:ext>
  </a:extLst>
</a:theme>
</file>

<file path=ppt/theme/theme3.xml><?xml version="1.0" encoding="utf-8"?>
<a:theme xmlns:a="http://schemas.openxmlformats.org/drawingml/2006/main" name="ESA_Presentation_DARK_BG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5B9979CE-F6D6-4CDA-8589-F8B43FE72354}" vid="{AD79EE79-A995-4046-BA78-7E1194A8FF29}"/>
    </a:ext>
  </a:extLst>
</a:theme>
</file>

<file path=ppt/theme/theme4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5B9979CE-F6D6-4CDA-8589-F8B43FE72354}" vid="{343751ED-C8BE-41FE-9861-56AE543A0A1D}"/>
    </a:ext>
  </a:extLst>
</a:theme>
</file>

<file path=ppt/theme/theme5.xml><?xml version="1.0" encoding="utf-8"?>
<a:theme xmlns:a="http://schemas.openxmlformats.org/drawingml/2006/main" name="1_ESA_Presentation_CLEAR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09097DF0-382D-424A-9165-E801FB7EB7C7}" vid="{F1C9DDF4-71DE-46CA-8709-804BCB73C9ED}"/>
    </a:ext>
  </a:extLst>
</a:theme>
</file>

<file path=ppt/theme/theme6.xml><?xml version="1.0" encoding="utf-8"?>
<a:theme xmlns:a="http://schemas.openxmlformats.org/drawingml/2006/main" name="1_ESA_Presentation_DARK_BG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09097DF0-382D-424A-9165-E801FB7EB7C7}" vid="{CE9BA172-12AB-4CF2-A84F-4D49500C4126}"/>
    </a:ext>
  </a:extLst>
</a:theme>
</file>

<file path=ppt/theme/theme7.xml><?xml version="1.0" encoding="utf-8"?>
<a:theme xmlns:a="http://schemas.openxmlformats.org/drawingml/2006/main" name="15_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.potx" id="{4035F37E-B9D1-4636-97E4-60CF27A625BA}" vid="{04ACA1D1-02E6-4B19-B828-578536E30479}"/>
    </a:ext>
  </a:extLst>
</a:theme>
</file>

<file path=ppt/theme/theme8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434</Words>
  <Application>Microsoft Office PowerPoint</Application>
  <PresentationFormat>Widescreen</PresentationFormat>
  <Paragraphs>40</Paragraphs>
  <Slides>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5</vt:i4>
      </vt:variant>
    </vt:vector>
  </HeadingPairs>
  <TitlesOfParts>
    <vt:vector size="25" baseType="lpstr">
      <vt:lpstr>Courier New</vt:lpstr>
      <vt:lpstr>Verdana</vt:lpstr>
      <vt:lpstr>Montserrat Medium</vt:lpstr>
      <vt:lpstr>MinionLT-Bold</vt:lpstr>
      <vt:lpstr>Barlow</vt:lpstr>
      <vt:lpstr>Montserrat SemiBold</vt:lpstr>
      <vt:lpstr>Barlow Medium</vt:lpstr>
      <vt:lpstr>Average</vt:lpstr>
      <vt:lpstr>Barlow SemiBold</vt:lpstr>
      <vt:lpstr>MinionLT-Regular</vt:lpstr>
      <vt:lpstr>Lobster</vt:lpstr>
      <vt:lpstr>Montserrat</vt:lpstr>
      <vt:lpstr>Arial</vt:lpstr>
      <vt:lpstr>ceos</vt:lpstr>
      <vt:lpstr>3_ESA Presentation</vt:lpstr>
      <vt:lpstr>ESA_Presentation_DARK_BG</vt:lpstr>
      <vt:lpstr>ESA_Presentation_DARK</vt:lpstr>
      <vt:lpstr>1_ESA_Presentation_CLEAR</vt:lpstr>
      <vt:lpstr>1_ESA_Presentation_DARK_BG</vt:lpstr>
      <vt:lpstr>15_ESA_Presentation_DARK</vt:lpstr>
      <vt:lpstr>WGClimate-24 &amp; GHG-TT-6 Discussion: Working together on  Transparency and GHG Inventories </vt:lpstr>
      <vt:lpstr>A few thoughts to start the discussion</vt:lpstr>
      <vt:lpstr>PowerPoint Presentation</vt:lpstr>
      <vt:lpstr>A few thoughts to start the discussion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Susanne Mecklenburg</cp:lastModifiedBy>
  <cp:revision>2</cp:revision>
  <dcterms:modified xsi:type="dcterms:W3CDTF">2026-02-11T12:13:05Z</dcterms:modified>
</cp:coreProperties>
</file>