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14"/>
  </p:notesMasterIdLst>
  <p:sldIdLst>
    <p:sldId id="256" r:id="rId2"/>
    <p:sldId id="259" r:id="rId3"/>
    <p:sldId id="260" r:id="rId4"/>
    <p:sldId id="267" r:id="rId5"/>
    <p:sldId id="264" r:id="rId6"/>
    <p:sldId id="265" r:id="rId7"/>
    <p:sldId id="262" r:id="rId8"/>
    <p:sldId id="263" r:id="rId9"/>
    <p:sldId id="270" r:id="rId10"/>
    <p:sldId id="266" r:id="rId11"/>
    <p:sldId id="268" r:id="rId12"/>
    <p:sldId id="269" r:id="rId13"/>
  </p:sldIdLst>
  <p:sldSz cx="12192000" cy="6858000"/>
  <p:notesSz cx="6858000" cy="9144000"/>
  <p:embeddedFontLst>
    <p:embeddedFont>
      <p:font typeface="Avenir Next LT Pro" panose="020B0504020202020204" pitchFamily="34" charset="0"/>
      <p:regular r:id="rId15"/>
      <p:bold r:id="rId16"/>
      <p:italic r:id="rId17"/>
      <p:boldItalic r:id="rId18"/>
    </p:embeddedFont>
    <p:embeddedFont>
      <p:font typeface="Average" panose="020B0604020202020204" charset="0"/>
      <p:regular r:id="rId19"/>
    </p:embeddedFont>
    <p:embeddedFont>
      <p:font typeface="Barlow" panose="00000500000000000000" pitchFamily="2" charset="0"/>
      <p:regular r:id="rId20"/>
      <p:bold r:id="rId21"/>
      <p:italic r:id="rId22"/>
      <p:boldItalic r:id="rId23"/>
    </p:embeddedFont>
    <p:embeddedFont>
      <p:font typeface="Barlow Medium" panose="00000600000000000000" pitchFamily="2" charset="0"/>
      <p:regular r:id="rId24"/>
      <p:bold r:id="rId25"/>
      <p:italic r:id="rId26"/>
      <p:boldItalic r:id="rId27"/>
    </p:embeddedFont>
    <p:embeddedFont>
      <p:font typeface="Barlow SemiBold" panose="00000700000000000000" pitchFamily="2" charset="0"/>
      <p:regular r:id="rId28"/>
      <p:bold r:id="rId29"/>
      <p:italic r:id="rId30"/>
      <p:boldItalic r:id="rId31"/>
    </p:embeddedFont>
    <p:embeddedFont>
      <p:font typeface="Calibri" panose="020F0502020204030204" pitchFamily="34" charset="0"/>
      <p:regular r:id="rId32"/>
      <p:bold r:id="rId33"/>
      <p:italic r:id="rId34"/>
      <p:boldItalic r:id="rId35"/>
    </p:embeddedFont>
    <p:embeddedFont>
      <p:font typeface="Lato Light" panose="020F0502020204030203" pitchFamily="34" charset="0"/>
      <p:regular r:id="rId36"/>
      <p:italic r:id="rId37"/>
    </p:embeddedFont>
    <p:embeddedFont>
      <p:font typeface="Lobster" panose="00000500000000000000" pitchFamily="2" charset="0"/>
      <p:regular r:id="rId38"/>
    </p:embeddedFont>
    <p:embeddedFont>
      <p:font typeface="Montserrat" panose="00000500000000000000" pitchFamily="2" charset="0"/>
      <p:regular r:id="rId39"/>
      <p:bold r:id="rId40"/>
      <p:italic r:id="rId41"/>
      <p:boldItalic r:id="rId42"/>
    </p:embeddedFont>
    <p:embeddedFont>
      <p:font typeface="Montserrat Medium" panose="00000600000000000000" pitchFamily="2" charset="0"/>
      <p:regular r:id="rId43"/>
      <p:bold r:id="rId44"/>
      <p:italic r:id="rId45"/>
      <p:boldItalic r:id="rId46"/>
    </p:embeddedFont>
    <p:embeddedFont>
      <p:font typeface="Montserrat SemiBold" panose="00000700000000000000"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9E4FD8-7457-4EB0-A45A-6CD8B743A758}" v="56" dt="2026-02-10T20:31:07.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22" autoAdjust="0"/>
  </p:normalViewPr>
  <p:slideViewPr>
    <p:cSldViewPr snapToGrid="0">
      <p:cViewPr varScale="1">
        <p:scale>
          <a:sx n="61" d="100"/>
          <a:sy n="61" d="100"/>
        </p:scale>
        <p:origin x="8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font" Target="fonts/font28.fntdata"/><Relationship Id="rId47" Type="http://schemas.openxmlformats.org/officeDocument/2006/relationships/font" Target="fonts/font33.fntdata"/><Relationship Id="rId50" Type="http://schemas.openxmlformats.org/officeDocument/2006/relationships/font" Target="fonts/font36.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2.fntdata"/><Relationship Id="rId29" Type="http://schemas.openxmlformats.org/officeDocument/2006/relationships/font" Target="fonts/font15.fntdata"/><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45" Type="http://schemas.openxmlformats.org/officeDocument/2006/relationships/font" Target="fonts/font31.fntdata"/><Relationship Id="rId53" Type="http://schemas.openxmlformats.org/officeDocument/2006/relationships/font" Target="fonts/font39.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font" Target="fonts/font29.fntdata"/><Relationship Id="rId48" Type="http://schemas.openxmlformats.org/officeDocument/2006/relationships/font" Target="fonts/font34.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 Id="rId46" Type="http://schemas.openxmlformats.org/officeDocument/2006/relationships/font" Target="fonts/font32.fntdata"/><Relationship Id="rId59" Type="http://schemas.microsoft.com/office/2016/11/relationships/changesInfo" Target="changesInfos/changesInfo1.xml"/><Relationship Id="rId20" Type="http://schemas.openxmlformats.org/officeDocument/2006/relationships/font" Target="fonts/font6.fntdata"/><Relationship Id="rId41" Type="http://schemas.openxmlformats.org/officeDocument/2006/relationships/font" Target="fonts/font27.fntdata"/><Relationship Id="rId54" Type="http://schemas.openxmlformats.org/officeDocument/2006/relationships/font" Target="fonts/font4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49" Type="http://schemas.openxmlformats.org/officeDocument/2006/relationships/font" Target="fonts/font35.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font" Target="fonts/font17.fntdata"/><Relationship Id="rId44" Type="http://schemas.openxmlformats.org/officeDocument/2006/relationships/font" Target="fonts/font30.fntdata"/><Relationship Id="rId52" Type="http://schemas.openxmlformats.org/officeDocument/2006/relationships/font" Target="fonts/font38.fntdata"/><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am Navi" userId="f8b95d48-6430-4207-b364-3e954bb5b595" providerId="ADAL" clId="{2B9E4FD8-7457-4EB0-A45A-6CD8B743A758}"/>
    <pc:docChg chg="undo redo custSel addSld delSld modSld sldOrd">
      <pc:chgData name="Maryam Navi" userId="f8b95d48-6430-4207-b364-3e954bb5b595" providerId="ADAL" clId="{2B9E4FD8-7457-4EB0-A45A-6CD8B743A758}" dt="2026-02-10T21:27:59.412" v="3262" actId="6549"/>
      <pc:docMkLst>
        <pc:docMk/>
      </pc:docMkLst>
      <pc:sldChg chg="modSp mod">
        <pc:chgData name="Maryam Navi" userId="f8b95d48-6430-4207-b364-3e954bb5b595" providerId="ADAL" clId="{2B9E4FD8-7457-4EB0-A45A-6CD8B743A758}" dt="2026-02-09T15:04:44.966" v="70" actId="20577"/>
        <pc:sldMkLst>
          <pc:docMk/>
          <pc:sldMk cId="0" sldId="256"/>
        </pc:sldMkLst>
        <pc:spChg chg="mod">
          <ac:chgData name="Maryam Navi" userId="f8b95d48-6430-4207-b364-3e954bb5b595" providerId="ADAL" clId="{2B9E4FD8-7457-4EB0-A45A-6CD8B743A758}" dt="2026-02-09T15:03:47.686" v="67" actId="20577"/>
          <ac:spMkLst>
            <pc:docMk/>
            <pc:sldMk cId="0" sldId="256"/>
            <ac:spMk id="60" creationId="{00000000-0000-0000-0000-000000000000}"/>
          </ac:spMkLst>
        </pc:spChg>
        <pc:spChg chg="mod">
          <ac:chgData name="Maryam Navi" userId="f8b95d48-6430-4207-b364-3e954bb5b595" providerId="ADAL" clId="{2B9E4FD8-7457-4EB0-A45A-6CD8B743A758}" dt="2026-02-09T15:04:44.966" v="70" actId="20577"/>
          <ac:spMkLst>
            <pc:docMk/>
            <pc:sldMk cId="0" sldId="256"/>
            <ac:spMk id="61" creationId="{00000000-0000-0000-0000-000000000000}"/>
          </ac:spMkLst>
        </pc:spChg>
      </pc:sldChg>
      <pc:sldChg chg="modSp del mod">
        <pc:chgData name="Maryam Navi" userId="f8b95d48-6430-4207-b364-3e954bb5b595" providerId="ADAL" clId="{2B9E4FD8-7457-4EB0-A45A-6CD8B743A758}" dt="2026-02-10T11:25:19.420" v="2204" actId="47"/>
        <pc:sldMkLst>
          <pc:docMk/>
          <pc:sldMk cId="0" sldId="257"/>
        </pc:sldMkLst>
        <pc:spChg chg="mod">
          <ac:chgData name="Maryam Navi" userId="f8b95d48-6430-4207-b364-3e954bb5b595" providerId="ADAL" clId="{2B9E4FD8-7457-4EB0-A45A-6CD8B743A758}" dt="2026-02-09T15:05:03.307" v="79" actId="20577"/>
          <ac:spMkLst>
            <pc:docMk/>
            <pc:sldMk cId="0" sldId="257"/>
            <ac:spMk id="66" creationId="{00000000-0000-0000-0000-000000000000}"/>
          </ac:spMkLst>
        </pc:spChg>
      </pc:sldChg>
      <pc:sldChg chg="add">
        <pc:chgData name="Maryam Navi" userId="f8b95d48-6430-4207-b364-3e954bb5b595" providerId="ADAL" clId="{2B9E4FD8-7457-4EB0-A45A-6CD8B743A758}" dt="2026-02-10T15:45:22.559" v="2860"/>
        <pc:sldMkLst>
          <pc:docMk/>
          <pc:sldMk cId="803627566" sldId="258"/>
        </pc:sldMkLst>
        <pc:spChg chg="mod">
          <ac:chgData name="Maryam Navi" userId="f8b95d48-6430-4207-b364-3e954bb5b595" providerId="ADAL" clId="{2B9E4FD8-7457-4EB0-A45A-6CD8B743A758}" dt="2026-02-09T15:55:22.297" v="1071" actId="5793"/>
          <ac:spMkLst>
            <pc:docMk/>
            <pc:sldMk cId="803627566" sldId="258"/>
            <ac:spMk id="72" creationId="{00000000-0000-0000-0000-000000000000}"/>
          </ac:spMkLst>
        </pc:spChg>
        <pc:spChg chg="mod">
          <ac:chgData name="Maryam Navi" userId="f8b95d48-6430-4207-b364-3e954bb5b595" providerId="ADAL" clId="{2B9E4FD8-7457-4EB0-A45A-6CD8B743A758}" dt="2026-02-09T15:22:48.413" v="625" actId="20577"/>
          <ac:spMkLst>
            <pc:docMk/>
            <pc:sldMk cId="803627566" sldId="258"/>
            <ac:spMk id="73" creationId="{00000000-0000-0000-0000-000000000000}"/>
          </ac:spMkLst>
        </pc:spChg>
      </pc:sldChg>
      <pc:sldChg chg="addSp delSp modSp add mod modNotesTx">
        <pc:chgData name="Maryam Navi" userId="f8b95d48-6430-4207-b364-3e954bb5b595" providerId="ADAL" clId="{2B9E4FD8-7457-4EB0-A45A-6CD8B743A758}" dt="2026-02-09T15:25:34.710" v="633" actId="108"/>
        <pc:sldMkLst>
          <pc:docMk/>
          <pc:sldMk cId="460664397" sldId="259"/>
        </pc:sldMkLst>
        <pc:spChg chg="del mod">
          <ac:chgData name="Maryam Navi" userId="f8b95d48-6430-4207-b364-3e954bb5b595" providerId="ADAL" clId="{2B9E4FD8-7457-4EB0-A45A-6CD8B743A758}" dt="2026-02-09T15:16:51.948" v="390" actId="478"/>
          <ac:spMkLst>
            <pc:docMk/>
            <pc:sldMk cId="460664397" sldId="259"/>
            <ac:spMk id="2" creationId="{8F924FFF-4922-7A55-815E-B07D09FB896D}"/>
          </ac:spMkLst>
        </pc:spChg>
        <pc:spChg chg="mod">
          <ac:chgData name="Maryam Navi" userId="f8b95d48-6430-4207-b364-3e954bb5b595" providerId="ADAL" clId="{2B9E4FD8-7457-4EB0-A45A-6CD8B743A758}" dt="2026-02-09T15:09:32.591" v="95" actId="1076"/>
          <ac:spMkLst>
            <pc:docMk/>
            <pc:sldMk cId="460664397" sldId="259"/>
            <ac:spMk id="7" creationId="{78D68EBB-1F10-DB5E-C309-78E1F56DE71F}"/>
          </ac:spMkLst>
        </pc:spChg>
        <pc:spChg chg="mod">
          <ac:chgData name="Maryam Navi" userId="f8b95d48-6430-4207-b364-3e954bb5b595" providerId="ADAL" clId="{2B9E4FD8-7457-4EB0-A45A-6CD8B743A758}" dt="2026-02-09T15:16:24.701" v="387" actId="207"/>
          <ac:spMkLst>
            <pc:docMk/>
            <pc:sldMk cId="460664397" sldId="259"/>
            <ac:spMk id="10" creationId="{95FBAB26-8895-BBA3-4D7F-71B14E7C1192}"/>
          </ac:spMkLst>
        </pc:spChg>
        <pc:spChg chg="mod">
          <ac:chgData name="Maryam Navi" userId="f8b95d48-6430-4207-b364-3e954bb5b595" providerId="ADAL" clId="{2B9E4FD8-7457-4EB0-A45A-6CD8B743A758}" dt="2026-02-09T15:23:16.315" v="626" actId="1076"/>
          <ac:spMkLst>
            <pc:docMk/>
            <pc:sldMk cId="460664397" sldId="259"/>
            <ac:spMk id="11" creationId="{7172AB10-A7E4-AF78-FB24-B02C2CE9427C}"/>
          </ac:spMkLst>
        </pc:spChg>
        <pc:spChg chg="mod">
          <ac:chgData name="Maryam Navi" userId="f8b95d48-6430-4207-b364-3e954bb5b595" providerId="ADAL" clId="{2B9E4FD8-7457-4EB0-A45A-6CD8B743A758}" dt="2026-02-09T15:10:54.567" v="158" actId="20578"/>
          <ac:spMkLst>
            <pc:docMk/>
            <pc:sldMk cId="460664397" sldId="259"/>
            <ac:spMk id="16" creationId="{ABB8AEB7-2076-44C0-B959-7D83A2456F96}"/>
          </ac:spMkLst>
        </pc:spChg>
        <pc:spChg chg="mod">
          <ac:chgData name="Maryam Navi" userId="f8b95d48-6430-4207-b364-3e954bb5b595" providerId="ADAL" clId="{2B9E4FD8-7457-4EB0-A45A-6CD8B743A758}" dt="2026-02-09T15:16:33.167" v="388" actId="207"/>
          <ac:spMkLst>
            <pc:docMk/>
            <pc:sldMk cId="460664397" sldId="259"/>
            <ac:spMk id="19" creationId="{B386FEF3-675D-B7B1-3390-BC3CE252597A}"/>
          </ac:spMkLst>
        </pc:spChg>
        <pc:spChg chg="del">
          <ac:chgData name="Maryam Navi" userId="f8b95d48-6430-4207-b364-3e954bb5b595" providerId="ADAL" clId="{2B9E4FD8-7457-4EB0-A45A-6CD8B743A758}" dt="2026-02-09T15:08:29.939" v="84" actId="478"/>
          <ac:spMkLst>
            <pc:docMk/>
            <pc:sldMk cId="460664397" sldId="259"/>
            <ac:spMk id="20" creationId="{4D7F7993-8FB5-41EE-630B-4ACDEA1BBDCA}"/>
          </ac:spMkLst>
        </pc:spChg>
        <pc:spChg chg="mod">
          <ac:chgData name="Maryam Navi" userId="f8b95d48-6430-4207-b364-3e954bb5b595" providerId="ADAL" clId="{2B9E4FD8-7457-4EB0-A45A-6CD8B743A758}" dt="2026-02-09T15:25:34.710" v="633" actId="108"/>
          <ac:spMkLst>
            <pc:docMk/>
            <pc:sldMk cId="460664397" sldId="259"/>
            <ac:spMk id="30" creationId="{5ED851E2-8D9A-4C8E-FB77-4A93A3BEBC7E}"/>
          </ac:spMkLst>
        </pc:spChg>
        <pc:spChg chg="del">
          <ac:chgData name="Maryam Navi" userId="f8b95d48-6430-4207-b364-3e954bb5b595" providerId="ADAL" clId="{2B9E4FD8-7457-4EB0-A45A-6CD8B743A758}" dt="2026-02-09T15:08:17.926" v="81" actId="478"/>
          <ac:spMkLst>
            <pc:docMk/>
            <pc:sldMk cId="460664397" sldId="259"/>
            <ac:spMk id="32" creationId="{DC5E9547-A885-C488-83D5-5AD3CD809483}"/>
          </ac:spMkLst>
        </pc:spChg>
        <pc:spChg chg="add mod">
          <ac:chgData name="Maryam Navi" userId="f8b95d48-6430-4207-b364-3e954bb5b595" providerId="ADAL" clId="{2B9E4FD8-7457-4EB0-A45A-6CD8B743A758}" dt="2026-02-09T15:18:21.177" v="412" actId="1076"/>
          <ac:spMkLst>
            <pc:docMk/>
            <pc:sldMk cId="460664397" sldId="259"/>
            <ac:spMk id="35" creationId="{F1F71C36-C411-D84F-A43A-D1FA54C89A80}"/>
          </ac:spMkLst>
        </pc:spChg>
        <pc:graphicFrameChg chg="mod modGraphic">
          <ac:chgData name="Maryam Navi" userId="f8b95d48-6430-4207-b364-3e954bb5b595" providerId="ADAL" clId="{2B9E4FD8-7457-4EB0-A45A-6CD8B743A758}" dt="2026-02-09T15:17:48.566" v="392" actId="14100"/>
          <ac:graphicFrameMkLst>
            <pc:docMk/>
            <pc:sldMk cId="460664397" sldId="259"/>
            <ac:graphicFrameMk id="18" creationId="{9F1F7158-025F-80F5-8E9D-D55049B62623}"/>
          </ac:graphicFrameMkLst>
        </pc:graphicFrameChg>
        <pc:cxnChg chg="del">
          <ac:chgData name="Maryam Navi" userId="f8b95d48-6430-4207-b364-3e954bb5b595" providerId="ADAL" clId="{2B9E4FD8-7457-4EB0-A45A-6CD8B743A758}" dt="2026-02-09T15:08:34.759" v="86" actId="478"/>
          <ac:cxnSpMkLst>
            <pc:docMk/>
            <pc:sldMk cId="460664397" sldId="259"/>
            <ac:cxnSpMk id="5" creationId="{B565EFC7-CB7F-EC08-1F68-C6B4ECEC841E}"/>
          </ac:cxnSpMkLst>
        </pc:cxnChg>
        <pc:cxnChg chg="del">
          <ac:chgData name="Maryam Navi" userId="f8b95d48-6430-4207-b364-3e954bb5b595" providerId="ADAL" clId="{2B9E4FD8-7457-4EB0-A45A-6CD8B743A758}" dt="2026-02-09T15:08:32.081" v="85" actId="478"/>
          <ac:cxnSpMkLst>
            <pc:docMk/>
            <pc:sldMk cId="460664397" sldId="259"/>
            <ac:cxnSpMk id="6" creationId="{CCF9E210-ADA4-1879-46AC-FEE3A075BDAD}"/>
          </ac:cxnSpMkLst>
        </pc:cxnChg>
        <pc:cxnChg chg="mod">
          <ac:chgData name="Maryam Navi" userId="f8b95d48-6430-4207-b364-3e954bb5b595" providerId="ADAL" clId="{2B9E4FD8-7457-4EB0-A45A-6CD8B743A758}" dt="2026-02-09T15:13:22.579" v="216" actId="1037"/>
          <ac:cxnSpMkLst>
            <pc:docMk/>
            <pc:sldMk cId="460664397" sldId="259"/>
            <ac:cxnSpMk id="8" creationId="{8A755938-59F9-E6EC-6078-1F49F1A01417}"/>
          </ac:cxnSpMkLst>
        </pc:cxnChg>
        <pc:cxnChg chg="del">
          <ac:chgData name="Maryam Navi" userId="f8b95d48-6430-4207-b364-3e954bb5b595" providerId="ADAL" clId="{2B9E4FD8-7457-4EB0-A45A-6CD8B743A758}" dt="2026-02-09T15:13:17.809" v="186" actId="478"/>
          <ac:cxnSpMkLst>
            <pc:docMk/>
            <pc:sldMk cId="460664397" sldId="259"/>
            <ac:cxnSpMk id="9" creationId="{F233F332-B314-C8FB-EA7A-0493CBB7E70B}"/>
          </ac:cxnSpMkLst>
        </pc:cxnChg>
        <pc:cxnChg chg="mod">
          <ac:chgData name="Maryam Navi" userId="f8b95d48-6430-4207-b364-3e954bb5b595" providerId="ADAL" clId="{2B9E4FD8-7457-4EB0-A45A-6CD8B743A758}" dt="2026-02-09T15:09:39.718" v="124" actId="1037"/>
          <ac:cxnSpMkLst>
            <pc:docMk/>
            <pc:sldMk cId="460664397" sldId="259"/>
            <ac:cxnSpMk id="14" creationId="{6D8E742D-66BF-78E8-757B-92083212FE8E}"/>
          </ac:cxnSpMkLst>
        </pc:cxnChg>
        <pc:cxnChg chg="mod">
          <ac:chgData name="Maryam Navi" userId="f8b95d48-6430-4207-b364-3e954bb5b595" providerId="ADAL" clId="{2B9E4FD8-7457-4EB0-A45A-6CD8B743A758}" dt="2026-02-09T15:09:39.718" v="124" actId="1037"/>
          <ac:cxnSpMkLst>
            <pc:docMk/>
            <pc:sldMk cId="460664397" sldId="259"/>
            <ac:cxnSpMk id="15" creationId="{BEB8103B-3B00-7CD7-1AE1-283F441538E0}"/>
          </ac:cxnSpMkLst>
        </pc:cxnChg>
        <pc:cxnChg chg="mod">
          <ac:chgData name="Maryam Navi" userId="f8b95d48-6430-4207-b364-3e954bb5b595" providerId="ADAL" clId="{2B9E4FD8-7457-4EB0-A45A-6CD8B743A758}" dt="2026-02-09T15:14:51.940" v="327" actId="1038"/>
          <ac:cxnSpMkLst>
            <pc:docMk/>
            <pc:sldMk cId="460664397" sldId="259"/>
            <ac:cxnSpMk id="21" creationId="{BA71FA6B-59CB-5A9B-0D6D-353D1B615B9B}"/>
          </ac:cxnSpMkLst>
        </pc:cxnChg>
        <pc:cxnChg chg="mod">
          <ac:chgData name="Maryam Navi" userId="f8b95d48-6430-4207-b364-3e954bb5b595" providerId="ADAL" clId="{2B9E4FD8-7457-4EB0-A45A-6CD8B743A758}" dt="2026-02-09T15:14:51.940" v="327" actId="1038"/>
          <ac:cxnSpMkLst>
            <pc:docMk/>
            <pc:sldMk cId="460664397" sldId="259"/>
            <ac:cxnSpMk id="22" creationId="{69D14C40-8D95-2D81-87B1-89B44241E721}"/>
          </ac:cxnSpMkLst>
        </pc:cxnChg>
        <pc:cxnChg chg="del">
          <ac:chgData name="Maryam Navi" userId="f8b95d48-6430-4207-b364-3e954bb5b595" providerId="ADAL" clId="{2B9E4FD8-7457-4EB0-A45A-6CD8B743A758}" dt="2026-02-09T15:08:21.786" v="83" actId="478"/>
          <ac:cxnSpMkLst>
            <pc:docMk/>
            <pc:sldMk cId="460664397" sldId="259"/>
            <ac:cxnSpMk id="23" creationId="{253F47CA-7C71-2527-C65B-C067C75E1C71}"/>
          </ac:cxnSpMkLst>
        </pc:cxnChg>
        <pc:cxnChg chg="del">
          <ac:chgData name="Maryam Navi" userId="f8b95d48-6430-4207-b364-3e954bb5b595" providerId="ADAL" clId="{2B9E4FD8-7457-4EB0-A45A-6CD8B743A758}" dt="2026-02-09T15:08:19.842" v="82" actId="478"/>
          <ac:cxnSpMkLst>
            <pc:docMk/>
            <pc:sldMk cId="460664397" sldId="259"/>
            <ac:cxnSpMk id="24" creationId="{1A1F70D4-705A-0D2A-8C27-5AD667862D81}"/>
          </ac:cxnSpMkLst>
        </pc:cxnChg>
        <pc:cxnChg chg="del">
          <ac:chgData name="Maryam Navi" userId="f8b95d48-6430-4207-b364-3e954bb5b595" providerId="ADAL" clId="{2B9E4FD8-7457-4EB0-A45A-6CD8B743A758}" dt="2026-02-09T15:13:02.008" v="184" actId="478"/>
          <ac:cxnSpMkLst>
            <pc:docMk/>
            <pc:sldMk cId="460664397" sldId="259"/>
            <ac:cxnSpMk id="25" creationId="{D97BD229-B56F-F5CD-C9C7-BBB8F55B1D80}"/>
          </ac:cxnSpMkLst>
        </pc:cxnChg>
        <pc:cxnChg chg="mod">
          <ac:chgData name="Maryam Navi" userId="f8b95d48-6430-4207-b364-3e954bb5b595" providerId="ADAL" clId="{2B9E4FD8-7457-4EB0-A45A-6CD8B743A758}" dt="2026-02-09T15:14:51.940" v="327" actId="1038"/>
          <ac:cxnSpMkLst>
            <pc:docMk/>
            <pc:sldMk cId="460664397" sldId="259"/>
            <ac:cxnSpMk id="26" creationId="{1905B331-62E4-B25A-C8AB-CE6EE67B94AC}"/>
          </ac:cxnSpMkLst>
        </pc:cxnChg>
        <pc:cxnChg chg="del">
          <ac:chgData name="Maryam Navi" userId="f8b95d48-6430-4207-b364-3e954bb5b595" providerId="ADAL" clId="{2B9E4FD8-7457-4EB0-A45A-6CD8B743A758}" dt="2026-02-09T15:14:36.716" v="310" actId="478"/>
          <ac:cxnSpMkLst>
            <pc:docMk/>
            <pc:sldMk cId="460664397" sldId="259"/>
            <ac:cxnSpMk id="28" creationId="{6764D793-2E71-D8F0-EA28-9A9429F4E801}"/>
          </ac:cxnSpMkLst>
        </pc:cxnChg>
        <pc:cxnChg chg="del mod">
          <ac:chgData name="Maryam Navi" userId="f8b95d48-6430-4207-b364-3e954bb5b595" providerId="ADAL" clId="{2B9E4FD8-7457-4EB0-A45A-6CD8B743A758}" dt="2026-02-09T15:09:43.336" v="126" actId="478"/>
          <ac:cxnSpMkLst>
            <pc:docMk/>
            <pc:sldMk cId="460664397" sldId="259"/>
            <ac:cxnSpMk id="29" creationId="{BFB176AB-C2F6-20C1-AFDE-D561F0F9EEF9}"/>
          </ac:cxnSpMkLst>
        </pc:cxnChg>
        <pc:cxnChg chg="add mod">
          <ac:chgData name="Maryam Navi" userId="f8b95d48-6430-4207-b364-3e954bb5b595" providerId="ADAL" clId="{2B9E4FD8-7457-4EB0-A45A-6CD8B743A758}" dt="2026-02-09T15:13:32.281" v="270" actId="1035"/>
          <ac:cxnSpMkLst>
            <pc:docMk/>
            <pc:sldMk cId="460664397" sldId="259"/>
            <ac:cxnSpMk id="33" creationId="{7C43D4AE-847B-C19E-5D8E-47FFBA7FC85F}"/>
          </ac:cxnSpMkLst>
        </pc:cxnChg>
        <pc:cxnChg chg="add mod">
          <ac:chgData name="Maryam Navi" userId="f8b95d48-6430-4207-b364-3e954bb5b595" providerId="ADAL" clId="{2B9E4FD8-7457-4EB0-A45A-6CD8B743A758}" dt="2026-02-09T15:14:08.950" v="286" actId="1038"/>
          <ac:cxnSpMkLst>
            <pc:docMk/>
            <pc:sldMk cId="460664397" sldId="259"/>
            <ac:cxnSpMk id="34" creationId="{FA883F0A-3FBE-DBD4-FCCA-C027D93D49A2}"/>
          </ac:cxnSpMkLst>
        </pc:cxnChg>
      </pc:sldChg>
      <pc:sldChg chg="modSp add mod">
        <pc:chgData name="Maryam Navi" userId="f8b95d48-6430-4207-b364-3e954bb5b595" providerId="ADAL" clId="{2B9E4FD8-7457-4EB0-A45A-6CD8B743A758}" dt="2026-02-09T15:28:46.766" v="677" actId="108"/>
        <pc:sldMkLst>
          <pc:docMk/>
          <pc:sldMk cId="4269712162" sldId="260"/>
        </pc:sldMkLst>
        <pc:spChg chg="mod">
          <ac:chgData name="Maryam Navi" userId="f8b95d48-6430-4207-b364-3e954bb5b595" providerId="ADAL" clId="{2B9E4FD8-7457-4EB0-A45A-6CD8B743A758}" dt="2026-02-09T15:28:46.766" v="677" actId="108"/>
          <ac:spMkLst>
            <pc:docMk/>
            <pc:sldMk cId="4269712162" sldId="260"/>
            <ac:spMk id="33" creationId="{51029272-40EA-FA6D-1282-4B4C823E2DF2}"/>
          </ac:spMkLst>
        </pc:spChg>
      </pc:sldChg>
      <pc:sldChg chg="modSp add del mod">
        <pc:chgData name="Maryam Navi" userId="f8b95d48-6430-4207-b364-3e954bb5b595" providerId="ADAL" clId="{2B9E4FD8-7457-4EB0-A45A-6CD8B743A758}" dt="2026-02-09T16:12:22.212" v="1257" actId="47"/>
        <pc:sldMkLst>
          <pc:docMk/>
          <pc:sldMk cId="3246470640" sldId="261"/>
        </pc:sldMkLst>
        <pc:spChg chg="mod">
          <ac:chgData name="Maryam Navi" userId="f8b95d48-6430-4207-b364-3e954bb5b595" providerId="ADAL" clId="{2B9E4FD8-7457-4EB0-A45A-6CD8B743A758}" dt="2026-02-09T15:20:20.722" v="504" actId="20577"/>
          <ac:spMkLst>
            <pc:docMk/>
            <pc:sldMk cId="3246470640" sldId="261"/>
            <ac:spMk id="3" creationId="{F018AE08-F2A8-66E0-8496-85B87579D10B}"/>
          </ac:spMkLst>
        </pc:spChg>
      </pc:sldChg>
      <pc:sldChg chg="modSp new mod modNotesTx">
        <pc:chgData name="Maryam Navi" userId="f8b95d48-6430-4207-b364-3e954bb5b595" providerId="ADAL" clId="{2B9E4FD8-7457-4EB0-A45A-6CD8B743A758}" dt="2026-02-10T21:27:59.412" v="3262" actId="6549"/>
        <pc:sldMkLst>
          <pc:docMk/>
          <pc:sldMk cId="4215699677" sldId="262"/>
        </pc:sldMkLst>
        <pc:spChg chg="mod">
          <ac:chgData name="Maryam Navi" userId="f8b95d48-6430-4207-b364-3e954bb5b595" providerId="ADAL" clId="{2B9E4FD8-7457-4EB0-A45A-6CD8B743A758}" dt="2026-02-10T17:54:34.896" v="3253"/>
          <ac:spMkLst>
            <pc:docMk/>
            <pc:sldMk cId="4215699677" sldId="262"/>
            <ac:spMk id="2" creationId="{99BD1FDA-BE2D-EE1B-FF9E-DFD48D8B42C5}"/>
          </ac:spMkLst>
        </pc:spChg>
        <pc:spChg chg="mod">
          <ac:chgData name="Maryam Navi" userId="f8b95d48-6430-4207-b364-3e954bb5b595" providerId="ADAL" clId="{2B9E4FD8-7457-4EB0-A45A-6CD8B743A758}" dt="2026-02-09T15:19:51.105" v="494" actId="20577"/>
          <ac:spMkLst>
            <pc:docMk/>
            <pc:sldMk cId="4215699677" sldId="262"/>
            <ac:spMk id="3" creationId="{30E1275B-B5E7-0B77-A834-CF34AD1F69DF}"/>
          </ac:spMkLst>
        </pc:spChg>
      </pc:sldChg>
      <pc:sldChg chg="modSp add mod">
        <pc:chgData name="Maryam Navi" userId="f8b95d48-6430-4207-b364-3e954bb5b595" providerId="ADAL" clId="{2B9E4FD8-7457-4EB0-A45A-6CD8B743A758}" dt="2026-02-10T11:23:54.884" v="2203" actId="20577"/>
        <pc:sldMkLst>
          <pc:docMk/>
          <pc:sldMk cId="2179988218" sldId="263"/>
        </pc:sldMkLst>
        <pc:spChg chg="mod">
          <ac:chgData name="Maryam Navi" userId="f8b95d48-6430-4207-b364-3e954bb5b595" providerId="ADAL" clId="{2B9E4FD8-7457-4EB0-A45A-6CD8B743A758}" dt="2026-02-10T11:23:54.884" v="2203" actId="20577"/>
          <ac:spMkLst>
            <pc:docMk/>
            <pc:sldMk cId="2179988218" sldId="263"/>
            <ac:spMk id="2" creationId="{99BD1FDA-BE2D-EE1B-FF9E-DFD48D8B42C5}"/>
          </ac:spMkLst>
        </pc:spChg>
        <pc:spChg chg="mod">
          <ac:chgData name="Maryam Navi" userId="f8b95d48-6430-4207-b364-3e954bb5b595" providerId="ADAL" clId="{2B9E4FD8-7457-4EB0-A45A-6CD8B743A758}" dt="2026-02-09T15:50:41.071" v="999" actId="20577"/>
          <ac:spMkLst>
            <pc:docMk/>
            <pc:sldMk cId="2179988218" sldId="263"/>
            <ac:spMk id="3" creationId="{30E1275B-B5E7-0B77-A834-CF34AD1F69DF}"/>
          </ac:spMkLst>
        </pc:spChg>
      </pc:sldChg>
      <pc:sldChg chg="addSp delSp modSp add mod">
        <pc:chgData name="Maryam Navi" userId="f8b95d48-6430-4207-b364-3e954bb5b595" providerId="ADAL" clId="{2B9E4FD8-7457-4EB0-A45A-6CD8B743A758}" dt="2026-02-09T15:35:51.668" v="795" actId="20577"/>
        <pc:sldMkLst>
          <pc:docMk/>
          <pc:sldMk cId="533534980" sldId="264"/>
        </pc:sldMkLst>
        <pc:spChg chg="del mod">
          <ac:chgData name="Maryam Navi" userId="f8b95d48-6430-4207-b364-3e954bb5b595" providerId="ADAL" clId="{2B9E4FD8-7457-4EB0-A45A-6CD8B743A758}" dt="2026-02-09T15:34:12.691" v="777"/>
          <ac:spMkLst>
            <pc:docMk/>
            <pc:sldMk cId="533534980" sldId="264"/>
            <ac:spMk id="2" creationId="{99BD1FDA-BE2D-EE1B-FF9E-DFD48D8B42C5}"/>
          </ac:spMkLst>
        </pc:spChg>
        <pc:spChg chg="mod">
          <ac:chgData name="Maryam Navi" userId="f8b95d48-6430-4207-b364-3e954bb5b595" providerId="ADAL" clId="{2B9E4FD8-7457-4EB0-A45A-6CD8B743A758}" dt="2026-02-09T15:35:51.668" v="795" actId="20577"/>
          <ac:spMkLst>
            <pc:docMk/>
            <pc:sldMk cId="533534980" sldId="264"/>
            <ac:spMk id="3" creationId="{30E1275B-B5E7-0B77-A834-CF34AD1F69DF}"/>
          </ac:spMkLst>
        </pc:spChg>
        <pc:spChg chg="add mod">
          <ac:chgData name="Maryam Navi" userId="f8b95d48-6430-4207-b364-3e954bb5b595" providerId="ADAL" clId="{2B9E4FD8-7457-4EB0-A45A-6CD8B743A758}" dt="2026-02-09T15:34:22.331" v="780" actId="255"/>
          <ac:spMkLst>
            <pc:docMk/>
            <pc:sldMk cId="533534980" sldId="264"/>
            <ac:spMk id="4" creationId="{3B1CE6BC-5E58-FD55-62B6-8D4683A1B236}"/>
          </ac:spMkLst>
        </pc:spChg>
      </pc:sldChg>
      <pc:sldChg chg="addSp modSp new mod modNotesTx">
        <pc:chgData name="Maryam Navi" userId="f8b95d48-6430-4207-b364-3e954bb5b595" providerId="ADAL" clId="{2B9E4FD8-7457-4EB0-A45A-6CD8B743A758}" dt="2026-02-10T21:27:51.644" v="3261" actId="5793"/>
        <pc:sldMkLst>
          <pc:docMk/>
          <pc:sldMk cId="1589695791" sldId="265"/>
        </pc:sldMkLst>
        <pc:spChg chg="mod">
          <ac:chgData name="Maryam Navi" userId="f8b95d48-6430-4207-b364-3e954bb5b595" providerId="ADAL" clId="{2B9E4FD8-7457-4EB0-A45A-6CD8B743A758}" dt="2026-02-09T15:38:27.996" v="837" actId="1035"/>
          <ac:spMkLst>
            <pc:docMk/>
            <pc:sldMk cId="1589695791" sldId="265"/>
            <ac:spMk id="2" creationId="{D99C38D4-9BE4-34CD-FD23-9B6925ABA48E}"/>
          </ac:spMkLst>
        </pc:spChg>
        <pc:spChg chg="mod">
          <ac:chgData name="Maryam Navi" userId="f8b95d48-6430-4207-b364-3e954bb5b595" providerId="ADAL" clId="{2B9E4FD8-7457-4EB0-A45A-6CD8B743A758}" dt="2026-02-09T15:36:03.186" v="798" actId="20577"/>
          <ac:spMkLst>
            <pc:docMk/>
            <pc:sldMk cId="1589695791" sldId="265"/>
            <ac:spMk id="3" creationId="{29F2D0BD-04FE-265C-C96C-A0052CE0470F}"/>
          </ac:spMkLst>
        </pc:spChg>
        <pc:graphicFrameChg chg="add mod modGraphic">
          <ac:chgData name="Maryam Navi" userId="f8b95d48-6430-4207-b364-3e954bb5b595" providerId="ADAL" clId="{2B9E4FD8-7457-4EB0-A45A-6CD8B743A758}" dt="2026-02-09T15:37:39.845" v="810" actId="207"/>
          <ac:graphicFrameMkLst>
            <pc:docMk/>
            <pc:sldMk cId="1589695791" sldId="265"/>
            <ac:graphicFrameMk id="4" creationId="{EA2E17E9-80AA-60EC-8FC9-AC090A056BBC}"/>
          </ac:graphicFrameMkLst>
        </pc:graphicFrameChg>
      </pc:sldChg>
      <pc:sldChg chg="modSp new mod">
        <pc:chgData name="Maryam Navi" userId="f8b95d48-6430-4207-b364-3e954bb5b595" providerId="ADAL" clId="{2B9E4FD8-7457-4EB0-A45A-6CD8B743A758}" dt="2026-02-10T21:04:04.359" v="3254" actId="20577"/>
        <pc:sldMkLst>
          <pc:docMk/>
          <pc:sldMk cId="1959992799" sldId="266"/>
        </pc:sldMkLst>
        <pc:spChg chg="mod">
          <ac:chgData name="Maryam Navi" userId="f8b95d48-6430-4207-b364-3e954bb5b595" providerId="ADAL" clId="{2B9E4FD8-7457-4EB0-A45A-6CD8B743A758}" dt="2026-02-10T21:04:04.359" v="3254" actId="20577"/>
          <ac:spMkLst>
            <pc:docMk/>
            <pc:sldMk cId="1959992799" sldId="266"/>
            <ac:spMk id="2" creationId="{64A5339A-CDDB-27FB-4BFE-C82C2D5C6AF2}"/>
          </ac:spMkLst>
        </pc:spChg>
        <pc:spChg chg="mod">
          <ac:chgData name="Maryam Navi" userId="f8b95d48-6430-4207-b364-3e954bb5b595" providerId="ADAL" clId="{2B9E4FD8-7457-4EB0-A45A-6CD8B743A758}" dt="2026-02-10T15:44:54.158" v="2858" actId="20577"/>
          <ac:spMkLst>
            <pc:docMk/>
            <pc:sldMk cId="1959992799" sldId="266"/>
            <ac:spMk id="3" creationId="{C028FD80-94C7-BF06-ED50-CD1D02CE30FF}"/>
          </ac:spMkLst>
        </pc:spChg>
      </pc:sldChg>
      <pc:sldChg chg="addSp delSp modSp new mod">
        <pc:chgData name="Maryam Navi" userId="f8b95d48-6430-4207-b364-3e954bb5b595" providerId="ADAL" clId="{2B9E4FD8-7457-4EB0-A45A-6CD8B743A758}" dt="2026-02-10T11:21:11.898" v="2168" actId="1037"/>
        <pc:sldMkLst>
          <pc:docMk/>
          <pc:sldMk cId="3985774046" sldId="267"/>
        </pc:sldMkLst>
        <pc:spChg chg="del">
          <ac:chgData name="Maryam Navi" userId="f8b95d48-6430-4207-b364-3e954bb5b595" providerId="ADAL" clId="{2B9E4FD8-7457-4EB0-A45A-6CD8B743A758}" dt="2026-02-09T16:00:54.781" v="1098" actId="478"/>
          <ac:spMkLst>
            <pc:docMk/>
            <pc:sldMk cId="3985774046" sldId="267"/>
            <ac:spMk id="2" creationId="{0BAF709A-9013-E04F-08FA-41504D1AA776}"/>
          </ac:spMkLst>
        </pc:spChg>
        <pc:spChg chg="add mod">
          <ac:chgData name="Maryam Navi" userId="f8b95d48-6430-4207-b364-3e954bb5b595" providerId="ADAL" clId="{2B9E4FD8-7457-4EB0-A45A-6CD8B743A758}" dt="2026-02-10T11:20:56.833" v="2135" actId="1076"/>
          <ac:spMkLst>
            <pc:docMk/>
            <pc:sldMk cId="3985774046" sldId="267"/>
            <ac:spMk id="2" creationId="{DDF7C4BA-5EE5-A73B-A74A-77CCE24CE916}"/>
          </ac:spMkLst>
        </pc:spChg>
        <pc:spChg chg="mod">
          <ac:chgData name="Maryam Navi" userId="f8b95d48-6430-4207-b364-3e954bb5b595" providerId="ADAL" clId="{2B9E4FD8-7457-4EB0-A45A-6CD8B743A758}" dt="2026-02-09T16:12:36.285" v="1275" actId="20577"/>
          <ac:spMkLst>
            <pc:docMk/>
            <pc:sldMk cId="3985774046" sldId="267"/>
            <ac:spMk id="3" creationId="{114993B2-AAD4-B23B-8670-1070F99FD27F}"/>
          </ac:spMkLst>
        </pc:spChg>
        <pc:spChg chg="add mod">
          <ac:chgData name="Maryam Navi" userId="f8b95d48-6430-4207-b364-3e954bb5b595" providerId="ADAL" clId="{2B9E4FD8-7457-4EB0-A45A-6CD8B743A758}" dt="2026-02-09T16:02:33.230" v="1112" actId="1076"/>
          <ac:spMkLst>
            <pc:docMk/>
            <pc:sldMk cId="3985774046" sldId="267"/>
            <ac:spMk id="4" creationId="{1B749F07-5C65-4F6A-B4B3-95788A5A8B14}"/>
          </ac:spMkLst>
        </pc:spChg>
        <pc:spChg chg="add mod">
          <ac:chgData name="Maryam Navi" userId="f8b95d48-6430-4207-b364-3e954bb5b595" providerId="ADAL" clId="{2B9E4FD8-7457-4EB0-A45A-6CD8B743A758}" dt="2026-02-09T16:01:08.257" v="1099"/>
          <ac:spMkLst>
            <pc:docMk/>
            <pc:sldMk cId="3985774046" sldId="267"/>
            <ac:spMk id="6" creationId="{2E7170D8-7C86-9117-67B5-1CE729CE08F1}"/>
          </ac:spMkLst>
        </pc:spChg>
        <pc:spChg chg="add del mod">
          <ac:chgData name="Maryam Navi" userId="f8b95d48-6430-4207-b364-3e954bb5b595" providerId="ADAL" clId="{2B9E4FD8-7457-4EB0-A45A-6CD8B743A758}" dt="2026-02-10T11:20:50.993" v="2134" actId="1076"/>
          <ac:spMkLst>
            <pc:docMk/>
            <pc:sldMk cId="3985774046" sldId="267"/>
            <ac:spMk id="7" creationId="{A3B9D347-C3E9-0A06-D35C-0F5E54134AF7}"/>
          </ac:spMkLst>
        </pc:spChg>
        <pc:spChg chg="add mod">
          <ac:chgData name="Maryam Navi" userId="f8b95d48-6430-4207-b364-3e954bb5b595" providerId="ADAL" clId="{2B9E4FD8-7457-4EB0-A45A-6CD8B743A758}" dt="2026-02-09T16:01:08.257" v="1099"/>
          <ac:spMkLst>
            <pc:docMk/>
            <pc:sldMk cId="3985774046" sldId="267"/>
            <ac:spMk id="8" creationId="{851A688F-5203-FC60-AEA8-9D0A342315FE}"/>
          </ac:spMkLst>
        </pc:spChg>
        <pc:spChg chg="add mod">
          <ac:chgData name="Maryam Navi" userId="f8b95d48-6430-4207-b364-3e954bb5b595" providerId="ADAL" clId="{2B9E4FD8-7457-4EB0-A45A-6CD8B743A758}" dt="2026-02-09T16:01:08.257" v="1099"/>
          <ac:spMkLst>
            <pc:docMk/>
            <pc:sldMk cId="3985774046" sldId="267"/>
            <ac:spMk id="9" creationId="{2025CD88-3B7D-79E4-BF4B-3B7B638B28D2}"/>
          </ac:spMkLst>
        </pc:spChg>
        <pc:spChg chg="add del mod">
          <ac:chgData name="Maryam Navi" userId="f8b95d48-6430-4207-b364-3e954bb5b595" providerId="ADAL" clId="{2B9E4FD8-7457-4EB0-A45A-6CD8B743A758}" dt="2026-02-10T11:07:54.486" v="1522" actId="478"/>
          <ac:spMkLst>
            <pc:docMk/>
            <pc:sldMk cId="3985774046" sldId="267"/>
            <ac:spMk id="10" creationId="{4FF5C0FE-6A4A-E731-CB5F-8F9A55D18FEB}"/>
          </ac:spMkLst>
        </pc:spChg>
        <pc:spChg chg="add mod">
          <ac:chgData name="Maryam Navi" userId="f8b95d48-6430-4207-b364-3e954bb5b595" providerId="ADAL" clId="{2B9E4FD8-7457-4EB0-A45A-6CD8B743A758}" dt="2026-02-09T16:01:08.257" v="1099"/>
          <ac:spMkLst>
            <pc:docMk/>
            <pc:sldMk cId="3985774046" sldId="267"/>
            <ac:spMk id="11" creationId="{10001C05-77B5-AE7E-E1E1-38C76D744E7D}"/>
          </ac:spMkLst>
        </pc:spChg>
        <pc:spChg chg="add mod">
          <ac:chgData name="Maryam Navi" userId="f8b95d48-6430-4207-b364-3e954bb5b595" providerId="ADAL" clId="{2B9E4FD8-7457-4EB0-A45A-6CD8B743A758}" dt="2026-02-09T16:01:08.257" v="1099"/>
          <ac:spMkLst>
            <pc:docMk/>
            <pc:sldMk cId="3985774046" sldId="267"/>
            <ac:spMk id="13" creationId="{44B558AE-D826-E23C-5A37-83D41570D59C}"/>
          </ac:spMkLst>
        </pc:spChg>
        <pc:spChg chg="add mod">
          <ac:chgData name="Maryam Navi" userId="f8b95d48-6430-4207-b364-3e954bb5b595" providerId="ADAL" clId="{2B9E4FD8-7457-4EB0-A45A-6CD8B743A758}" dt="2026-02-10T11:19:03.040" v="2002" actId="1582"/>
          <ac:spMkLst>
            <pc:docMk/>
            <pc:sldMk cId="3985774046" sldId="267"/>
            <ac:spMk id="14" creationId="{4DF8B7E4-4F93-E4D2-C846-287137A7267C}"/>
          </ac:spMkLst>
        </pc:spChg>
        <pc:spChg chg="add del mod">
          <ac:chgData name="Maryam Navi" userId="f8b95d48-6430-4207-b364-3e954bb5b595" providerId="ADAL" clId="{2B9E4FD8-7457-4EB0-A45A-6CD8B743A758}" dt="2026-02-10T11:10:46.912" v="1583" actId="478"/>
          <ac:spMkLst>
            <pc:docMk/>
            <pc:sldMk cId="3985774046" sldId="267"/>
            <ac:spMk id="16" creationId="{0BBEF8CE-3A8E-5539-7D46-713E13CD6E7C}"/>
          </ac:spMkLst>
        </pc:spChg>
        <pc:spChg chg="add del mod">
          <ac:chgData name="Maryam Navi" userId="f8b95d48-6430-4207-b364-3e954bb5b595" providerId="ADAL" clId="{2B9E4FD8-7457-4EB0-A45A-6CD8B743A758}" dt="2026-02-09T16:03:45.585" v="1183" actId="478"/>
          <ac:spMkLst>
            <pc:docMk/>
            <pc:sldMk cId="3985774046" sldId="267"/>
            <ac:spMk id="20" creationId="{E9AF11A3-9540-B125-4E89-A34344639B86}"/>
          </ac:spMkLst>
        </pc:spChg>
        <pc:spChg chg="add mod">
          <ac:chgData name="Maryam Navi" userId="f8b95d48-6430-4207-b364-3e954bb5b595" providerId="ADAL" clId="{2B9E4FD8-7457-4EB0-A45A-6CD8B743A758}" dt="2026-02-09T16:08:42.654" v="1184" actId="1076"/>
          <ac:spMkLst>
            <pc:docMk/>
            <pc:sldMk cId="3985774046" sldId="267"/>
            <ac:spMk id="21" creationId="{C5B3A8A0-C7C8-209D-F0D0-796CE169CEEF}"/>
          </ac:spMkLst>
        </pc:spChg>
        <pc:spChg chg="add mod">
          <ac:chgData name="Maryam Navi" userId="f8b95d48-6430-4207-b364-3e954bb5b595" providerId="ADAL" clId="{2B9E4FD8-7457-4EB0-A45A-6CD8B743A758}" dt="2026-02-09T16:11:07.938" v="1254" actId="1076"/>
          <ac:spMkLst>
            <pc:docMk/>
            <pc:sldMk cId="3985774046" sldId="267"/>
            <ac:spMk id="23" creationId="{6A942BEF-D854-825B-4261-C9D812FEF0EF}"/>
          </ac:spMkLst>
        </pc:spChg>
        <pc:spChg chg="add mod">
          <ac:chgData name="Maryam Navi" userId="f8b95d48-6430-4207-b364-3e954bb5b595" providerId="ADAL" clId="{2B9E4FD8-7457-4EB0-A45A-6CD8B743A758}" dt="2026-02-10T11:19:11.160" v="2003" actId="1076"/>
          <ac:spMkLst>
            <pc:docMk/>
            <pc:sldMk cId="3985774046" sldId="267"/>
            <ac:spMk id="24" creationId="{87ECB590-2CBC-219A-2E9D-D8BF7D84424B}"/>
          </ac:spMkLst>
        </pc:spChg>
        <pc:spChg chg="add mod">
          <ac:chgData name="Maryam Navi" userId="f8b95d48-6430-4207-b364-3e954bb5b595" providerId="ADAL" clId="{2B9E4FD8-7457-4EB0-A45A-6CD8B743A758}" dt="2026-02-10T11:21:01.641" v="2136" actId="1076"/>
          <ac:spMkLst>
            <pc:docMk/>
            <pc:sldMk cId="3985774046" sldId="267"/>
            <ac:spMk id="27" creationId="{629CC80B-D482-747A-5A4B-6C13A832B2DB}"/>
          </ac:spMkLst>
        </pc:spChg>
        <pc:spChg chg="add mod">
          <ac:chgData name="Maryam Navi" userId="f8b95d48-6430-4207-b364-3e954bb5b595" providerId="ADAL" clId="{2B9E4FD8-7457-4EB0-A45A-6CD8B743A758}" dt="2026-02-10T11:18:05.934" v="1929" actId="1036"/>
          <ac:spMkLst>
            <pc:docMk/>
            <pc:sldMk cId="3985774046" sldId="267"/>
            <ac:spMk id="28" creationId="{2BBAC784-80EF-33EC-655F-EA0C44FEB329}"/>
          </ac:spMkLst>
        </pc:spChg>
        <pc:spChg chg="add mod">
          <ac:chgData name="Maryam Navi" userId="f8b95d48-6430-4207-b364-3e954bb5b595" providerId="ADAL" clId="{2B9E4FD8-7457-4EB0-A45A-6CD8B743A758}" dt="2026-02-10T11:11:30.249" v="1604" actId="1076"/>
          <ac:spMkLst>
            <pc:docMk/>
            <pc:sldMk cId="3985774046" sldId="267"/>
            <ac:spMk id="35" creationId="{77C88432-43EE-929A-0F6C-4EBD09970962}"/>
          </ac:spMkLst>
        </pc:spChg>
        <pc:spChg chg="add del mod">
          <ac:chgData name="Maryam Navi" userId="f8b95d48-6430-4207-b364-3e954bb5b595" providerId="ADAL" clId="{2B9E4FD8-7457-4EB0-A45A-6CD8B743A758}" dt="2026-02-09T16:01:19.256" v="1100" actId="478"/>
          <ac:spMkLst>
            <pc:docMk/>
            <pc:sldMk cId="3985774046" sldId="267"/>
            <ac:spMk id="35" creationId="{BD507F1C-A29A-A9B4-0BD3-D2CD58A40153}"/>
          </ac:spMkLst>
        </pc:spChg>
        <pc:spChg chg="add del mod">
          <ac:chgData name="Maryam Navi" userId="f8b95d48-6430-4207-b364-3e954bb5b595" providerId="ADAL" clId="{2B9E4FD8-7457-4EB0-A45A-6CD8B743A758}" dt="2026-02-09T16:01:34.438" v="1103" actId="478"/>
          <ac:spMkLst>
            <pc:docMk/>
            <pc:sldMk cId="3985774046" sldId="267"/>
            <ac:spMk id="36" creationId="{95EB2743-9005-8BD5-E0DA-B5C563539050}"/>
          </ac:spMkLst>
        </pc:spChg>
        <pc:spChg chg="add mod">
          <ac:chgData name="Maryam Navi" userId="f8b95d48-6430-4207-b364-3e954bb5b595" providerId="ADAL" clId="{2B9E4FD8-7457-4EB0-A45A-6CD8B743A758}" dt="2026-02-10T11:14:36.346" v="1758" actId="1076"/>
          <ac:spMkLst>
            <pc:docMk/>
            <pc:sldMk cId="3985774046" sldId="267"/>
            <ac:spMk id="36" creationId="{975B90BB-ABE4-803D-8D9D-5C1A0A312B42}"/>
          </ac:spMkLst>
        </pc:spChg>
        <pc:spChg chg="add del mod">
          <ac:chgData name="Maryam Navi" userId="f8b95d48-6430-4207-b364-3e954bb5b595" providerId="ADAL" clId="{2B9E4FD8-7457-4EB0-A45A-6CD8B743A758}" dt="2026-02-09T16:01:28.854" v="1102" actId="478"/>
          <ac:spMkLst>
            <pc:docMk/>
            <pc:sldMk cId="3985774046" sldId="267"/>
            <ac:spMk id="37" creationId="{5082954B-994B-4F45-D436-BD91B3822766}"/>
          </ac:spMkLst>
        </pc:spChg>
        <pc:spChg chg="add mod">
          <ac:chgData name="Maryam Navi" userId="f8b95d48-6430-4207-b364-3e954bb5b595" providerId="ADAL" clId="{2B9E4FD8-7457-4EB0-A45A-6CD8B743A758}" dt="2026-02-10T11:10:43.400" v="1582" actId="1036"/>
          <ac:spMkLst>
            <pc:docMk/>
            <pc:sldMk cId="3985774046" sldId="267"/>
            <ac:spMk id="39" creationId="{69943050-7DC3-E47E-35BC-96BF6015507C}"/>
          </ac:spMkLst>
        </pc:spChg>
        <pc:spChg chg="add mod">
          <ac:chgData name="Maryam Navi" userId="f8b95d48-6430-4207-b364-3e954bb5b595" providerId="ADAL" clId="{2B9E4FD8-7457-4EB0-A45A-6CD8B743A758}" dt="2026-02-09T16:08:57.787" v="1245" actId="1076"/>
          <ac:spMkLst>
            <pc:docMk/>
            <pc:sldMk cId="3985774046" sldId="267"/>
            <ac:spMk id="40" creationId="{26FC48AA-6EB7-1A29-1159-342FDBE119BD}"/>
          </ac:spMkLst>
        </pc:spChg>
        <pc:spChg chg="add mod">
          <ac:chgData name="Maryam Navi" userId="f8b95d48-6430-4207-b364-3e954bb5b595" providerId="ADAL" clId="{2B9E4FD8-7457-4EB0-A45A-6CD8B743A758}" dt="2026-02-10T11:17:25.831" v="1864" actId="1035"/>
          <ac:spMkLst>
            <pc:docMk/>
            <pc:sldMk cId="3985774046" sldId="267"/>
            <ac:spMk id="41" creationId="{EBB00F42-DB2E-F483-0C86-8E5A6E839E8B}"/>
          </ac:spMkLst>
        </pc:spChg>
        <pc:spChg chg="add mod">
          <ac:chgData name="Maryam Navi" userId="f8b95d48-6430-4207-b364-3e954bb5b595" providerId="ADAL" clId="{2B9E4FD8-7457-4EB0-A45A-6CD8B743A758}" dt="2026-02-10T11:10:13.402" v="1573" actId="1076"/>
          <ac:spMkLst>
            <pc:docMk/>
            <pc:sldMk cId="3985774046" sldId="267"/>
            <ac:spMk id="42" creationId="{355B09D9-79DE-5D60-A8A4-C5891FB7D7F9}"/>
          </ac:spMkLst>
        </pc:spChg>
        <pc:spChg chg="add mod">
          <ac:chgData name="Maryam Navi" userId="f8b95d48-6430-4207-b364-3e954bb5b595" providerId="ADAL" clId="{2B9E4FD8-7457-4EB0-A45A-6CD8B743A758}" dt="2026-02-10T11:10:53.150" v="1592" actId="1036"/>
          <ac:spMkLst>
            <pc:docMk/>
            <pc:sldMk cId="3985774046" sldId="267"/>
            <ac:spMk id="43" creationId="{E9A77FC9-288B-531E-BA38-8288ED13BAA5}"/>
          </ac:spMkLst>
        </pc:spChg>
        <pc:spChg chg="add mod">
          <ac:chgData name="Maryam Navi" userId="f8b95d48-6430-4207-b364-3e954bb5b595" providerId="ADAL" clId="{2B9E4FD8-7457-4EB0-A45A-6CD8B743A758}" dt="2026-02-10T11:17:19.959" v="1853" actId="1035"/>
          <ac:spMkLst>
            <pc:docMk/>
            <pc:sldMk cId="3985774046" sldId="267"/>
            <ac:spMk id="44" creationId="{A0307F10-0351-DF39-3822-2CF90965F9AF}"/>
          </ac:spMkLst>
        </pc:spChg>
        <pc:spChg chg="add mod">
          <ac:chgData name="Maryam Navi" userId="f8b95d48-6430-4207-b364-3e954bb5b595" providerId="ADAL" clId="{2B9E4FD8-7457-4EB0-A45A-6CD8B743A758}" dt="2026-02-10T11:18:00.235" v="1926" actId="20577"/>
          <ac:spMkLst>
            <pc:docMk/>
            <pc:sldMk cId="3985774046" sldId="267"/>
            <ac:spMk id="46" creationId="{A7C46D66-F7D4-26C8-B25D-A2F01EBAF94A}"/>
          </ac:spMkLst>
        </pc:spChg>
        <pc:cxnChg chg="add mod">
          <ac:chgData name="Maryam Navi" userId="f8b95d48-6430-4207-b364-3e954bb5b595" providerId="ADAL" clId="{2B9E4FD8-7457-4EB0-A45A-6CD8B743A758}" dt="2026-02-09T16:01:08.257" v="1099"/>
          <ac:cxnSpMkLst>
            <pc:docMk/>
            <pc:sldMk cId="3985774046" sldId="267"/>
            <ac:cxnSpMk id="5" creationId="{6E263293-5F23-ABA9-0A62-EFDFB400401A}"/>
          </ac:cxnSpMkLst>
        </pc:cxnChg>
        <pc:cxnChg chg="add del mod">
          <ac:chgData name="Maryam Navi" userId="f8b95d48-6430-4207-b364-3e954bb5b595" providerId="ADAL" clId="{2B9E4FD8-7457-4EB0-A45A-6CD8B743A758}" dt="2026-02-10T11:07:50.900" v="1521" actId="1038"/>
          <ac:cxnSpMkLst>
            <pc:docMk/>
            <pc:sldMk cId="3985774046" sldId="267"/>
            <ac:cxnSpMk id="12" creationId="{2DE72419-71C4-0DAD-FEF5-7A26579DC8BC}"/>
          </ac:cxnSpMkLst>
        </pc:cxnChg>
        <pc:cxnChg chg="add del mod">
          <ac:chgData name="Maryam Navi" userId="f8b95d48-6430-4207-b364-3e954bb5b595" providerId="ADAL" clId="{2B9E4FD8-7457-4EB0-A45A-6CD8B743A758}" dt="2026-02-10T11:06:14.217" v="1441" actId="478"/>
          <ac:cxnSpMkLst>
            <pc:docMk/>
            <pc:sldMk cId="3985774046" sldId="267"/>
            <ac:cxnSpMk id="15" creationId="{94A3E9F5-C3CF-3F10-CCFC-08FCAB5871EA}"/>
          </ac:cxnSpMkLst>
        </pc:cxnChg>
        <pc:cxnChg chg="add del mod">
          <ac:chgData name="Maryam Navi" userId="f8b95d48-6430-4207-b364-3e954bb5b595" providerId="ADAL" clId="{2B9E4FD8-7457-4EB0-A45A-6CD8B743A758}" dt="2026-02-10T11:08:27.376" v="1524" actId="478"/>
          <ac:cxnSpMkLst>
            <pc:docMk/>
            <pc:sldMk cId="3985774046" sldId="267"/>
            <ac:cxnSpMk id="17" creationId="{A2A6A98D-429E-85CD-B19F-7CC1E3C25E42}"/>
          </ac:cxnSpMkLst>
        </pc:cxnChg>
        <pc:cxnChg chg="add mod">
          <ac:chgData name="Maryam Navi" userId="f8b95d48-6430-4207-b364-3e954bb5b595" providerId="ADAL" clId="{2B9E4FD8-7457-4EB0-A45A-6CD8B743A758}" dt="2026-02-09T16:03:26.028" v="1141" actId="1076"/>
          <ac:cxnSpMkLst>
            <pc:docMk/>
            <pc:sldMk cId="3985774046" sldId="267"/>
            <ac:cxnSpMk id="18" creationId="{1D3A0D4B-78EC-6972-08CE-3FBDC53CEBC6}"/>
          </ac:cxnSpMkLst>
        </pc:cxnChg>
        <pc:cxnChg chg="add mod">
          <ac:chgData name="Maryam Navi" userId="f8b95d48-6430-4207-b364-3e954bb5b595" providerId="ADAL" clId="{2B9E4FD8-7457-4EB0-A45A-6CD8B743A758}" dt="2026-02-09T16:01:08.257" v="1099"/>
          <ac:cxnSpMkLst>
            <pc:docMk/>
            <pc:sldMk cId="3985774046" sldId="267"/>
            <ac:cxnSpMk id="19" creationId="{D3D3979E-F721-920B-EC0C-32518850B642}"/>
          </ac:cxnSpMkLst>
        </pc:cxnChg>
        <pc:cxnChg chg="add mod">
          <ac:chgData name="Maryam Navi" userId="f8b95d48-6430-4207-b364-3e954bb5b595" providerId="ADAL" clId="{2B9E4FD8-7457-4EB0-A45A-6CD8B743A758}" dt="2026-02-10T11:07:26.027" v="1496" actId="1076"/>
          <ac:cxnSpMkLst>
            <pc:docMk/>
            <pc:sldMk cId="3985774046" sldId="267"/>
            <ac:cxnSpMk id="20" creationId="{2504E11F-A2CA-BDE6-F699-7E29701F7042}"/>
          </ac:cxnSpMkLst>
        </pc:cxnChg>
        <pc:cxnChg chg="add mod">
          <ac:chgData name="Maryam Navi" userId="f8b95d48-6430-4207-b364-3e954bb5b595" providerId="ADAL" clId="{2B9E4FD8-7457-4EB0-A45A-6CD8B743A758}" dt="2026-02-09T16:01:08.257" v="1099"/>
          <ac:cxnSpMkLst>
            <pc:docMk/>
            <pc:sldMk cId="3985774046" sldId="267"/>
            <ac:cxnSpMk id="22" creationId="{A4334D80-184C-9F13-F2DF-99DB044880F0}"/>
          </ac:cxnSpMkLst>
        </pc:cxnChg>
        <pc:cxnChg chg="add mod">
          <ac:chgData name="Maryam Navi" userId="f8b95d48-6430-4207-b364-3e954bb5b595" providerId="ADAL" clId="{2B9E4FD8-7457-4EB0-A45A-6CD8B743A758}" dt="2026-02-10T11:13:10.854" v="1666" actId="1038"/>
          <ac:cxnSpMkLst>
            <pc:docMk/>
            <pc:sldMk cId="3985774046" sldId="267"/>
            <ac:cxnSpMk id="25" creationId="{D3D7ABEA-EDDD-B59E-1E33-8A843817EBB6}"/>
          </ac:cxnSpMkLst>
        </pc:cxnChg>
        <pc:cxnChg chg="add del mod">
          <ac:chgData name="Maryam Navi" userId="f8b95d48-6430-4207-b364-3e954bb5b595" providerId="ADAL" clId="{2B9E4FD8-7457-4EB0-A45A-6CD8B743A758}" dt="2026-02-10T11:13:06.650" v="1651" actId="478"/>
          <ac:cxnSpMkLst>
            <pc:docMk/>
            <pc:sldMk cId="3985774046" sldId="267"/>
            <ac:cxnSpMk id="26" creationId="{BC49223F-D7F0-2EA4-A5E2-993BC8F9DE6C}"/>
          </ac:cxnSpMkLst>
        </pc:cxnChg>
        <pc:cxnChg chg="add mod">
          <ac:chgData name="Maryam Navi" userId="f8b95d48-6430-4207-b364-3e954bb5b595" providerId="ADAL" clId="{2B9E4FD8-7457-4EB0-A45A-6CD8B743A758}" dt="2026-02-10T11:14:15.658" v="1733" actId="1037"/>
          <ac:cxnSpMkLst>
            <pc:docMk/>
            <pc:sldMk cId="3985774046" sldId="267"/>
            <ac:cxnSpMk id="29" creationId="{A33BDCBD-1705-909B-B382-A2B42B395592}"/>
          </ac:cxnSpMkLst>
        </pc:cxnChg>
        <pc:cxnChg chg="add mod">
          <ac:chgData name="Maryam Navi" userId="f8b95d48-6430-4207-b364-3e954bb5b595" providerId="ADAL" clId="{2B9E4FD8-7457-4EB0-A45A-6CD8B743A758}" dt="2026-02-09T16:01:08.257" v="1099"/>
          <ac:cxnSpMkLst>
            <pc:docMk/>
            <pc:sldMk cId="3985774046" sldId="267"/>
            <ac:cxnSpMk id="30" creationId="{4688171C-C7BB-0F6A-7C9D-B0B28F61108F}"/>
          </ac:cxnSpMkLst>
        </pc:cxnChg>
        <pc:cxnChg chg="add mod">
          <ac:chgData name="Maryam Navi" userId="f8b95d48-6430-4207-b364-3e954bb5b595" providerId="ADAL" clId="{2B9E4FD8-7457-4EB0-A45A-6CD8B743A758}" dt="2026-02-09T16:01:08.257" v="1099"/>
          <ac:cxnSpMkLst>
            <pc:docMk/>
            <pc:sldMk cId="3985774046" sldId="267"/>
            <ac:cxnSpMk id="31" creationId="{47C38E6A-6B20-7C89-4660-B3CB29E9FB43}"/>
          </ac:cxnSpMkLst>
        </pc:cxnChg>
        <pc:cxnChg chg="add mod">
          <ac:chgData name="Maryam Navi" userId="f8b95d48-6430-4207-b364-3e954bb5b595" providerId="ADAL" clId="{2B9E4FD8-7457-4EB0-A45A-6CD8B743A758}" dt="2026-02-09T16:01:08.257" v="1099"/>
          <ac:cxnSpMkLst>
            <pc:docMk/>
            <pc:sldMk cId="3985774046" sldId="267"/>
            <ac:cxnSpMk id="32" creationId="{8D2F1910-BC5F-D2D3-105C-A6C54818908A}"/>
          </ac:cxnSpMkLst>
        </pc:cxnChg>
        <pc:cxnChg chg="add mod">
          <ac:chgData name="Maryam Navi" userId="f8b95d48-6430-4207-b364-3e954bb5b595" providerId="ADAL" clId="{2B9E4FD8-7457-4EB0-A45A-6CD8B743A758}" dt="2026-02-09T16:01:08.257" v="1099"/>
          <ac:cxnSpMkLst>
            <pc:docMk/>
            <pc:sldMk cId="3985774046" sldId="267"/>
            <ac:cxnSpMk id="33" creationId="{0EBDECEE-90BC-D1B1-93BA-ECB64737941D}"/>
          </ac:cxnSpMkLst>
        </pc:cxnChg>
        <pc:cxnChg chg="add del mod">
          <ac:chgData name="Maryam Navi" userId="f8b95d48-6430-4207-b364-3e954bb5b595" providerId="ADAL" clId="{2B9E4FD8-7457-4EB0-A45A-6CD8B743A758}" dt="2026-02-09T16:01:22.162" v="1101" actId="478"/>
          <ac:cxnSpMkLst>
            <pc:docMk/>
            <pc:sldMk cId="3985774046" sldId="267"/>
            <ac:cxnSpMk id="34" creationId="{2FE288BC-4959-B0AB-E586-A0D8666560E2}"/>
          </ac:cxnSpMkLst>
        </pc:cxnChg>
        <pc:cxnChg chg="add mod">
          <ac:chgData name="Maryam Navi" userId="f8b95d48-6430-4207-b364-3e954bb5b595" providerId="ADAL" clId="{2B9E4FD8-7457-4EB0-A45A-6CD8B743A758}" dt="2026-02-10T11:14:23.498" v="1757" actId="1038"/>
          <ac:cxnSpMkLst>
            <pc:docMk/>
            <pc:sldMk cId="3985774046" sldId="267"/>
            <ac:cxnSpMk id="34" creationId="{43B34FCB-08D6-8D6B-39DC-181D68AE916B}"/>
          </ac:cxnSpMkLst>
        </pc:cxnChg>
        <pc:cxnChg chg="add mod">
          <ac:chgData name="Maryam Navi" userId="f8b95d48-6430-4207-b364-3e954bb5b595" providerId="ADAL" clId="{2B9E4FD8-7457-4EB0-A45A-6CD8B743A758}" dt="2026-02-10T11:16:56.158" v="1774" actId="1038"/>
          <ac:cxnSpMkLst>
            <pc:docMk/>
            <pc:sldMk cId="3985774046" sldId="267"/>
            <ac:cxnSpMk id="37" creationId="{64914995-268A-50AB-3DB3-A5C284CC2A2A}"/>
          </ac:cxnSpMkLst>
        </pc:cxnChg>
        <pc:cxnChg chg="add mod">
          <ac:chgData name="Maryam Navi" userId="f8b95d48-6430-4207-b364-3e954bb5b595" providerId="ADAL" clId="{2B9E4FD8-7457-4EB0-A45A-6CD8B743A758}" dt="2026-02-09T16:03:39.616" v="1182" actId="1035"/>
          <ac:cxnSpMkLst>
            <pc:docMk/>
            <pc:sldMk cId="3985774046" sldId="267"/>
            <ac:cxnSpMk id="38" creationId="{F4844C17-9D25-8E9B-A5BA-5FF1187EF581}"/>
          </ac:cxnSpMkLst>
        </pc:cxnChg>
        <pc:cxnChg chg="add mod">
          <ac:chgData name="Maryam Navi" userId="f8b95d48-6430-4207-b364-3e954bb5b595" providerId="ADAL" clId="{2B9E4FD8-7457-4EB0-A45A-6CD8B743A758}" dt="2026-02-10T11:17:13.576" v="1839" actId="1076"/>
          <ac:cxnSpMkLst>
            <pc:docMk/>
            <pc:sldMk cId="3985774046" sldId="267"/>
            <ac:cxnSpMk id="45" creationId="{1CCCDF23-3409-B1E0-B090-4CBC9FE0147B}"/>
          </ac:cxnSpMkLst>
        </pc:cxnChg>
        <pc:cxnChg chg="add mod">
          <ac:chgData name="Maryam Navi" userId="f8b95d48-6430-4207-b364-3e954bb5b595" providerId="ADAL" clId="{2B9E4FD8-7457-4EB0-A45A-6CD8B743A758}" dt="2026-02-10T11:20:28.955" v="2133" actId="1038"/>
          <ac:cxnSpMkLst>
            <pc:docMk/>
            <pc:sldMk cId="3985774046" sldId="267"/>
            <ac:cxnSpMk id="47" creationId="{9F64F8E0-76F2-69A0-2F48-C848D04A33EB}"/>
          </ac:cxnSpMkLst>
        </pc:cxnChg>
        <pc:cxnChg chg="add mod">
          <ac:chgData name="Maryam Navi" userId="f8b95d48-6430-4207-b364-3e954bb5b595" providerId="ADAL" clId="{2B9E4FD8-7457-4EB0-A45A-6CD8B743A758}" dt="2026-02-10T11:21:11.898" v="2168" actId="1037"/>
          <ac:cxnSpMkLst>
            <pc:docMk/>
            <pc:sldMk cId="3985774046" sldId="267"/>
            <ac:cxnSpMk id="48" creationId="{E1678EB1-2289-CF1C-488A-4E899CC9879A}"/>
          </ac:cxnSpMkLst>
        </pc:cxnChg>
      </pc:sldChg>
      <pc:sldChg chg="modSp new mod ord">
        <pc:chgData name="Maryam Navi" userId="f8b95d48-6430-4207-b364-3e954bb5b595" providerId="ADAL" clId="{2B9E4FD8-7457-4EB0-A45A-6CD8B743A758}" dt="2026-02-10T21:12:27.668" v="3259" actId="21"/>
        <pc:sldMkLst>
          <pc:docMk/>
          <pc:sldMk cId="1920856056" sldId="268"/>
        </pc:sldMkLst>
        <pc:spChg chg="mod">
          <ac:chgData name="Maryam Navi" userId="f8b95d48-6430-4207-b364-3e954bb5b595" providerId="ADAL" clId="{2B9E4FD8-7457-4EB0-A45A-6CD8B743A758}" dt="2026-02-10T21:12:27.668" v="3259" actId="21"/>
          <ac:spMkLst>
            <pc:docMk/>
            <pc:sldMk cId="1920856056" sldId="268"/>
            <ac:spMk id="2" creationId="{59CFB199-A40E-D328-3C0E-326A3D1F5FED}"/>
          </ac:spMkLst>
        </pc:spChg>
        <pc:spChg chg="mod">
          <ac:chgData name="Maryam Navi" userId="f8b95d48-6430-4207-b364-3e954bb5b595" providerId="ADAL" clId="{2B9E4FD8-7457-4EB0-A45A-6CD8B743A758}" dt="2026-02-10T12:40:34.156" v="2489" actId="1076"/>
          <ac:spMkLst>
            <pc:docMk/>
            <pc:sldMk cId="1920856056" sldId="268"/>
            <ac:spMk id="3" creationId="{8802926B-2D4B-2DF5-1315-AFC5AAFFFB5C}"/>
          </ac:spMkLst>
        </pc:spChg>
      </pc:sldChg>
      <pc:sldChg chg="modSp add mod">
        <pc:chgData name="Maryam Navi" userId="f8b95d48-6430-4207-b364-3e954bb5b595" providerId="ADAL" clId="{2B9E4FD8-7457-4EB0-A45A-6CD8B743A758}" dt="2026-02-10T11:31:31.626" v="2355" actId="1037"/>
        <pc:sldMkLst>
          <pc:docMk/>
          <pc:sldMk cId="27878070" sldId="269"/>
        </pc:sldMkLst>
        <pc:spChg chg="mod">
          <ac:chgData name="Maryam Navi" userId="f8b95d48-6430-4207-b364-3e954bb5b595" providerId="ADAL" clId="{2B9E4FD8-7457-4EB0-A45A-6CD8B743A758}" dt="2026-02-10T11:31:31.626" v="2355" actId="1037"/>
          <ac:spMkLst>
            <pc:docMk/>
            <pc:sldMk cId="27878070" sldId="269"/>
            <ac:spMk id="60" creationId="{00000000-0000-0000-0000-000000000000}"/>
          </ac:spMkLst>
        </pc:spChg>
        <pc:spChg chg="mod">
          <ac:chgData name="Maryam Navi" userId="f8b95d48-6430-4207-b364-3e954bb5b595" providerId="ADAL" clId="{2B9E4FD8-7457-4EB0-A45A-6CD8B743A758}" dt="2026-02-10T11:30:30.028" v="2295" actId="6549"/>
          <ac:spMkLst>
            <pc:docMk/>
            <pc:sldMk cId="27878070" sldId="269"/>
            <ac:spMk id="61" creationId="{00000000-0000-0000-0000-000000000000}"/>
          </ac:spMkLst>
        </pc:spChg>
      </pc:sldChg>
      <pc:sldChg chg="addSp modSp add del mod">
        <pc:chgData name="Maryam Navi" userId="f8b95d48-6430-4207-b364-3e954bb5b595" providerId="ADAL" clId="{2B9E4FD8-7457-4EB0-A45A-6CD8B743A758}" dt="2026-02-10T11:30:06.143" v="2293" actId="47"/>
        <pc:sldMkLst>
          <pc:docMk/>
          <pc:sldMk cId="2102899243" sldId="269"/>
        </pc:sldMkLst>
        <pc:spChg chg="add mod">
          <ac:chgData name="Maryam Navi" userId="f8b95d48-6430-4207-b364-3e954bb5b595" providerId="ADAL" clId="{2B9E4FD8-7457-4EB0-A45A-6CD8B743A758}" dt="2026-02-10T11:29:43.718" v="2291" actId="14100"/>
          <ac:spMkLst>
            <pc:docMk/>
            <pc:sldMk cId="2102899243" sldId="269"/>
            <ac:spMk id="3" creationId="{DBF953FB-45C6-F467-483D-08E500E47798}"/>
          </ac:spMkLst>
        </pc:spChg>
        <pc:spChg chg="mod">
          <ac:chgData name="Maryam Navi" userId="f8b95d48-6430-4207-b364-3e954bb5b595" providerId="ADAL" clId="{2B9E4FD8-7457-4EB0-A45A-6CD8B743A758}" dt="2026-02-10T11:26:53.206" v="2229" actId="20577"/>
          <ac:spMkLst>
            <pc:docMk/>
            <pc:sldMk cId="2102899243" sldId="269"/>
            <ac:spMk id="60" creationId="{00000000-0000-0000-0000-000000000000}"/>
          </ac:spMkLst>
        </pc:spChg>
      </pc:sldChg>
      <pc:sldChg chg="addSp delSp modSp new del mod">
        <pc:chgData name="Maryam Navi" userId="f8b95d48-6430-4207-b364-3e954bb5b595" providerId="ADAL" clId="{2B9E4FD8-7457-4EB0-A45A-6CD8B743A758}" dt="2026-02-10T15:39:25.116" v="2727" actId="47"/>
        <pc:sldMkLst>
          <pc:docMk/>
          <pc:sldMk cId="3307583312" sldId="270"/>
        </pc:sldMkLst>
        <pc:spChg chg="mod">
          <ac:chgData name="Maryam Navi" userId="f8b95d48-6430-4207-b364-3e954bb5b595" providerId="ADAL" clId="{2B9E4FD8-7457-4EB0-A45A-6CD8B743A758}" dt="2026-02-10T15:25:02.052" v="2579" actId="20577"/>
          <ac:spMkLst>
            <pc:docMk/>
            <pc:sldMk cId="3307583312" sldId="270"/>
            <ac:spMk id="2" creationId="{DEBACF8A-CB2E-FD30-DC0E-947311B877E8}"/>
          </ac:spMkLst>
        </pc:spChg>
        <pc:spChg chg="add mod">
          <ac:chgData name="Maryam Navi" userId="f8b95d48-6430-4207-b364-3e954bb5b595" providerId="ADAL" clId="{2B9E4FD8-7457-4EB0-A45A-6CD8B743A758}" dt="2026-02-10T15:28:36.115" v="2641" actId="1076"/>
          <ac:spMkLst>
            <pc:docMk/>
            <pc:sldMk cId="3307583312" sldId="270"/>
            <ac:spMk id="8" creationId="{84B08EDE-FCDD-74D9-A5D4-E64B97304815}"/>
          </ac:spMkLst>
        </pc:spChg>
        <pc:graphicFrameChg chg="add del mod modGraphic">
          <ac:chgData name="Maryam Navi" userId="f8b95d48-6430-4207-b364-3e954bb5b595" providerId="ADAL" clId="{2B9E4FD8-7457-4EB0-A45A-6CD8B743A758}" dt="2026-02-10T15:35:59.554" v="2726" actId="478"/>
          <ac:graphicFrameMkLst>
            <pc:docMk/>
            <pc:sldMk cId="3307583312" sldId="270"/>
            <ac:graphicFrameMk id="4" creationId="{C7744DA9-CE72-E1A0-6E16-B9947DABB6B3}"/>
          </ac:graphicFrameMkLst>
        </pc:graphicFrameChg>
        <pc:graphicFrameChg chg="add del mod modGraphic">
          <ac:chgData name="Maryam Navi" userId="f8b95d48-6430-4207-b364-3e954bb5b595" providerId="ADAL" clId="{2B9E4FD8-7457-4EB0-A45A-6CD8B743A758}" dt="2026-02-10T15:35:56.823" v="2725" actId="478"/>
          <ac:graphicFrameMkLst>
            <pc:docMk/>
            <pc:sldMk cId="3307583312" sldId="270"/>
            <ac:graphicFrameMk id="5" creationId="{CE6F3767-2B65-643F-020E-7988379CEFA3}"/>
          </ac:graphicFrameMkLst>
        </pc:graphicFrameChg>
        <pc:graphicFrameChg chg="add del mod">
          <ac:chgData name="Maryam Navi" userId="f8b95d48-6430-4207-b364-3e954bb5b595" providerId="ADAL" clId="{2B9E4FD8-7457-4EB0-A45A-6CD8B743A758}" dt="2026-02-10T15:35:52.591" v="2724" actId="478"/>
          <ac:graphicFrameMkLst>
            <pc:docMk/>
            <pc:sldMk cId="3307583312" sldId="270"/>
            <ac:graphicFrameMk id="6" creationId="{2FF4C083-D74D-2CED-E8A4-D8FF42AEF176}"/>
          </ac:graphicFrameMkLst>
        </pc:graphicFrameChg>
      </pc:sldChg>
      <pc:sldChg chg="delSp modSp new del mod modClrScheme chgLayout">
        <pc:chgData name="Maryam Navi" userId="f8b95d48-6430-4207-b364-3e954bb5b595" providerId="ADAL" clId="{2B9E4FD8-7457-4EB0-A45A-6CD8B743A758}" dt="2026-02-10T11:30:02.347" v="2292" actId="47"/>
        <pc:sldMkLst>
          <pc:docMk/>
          <pc:sldMk cId="3738184323" sldId="270"/>
        </pc:sldMkLst>
        <pc:spChg chg="mod">
          <ac:chgData name="Maryam Navi" userId="f8b95d48-6430-4207-b364-3e954bb5b595" providerId="ADAL" clId="{2B9E4FD8-7457-4EB0-A45A-6CD8B743A758}" dt="2026-02-10T11:29:02.227" v="2289" actId="26606"/>
          <ac:spMkLst>
            <pc:docMk/>
            <pc:sldMk cId="3738184323" sldId="270"/>
            <ac:spMk id="2" creationId="{C1F5BAE2-E4F4-B28F-E049-34D6DC67EA3D}"/>
          </ac:spMkLst>
        </pc:spChg>
        <pc:spChg chg="del">
          <ac:chgData name="Maryam Navi" userId="f8b95d48-6430-4207-b364-3e954bb5b595" providerId="ADAL" clId="{2B9E4FD8-7457-4EB0-A45A-6CD8B743A758}" dt="2026-02-10T11:27:05.790" v="2231" actId="478"/>
          <ac:spMkLst>
            <pc:docMk/>
            <pc:sldMk cId="3738184323" sldId="270"/>
            <ac:spMk id="3" creationId="{B87D5E27-58A8-EF6D-1CA2-CF42920E87D9}"/>
          </ac:spMkLst>
        </pc:spChg>
      </pc:sldChg>
      <pc:sldChg chg="addSp delSp modSp add mod modNotesTx">
        <pc:chgData name="Maryam Navi" userId="f8b95d48-6430-4207-b364-3e954bb5b595" providerId="ADAL" clId="{2B9E4FD8-7457-4EB0-A45A-6CD8B743A758}" dt="2026-02-10T17:40:29.473" v="3220" actId="20577"/>
        <pc:sldMkLst>
          <pc:docMk/>
          <pc:sldMk cId="3840672302" sldId="270"/>
        </pc:sldMkLst>
        <pc:spChg chg="del">
          <ac:chgData name="Maryam Navi" userId="f8b95d48-6430-4207-b364-3e954bb5b595" providerId="ADAL" clId="{2B9E4FD8-7457-4EB0-A45A-6CD8B743A758}" dt="2026-02-10T15:45:37.895" v="2862" actId="478"/>
          <ac:spMkLst>
            <pc:docMk/>
            <pc:sldMk cId="3840672302" sldId="270"/>
            <ac:spMk id="2" creationId="{64A5339A-CDDB-27FB-4BFE-C82C2D5C6AF2}"/>
          </ac:spMkLst>
        </pc:spChg>
        <pc:spChg chg="add del mod">
          <ac:chgData name="Maryam Navi" userId="f8b95d48-6430-4207-b364-3e954bb5b595" providerId="ADAL" clId="{2B9E4FD8-7457-4EB0-A45A-6CD8B743A758}" dt="2026-02-10T15:45:43.346" v="2863" actId="478"/>
          <ac:spMkLst>
            <pc:docMk/>
            <pc:sldMk cId="3840672302" sldId="270"/>
            <ac:spMk id="5" creationId="{EFB30633-D8E9-4474-298D-400707FC9D69}"/>
          </ac:spMkLst>
        </pc:spChg>
        <pc:graphicFrameChg chg="add mod modGraphic">
          <ac:chgData name="Maryam Navi" userId="f8b95d48-6430-4207-b364-3e954bb5b595" providerId="ADAL" clId="{2B9E4FD8-7457-4EB0-A45A-6CD8B743A758}" dt="2026-02-10T17:40:29.473" v="3220" actId="20577"/>
          <ac:graphicFrameMkLst>
            <pc:docMk/>
            <pc:sldMk cId="3840672302" sldId="270"/>
            <ac:graphicFrameMk id="6" creationId="{E491CFE9-B06D-5EDA-1CB1-4C82540464A0}"/>
          </ac:graphicFrameMkLst>
        </pc:graphicFrameChg>
      </pc:sldChg>
      <pc:sldChg chg="delSp modSp add del mod">
        <pc:chgData name="Maryam Navi" userId="f8b95d48-6430-4207-b364-3e954bb5b595" providerId="ADAL" clId="{2B9E4FD8-7457-4EB0-A45A-6CD8B743A758}" dt="2026-02-10T15:39:27.924" v="2728" actId="47"/>
        <pc:sldMkLst>
          <pc:docMk/>
          <pc:sldMk cId="3998085711" sldId="271"/>
        </pc:sldMkLst>
        <pc:spChg chg="mod">
          <ac:chgData name="Maryam Navi" userId="f8b95d48-6430-4207-b364-3e954bb5b595" providerId="ADAL" clId="{2B9E4FD8-7457-4EB0-A45A-6CD8B743A758}" dt="2026-02-10T15:30:45.568" v="2715" actId="6549"/>
          <ac:spMkLst>
            <pc:docMk/>
            <pc:sldMk cId="3998085711" sldId="271"/>
            <ac:spMk id="2" creationId="{DEBACF8A-CB2E-FD30-DC0E-947311B877E8}"/>
          </ac:spMkLst>
        </pc:spChg>
        <pc:spChg chg="del mod">
          <ac:chgData name="Maryam Navi" userId="f8b95d48-6430-4207-b364-3e954bb5b595" providerId="ADAL" clId="{2B9E4FD8-7457-4EB0-A45A-6CD8B743A758}" dt="2026-02-10T15:30:54.350" v="2718" actId="478"/>
          <ac:spMkLst>
            <pc:docMk/>
            <pc:sldMk cId="3998085711" sldId="271"/>
            <ac:spMk id="8" creationId="{84B08EDE-FCDD-74D9-A5D4-E64B97304815}"/>
          </ac:spMkLst>
        </pc:spChg>
        <pc:graphicFrameChg chg="mod modGraphic">
          <ac:chgData name="Maryam Navi" userId="f8b95d48-6430-4207-b364-3e954bb5b595" providerId="ADAL" clId="{2B9E4FD8-7457-4EB0-A45A-6CD8B743A758}" dt="2026-02-10T15:31:20.771" v="2723" actId="6549"/>
          <ac:graphicFrameMkLst>
            <pc:docMk/>
            <pc:sldMk cId="3998085711" sldId="271"/>
            <ac:graphicFrameMk id="4" creationId="{C7744DA9-CE72-E1A0-6E16-B9947DABB6B3}"/>
          </ac:graphicFrameMkLst>
        </pc:graphicFrameChg>
        <pc:graphicFrameChg chg="del">
          <ac:chgData name="Maryam Navi" userId="f8b95d48-6430-4207-b364-3e954bb5b595" providerId="ADAL" clId="{2B9E4FD8-7457-4EB0-A45A-6CD8B743A758}" dt="2026-02-10T15:30:49.312" v="2716" actId="478"/>
          <ac:graphicFrameMkLst>
            <pc:docMk/>
            <pc:sldMk cId="3998085711" sldId="271"/>
            <ac:graphicFrameMk id="5" creationId="{CE6F3767-2B65-643F-020E-7988379CEFA3}"/>
          </ac:graphicFrameMkLst>
        </pc:graphicFrameChg>
        <pc:graphicFrameChg chg="del">
          <ac:chgData name="Maryam Navi" userId="f8b95d48-6430-4207-b364-3e954bb5b595" providerId="ADAL" clId="{2B9E4FD8-7457-4EB0-A45A-6CD8B743A758}" dt="2026-02-10T15:30:57.880" v="2719" actId="478"/>
          <ac:graphicFrameMkLst>
            <pc:docMk/>
            <pc:sldMk cId="3998085711" sldId="271"/>
            <ac:graphicFrameMk id="6" creationId="{2FF4C083-D74D-2CED-E8A4-D8FF42AEF176}"/>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Explain the difference between COP and CMA </a:t>
            </a:r>
          </a:p>
        </p:txBody>
      </p:sp>
    </p:spTree>
    <p:extLst>
      <p:ext uri="{BB962C8B-B14F-4D97-AF65-F5344CB8AC3E}">
        <p14:creationId xmlns:p14="http://schemas.microsoft.com/office/powerpoint/2010/main" val="2806803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4732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12125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08194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b="0" dirty="0"/>
              <a:t>Normalized Difference Vegetation Index (NDVI), Enhanced Vegetation Index (EVI)</a:t>
            </a:r>
          </a:p>
          <a:p>
            <a:pPr marL="457200" lvl="1" indent="0">
              <a:buFont typeface="Arial" panose="020B0604020202020204" pitchFamily="34" charset="0"/>
              <a:buNone/>
            </a:pPr>
            <a:r>
              <a:rPr lang="en-US" b="0" dirty="0"/>
              <a:t>Modelling (with warming scenarios)</a:t>
            </a:r>
          </a:p>
          <a:p>
            <a:pPr marL="457200" lvl="1" indent="0">
              <a:buFont typeface="Arial" panose="020B0604020202020204" pitchFamily="34" charset="0"/>
              <a:buNone/>
            </a:pPr>
            <a:r>
              <a:rPr lang="en-US" b="0" dirty="0"/>
              <a:t>Crop simulation models (e.g. Decision Support System for Agrotechnology Transfer – DSSAT, Agricultural Production Systems Simulator – APSIM)</a:t>
            </a:r>
          </a:p>
          <a:p>
            <a:pPr marL="158750" indent="0">
              <a:buNone/>
            </a:pPr>
            <a:endParaRPr lang="en-US" dirty="0"/>
          </a:p>
        </p:txBody>
      </p:sp>
    </p:spTree>
    <p:extLst>
      <p:ext uri="{BB962C8B-B14F-4D97-AF65-F5344CB8AC3E}">
        <p14:creationId xmlns:p14="http://schemas.microsoft.com/office/powerpoint/2010/main" val="4191916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30737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CEOS)">
  <p:cSld name="Title Slide">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3301750" y="2265730"/>
            <a:ext cx="8288157" cy="2756714"/>
          </a:xfrm>
          <a:prstGeom prst="rect">
            <a:avLst/>
          </a:prstGeom>
          <a:noFill/>
          <a:ln>
            <a:noFill/>
          </a:ln>
        </p:spPr>
      </p:pic>
      <p:pic>
        <p:nvPicPr>
          <p:cNvPr id="8" name="Google Shape;8;p2"/>
          <p:cNvPicPr preferRelativeResize="0"/>
          <p:nvPr/>
        </p:nvPicPr>
        <p:blipFill rotWithShape="1">
          <a:blip r:embed="rId3">
            <a:alphaModFix/>
          </a:blip>
          <a:srcRect b="-113"/>
          <a:stretch/>
        </p:blipFill>
        <p:spPr>
          <a:xfrm rot="10800000" flipH="1">
            <a:off x="2824280" y="4824248"/>
            <a:ext cx="5391556" cy="2038097"/>
          </a:xfrm>
          <a:prstGeom prst="rect">
            <a:avLst/>
          </a:prstGeom>
          <a:noFill/>
          <a:ln>
            <a:noFill/>
          </a:ln>
        </p:spPr>
      </p:pic>
      <p:pic>
        <p:nvPicPr>
          <p:cNvPr id="9" name="Google Shape;9;p2" descr="A picture containing nature&#10;&#10;Description automatically generated"/>
          <p:cNvPicPr preferRelativeResize="0"/>
          <p:nvPr/>
        </p:nvPicPr>
        <p:blipFill rotWithShape="1">
          <a:blip r:embed="rId4">
            <a:alphaModFix/>
          </a:blip>
          <a:srcRect/>
          <a:stretch/>
        </p:blipFill>
        <p:spPr>
          <a:xfrm>
            <a:off x="8477344" y="-1"/>
            <a:ext cx="3714656" cy="2686815"/>
          </a:xfrm>
          <a:prstGeom prst="rect">
            <a:avLst/>
          </a:prstGeom>
          <a:noFill/>
          <a:ln>
            <a:noFill/>
          </a:ln>
        </p:spPr>
      </p:pic>
      <p:sp>
        <p:nvSpPr>
          <p:cNvPr id="10" name="Google Shape;10;p2"/>
          <p:cNvSpPr/>
          <p:nvPr/>
        </p:nvSpPr>
        <p:spPr>
          <a:xfrm flipH="1">
            <a:off x="5456394" y="19684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2"/>
          <p:cNvSpPr/>
          <p:nvPr/>
        </p:nvSpPr>
        <p:spPr>
          <a:xfrm flipH="1">
            <a:off x="-4784" y="-14542"/>
            <a:ext cx="12199164" cy="6874921"/>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 name="Google Shape;12;p2"/>
          <p:cNvPicPr preferRelativeResize="0"/>
          <p:nvPr/>
        </p:nvPicPr>
        <p:blipFill rotWithShape="1">
          <a:blip r:embed="rId5">
            <a:alphaModFix/>
          </a:blip>
          <a:srcRect/>
          <a:stretch/>
        </p:blipFill>
        <p:spPr>
          <a:xfrm>
            <a:off x="56845" y="5532418"/>
            <a:ext cx="2337760" cy="1287582"/>
          </a:xfrm>
          <a:prstGeom prst="rect">
            <a:avLst/>
          </a:prstGeom>
          <a:noFill/>
          <a:ln>
            <a:noFill/>
          </a:ln>
          <a:effectLst>
            <a:outerShdw blurRad="50800" dist="38100" dir="2700000" algn="tl" rotWithShape="0">
              <a:srgbClr val="000000">
                <a:alpha val="40000"/>
              </a:srgbClr>
            </a:outerShdw>
          </a:effectLst>
        </p:spPr>
      </p:pic>
      <p:pic>
        <p:nvPicPr>
          <p:cNvPr id="13" name="Google Shape;13;p2"/>
          <p:cNvPicPr preferRelativeResize="0"/>
          <p:nvPr/>
        </p:nvPicPr>
        <p:blipFill rotWithShape="1">
          <a:blip r:embed="rId6">
            <a:alphaModFix amt="34000"/>
          </a:blip>
          <a:srcRect l="32582" t="2399" r="8554" b="-8773"/>
          <a:stretch/>
        </p:blipFill>
        <p:spPr>
          <a:xfrm rot="5400000">
            <a:off x="5734286" y="-1016167"/>
            <a:ext cx="5455273" cy="7480884"/>
          </a:xfrm>
          <a:prstGeom prst="rtTriangle">
            <a:avLst/>
          </a:prstGeom>
          <a:noFill/>
          <a:ln>
            <a:noFill/>
          </a:ln>
        </p:spPr>
      </p:pic>
      <p:pic>
        <p:nvPicPr>
          <p:cNvPr id="14" name="Google Shape;14;p2"/>
          <p:cNvPicPr preferRelativeResize="0"/>
          <p:nvPr/>
        </p:nvPicPr>
        <p:blipFill rotWithShape="1">
          <a:blip r:embed="rId6">
            <a:alphaModFix amt="34000"/>
          </a:blip>
          <a:srcRect l="54016" t="36081" r="11355" b="673"/>
          <a:stretch/>
        </p:blipFill>
        <p:spPr>
          <a:xfrm rot="-5400000">
            <a:off x="5792642" y="4819952"/>
            <a:ext cx="1719709" cy="2366806"/>
          </a:xfrm>
          <a:prstGeom prst="rtTriangle">
            <a:avLst/>
          </a:prstGeom>
          <a:noFill/>
          <a:ln>
            <a:noFill/>
          </a:ln>
        </p:spPr>
      </p:pic>
      <p:sp>
        <p:nvSpPr>
          <p:cNvPr id="15" name="Google Shape;15;p2"/>
          <p:cNvSpPr txBox="1">
            <a:spLocks noGrp="1"/>
          </p:cNvSpPr>
          <p:nvPr>
            <p:ph type="title"/>
          </p:nvPr>
        </p:nvSpPr>
        <p:spPr>
          <a:xfrm>
            <a:off x="176047" y="175938"/>
            <a:ext cx="6157185" cy="397264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8000"/>
              <a:buFont typeface="Montserrat"/>
              <a:buNone/>
              <a:defRPr sz="80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6" name="Google Shape;16;p2"/>
          <p:cNvPicPr preferRelativeResize="0"/>
          <p:nvPr/>
        </p:nvPicPr>
        <p:blipFill rotWithShape="1">
          <a:blip r:embed="rId7">
            <a:alphaModFix/>
          </a:blip>
          <a:srcRect r="65873"/>
          <a:stretch/>
        </p:blipFill>
        <p:spPr>
          <a:xfrm>
            <a:off x="-418625" y="3902750"/>
            <a:ext cx="1554175" cy="2038775"/>
          </a:xfrm>
          <a:prstGeom prst="rect">
            <a:avLst/>
          </a:prstGeom>
          <a:noFill/>
          <a:ln>
            <a:noFill/>
          </a:ln>
          <a:effectLst>
            <a:outerShdw blurRad="57150" dist="19050" dir="5400000" algn="bl" rotWithShape="0">
              <a:srgbClr val="000000">
                <a:alpha val="50000"/>
              </a:srgbClr>
            </a:outerShdw>
          </a:effectLst>
        </p:spPr>
      </p:pic>
      <p:pic>
        <p:nvPicPr>
          <p:cNvPr id="17" name="Google Shape;17;p2"/>
          <p:cNvPicPr preferRelativeResize="0"/>
          <p:nvPr/>
        </p:nvPicPr>
        <p:blipFill rotWithShape="1">
          <a:blip r:embed="rId8">
            <a:alphaModFix/>
          </a:blip>
          <a:srcRect l="34128"/>
          <a:stretch/>
        </p:blipFill>
        <p:spPr>
          <a:xfrm>
            <a:off x="1135555" y="3902750"/>
            <a:ext cx="2999990" cy="20387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GClimate)">
  <p:cSld name="Title Slide_1">
    <p:bg>
      <p:bgPr>
        <a:solidFill>
          <a:schemeClr val="dk2"/>
        </a:solidFill>
        <a:effectLst/>
      </p:bgPr>
    </p:bg>
    <p:spTree>
      <p:nvGrpSpPr>
        <p:cNvPr id="1" name="Shape 18"/>
        <p:cNvGrpSpPr/>
        <p:nvPr/>
      </p:nvGrpSpPr>
      <p:grpSpPr>
        <a:xfrm>
          <a:off x="0" y="0"/>
          <a:ext cx="0" cy="0"/>
          <a:chOff x="0" y="0"/>
          <a:chExt cx="0" cy="0"/>
        </a:xfrm>
      </p:grpSpPr>
      <p:sp>
        <p:nvSpPr>
          <p:cNvPr id="19" name="Google Shape;19;p3"/>
          <p:cNvSpPr/>
          <p:nvPr/>
        </p:nvSpPr>
        <p:spPr>
          <a:xfrm flipH="1">
            <a:off x="7882594" y="57065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3"/>
          <p:cNvSpPr/>
          <p:nvPr/>
        </p:nvSpPr>
        <p:spPr>
          <a:xfrm flipH="1">
            <a:off x="-10031326" y="-4219917"/>
            <a:ext cx="12215481" cy="6870483"/>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1" name="Google Shape;21;p3"/>
          <p:cNvPicPr preferRelativeResize="0"/>
          <p:nvPr/>
        </p:nvPicPr>
        <p:blipFill rotWithShape="1">
          <a:blip r:embed="rId2">
            <a:alphaModFix/>
          </a:blip>
          <a:srcRect/>
          <a:stretch/>
        </p:blipFill>
        <p:spPr>
          <a:xfrm>
            <a:off x="334474" y="198875"/>
            <a:ext cx="2217500" cy="1221350"/>
          </a:xfrm>
          <a:prstGeom prst="rect">
            <a:avLst/>
          </a:prstGeom>
          <a:noFill/>
          <a:ln>
            <a:noFill/>
          </a:ln>
          <a:effectLst>
            <a:outerShdw blurRad="50800" dist="38100" dir="2700000" algn="tl" rotWithShape="0">
              <a:srgbClr val="000000">
                <a:alpha val="40000"/>
              </a:srgbClr>
            </a:outerShdw>
          </a:effectLst>
        </p:spPr>
      </p:pic>
      <p:pic>
        <p:nvPicPr>
          <p:cNvPr id="22" name="Google Shape;22;p3"/>
          <p:cNvPicPr preferRelativeResize="0"/>
          <p:nvPr/>
        </p:nvPicPr>
        <p:blipFill rotWithShape="1">
          <a:blip r:embed="rId3">
            <a:alphaModFix amt="58999"/>
          </a:blip>
          <a:srcRect l="11054" t="37272" r="40715" b="-20377"/>
          <a:stretch/>
        </p:blipFill>
        <p:spPr>
          <a:xfrm rot="5400000">
            <a:off x="8967750" y="3607650"/>
            <a:ext cx="2826600" cy="3617100"/>
          </a:xfrm>
          <a:prstGeom prst="rect">
            <a:avLst/>
          </a:prstGeom>
          <a:noFill/>
          <a:ln>
            <a:noFill/>
          </a:ln>
        </p:spPr>
      </p:pic>
      <p:sp>
        <p:nvSpPr>
          <p:cNvPr id="23" name="Google Shape;23;p3"/>
          <p:cNvSpPr txBox="1">
            <a:spLocks noGrp="1"/>
          </p:cNvSpPr>
          <p:nvPr>
            <p:ph type="title"/>
          </p:nvPr>
        </p:nvSpPr>
        <p:spPr>
          <a:xfrm>
            <a:off x="2072700" y="1886575"/>
            <a:ext cx="8046600" cy="23550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chemeClr val="lt1"/>
              </a:buClr>
              <a:buSzPts val="6000"/>
              <a:buFont typeface="Montserrat Medium"/>
              <a:buNone/>
              <a:defRPr sz="6000" i="0" u="none" strike="noStrike" cap="none">
                <a:solidFill>
                  <a:schemeClr val="lt1"/>
                </a:solidFill>
                <a:latin typeface="Montserrat Medium"/>
                <a:ea typeface="Montserrat Medium"/>
                <a:cs typeface="Montserrat Medium"/>
                <a:sym typeface="Montserrat Medium"/>
              </a:defRPr>
            </a:lvl1pPr>
            <a:lvl2pPr lvl="1"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2pPr>
            <a:lvl3pPr lvl="2"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3pPr>
            <a:lvl4pPr lvl="3"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4pPr>
            <a:lvl5pPr lvl="4"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5pPr>
            <a:lvl6pPr lvl="5"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6pPr>
            <a:lvl7pPr lvl="6"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7pPr>
            <a:lvl8pPr lvl="7"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8pPr>
            <a:lvl9pPr lvl="8"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9pPr>
          </a:lstStyle>
          <a:p>
            <a:endParaRPr/>
          </a:p>
        </p:txBody>
      </p:sp>
      <p:grpSp>
        <p:nvGrpSpPr>
          <p:cNvPr id="24" name="Google Shape;24;p3"/>
          <p:cNvGrpSpPr/>
          <p:nvPr/>
        </p:nvGrpSpPr>
        <p:grpSpPr>
          <a:xfrm>
            <a:off x="8662376" y="198875"/>
            <a:ext cx="3384923" cy="1059125"/>
            <a:chOff x="-7013547" y="6156743"/>
            <a:chExt cx="4139060" cy="1295091"/>
          </a:xfrm>
        </p:grpSpPr>
        <p:pic>
          <p:nvPicPr>
            <p:cNvPr id="25" name="Google Shape;25;p3"/>
            <p:cNvPicPr preferRelativeResize="0"/>
            <p:nvPr/>
          </p:nvPicPr>
          <p:blipFill rotWithShape="1">
            <a:blip r:embed="rId4">
              <a:alphaModFix/>
            </a:blip>
            <a:srcRect l="10790" t="22772" r="65874" b="23006"/>
            <a:stretch/>
          </p:blipFill>
          <p:spPr>
            <a:xfrm>
              <a:off x="-7013547" y="6156743"/>
              <a:ext cx="1245077" cy="1295091"/>
            </a:xfrm>
            <a:prstGeom prst="rect">
              <a:avLst/>
            </a:prstGeom>
            <a:noFill/>
            <a:ln>
              <a:noFill/>
            </a:ln>
            <a:effectLst>
              <a:outerShdw blurRad="57150" dist="19050" dir="5400000" algn="bl" rotWithShape="0">
                <a:srgbClr val="000000">
                  <a:alpha val="50000"/>
                </a:srgbClr>
              </a:outerShdw>
            </a:effectLst>
          </p:spPr>
        </p:pic>
        <p:pic>
          <p:nvPicPr>
            <p:cNvPr id="26" name="Google Shape;26;p3"/>
            <p:cNvPicPr preferRelativeResize="0"/>
            <p:nvPr/>
          </p:nvPicPr>
          <p:blipFill rotWithShape="1">
            <a:blip r:embed="rId5">
              <a:alphaModFix/>
            </a:blip>
            <a:srcRect l="34127" t="31914" r="11634" b="28523"/>
            <a:stretch/>
          </p:blipFill>
          <p:spPr>
            <a:xfrm>
              <a:off x="-5768470" y="6375042"/>
              <a:ext cx="2893983" cy="944944"/>
            </a:xfrm>
            <a:prstGeom prst="rect">
              <a:avLst/>
            </a:prstGeom>
            <a:noFill/>
            <a:ln>
              <a:noFill/>
            </a:ln>
            <a:effectLst>
              <a:outerShdw blurRad="57150" dist="19050" dir="5400000" algn="bl" rotWithShape="0">
                <a:srgbClr val="000000">
                  <a:alpha val="50000"/>
                </a:srgbClr>
              </a:outerShdw>
            </a:effectLst>
          </p:spPr>
        </p:pic>
      </p:grpSp>
      <p:sp>
        <p:nvSpPr>
          <p:cNvPr id="27" name="Google Shape;27;p3"/>
          <p:cNvSpPr txBox="1"/>
          <p:nvPr/>
        </p:nvSpPr>
        <p:spPr>
          <a:xfrm>
            <a:off x="0" y="5919000"/>
            <a:ext cx="24441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100" b="1">
                <a:solidFill>
                  <a:schemeClr val="lt1"/>
                </a:solidFill>
                <a:latin typeface="Lobster"/>
                <a:ea typeface="Lobster"/>
                <a:cs typeface="Lobster"/>
                <a:sym typeface="Lobster"/>
              </a:rPr>
              <a:t>WGClimate</a:t>
            </a:r>
            <a:endParaRPr sz="2100" b="1">
              <a:solidFill>
                <a:schemeClr val="lt1"/>
              </a:solidFill>
              <a:latin typeface="Lobster"/>
              <a:ea typeface="Lobster"/>
              <a:cs typeface="Lobster"/>
              <a:sym typeface="Lobster"/>
            </a:endParaRPr>
          </a:p>
          <a:p>
            <a:pPr marL="0" lvl="0" indent="0" algn="l" rtl="0">
              <a:spcBef>
                <a:spcPts val="0"/>
              </a:spcBef>
              <a:spcAft>
                <a:spcPts val="0"/>
              </a:spcAft>
              <a:buNone/>
            </a:pPr>
            <a:r>
              <a:rPr lang="en-GB" b="1">
                <a:solidFill>
                  <a:schemeClr val="lt1"/>
                </a:solidFill>
                <a:latin typeface="Barlow"/>
                <a:ea typeface="Barlow"/>
                <a:cs typeface="Barlow"/>
                <a:sym typeface="Barlow"/>
              </a:rPr>
              <a:t>The Joint CEOS-CGMS Working Group on Climate</a:t>
            </a:r>
            <a:endParaRPr b="1">
              <a:solidFill>
                <a:schemeClr val="lt1"/>
              </a:solidFill>
              <a:latin typeface="Barlow"/>
              <a:ea typeface="Barlow"/>
              <a:cs typeface="Barlow"/>
              <a:sym typeface="Barlow"/>
            </a:endParaRPr>
          </a:p>
        </p:txBody>
      </p:sp>
      <p:sp>
        <p:nvSpPr>
          <p:cNvPr id="28" name="Google Shape;28;p3"/>
          <p:cNvSpPr txBox="1"/>
          <p:nvPr/>
        </p:nvSpPr>
        <p:spPr>
          <a:xfrm>
            <a:off x="3158400" y="5706550"/>
            <a:ext cx="5875200" cy="1131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GB" sz="2100" b="1">
                <a:solidFill>
                  <a:schemeClr val="lt1"/>
                </a:solidFill>
                <a:latin typeface="Barlow"/>
                <a:ea typeface="Barlow"/>
                <a:cs typeface="Barlow"/>
                <a:sym typeface="Barlow"/>
              </a:rPr>
              <a:t>WGClimate-24 &amp; GHG-TT-6</a:t>
            </a:r>
            <a:endParaRPr sz="2100" b="1">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9 - 12 February, 2026</a:t>
            </a:r>
            <a:endParaRPr sz="1800">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ESA ECSAT, Harwell, UK</a:t>
            </a:r>
            <a:endParaRPr sz="1800">
              <a:solidFill>
                <a:schemeClr val="lt1"/>
              </a:solidFill>
              <a:latin typeface="Barlow"/>
              <a:ea typeface="Barlow"/>
              <a:cs typeface="Barlow"/>
              <a:sym typeface="Barlow"/>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4"/>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31" name="Google Shape;31;p4"/>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grpSp>
        <p:nvGrpSpPr>
          <p:cNvPr id="32" name="Google Shape;32;p4"/>
          <p:cNvGrpSpPr/>
          <p:nvPr/>
        </p:nvGrpSpPr>
        <p:grpSpPr>
          <a:xfrm>
            <a:off x="10113330" y="274853"/>
            <a:ext cx="2154863" cy="964667"/>
            <a:chOff x="7336150" y="-5375"/>
            <a:chExt cx="2317556" cy="1037500"/>
          </a:xfrm>
        </p:grpSpPr>
        <p:pic>
          <p:nvPicPr>
            <p:cNvPr id="33" name="Google Shape;33;p4"/>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34" name="Google Shape;34;p4"/>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35" name="Google Shape;35;p4"/>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36" name="Google Shape;36;p4"/>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7" name="Google Shape;37;p4"/>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8" name="Google Shape;38;p4"/>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39" name="Google Shape;39;p4"/>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40" name="Google Shape;40;p4"/>
          <p:cNvSpPr txBox="1">
            <a:spLocks noGrp="1"/>
          </p:cNvSpPr>
          <p:nvPr>
            <p:ph type="body" idx="1"/>
          </p:nvPr>
        </p:nvSpPr>
        <p:spPr>
          <a:xfrm>
            <a:off x="276008" y="1220858"/>
            <a:ext cx="11495400" cy="4662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5000"/>
              </a:lnSpc>
              <a:spcBef>
                <a:spcPts val="1000"/>
              </a:spcBef>
              <a:spcAft>
                <a:spcPts val="0"/>
              </a:spcAft>
              <a:buClr>
                <a:schemeClr val="dk1"/>
              </a:buClr>
              <a:buSzPts val="2800"/>
              <a:buFont typeface="Montserrat"/>
              <a:buChar char="❖"/>
              <a:defRPr sz="2800" i="0" u="none" strike="noStrike" cap="none">
                <a:solidFill>
                  <a:schemeClr val="dk1"/>
                </a:solidFill>
                <a:latin typeface="Montserrat"/>
                <a:ea typeface="Montserrat"/>
                <a:cs typeface="Montserrat"/>
                <a:sym typeface="Montserrat"/>
              </a:defRPr>
            </a:lvl1pPr>
            <a:lvl2pPr marL="914400" marR="0" lvl="1" indent="-381000" algn="l" rtl="0">
              <a:lnSpc>
                <a:spcPct val="115000"/>
              </a:lnSpc>
              <a:spcBef>
                <a:spcPts val="500"/>
              </a:spcBef>
              <a:spcAft>
                <a:spcPts val="0"/>
              </a:spcAft>
              <a:buClr>
                <a:schemeClr val="dk1"/>
              </a:buClr>
              <a:buSzPts val="2400"/>
              <a:buFont typeface="Montserrat"/>
              <a:buChar char="▪"/>
              <a:defRPr sz="2400" i="0" u="none" strike="noStrike" cap="none">
                <a:solidFill>
                  <a:schemeClr val="dk1"/>
                </a:solidFill>
                <a:latin typeface="Montserrat"/>
                <a:ea typeface="Montserrat"/>
                <a:cs typeface="Montserrat"/>
                <a:sym typeface="Montserrat"/>
              </a:defRPr>
            </a:lvl2pPr>
            <a:lvl3pPr marL="1371600" marR="0" lvl="2" indent="-355600" algn="l" rtl="0">
              <a:lnSpc>
                <a:spcPct val="115000"/>
              </a:lnSpc>
              <a:spcBef>
                <a:spcPts val="500"/>
              </a:spcBef>
              <a:spcAft>
                <a:spcPts val="0"/>
              </a:spcAft>
              <a:buClr>
                <a:schemeClr val="dk1"/>
              </a:buClr>
              <a:buSzPts val="2000"/>
              <a:buFont typeface="Montserrat"/>
              <a:buChar char="o"/>
              <a:defRPr sz="2000" i="0" u="none" strike="noStrike" cap="none">
                <a:solidFill>
                  <a:schemeClr val="dk1"/>
                </a:solidFill>
                <a:latin typeface="Montserrat"/>
                <a:ea typeface="Montserrat"/>
                <a:cs typeface="Montserrat"/>
                <a:sym typeface="Montserrat"/>
              </a:defRPr>
            </a:lvl3pPr>
            <a:lvl4pPr marL="1828800" marR="0" lvl="3"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4pPr>
            <a:lvl5pPr marL="2286000" marR="0" lvl="4"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5pPr>
            <a:lvl6pPr marL="2743200" marR="0" lvl="5"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6pPr>
            <a:lvl7pPr marL="3200400" marR="0" lvl="6"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7pPr>
            <a:lvl8pPr marL="3657600" marR="0" lvl="7"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8pPr>
            <a:lvl9pPr marL="4114800" marR="0" lvl="8"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9pPr>
          </a:lstStyle>
          <a:p>
            <a:endParaRPr/>
          </a:p>
        </p:txBody>
      </p:sp>
      <p:sp>
        <p:nvSpPr>
          <p:cNvPr id="41" name="Google Shape;41;p4"/>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4"/>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and Content_1">
    <p:spTree>
      <p:nvGrpSpPr>
        <p:cNvPr id="1" name="Shape 43"/>
        <p:cNvGrpSpPr/>
        <p:nvPr/>
      </p:nvGrpSpPr>
      <p:grpSpPr>
        <a:xfrm>
          <a:off x="0" y="0"/>
          <a:ext cx="0" cy="0"/>
          <a:chOff x="0" y="0"/>
          <a:chExt cx="0" cy="0"/>
        </a:xfrm>
      </p:grpSpPr>
      <p:sp>
        <p:nvSpPr>
          <p:cNvPr id="44" name="Google Shape;44;p5"/>
          <p:cNvSpPr/>
          <p:nvPr/>
        </p:nvSpPr>
        <p:spPr>
          <a:xfrm>
            <a:off x="0" y="1"/>
            <a:ext cx="12192000" cy="1037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45" name="Google Shape;45;p5"/>
          <p:cNvPicPr preferRelativeResize="0"/>
          <p:nvPr/>
        </p:nvPicPr>
        <p:blipFill rotWithShape="1">
          <a:blip r:embed="rId2">
            <a:alphaModFix amt="34000"/>
          </a:blip>
          <a:srcRect l="51341" t="39268" r="-2842" b="35419"/>
          <a:stretch/>
        </p:blipFill>
        <p:spPr>
          <a:xfrm flipH="1">
            <a:off x="9304423" y="0"/>
            <a:ext cx="2887577" cy="1037492"/>
          </a:xfrm>
          <a:prstGeom prst="rect">
            <a:avLst/>
          </a:prstGeom>
          <a:noFill/>
          <a:ln>
            <a:noFill/>
          </a:ln>
        </p:spPr>
      </p:pic>
      <p:grpSp>
        <p:nvGrpSpPr>
          <p:cNvPr id="46" name="Google Shape;46;p5"/>
          <p:cNvGrpSpPr/>
          <p:nvPr/>
        </p:nvGrpSpPr>
        <p:grpSpPr>
          <a:xfrm>
            <a:off x="10113330" y="274853"/>
            <a:ext cx="2154863" cy="964667"/>
            <a:chOff x="7336150" y="-5375"/>
            <a:chExt cx="2317556" cy="1037500"/>
          </a:xfrm>
        </p:grpSpPr>
        <p:pic>
          <p:nvPicPr>
            <p:cNvPr id="47" name="Google Shape;47;p5"/>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48" name="Google Shape;48;p5"/>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49" name="Google Shape;49;p5"/>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50" name="Google Shape;50;p5"/>
          <p:cNvSpPr/>
          <p:nvPr/>
        </p:nvSpPr>
        <p:spPr>
          <a:xfrm>
            <a:off x="-1778" y="6574604"/>
            <a:ext cx="12193800" cy="28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1" name="Google Shape;51;p5"/>
          <p:cNvSpPr/>
          <p:nvPr/>
        </p:nvSpPr>
        <p:spPr>
          <a:xfrm rot="10800000" flipH="1">
            <a:off x="-4504" y="6540563"/>
            <a:ext cx="12196500" cy="59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2" name="Google Shape;52;p5"/>
          <p:cNvSpPr txBox="1"/>
          <p:nvPr/>
        </p:nvSpPr>
        <p:spPr>
          <a:xfrm>
            <a:off x="10265664" y="6574604"/>
            <a:ext cx="19254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53" name="Google Shape;53;p5"/>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54" name="Google Shape;54;p5"/>
          <p:cNvSpPr txBox="1">
            <a:spLocks noGrp="1"/>
          </p:cNvSpPr>
          <p:nvPr>
            <p:ph type="title"/>
          </p:nvPr>
        </p:nvSpPr>
        <p:spPr>
          <a:xfrm>
            <a:off x="176048" y="175939"/>
            <a:ext cx="9387000" cy="7791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5"/>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ailto:mnavi@unfccc.i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gga@unfccc.in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651075" y="1440475"/>
            <a:ext cx="10308600" cy="3044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lt1"/>
              </a:buClr>
              <a:buSzPts val="8000"/>
              <a:buFont typeface="Arial"/>
              <a:buNone/>
            </a:pPr>
            <a:r>
              <a:rPr lang="en-GB" sz="7100" dirty="0"/>
              <a:t>Global Goal on Adaptation</a:t>
            </a:r>
            <a:br>
              <a:rPr lang="en-GB" sz="7100" dirty="0"/>
            </a:br>
            <a:endParaRPr sz="3000" i="1" dirty="0">
              <a:latin typeface="Montserrat"/>
              <a:ea typeface="Montserrat"/>
              <a:cs typeface="Montserrat"/>
              <a:sym typeface="Montserrat"/>
            </a:endParaRPr>
          </a:p>
        </p:txBody>
      </p:sp>
      <p:sp>
        <p:nvSpPr>
          <p:cNvPr id="61" name="Google Shape;61;p6"/>
          <p:cNvSpPr/>
          <p:nvPr/>
        </p:nvSpPr>
        <p:spPr>
          <a:xfrm>
            <a:off x="6223225" y="5534125"/>
            <a:ext cx="5908500" cy="1275600"/>
          </a:xfrm>
          <a:prstGeom prst="rect">
            <a:avLst/>
          </a:prstGeom>
          <a:noFill/>
          <a:ln>
            <a:noFill/>
          </a:ln>
        </p:spPr>
        <p:txBody>
          <a:bodyPr spcFirstLastPara="1" wrap="square" lIns="0" tIns="0" rIns="0" bIns="0" anchor="t" anchorCtr="0">
            <a:noAutofit/>
          </a:bodyPr>
          <a:lstStyle/>
          <a:p>
            <a:pPr marL="0" marR="0" lvl="0" indent="0" algn="r" rtl="0">
              <a:lnSpc>
                <a:spcPct val="115000"/>
              </a:lnSpc>
              <a:spcBef>
                <a:spcPts val="0"/>
              </a:spcBef>
              <a:spcAft>
                <a:spcPts val="0"/>
              </a:spcAft>
              <a:buNone/>
            </a:pPr>
            <a:endParaRPr sz="2200" dirty="0">
              <a:solidFill>
                <a:schemeClr val="lt1"/>
              </a:solidFill>
              <a:latin typeface="Barlow Medium"/>
              <a:ea typeface="Barlow Medium"/>
              <a:cs typeface="Barlow Medium"/>
              <a:sym typeface="Barlow Medium"/>
            </a:endParaRP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Maryam Navi, UNFCCC</a:t>
            </a:r>
            <a:endParaRPr dirty="0">
              <a:solidFill>
                <a:schemeClr val="lt1"/>
              </a:solidFill>
              <a:latin typeface="Barlow Medium"/>
              <a:ea typeface="Barlow Medium"/>
              <a:cs typeface="Barlow Medium"/>
              <a:sym typeface="Barlow Medium"/>
            </a:endParaRP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Agenda Item 6.1</a:t>
            </a:r>
            <a:endParaRPr sz="2200" i="0" u="none" strike="noStrike" cap="none" dirty="0">
              <a:solidFill>
                <a:schemeClr val="lt1"/>
              </a:solidFill>
              <a:latin typeface="Barlow Medium"/>
              <a:ea typeface="Barlow Medium"/>
              <a:cs typeface="Barlow Medium"/>
              <a:sym typeface="Barlow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A5339A-CDDB-27FB-4BFE-C82C2D5C6AF2}"/>
              </a:ext>
            </a:extLst>
          </p:cNvPr>
          <p:cNvSpPr>
            <a:spLocks noGrp="1"/>
          </p:cNvSpPr>
          <p:nvPr>
            <p:ph type="body" idx="1"/>
          </p:nvPr>
        </p:nvSpPr>
        <p:spPr/>
        <p:txBody>
          <a:bodyPr/>
          <a:lstStyle/>
          <a:p>
            <a:pPr marL="50800" indent="0">
              <a:buNone/>
            </a:pPr>
            <a:r>
              <a:rPr lang="en-US" sz="1800" b="1" dirty="0">
                <a:latin typeface="Times New Roman" panose="02020603050405020304" pitchFamily="18" charset="0"/>
                <a:ea typeface="Times New Roman" panose="02020603050405020304" pitchFamily="18" charset="0"/>
              </a:rPr>
              <a:t>10</a:t>
            </a:r>
            <a:r>
              <a:rPr lang="en-US" sz="1800" b="1" dirty="0">
                <a:effectLst/>
                <a:latin typeface="Times New Roman" panose="02020603050405020304" pitchFamily="18" charset="0"/>
                <a:ea typeface="Times New Roman" panose="02020603050405020304" pitchFamily="18" charset="0"/>
              </a:rPr>
              <a:t>(</a:t>
            </a:r>
            <a:r>
              <a:rPr lang="en-US" sz="1800" b="1" dirty="0">
                <a:latin typeface="Times New Roman" panose="02020603050405020304" pitchFamily="18" charset="0"/>
                <a:ea typeface="Times New Roman" panose="02020603050405020304" pitchFamily="18" charset="0"/>
              </a:rPr>
              <a:t>a</a:t>
            </a:r>
            <a:r>
              <a:rPr lang="en-US" sz="1800" b="1" dirty="0">
                <a:effectLst/>
                <a:latin typeface="Times New Roman" panose="02020603050405020304" pitchFamily="18" charset="0"/>
                <a:ea typeface="Times New Roman" panose="02020603050405020304" pitchFamily="18" charset="0"/>
              </a:rPr>
              <a:t>) –  impact, vulnerability and risk assessment indicators:</a:t>
            </a:r>
          </a:p>
          <a:p>
            <a:r>
              <a:rPr lang="en-US" sz="1800" dirty="0">
                <a:latin typeface="Times New Roman" panose="02020603050405020304" pitchFamily="18" charset="0"/>
              </a:rPr>
              <a:t>Level of establishment of multi-hazard early warning systems; </a:t>
            </a:r>
          </a:p>
          <a:p>
            <a:r>
              <a:rPr lang="en-US" sz="1800" dirty="0">
                <a:latin typeface="Times New Roman" panose="02020603050405020304" pitchFamily="18" charset="0"/>
              </a:rPr>
              <a:t>Level of conduct of assessments of climate hazards, climate change impacts, and exposure to risks and vulnerabilities based on different global warming scenarios, as appropriate for regions and contexts;</a:t>
            </a:r>
          </a:p>
          <a:p>
            <a:r>
              <a:rPr lang="en-US" sz="1800" dirty="0">
                <a:latin typeface="Times New Roman" panose="02020603050405020304" pitchFamily="18" charset="0"/>
              </a:rPr>
              <a:t>Level of establishment of multi-hazard monitoring and impact-based forecasting systems, including monitoring stations; </a:t>
            </a:r>
          </a:p>
          <a:p>
            <a:r>
              <a:rPr lang="en-US" sz="1800" dirty="0">
                <a:latin typeface="Times New Roman" panose="02020603050405020304" pitchFamily="18" charset="0"/>
              </a:rPr>
              <a:t> Percentage of the population in a country exposed to or at risk from climate related disasters protected through pre-emptive evacuation measures following early warning; </a:t>
            </a:r>
          </a:p>
          <a:p>
            <a:r>
              <a:rPr lang="en-US" sz="1800" dirty="0">
                <a:latin typeface="Times New Roman" panose="02020603050405020304" pitchFamily="18" charset="0"/>
              </a:rPr>
              <a:t>Level of establishment of climate information services for risk reduction and systematic observation to support improved climate-related data, information and services; </a:t>
            </a:r>
          </a:p>
          <a:p>
            <a:r>
              <a:rPr lang="en-US" sz="1800" dirty="0">
                <a:latin typeface="Times New Roman" panose="02020603050405020304" pitchFamily="18" charset="0"/>
              </a:rPr>
              <a:t>Extent of usage of climate risk information and comprehensive risk assessment based on different global warming scenarios, as appropriate for regions and contexts, to inform formulation of national adaptation plans, policy instruments, and planning processes and/or strategies. </a:t>
            </a:r>
          </a:p>
        </p:txBody>
      </p:sp>
      <p:sp>
        <p:nvSpPr>
          <p:cNvPr id="3" name="Title 2">
            <a:extLst>
              <a:ext uri="{FF2B5EF4-FFF2-40B4-BE49-F238E27FC236}">
                <a16:creationId xmlns:a16="http://schemas.microsoft.com/office/drawing/2014/main" id="{C028FD80-94C7-BF06-ED50-CD1D02CE30FF}"/>
              </a:ext>
            </a:extLst>
          </p:cNvPr>
          <p:cNvSpPr>
            <a:spLocks noGrp="1"/>
          </p:cNvSpPr>
          <p:nvPr>
            <p:ph type="title"/>
          </p:nvPr>
        </p:nvSpPr>
        <p:spPr/>
        <p:txBody>
          <a:bodyPr/>
          <a:lstStyle/>
          <a:p>
            <a:r>
              <a:rPr lang="en-US" dirty="0"/>
              <a:t>Examples of indicators </a:t>
            </a:r>
          </a:p>
        </p:txBody>
      </p:sp>
    </p:spTree>
    <p:extLst>
      <p:ext uri="{BB962C8B-B14F-4D97-AF65-F5344CB8AC3E}">
        <p14:creationId xmlns:p14="http://schemas.microsoft.com/office/powerpoint/2010/main" val="1959992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CFB199-A40E-D328-3C0E-326A3D1F5FED}"/>
              </a:ext>
            </a:extLst>
          </p:cNvPr>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Is there a global assessment of observational data coverage gaps that could be overlaid with the GGA indicators?</a:t>
            </a:r>
          </a:p>
          <a:p>
            <a:r>
              <a:rPr lang="en-US" sz="1800" dirty="0">
                <a:latin typeface="Times New Roman" panose="02020603050405020304" pitchFamily="18" charset="0"/>
              </a:rPr>
              <a:t>Which GGA indicators are most strongly dependent on ECVs, and how feasible is a mapping between existing ECVs and the </a:t>
            </a:r>
            <a:r>
              <a:rPr lang="en-US" sz="1800" dirty="0" err="1">
                <a:latin typeface="Times New Roman" panose="02020603050405020304" pitchFamily="18" charset="0"/>
              </a:rPr>
              <a:t>Belém</a:t>
            </a:r>
            <a:r>
              <a:rPr lang="en-US" sz="1800" dirty="0">
                <a:latin typeface="Times New Roman" panose="02020603050405020304" pitchFamily="18" charset="0"/>
              </a:rPr>
              <a:t> Adaptation Indicators?</a:t>
            </a:r>
          </a:p>
          <a:p>
            <a:r>
              <a:rPr lang="en-US" sz="1800" dirty="0">
                <a:latin typeface="Times New Roman" panose="02020603050405020304" pitchFamily="18" charset="0"/>
              </a:rPr>
              <a:t>To what extent can existing earth observational products (e.g. ESA’s biomass mission) provide proxies for ecosystem resilience and adaptation outcomes indicators?</a:t>
            </a:r>
          </a:p>
          <a:p>
            <a:r>
              <a:rPr lang="en-US" sz="1800" dirty="0">
                <a:latin typeface="Times New Roman" panose="02020603050405020304" pitchFamily="18" charset="0"/>
              </a:rPr>
              <a:t>What lessons from supporting mitigation could be translated to adaptation assessment (if any), and where does adaptation clearly require a different approach?</a:t>
            </a:r>
          </a:p>
          <a:p>
            <a:r>
              <a:rPr lang="en-US" sz="1800" dirty="0">
                <a:latin typeface="Times New Roman" panose="02020603050405020304" pitchFamily="18" charset="0"/>
              </a:rPr>
              <a:t>If we fast-forward to the second Global </a:t>
            </a:r>
            <a:r>
              <a:rPr lang="en-US" sz="1800" dirty="0" err="1">
                <a:latin typeface="Times New Roman" panose="02020603050405020304" pitchFamily="18" charset="0"/>
              </a:rPr>
              <a:t>Stocktake</a:t>
            </a:r>
            <a:r>
              <a:rPr lang="en-US" sz="1800" dirty="0">
                <a:latin typeface="Times New Roman" panose="02020603050405020304" pitchFamily="18" charset="0"/>
              </a:rPr>
              <a:t>, what would success look like from the perspective of </a:t>
            </a:r>
            <a:r>
              <a:rPr lang="en-US" sz="1800">
                <a:latin typeface="Times New Roman" panose="02020603050405020304" pitchFamily="18" charset="0"/>
              </a:rPr>
              <a:t>the earth </a:t>
            </a:r>
            <a:r>
              <a:rPr lang="en-US" sz="1800" dirty="0">
                <a:latin typeface="Times New Roman" panose="02020603050405020304" pitchFamily="18" charset="0"/>
              </a:rPr>
              <a:t>observation community in supporting credible global adaptation assessment?</a:t>
            </a:r>
          </a:p>
          <a:p>
            <a:endParaRPr lang="en-US" sz="1800" dirty="0">
              <a:latin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8802926B-2D4B-2DF5-1315-AFC5AAFFFB5C}"/>
              </a:ext>
            </a:extLst>
          </p:cNvPr>
          <p:cNvSpPr>
            <a:spLocks noGrp="1"/>
          </p:cNvSpPr>
          <p:nvPr>
            <p:ph type="title"/>
          </p:nvPr>
        </p:nvSpPr>
        <p:spPr>
          <a:xfrm>
            <a:off x="176048" y="183962"/>
            <a:ext cx="9386864" cy="779002"/>
          </a:xfrm>
        </p:spPr>
        <p:txBody>
          <a:bodyPr/>
          <a:lstStyle/>
          <a:p>
            <a:r>
              <a:rPr lang="en-US" dirty="0"/>
              <a:t>Questions for (future)discussions </a:t>
            </a:r>
          </a:p>
        </p:txBody>
      </p:sp>
    </p:spTree>
    <p:extLst>
      <p:ext uri="{BB962C8B-B14F-4D97-AF65-F5344CB8AC3E}">
        <p14:creationId xmlns:p14="http://schemas.microsoft.com/office/powerpoint/2010/main" val="1920856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884755" y="1440475"/>
            <a:ext cx="10308600" cy="3044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lt1"/>
              </a:buClr>
              <a:buSzPts val="8000"/>
              <a:buFont typeface="Arial"/>
              <a:buNone/>
            </a:pPr>
            <a:r>
              <a:rPr lang="en-GB" sz="7100" dirty="0"/>
              <a:t>Thank you</a:t>
            </a:r>
            <a:br>
              <a:rPr lang="en-GB" sz="7100" dirty="0"/>
            </a:br>
            <a:br>
              <a:rPr lang="en-GB" sz="7100" dirty="0"/>
            </a:br>
            <a:r>
              <a:rPr lang="en-GB" sz="2800" dirty="0">
                <a:solidFill>
                  <a:schemeClr val="bg1"/>
                </a:solidFill>
                <a:hlinkClick r:id="rId3">
                  <a:extLst>
                    <a:ext uri="{A12FA001-AC4F-418D-AE19-62706E023703}">
                      <ahyp:hlinkClr xmlns:ahyp="http://schemas.microsoft.com/office/drawing/2018/hyperlinkcolor" val="tx"/>
                    </a:ext>
                  </a:extLst>
                </a:hlinkClick>
              </a:rPr>
              <a:t>mnavi@unfccc.int</a:t>
            </a:r>
            <a:r>
              <a:rPr lang="en-GB" sz="2800" dirty="0">
                <a:solidFill>
                  <a:schemeClr val="bg1"/>
                </a:solidFill>
              </a:rPr>
              <a:t> </a:t>
            </a:r>
            <a:br>
              <a:rPr lang="en-GB" sz="2800" dirty="0">
                <a:solidFill>
                  <a:schemeClr val="bg1"/>
                </a:solidFill>
              </a:rPr>
            </a:br>
            <a:r>
              <a:rPr lang="en-GB" sz="2800" dirty="0">
                <a:solidFill>
                  <a:schemeClr val="bg1"/>
                </a:solidFill>
                <a:hlinkClick r:id="rId4">
                  <a:extLst>
                    <a:ext uri="{A12FA001-AC4F-418D-AE19-62706E023703}">
                      <ahyp:hlinkClr xmlns:ahyp="http://schemas.microsoft.com/office/drawing/2018/hyperlinkcolor" val="tx"/>
                    </a:ext>
                  </a:extLst>
                </a:hlinkClick>
              </a:rPr>
              <a:t>gga@unfccc.int</a:t>
            </a:r>
            <a:r>
              <a:rPr lang="en-GB" sz="2800" dirty="0">
                <a:solidFill>
                  <a:schemeClr val="bg1"/>
                </a:solidFill>
              </a:rPr>
              <a:t> </a:t>
            </a:r>
            <a:endParaRPr sz="2800" i="1" dirty="0">
              <a:solidFill>
                <a:schemeClr val="bg1"/>
              </a:solidFill>
              <a:latin typeface="Montserrat"/>
              <a:ea typeface="Montserrat"/>
              <a:cs typeface="Montserrat"/>
              <a:sym typeface="Montserrat"/>
            </a:endParaRPr>
          </a:p>
        </p:txBody>
      </p:sp>
      <p:sp>
        <p:nvSpPr>
          <p:cNvPr id="61" name="Google Shape;61;p6"/>
          <p:cNvSpPr/>
          <p:nvPr/>
        </p:nvSpPr>
        <p:spPr>
          <a:xfrm>
            <a:off x="6223225" y="5534125"/>
            <a:ext cx="5908500" cy="1275600"/>
          </a:xfrm>
          <a:prstGeom prst="rect">
            <a:avLst/>
          </a:prstGeom>
          <a:noFill/>
          <a:ln>
            <a:noFill/>
          </a:ln>
        </p:spPr>
        <p:txBody>
          <a:bodyPr spcFirstLastPara="1" wrap="square" lIns="0" tIns="0" rIns="0" bIns="0" anchor="t" anchorCtr="0">
            <a:noAutofit/>
          </a:bodyPr>
          <a:lstStyle/>
          <a:p>
            <a:pPr marL="0" marR="0" lvl="0" indent="0" algn="r" rtl="0">
              <a:lnSpc>
                <a:spcPct val="115000"/>
              </a:lnSpc>
              <a:spcBef>
                <a:spcPts val="0"/>
              </a:spcBef>
              <a:spcAft>
                <a:spcPts val="0"/>
              </a:spcAft>
              <a:buNone/>
            </a:pPr>
            <a:endParaRPr sz="2200" i="0" u="none" strike="noStrike" cap="none" dirty="0">
              <a:solidFill>
                <a:schemeClr val="lt1"/>
              </a:solidFill>
              <a:latin typeface="Barlow Medium"/>
              <a:ea typeface="Barlow Medium"/>
              <a:cs typeface="Barlow Medium"/>
              <a:sym typeface="Barlow Medium"/>
            </a:endParaRPr>
          </a:p>
        </p:txBody>
      </p:sp>
    </p:spTree>
    <p:extLst>
      <p:ext uri="{BB962C8B-B14F-4D97-AF65-F5344CB8AC3E}">
        <p14:creationId xmlns:p14="http://schemas.microsoft.com/office/powerpoint/2010/main" val="27878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DCE43A-8E2A-60D6-3B35-5C0D02507742}"/>
              </a:ext>
            </a:extLst>
          </p:cNvPr>
          <p:cNvSpPr>
            <a:spLocks noGrp="1"/>
          </p:cNvSpPr>
          <p:nvPr>
            <p:ph type="title"/>
          </p:nvPr>
        </p:nvSpPr>
        <p:spPr/>
        <p:txBody>
          <a:bodyPr/>
          <a:lstStyle/>
          <a:p>
            <a:r>
              <a:rPr lang="en-US" dirty="0"/>
              <a:t>Evolution </a:t>
            </a:r>
          </a:p>
        </p:txBody>
      </p:sp>
      <p:sp>
        <p:nvSpPr>
          <p:cNvPr id="7" name="TextBox 6">
            <a:extLst>
              <a:ext uri="{FF2B5EF4-FFF2-40B4-BE49-F238E27FC236}">
                <a16:creationId xmlns:a16="http://schemas.microsoft.com/office/drawing/2014/main" id="{78D68EBB-1F10-DB5E-C309-78E1F56DE71F}"/>
              </a:ext>
            </a:extLst>
          </p:cNvPr>
          <p:cNvSpPr txBox="1"/>
          <p:nvPr/>
        </p:nvSpPr>
        <p:spPr>
          <a:xfrm>
            <a:off x="1095252" y="2133604"/>
            <a:ext cx="2340875" cy="553978"/>
          </a:xfrm>
          <a:prstGeom prst="rect">
            <a:avLst/>
          </a:prstGeom>
          <a:noFill/>
        </p:spPr>
        <p:txBody>
          <a:bodyPr wrap="square" lIns="121899" tIns="60950" rIns="121899" bIns="60950" rtlCol="0">
            <a:spAutoFit/>
          </a:bodyPr>
          <a:lstStyle/>
          <a:p>
            <a:pPr defTabSz="914217"/>
            <a:r>
              <a:rPr lang="en-GB" sz="1400" b="1" dirty="0"/>
              <a:t>PA established the Global Goal on Adaptation</a:t>
            </a:r>
            <a:endParaRPr lang="en-US" sz="1400" b="1" dirty="0"/>
          </a:p>
        </p:txBody>
      </p:sp>
      <p:cxnSp>
        <p:nvCxnSpPr>
          <p:cNvPr id="8" name="Straight Connector 7">
            <a:extLst>
              <a:ext uri="{FF2B5EF4-FFF2-40B4-BE49-F238E27FC236}">
                <a16:creationId xmlns:a16="http://schemas.microsoft.com/office/drawing/2014/main" id="{8A755938-59F9-E6EC-6078-1F49F1A01417}"/>
              </a:ext>
            </a:extLst>
          </p:cNvPr>
          <p:cNvCxnSpPr/>
          <p:nvPr/>
        </p:nvCxnSpPr>
        <p:spPr>
          <a:xfrm flipV="1">
            <a:off x="6768949" y="3667935"/>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95FBAB26-8895-BBA3-4D7F-71B14E7C1192}"/>
              </a:ext>
            </a:extLst>
          </p:cNvPr>
          <p:cNvSpPr/>
          <p:nvPr/>
        </p:nvSpPr>
        <p:spPr>
          <a:xfrm>
            <a:off x="4866932" y="3409140"/>
            <a:ext cx="2065809" cy="738664"/>
          </a:xfrm>
          <a:prstGeom prst="rect">
            <a:avLst/>
          </a:prstGeom>
        </p:spPr>
        <p:txBody>
          <a:bodyPr wrap="square">
            <a:spAutoFit/>
          </a:bodyPr>
          <a:lstStyle/>
          <a:p>
            <a:r>
              <a:rPr lang="en-GB" sz="1400" b="1" dirty="0">
                <a:solidFill>
                  <a:srgbClr val="0070C0"/>
                </a:solidFill>
              </a:rPr>
              <a:t>Establishment of the two-year work programme on GGA</a:t>
            </a:r>
            <a:endParaRPr lang="en-US" sz="1400" b="1" dirty="0">
              <a:solidFill>
                <a:srgbClr val="0070C0"/>
              </a:solidFill>
            </a:endParaRPr>
          </a:p>
        </p:txBody>
      </p:sp>
      <p:sp>
        <p:nvSpPr>
          <p:cNvPr id="11" name="Rectangle 10">
            <a:extLst>
              <a:ext uri="{FF2B5EF4-FFF2-40B4-BE49-F238E27FC236}">
                <a16:creationId xmlns:a16="http://schemas.microsoft.com/office/drawing/2014/main" id="{7172AB10-A7E4-AF78-FB24-B02C2CE9427C}"/>
              </a:ext>
            </a:extLst>
          </p:cNvPr>
          <p:cNvSpPr/>
          <p:nvPr/>
        </p:nvSpPr>
        <p:spPr>
          <a:xfrm>
            <a:off x="1245337" y="4790438"/>
            <a:ext cx="10521619" cy="767133"/>
          </a:xfrm>
          <a:prstGeom prst="rect">
            <a:avLst/>
          </a:prstGeom>
          <a:solidFill>
            <a:schemeClr val="accent1">
              <a:lumMod val="20000"/>
              <a:lumOff val="80000"/>
            </a:schemeClr>
          </a:solidFill>
        </p:spPr>
        <p:txBody>
          <a:bodyPr wrap="square">
            <a:spAutoFit/>
          </a:bodyPr>
          <a:lstStyle/>
          <a:p>
            <a:pPr>
              <a:lnSpc>
                <a:spcPct val="107000"/>
              </a:lnSpc>
              <a:spcAft>
                <a:spcPts val="800"/>
              </a:spcAft>
            </a:pPr>
            <a:r>
              <a:rPr lang="en-GB" dirty="0">
                <a:solidFill>
                  <a:srgbClr val="000000"/>
                </a:solidFill>
                <a:latin typeface="+mj-lt"/>
                <a:ea typeface="Calibri" panose="020F0502020204030204" pitchFamily="34" charset="0"/>
                <a:cs typeface="Times New Roman" panose="02020603050405020304" pitchFamily="18" charset="0"/>
              </a:rPr>
              <a:t>The Paris Agreement, in its Article 7.1, established the global goal on adaptation (GGA) of enhancing adaptive capacity, strengthening resilience and reducing vulnerability to climate change, with a view to contributing to sustainable development and ensuring an adequate adaptation response in the context of the temperature goal referred to in Article 2 of the Agreement.</a:t>
            </a:r>
            <a:r>
              <a:rPr lang="en-US" dirty="0">
                <a:solidFill>
                  <a:srgbClr val="000000"/>
                </a:solidFill>
                <a:latin typeface="+mj-lt"/>
                <a:ea typeface="Calibri" panose="020F0502020204030204" pitchFamily="34" charset="0"/>
                <a:cs typeface="Times New Roman" panose="02020603050405020304" pitchFamily="18" charset="0"/>
              </a:rPr>
              <a:t> </a:t>
            </a:r>
            <a:endParaRPr lang="en-US" sz="1600" dirty="0">
              <a:effectLst/>
              <a:latin typeface="+mj-lt"/>
              <a:ea typeface="Calibri" panose="020F0502020204030204" pitchFamily="34"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DA66A03C-AD0B-DFFC-3949-49D74C1ECFDF}"/>
              </a:ext>
            </a:extLst>
          </p:cNvPr>
          <p:cNvCxnSpPr/>
          <p:nvPr/>
        </p:nvCxnSpPr>
        <p:spPr>
          <a:xfrm flipV="1">
            <a:off x="11622003" y="3632054"/>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0657452-2F72-1BA8-5E05-51C64835F1D7}"/>
              </a:ext>
            </a:extLst>
          </p:cNvPr>
          <p:cNvCxnSpPr/>
          <p:nvPr/>
        </p:nvCxnSpPr>
        <p:spPr>
          <a:xfrm flipV="1">
            <a:off x="11622003" y="3113839"/>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D8E742D-66BF-78E8-757B-92083212FE8E}"/>
              </a:ext>
            </a:extLst>
          </p:cNvPr>
          <p:cNvCxnSpPr/>
          <p:nvPr/>
        </p:nvCxnSpPr>
        <p:spPr>
          <a:xfrm flipV="1">
            <a:off x="1361736" y="3693089"/>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EB8103B-3B00-7CD7-1AE1-283F441538E0}"/>
              </a:ext>
            </a:extLst>
          </p:cNvPr>
          <p:cNvCxnSpPr>
            <a:cxnSpLocks/>
          </p:cNvCxnSpPr>
          <p:nvPr/>
        </p:nvCxnSpPr>
        <p:spPr>
          <a:xfrm flipV="1">
            <a:off x="1361736" y="3162818"/>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6" name="Arrow: Pentagon 15">
            <a:extLst>
              <a:ext uri="{FF2B5EF4-FFF2-40B4-BE49-F238E27FC236}">
                <a16:creationId xmlns:a16="http://schemas.microsoft.com/office/drawing/2014/main" id="{ABB8AEB7-2076-44C0-B959-7D83A2456F96}"/>
              </a:ext>
            </a:extLst>
          </p:cNvPr>
          <p:cNvSpPr/>
          <p:nvPr/>
        </p:nvSpPr>
        <p:spPr>
          <a:xfrm>
            <a:off x="942905" y="4161527"/>
            <a:ext cx="11062368" cy="430887"/>
          </a:xfrm>
          <a:prstGeom prst="homePlate">
            <a:avLst>
              <a:gd name="adj" fmla="val 52210"/>
            </a:avLst>
          </a:prstGeom>
          <a:gradFill>
            <a:gsLst>
              <a:gs pos="54100">
                <a:schemeClr val="accent2"/>
              </a:gs>
              <a:gs pos="100000">
                <a:srgbClr val="1A436F"/>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cxnSp>
        <p:nvCxnSpPr>
          <p:cNvPr id="17" name="Straight Connector 16">
            <a:extLst>
              <a:ext uri="{FF2B5EF4-FFF2-40B4-BE49-F238E27FC236}">
                <a16:creationId xmlns:a16="http://schemas.microsoft.com/office/drawing/2014/main" id="{3715CE4E-8C3E-0CDB-50BE-CD8FD38D26C9}"/>
              </a:ext>
            </a:extLst>
          </p:cNvPr>
          <p:cNvCxnSpPr>
            <a:cxnSpLocks/>
          </p:cNvCxnSpPr>
          <p:nvPr/>
        </p:nvCxnSpPr>
        <p:spPr>
          <a:xfrm>
            <a:off x="734285" y="4653009"/>
            <a:ext cx="11032671" cy="0"/>
          </a:xfrm>
          <a:prstGeom prst="line">
            <a:avLst/>
          </a:prstGeom>
          <a:ln w="19050" cap="rnd">
            <a:solidFill>
              <a:schemeClr val="accent3"/>
            </a:solidFill>
            <a:prstDash val="dash"/>
            <a:tailEnd type="none"/>
          </a:ln>
        </p:spPr>
        <p:style>
          <a:lnRef idx="1">
            <a:schemeClr val="accent1"/>
          </a:lnRef>
          <a:fillRef idx="0">
            <a:schemeClr val="accent1"/>
          </a:fillRef>
          <a:effectRef idx="0">
            <a:schemeClr val="accent1"/>
          </a:effectRef>
          <a:fontRef idx="minor">
            <a:schemeClr val="tx1"/>
          </a:fontRef>
        </p:style>
      </p:cxnSp>
      <p:graphicFrame>
        <p:nvGraphicFramePr>
          <p:cNvPr id="18" name="Table 42">
            <a:extLst>
              <a:ext uri="{FF2B5EF4-FFF2-40B4-BE49-F238E27FC236}">
                <a16:creationId xmlns:a16="http://schemas.microsoft.com/office/drawing/2014/main" id="{9F1F7158-025F-80F5-8E9D-D55049B62623}"/>
              </a:ext>
            </a:extLst>
          </p:cNvPr>
          <p:cNvGraphicFramePr>
            <a:graphicFrameLocks noGrp="1"/>
          </p:cNvGraphicFramePr>
          <p:nvPr>
            <p:extLst>
              <p:ext uri="{D42A27DB-BD31-4B8C-83A1-F6EECF244321}">
                <p14:modId xmlns:p14="http://schemas.microsoft.com/office/powerpoint/2010/main" val="1530791399"/>
              </p:ext>
            </p:extLst>
          </p:nvPr>
        </p:nvGraphicFramePr>
        <p:xfrm>
          <a:off x="0" y="4228641"/>
          <a:ext cx="12230124" cy="370840"/>
        </p:xfrm>
        <a:graphic>
          <a:graphicData uri="http://schemas.openxmlformats.org/drawingml/2006/table">
            <a:tbl>
              <a:tblPr firstRow="1" bandRow="1">
                <a:tableStyleId>{5C22544A-7EE6-4342-B048-85BDC9FD1C3A}</a:tableStyleId>
              </a:tblPr>
              <a:tblGrid>
                <a:gridCol w="1019177">
                  <a:extLst>
                    <a:ext uri="{9D8B030D-6E8A-4147-A177-3AD203B41FA5}">
                      <a16:colId xmlns:a16="http://schemas.microsoft.com/office/drawing/2014/main" val="2306040407"/>
                    </a:ext>
                  </a:extLst>
                </a:gridCol>
                <a:gridCol w="1019177">
                  <a:extLst>
                    <a:ext uri="{9D8B030D-6E8A-4147-A177-3AD203B41FA5}">
                      <a16:colId xmlns:a16="http://schemas.microsoft.com/office/drawing/2014/main" val="1486696321"/>
                    </a:ext>
                  </a:extLst>
                </a:gridCol>
                <a:gridCol w="1019177">
                  <a:extLst>
                    <a:ext uri="{9D8B030D-6E8A-4147-A177-3AD203B41FA5}">
                      <a16:colId xmlns:a16="http://schemas.microsoft.com/office/drawing/2014/main" val="1374602459"/>
                    </a:ext>
                  </a:extLst>
                </a:gridCol>
                <a:gridCol w="1019177">
                  <a:extLst>
                    <a:ext uri="{9D8B030D-6E8A-4147-A177-3AD203B41FA5}">
                      <a16:colId xmlns:a16="http://schemas.microsoft.com/office/drawing/2014/main" val="2199753415"/>
                    </a:ext>
                  </a:extLst>
                </a:gridCol>
                <a:gridCol w="1019177">
                  <a:extLst>
                    <a:ext uri="{9D8B030D-6E8A-4147-A177-3AD203B41FA5}">
                      <a16:colId xmlns:a16="http://schemas.microsoft.com/office/drawing/2014/main" val="2098259595"/>
                    </a:ext>
                  </a:extLst>
                </a:gridCol>
                <a:gridCol w="1019177">
                  <a:extLst>
                    <a:ext uri="{9D8B030D-6E8A-4147-A177-3AD203B41FA5}">
                      <a16:colId xmlns:a16="http://schemas.microsoft.com/office/drawing/2014/main" val="2651529279"/>
                    </a:ext>
                  </a:extLst>
                </a:gridCol>
                <a:gridCol w="1019177">
                  <a:extLst>
                    <a:ext uri="{9D8B030D-6E8A-4147-A177-3AD203B41FA5}">
                      <a16:colId xmlns:a16="http://schemas.microsoft.com/office/drawing/2014/main" val="1165757449"/>
                    </a:ext>
                  </a:extLst>
                </a:gridCol>
                <a:gridCol w="1019177">
                  <a:extLst>
                    <a:ext uri="{9D8B030D-6E8A-4147-A177-3AD203B41FA5}">
                      <a16:colId xmlns:a16="http://schemas.microsoft.com/office/drawing/2014/main" val="3122972408"/>
                    </a:ext>
                  </a:extLst>
                </a:gridCol>
                <a:gridCol w="1019177">
                  <a:extLst>
                    <a:ext uri="{9D8B030D-6E8A-4147-A177-3AD203B41FA5}">
                      <a16:colId xmlns:a16="http://schemas.microsoft.com/office/drawing/2014/main" val="3823334286"/>
                    </a:ext>
                  </a:extLst>
                </a:gridCol>
                <a:gridCol w="1019177">
                  <a:extLst>
                    <a:ext uri="{9D8B030D-6E8A-4147-A177-3AD203B41FA5}">
                      <a16:colId xmlns:a16="http://schemas.microsoft.com/office/drawing/2014/main" val="2614860940"/>
                    </a:ext>
                  </a:extLst>
                </a:gridCol>
                <a:gridCol w="1019177">
                  <a:extLst>
                    <a:ext uri="{9D8B030D-6E8A-4147-A177-3AD203B41FA5}">
                      <a16:colId xmlns:a16="http://schemas.microsoft.com/office/drawing/2014/main" val="2421441983"/>
                    </a:ext>
                  </a:extLst>
                </a:gridCol>
                <a:gridCol w="1019177">
                  <a:extLst>
                    <a:ext uri="{9D8B030D-6E8A-4147-A177-3AD203B41FA5}">
                      <a16:colId xmlns:a16="http://schemas.microsoft.com/office/drawing/2014/main" val="2698693314"/>
                    </a:ext>
                  </a:extLst>
                </a:gridCol>
              </a:tblGrid>
              <a:tr h="370840">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rgbClr val="00B050"/>
                          </a:solidFill>
                        </a:rPr>
                        <a:t>2015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dirty="0"/>
                        <a:t>2021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dirty="0"/>
                        <a:t>2023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dirty="0"/>
                        <a:t>2025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a:t>2027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8168653"/>
                  </a:ext>
                </a:extLst>
              </a:tr>
            </a:tbl>
          </a:graphicData>
        </a:graphic>
      </p:graphicFrame>
      <p:sp>
        <p:nvSpPr>
          <p:cNvPr id="19" name="Rectangle 18">
            <a:extLst>
              <a:ext uri="{FF2B5EF4-FFF2-40B4-BE49-F238E27FC236}">
                <a16:creationId xmlns:a16="http://schemas.microsoft.com/office/drawing/2014/main" id="{B386FEF3-675D-B7B1-3390-BC3CE252597A}"/>
              </a:ext>
            </a:extLst>
          </p:cNvPr>
          <p:cNvSpPr/>
          <p:nvPr/>
        </p:nvSpPr>
        <p:spPr>
          <a:xfrm>
            <a:off x="6196041" y="2324042"/>
            <a:ext cx="2559834" cy="954107"/>
          </a:xfrm>
          <a:prstGeom prst="rect">
            <a:avLst/>
          </a:prstGeom>
        </p:spPr>
        <p:txBody>
          <a:bodyPr wrap="square">
            <a:spAutoFit/>
          </a:bodyPr>
          <a:lstStyle/>
          <a:p>
            <a:r>
              <a:rPr lang="en-GB" sz="1400" b="1" dirty="0"/>
              <a:t>Adoption of the GGA framework</a:t>
            </a:r>
          </a:p>
          <a:p>
            <a:r>
              <a:rPr lang="en-GB" sz="1400" b="1" dirty="0">
                <a:solidFill>
                  <a:srgbClr val="0070C0"/>
                </a:solidFill>
              </a:rPr>
              <a:t>Launch of two-year work programme on indicators </a:t>
            </a:r>
            <a:endParaRPr lang="en-US" sz="1400" b="1" dirty="0">
              <a:solidFill>
                <a:srgbClr val="0070C0"/>
              </a:solidFill>
            </a:endParaRPr>
          </a:p>
        </p:txBody>
      </p:sp>
      <p:cxnSp>
        <p:nvCxnSpPr>
          <p:cNvPr id="21" name="Straight Connector 20">
            <a:extLst>
              <a:ext uri="{FF2B5EF4-FFF2-40B4-BE49-F238E27FC236}">
                <a16:creationId xmlns:a16="http://schemas.microsoft.com/office/drawing/2014/main" id="{BA71FA6B-59CB-5A9B-0D6D-353D1B615B9B}"/>
              </a:ext>
            </a:extLst>
          </p:cNvPr>
          <p:cNvCxnSpPr/>
          <p:nvPr/>
        </p:nvCxnSpPr>
        <p:spPr>
          <a:xfrm flipV="1">
            <a:off x="9947314" y="3683424"/>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9D14C40-8D95-2D81-87B1-89B44241E721}"/>
              </a:ext>
            </a:extLst>
          </p:cNvPr>
          <p:cNvCxnSpPr/>
          <p:nvPr/>
        </p:nvCxnSpPr>
        <p:spPr>
          <a:xfrm flipV="1">
            <a:off x="9947314" y="3165209"/>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905B331-62E4-B25A-C8AB-CE6EE67B94AC}"/>
              </a:ext>
            </a:extLst>
          </p:cNvPr>
          <p:cNvCxnSpPr/>
          <p:nvPr/>
        </p:nvCxnSpPr>
        <p:spPr>
          <a:xfrm flipV="1">
            <a:off x="9945600" y="2680611"/>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AE5399B-CD35-F15F-5553-B444B86DEB36}"/>
              </a:ext>
            </a:extLst>
          </p:cNvPr>
          <p:cNvCxnSpPr/>
          <p:nvPr/>
        </p:nvCxnSpPr>
        <p:spPr>
          <a:xfrm flipV="1">
            <a:off x="11620508" y="2611265"/>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5ED851E2-8D9A-4C8E-FB77-4A93A3BEBC7E}"/>
              </a:ext>
            </a:extLst>
          </p:cNvPr>
          <p:cNvSpPr/>
          <p:nvPr/>
        </p:nvSpPr>
        <p:spPr>
          <a:xfrm>
            <a:off x="8410616" y="1704928"/>
            <a:ext cx="2020165" cy="738664"/>
          </a:xfrm>
          <a:prstGeom prst="rect">
            <a:avLst/>
          </a:prstGeom>
        </p:spPr>
        <p:txBody>
          <a:bodyPr wrap="square">
            <a:spAutoFit/>
          </a:bodyPr>
          <a:lstStyle/>
          <a:p>
            <a:r>
              <a:rPr lang="en-GB" sz="1400" b="1" dirty="0"/>
              <a:t>Adoption </a:t>
            </a:r>
            <a:r>
              <a:rPr lang="en-GB" b="1" dirty="0"/>
              <a:t>Bel</a:t>
            </a:r>
            <a:r>
              <a:rPr lang="en" altLang="zh-CN" b="1" dirty="0"/>
              <a:t>é</a:t>
            </a:r>
            <a:r>
              <a:rPr lang="en-GB" b="1" dirty="0"/>
              <a:t>m</a:t>
            </a:r>
            <a:r>
              <a:rPr lang="en-GB" sz="1400" b="1" dirty="0"/>
              <a:t> Adaptation Indicators </a:t>
            </a:r>
          </a:p>
          <a:p>
            <a:r>
              <a:rPr lang="en-GB" b="1" dirty="0">
                <a:solidFill>
                  <a:srgbClr val="0070C0"/>
                </a:solidFill>
              </a:rPr>
              <a:t>Bel</a:t>
            </a:r>
            <a:r>
              <a:rPr lang="en" altLang="zh-CN" b="1" dirty="0">
                <a:solidFill>
                  <a:srgbClr val="0070C0"/>
                </a:solidFill>
              </a:rPr>
              <a:t>é</a:t>
            </a:r>
            <a:r>
              <a:rPr lang="en-GB" b="1" dirty="0">
                <a:solidFill>
                  <a:srgbClr val="0070C0"/>
                </a:solidFill>
              </a:rPr>
              <a:t>m </a:t>
            </a:r>
            <a:r>
              <a:rPr lang="en-GB" sz="1400" b="1" dirty="0">
                <a:solidFill>
                  <a:srgbClr val="0070C0"/>
                </a:solidFill>
              </a:rPr>
              <a:t>Addis Vision</a:t>
            </a:r>
            <a:endParaRPr lang="en-US" sz="1400" b="1" dirty="0">
              <a:solidFill>
                <a:srgbClr val="0070C0"/>
              </a:solidFill>
            </a:endParaRPr>
          </a:p>
        </p:txBody>
      </p:sp>
      <p:cxnSp>
        <p:nvCxnSpPr>
          <p:cNvPr id="31" name="Straight Connector 30">
            <a:extLst>
              <a:ext uri="{FF2B5EF4-FFF2-40B4-BE49-F238E27FC236}">
                <a16:creationId xmlns:a16="http://schemas.microsoft.com/office/drawing/2014/main" id="{997D749F-279B-7BD3-A1ED-A6A28469555F}"/>
              </a:ext>
            </a:extLst>
          </p:cNvPr>
          <p:cNvCxnSpPr/>
          <p:nvPr/>
        </p:nvCxnSpPr>
        <p:spPr>
          <a:xfrm flipV="1">
            <a:off x="11616872" y="2060736"/>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7C43D4AE-847B-C19E-5D8E-47FFBA7FC85F}"/>
              </a:ext>
            </a:extLst>
          </p:cNvPr>
          <p:cNvCxnSpPr/>
          <p:nvPr/>
        </p:nvCxnSpPr>
        <p:spPr>
          <a:xfrm flipV="1">
            <a:off x="8411103" y="3727869"/>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FA883F0A-3FBE-DBD4-FCCA-C027D93D49A2}"/>
              </a:ext>
            </a:extLst>
          </p:cNvPr>
          <p:cNvCxnSpPr/>
          <p:nvPr/>
        </p:nvCxnSpPr>
        <p:spPr>
          <a:xfrm flipV="1">
            <a:off x="8410617" y="3202623"/>
            <a:ext cx="0" cy="429431"/>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F1F71C36-C411-D84F-A43A-D1FA54C89A80}"/>
              </a:ext>
            </a:extLst>
          </p:cNvPr>
          <p:cNvSpPr/>
          <p:nvPr/>
        </p:nvSpPr>
        <p:spPr>
          <a:xfrm>
            <a:off x="10430781" y="1466769"/>
            <a:ext cx="2020165" cy="307777"/>
          </a:xfrm>
          <a:prstGeom prst="rect">
            <a:avLst/>
          </a:prstGeom>
        </p:spPr>
        <p:txBody>
          <a:bodyPr wrap="square">
            <a:spAutoFit/>
          </a:bodyPr>
          <a:lstStyle/>
          <a:p>
            <a:r>
              <a:rPr lang="en-GB" sz="1400" b="1" dirty="0"/>
              <a:t>Guidance at CMA 9</a:t>
            </a:r>
            <a:endParaRPr lang="en-US" sz="1400" b="1" dirty="0">
              <a:solidFill>
                <a:srgbClr val="0070C0"/>
              </a:solidFill>
            </a:endParaRPr>
          </a:p>
        </p:txBody>
      </p:sp>
    </p:spTree>
    <p:extLst>
      <p:ext uri="{BB962C8B-B14F-4D97-AF65-F5344CB8AC3E}">
        <p14:creationId xmlns:p14="http://schemas.microsoft.com/office/powerpoint/2010/main" val="460664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EE0C36-E992-A45B-B7A8-AEF57AEF609E}"/>
              </a:ext>
            </a:extLst>
          </p:cNvPr>
          <p:cNvSpPr>
            <a:spLocks noGrp="1"/>
          </p:cNvSpPr>
          <p:nvPr>
            <p:ph type="title"/>
          </p:nvPr>
        </p:nvSpPr>
        <p:spPr/>
        <p:txBody>
          <a:bodyPr/>
          <a:lstStyle/>
          <a:p>
            <a:r>
              <a:rPr lang="en-US" dirty="0"/>
              <a:t>Understanding GGA</a:t>
            </a:r>
            <a:br>
              <a:rPr lang="en-US" dirty="0"/>
            </a:br>
            <a:endParaRPr lang="en-US" dirty="0"/>
          </a:p>
        </p:txBody>
      </p:sp>
      <p:sp>
        <p:nvSpPr>
          <p:cNvPr id="4" name="Rectangle: Rounded Corners 3">
            <a:extLst>
              <a:ext uri="{FF2B5EF4-FFF2-40B4-BE49-F238E27FC236}">
                <a16:creationId xmlns:a16="http://schemas.microsoft.com/office/drawing/2014/main" id="{B81C3DD6-F104-659C-6400-CF0EB65AFA83}"/>
              </a:ext>
            </a:extLst>
          </p:cNvPr>
          <p:cNvSpPr/>
          <p:nvPr/>
        </p:nvSpPr>
        <p:spPr>
          <a:xfrm>
            <a:off x="208881" y="3984932"/>
            <a:ext cx="10909301" cy="1465975"/>
          </a:xfrm>
          <a:prstGeom prst="roundRect">
            <a:avLst>
              <a:gd name="adj" fmla="val 12769"/>
            </a:avLst>
          </a:prstGeom>
          <a:solidFill>
            <a:schemeClr val="bg1"/>
          </a:solidFill>
          <a:ln>
            <a:noFill/>
          </a:ln>
          <a:effectLst>
            <a:outerShdw blurRad="279400" sx="102000" sy="102000" algn="ctr" rotWithShape="0">
              <a:srgbClr val="7868E6">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7E1FD620-3E30-EA34-AD45-E7ADA8214F29}"/>
              </a:ext>
            </a:extLst>
          </p:cNvPr>
          <p:cNvSpPr txBox="1"/>
          <p:nvPr/>
        </p:nvSpPr>
        <p:spPr>
          <a:xfrm>
            <a:off x="3506383" y="4170454"/>
            <a:ext cx="1080000" cy="2769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FOOD &amp; AGRICULTURE</a:t>
            </a:r>
          </a:p>
        </p:txBody>
      </p:sp>
      <p:sp>
        <p:nvSpPr>
          <p:cNvPr id="6" name="TextBox 5">
            <a:extLst>
              <a:ext uri="{FF2B5EF4-FFF2-40B4-BE49-F238E27FC236}">
                <a16:creationId xmlns:a16="http://schemas.microsoft.com/office/drawing/2014/main" id="{D9BEFFD5-952E-E8E7-771E-5AD8DC12A1EB}"/>
              </a:ext>
            </a:extLst>
          </p:cNvPr>
          <p:cNvSpPr txBox="1"/>
          <p:nvPr/>
        </p:nvSpPr>
        <p:spPr>
          <a:xfrm>
            <a:off x="4767805" y="4308954"/>
            <a:ext cx="1080000" cy="1384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HEALTH</a:t>
            </a:r>
          </a:p>
        </p:txBody>
      </p:sp>
      <p:sp>
        <p:nvSpPr>
          <p:cNvPr id="7" name="TextBox 6">
            <a:extLst>
              <a:ext uri="{FF2B5EF4-FFF2-40B4-BE49-F238E27FC236}">
                <a16:creationId xmlns:a16="http://schemas.microsoft.com/office/drawing/2014/main" id="{DB41DE01-0631-4430-39D0-E440BA48FE9A}"/>
              </a:ext>
            </a:extLst>
          </p:cNvPr>
          <p:cNvSpPr txBox="1"/>
          <p:nvPr/>
        </p:nvSpPr>
        <p:spPr>
          <a:xfrm>
            <a:off x="2244961" y="4170454"/>
            <a:ext cx="1080000" cy="2769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WATER &amp; SANITATION</a:t>
            </a:r>
          </a:p>
        </p:txBody>
      </p:sp>
      <p:sp>
        <p:nvSpPr>
          <p:cNvPr id="8" name="TextBox 7">
            <a:extLst>
              <a:ext uri="{FF2B5EF4-FFF2-40B4-BE49-F238E27FC236}">
                <a16:creationId xmlns:a16="http://schemas.microsoft.com/office/drawing/2014/main" id="{80C6DB77-BE01-51EF-BBA3-95452F9B9609}"/>
              </a:ext>
            </a:extLst>
          </p:cNvPr>
          <p:cNvSpPr txBox="1"/>
          <p:nvPr/>
        </p:nvSpPr>
        <p:spPr>
          <a:xfrm>
            <a:off x="6029227" y="4308954"/>
            <a:ext cx="1080000" cy="1384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ECOSYSTEMS</a:t>
            </a:r>
          </a:p>
        </p:txBody>
      </p:sp>
      <p:sp>
        <p:nvSpPr>
          <p:cNvPr id="9" name="TextBox 8">
            <a:extLst>
              <a:ext uri="{FF2B5EF4-FFF2-40B4-BE49-F238E27FC236}">
                <a16:creationId xmlns:a16="http://schemas.microsoft.com/office/drawing/2014/main" id="{AE6C7F7C-A49C-07D3-5D7A-5A65386EE825}"/>
              </a:ext>
            </a:extLst>
          </p:cNvPr>
          <p:cNvSpPr txBox="1"/>
          <p:nvPr/>
        </p:nvSpPr>
        <p:spPr>
          <a:xfrm>
            <a:off x="7290649" y="4170454"/>
            <a:ext cx="1080000" cy="2769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INFRA</a:t>
            </a:r>
            <a:r>
              <a:rPr lang="en-US" sz="900" b="1" dirty="0">
                <a:solidFill>
                  <a:schemeClr val="accent1"/>
                </a:solidFill>
                <a:latin typeface="Avenir Next LT Pro" panose="020B0504020202020204" pitchFamily="34" charset="77"/>
              </a:rPr>
              <a:t>-</a:t>
            </a:r>
            <a:r>
              <a:rPr lang="en-NP" sz="900" b="1" dirty="0">
                <a:solidFill>
                  <a:schemeClr val="accent1"/>
                </a:solidFill>
                <a:latin typeface="Avenir Next LT Pro" panose="020B0504020202020204" pitchFamily="34" charset="77"/>
              </a:rPr>
              <a:t>STRUCTURES</a:t>
            </a:r>
          </a:p>
        </p:txBody>
      </p:sp>
      <p:sp>
        <p:nvSpPr>
          <p:cNvPr id="10" name="TextBox 9">
            <a:extLst>
              <a:ext uri="{FF2B5EF4-FFF2-40B4-BE49-F238E27FC236}">
                <a16:creationId xmlns:a16="http://schemas.microsoft.com/office/drawing/2014/main" id="{4499041B-146D-2550-C9F8-F0D652595214}"/>
              </a:ext>
            </a:extLst>
          </p:cNvPr>
          <p:cNvSpPr txBox="1"/>
          <p:nvPr/>
        </p:nvSpPr>
        <p:spPr>
          <a:xfrm>
            <a:off x="8552071" y="4308954"/>
            <a:ext cx="1080000" cy="1384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LIVELIHOODS</a:t>
            </a:r>
          </a:p>
        </p:txBody>
      </p:sp>
      <p:sp>
        <p:nvSpPr>
          <p:cNvPr id="11" name="TextBox 10">
            <a:extLst>
              <a:ext uri="{FF2B5EF4-FFF2-40B4-BE49-F238E27FC236}">
                <a16:creationId xmlns:a16="http://schemas.microsoft.com/office/drawing/2014/main" id="{223411A6-8513-B42C-45D7-E1FA07AF4D76}"/>
              </a:ext>
            </a:extLst>
          </p:cNvPr>
          <p:cNvSpPr txBox="1"/>
          <p:nvPr/>
        </p:nvSpPr>
        <p:spPr>
          <a:xfrm>
            <a:off x="9813494" y="4170454"/>
            <a:ext cx="1080000" cy="276999"/>
          </a:xfrm>
          <a:prstGeom prst="rect">
            <a:avLst/>
          </a:prstGeom>
          <a:noFill/>
          <a:effectLst/>
        </p:spPr>
        <p:txBody>
          <a:bodyPr wrap="square" lIns="0" tIns="0" rIns="0" bIns="0" rtlCol="0">
            <a:spAutoFit/>
          </a:bodyPr>
          <a:lstStyle/>
          <a:p>
            <a:r>
              <a:rPr lang="en-NP" sz="900" b="1" dirty="0">
                <a:solidFill>
                  <a:schemeClr val="accent1"/>
                </a:solidFill>
                <a:latin typeface="Avenir Next LT Pro" panose="020B0504020202020204" pitchFamily="34" charset="77"/>
              </a:rPr>
              <a:t>CULTURAL</a:t>
            </a:r>
            <a:r>
              <a:rPr lang="en-US" sz="900" b="1" dirty="0">
                <a:solidFill>
                  <a:schemeClr val="accent1"/>
                </a:solidFill>
                <a:latin typeface="Avenir Next LT Pro" panose="020B0504020202020204" pitchFamily="34" charset="77"/>
              </a:rPr>
              <a:t> </a:t>
            </a:r>
            <a:r>
              <a:rPr lang="en-NP" sz="900" b="1" dirty="0">
                <a:solidFill>
                  <a:schemeClr val="accent1"/>
                </a:solidFill>
                <a:latin typeface="Avenir Next LT Pro" panose="020B0504020202020204" pitchFamily="34" charset="77"/>
              </a:rPr>
              <a:t>HERITAGE</a:t>
            </a:r>
          </a:p>
        </p:txBody>
      </p:sp>
      <p:sp>
        <p:nvSpPr>
          <p:cNvPr id="12" name="Rectangle: Rounded Corners 11">
            <a:extLst>
              <a:ext uri="{FF2B5EF4-FFF2-40B4-BE49-F238E27FC236}">
                <a16:creationId xmlns:a16="http://schemas.microsoft.com/office/drawing/2014/main" id="{8C423C44-C21B-E121-003C-3482356D23E1}"/>
              </a:ext>
            </a:extLst>
          </p:cNvPr>
          <p:cNvSpPr/>
          <p:nvPr/>
        </p:nvSpPr>
        <p:spPr>
          <a:xfrm>
            <a:off x="180307" y="3984932"/>
            <a:ext cx="1868542" cy="1465975"/>
          </a:xfrm>
          <a:prstGeom prst="roundRect">
            <a:avLst>
              <a:gd name="adj" fmla="val 1276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TextBox 12">
            <a:extLst>
              <a:ext uri="{FF2B5EF4-FFF2-40B4-BE49-F238E27FC236}">
                <a16:creationId xmlns:a16="http://schemas.microsoft.com/office/drawing/2014/main" id="{0D813CB0-9E2A-8EA9-36BD-7F5FF3A7A148}"/>
              </a:ext>
            </a:extLst>
          </p:cNvPr>
          <p:cNvSpPr txBox="1"/>
          <p:nvPr/>
        </p:nvSpPr>
        <p:spPr>
          <a:xfrm>
            <a:off x="487728" y="4532921"/>
            <a:ext cx="1368000" cy="276999"/>
          </a:xfrm>
          <a:prstGeom prst="rect">
            <a:avLst/>
          </a:prstGeom>
          <a:noFill/>
        </p:spPr>
        <p:txBody>
          <a:bodyPr wrap="square" lIns="0" tIns="0" rIns="0" bIns="0">
            <a:spAutoFit/>
          </a:bodyPr>
          <a:lstStyle/>
          <a:p>
            <a:pPr defTabSz="725759"/>
            <a:r>
              <a:rPr lang="en-US" b="1" dirty="0">
                <a:solidFill>
                  <a:schemeClr val="bg1"/>
                </a:solidFill>
                <a:latin typeface="+mj-lt"/>
              </a:rPr>
              <a:t>TARGETS</a:t>
            </a:r>
            <a:endParaRPr lang="en-NP" b="1" dirty="0">
              <a:solidFill>
                <a:schemeClr val="bg1"/>
              </a:solidFill>
              <a:latin typeface="+mj-lt"/>
            </a:endParaRPr>
          </a:p>
        </p:txBody>
      </p:sp>
      <p:cxnSp>
        <p:nvCxnSpPr>
          <p:cNvPr id="14" name="Straight Connector 13">
            <a:extLst>
              <a:ext uri="{FF2B5EF4-FFF2-40B4-BE49-F238E27FC236}">
                <a16:creationId xmlns:a16="http://schemas.microsoft.com/office/drawing/2014/main" id="{F272E864-CAFD-1DC9-C9E6-1EACAD8C2D3A}"/>
              </a:ext>
            </a:extLst>
          </p:cNvPr>
          <p:cNvCxnSpPr>
            <a:cxnSpLocks/>
          </p:cNvCxnSpPr>
          <p:nvPr/>
        </p:nvCxnSpPr>
        <p:spPr>
          <a:xfrm>
            <a:off x="2244961"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7326B7A-A99A-E4D8-F121-ECC44BF4F965}"/>
              </a:ext>
            </a:extLst>
          </p:cNvPr>
          <p:cNvCxnSpPr>
            <a:cxnSpLocks/>
          </p:cNvCxnSpPr>
          <p:nvPr/>
        </p:nvCxnSpPr>
        <p:spPr>
          <a:xfrm>
            <a:off x="3506383"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3F5BC34-E225-09D0-EBA6-D85FDDD1B25F}"/>
              </a:ext>
            </a:extLst>
          </p:cNvPr>
          <p:cNvCxnSpPr>
            <a:cxnSpLocks/>
          </p:cNvCxnSpPr>
          <p:nvPr/>
        </p:nvCxnSpPr>
        <p:spPr>
          <a:xfrm>
            <a:off x="4767805"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9B055D8-6254-F935-3EBB-77D87D1D6348}"/>
              </a:ext>
            </a:extLst>
          </p:cNvPr>
          <p:cNvCxnSpPr>
            <a:cxnSpLocks/>
          </p:cNvCxnSpPr>
          <p:nvPr/>
        </p:nvCxnSpPr>
        <p:spPr>
          <a:xfrm>
            <a:off x="6029227"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26E8221-2423-8380-63D6-92AE7D0AB5D9}"/>
              </a:ext>
            </a:extLst>
          </p:cNvPr>
          <p:cNvCxnSpPr>
            <a:cxnSpLocks/>
          </p:cNvCxnSpPr>
          <p:nvPr/>
        </p:nvCxnSpPr>
        <p:spPr>
          <a:xfrm>
            <a:off x="7290649"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A391014-4DF6-6589-FB27-BD4C25E82FB8}"/>
              </a:ext>
            </a:extLst>
          </p:cNvPr>
          <p:cNvCxnSpPr>
            <a:cxnSpLocks/>
          </p:cNvCxnSpPr>
          <p:nvPr/>
        </p:nvCxnSpPr>
        <p:spPr>
          <a:xfrm>
            <a:off x="8552071" y="4511331"/>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CAF48BB-1D57-0A2F-FACF-BBA3E47845A0}"/>
              </a:ext>
            </a:extLst>
          </p:cNvPr>
          <p:cNvCxnSpPr>
            <a:cxnSpLocks/>
          </p:cNvCxnSpPr>
          <p:nvPr/>
        </p:nvCxnSpPr>
        <p:spPr>
          <a:xfrm>
            <a:off x="9813494" y="4511331"/>
            <a:ext cx="1080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C7D48A7-B02F-9C6E-C3A6-2DEB8F9F739B}"/>
              </a:ext>
            </a:extLst>
          </p:cNvPr>
          <p:cNvSpPr txBox="1"/>
          <p:nvPr/>
        </p:nvSpPr>
        <p:spPr>
          <a:xfrm>
            <a:off x="569723" y="2087474"/>
            <a:ext cx="1368000" cy="170944"/>
          </a:xfrm>
          <a:prstGeom prst="rect">
            <a:avLst/>
          </a:prstGeom>
          <a:noFill/>
        </p:spPr>
        <p:txBody>
          <a:bodyPr wrap="square" lIns="0" tIns="0" rIns="0" bIns="0">
            <a:spAutoFit/>
          </a:bodyPr>
          <a:lstStyle/>
          <a:p>
            <a:pPr defTabSz="725759"/>
            <a:r>
              <a:rPr lang="en-US" sz="1111" b="1" dirty="0">
                <a:solidFill>
                  <a:schemeClr val="bg1"/>
                </a:solidFill>
                <a:latin typeface="+mj-lt"/>
              </a:rPr>
              <a:t>GOAL</a:t>
            </a:r>
            <a:endParaRPr lang="en-NP" sz="1111" b="1" dirty="0">
              <a:solidFill>
                <a:schemeClr val="bg1"/>
              </a:solidFill>
              <a:latin typeface="+mj-lt"/>
            </a:endParaRPr>
          </a:p>
        </p:txBody>
      </p:sp>
      <p:sp>
        <p:nvSpPr>
          <p:cNvPr id="22" name="Rectangle: Rounded Corners 21">
            <a:extLst>
              <a:ext uri="{FF2B5EF4-FFF2-40B4-BE49-F238E27FC236}">
                <a16:creationId xmlns:a16="http://schemas.microsoft.com/office/drawing/2014/main" id="{D632C8B1-77A7-D1D1-89CE-0C32A63BD1C5}"/>
              </a:ext>
            </a:extLst>
          </p:cNvPr>
          <p:cNvSpPr/>
          <p:nvPr/>
        </p:nvSpPr>
        <p:spPr>
          <a:xfrm>
            <a:off x="157907" y="1193414"/>
            <a:ext cx="10909301" cy="976787"/>
          </a:xfrm>
          <a:prstGeom prst="roundRect">
            <a:avLst>
              <a:gd name="adj" fmla="val 12769"/>
            </a:avLst>
          </a:prstGeom>
          <a:solidFill>
            <a:schemeClr val="bg1"/>
          </a:solidFill>
          <a:ln>
            <a:noFill/>
          </a:ln>
          <a:effectLst>
            <a:outerShdw blurRad="279400" sx="102000" sy="102000" algn="ctr" rotWithShape="0">
              <a:srgbClr val="7868E6">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a:endParaRPr>
          </a:p>
        </p:txBody>
      </p:sp>
      <p:sp>
        <p:nvSpPr>
          <p:cNvPr id="23" name="Rectangle: Rounded Corners 22">
            <a:extLst>
              <a:ext uri="{FF2B5EF4-FFF2-40B4-BE49-F238E27FC236}">
                <a16:creationId xmlns:a16="http://schemas.microsoft.com/office/drawing/2014/main" id="{0B1B9758-DAB1-695D-F5A7-48DC4C5C5862}"/>
              </a:ext>
            </a:extLst>
          </p:cNvPr>
          <p:cNvSpPr/>
          <p:nvPr/>
        </p:nvSpPr>
        <p:spPr>
          <a:xfrm>
            <a:off x="157907" y="1195836"/>
            <a:ext cx="1868542" cy="976787"/>
          </a:xfrm>
          <a:prstGeom prst="roundRect">
            <a:avLst>
              <a:gd name="adj" fmla="val 1276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TextBox 23">
            <a:extLst>
              <a:ext uri="{FF2B5EF4-FFF2-40B4-BE49-F238E27FC236}">
                <a16:creationId xmlns:a16="http://schemas.microsoft.com/office/drawing/2014/main" id="{D6E0AE25-7EDE-74DE-9773-548164F50FD5}"/>
              </a:ext>
            </a:extLst>
          </p:cNvPr>
          <p:cNvSpPr txBox="1"/>
          <p:nvPr/>
        </p:nvSpPr>
        <p:spPr>
          <a:xfrm>
            <a:off x="608203" y="1539196"/>
            <a:ext cx="1368000" cy="307777"/>
          </a:xfrm>
          <a:prstGeom prst="rect">
            <a:avLst/>
          </a:prstGeom>
          <a:noFill/>
        </p:spPr>
        <p:txBody>
          <a:bodyPr wrap="square" lIns="0" tIns="0" rIns="0" bIns="0">
            <a:spAutoFit/>
          </a:bodyPr>
          <a:lstStyle/>
          <a:p>
            <a:pPr defTabSz="725759"/>
            <a:r>
              <a:rPr lang="en-US" sz="2000" b="1" dirty="0">
                <a:solidFill>
                  <a:schemeClr val="bg1"/>
                </a:solidFill>
                <a:latin typeface="+mj-lt"/>
              </a:rPr>
              <a:t>GOAL</a:t>
            </a:r>
            <a:endParaRPr lang="en-NP" sz="2000" b="1" dirty="0">
              <a:solidFill>
                <a:schemeClr val="bg1"/>
              </a:solidFill>
              <a:latin typeface="+mj-lt"/>
            </a:endParaRPr>
          </a:p>
        </p:txBody>
      </p:sp>
      <p:sp>
        <p:nvSpPr>
          <p:cNvPr id="25" name="Rectangle: Rounded Corners 24">
            <a:extLst>
              <a:ext uri="{FF2B5EF4-FFF2-40B4-BE49-F238E27FC236}">
                <a16:creationId xmlns:a16="http://schemas.microsoft.com/office/drawing/2014/main" id="{3E44BBEE-EBF8-61D6-58AF-5C16C5B0BE54}"/>
              </a:ext>
            </a:extLst>
          </p:cNvPr>
          <p:cNvSpPr/>
          <p:nvPr/>
        </p:nvSpPr>
        <p:spPr>
          <a:xfrm>
            <a:off x="157907" y="2320063"/>
            <a:ext cx="10909301" cy="1461962"/>
          </a:xfrm>
          <a:prstGeom prst="roundRect">
            <a:avLst>
              <a:gd name="adj" fmla="val 12769"/>
            </a:avLst>
          </a:prstGeom>
          <a:solidFill>
            <a:schemeClr val="bg1"/>
          </a:solidFill>
          <a:ln>
            <a:noFill/>
          </a:ln>
          <a:effectLst>
            <a:outerShdw blurRad="279400" sx="102000" sy="102000" algn="ctr" rotWithShape="0">
              <a:srgbClr val="7868E6">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latin typeface="Calibri" panose="020F0502020204030204"/>
            </a:endParaRPr>
          </a:p>
        </p:txBody>
      </p:sp>
      <p:sp>
        <p:nvSpPr>
          <p:cNvPr id="26" name="Rectangle: Rounded Corners 25">
            <a:extLst>
              <a:ext uri="{FF2B5EF4-FFF2-40B4-BE49-F238E27FC236}">
                <a16:creationId xmlns:a16="http://schemas.microsoft.com/office/drawing/2014/main" id="{1A2EF8DE-58BA-6F71-75B8-B5EBB6012BA2}"/>
              </a:ext>
            </a:extLst>
          </p:cNvPr>
          <p:cNvSpPr/>
          <p:nvPr/>
        </p:nvSpPr>
        <p:spPr>
          <a:xfrm>
            <a:off x="157907" y="2297900"/>
            <a:ext cx="1868542" cy="1506288"/>
          </a:xfrm>
          <a:prstGeom prst="roundRect">
            <a:avLst>
              <a:gd name="adj" fmla="val 1276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TextBox 26">
            <a:extLst>
              <a:ext uri="{FF2B5EF4-FFF2-40B4-BE49-F238E27FC236}">
                <a16:creationId xmlns:a16="http://schemas.microsoft.com/office/drawing/2014/main" id="{78BFA3D2-EEE3-AA2C-3938-486B0C79E097}"/>
              </a:ext>
            </a:extLst>
          </p:cNvPr>
          <p:cNvSpPr txBox="1"/>
          <p:nvPr/>
        </p:nvSpPr>
        <p:spPr>
          <a:xfrm>
            <a:off x="2262141" y="4887634"/>
            <a:ext cx="3011930" cy="138499"/>
          </a:xfrm>
          <a:prstGeom prst="rect">
            <a:avLst/>
          </a:prstGeom>
          <a:noFill/>
          <a:effectLst/>
        </p:spPr>
        <p:txBody>
          <a:bodyPr wrap="square" lIns="0" tIns="0" rIns="0" bIns="0" rtlCol="0">
            <a:spAutoFit/>
          </a:bodyPr>
          <a:lstStyle/>
          <a:p>
            <a:r>
              <a:rPr lang="en-US" sz="900" b="1" dirty="0">
                <a:solidFill>
                  <a:schemeClr val="accent1"/>
                </a:solidFill>
                <a:latin typeface="Avenir Next LT Pro" panose="020B0504020202020204" pitchFamily="34" charset="77"/>
              </a:rPr>
              <a:t>IMPACT, VULNERABILITY and RISK ASSESSMENT</a:t>
            </a:r>
            <a:endParaRPr lang="en-NP" sz="900" b="1" dirty="0">
              <a:solidFill>
                <a:schemeClr val="accent1"/>
              </a:solidFill>
              <a:latin typeface="Avenir Next LT Pro" panose="020B0504020202020204" pitchFamily="34" charset="77"/>
            </a:endParaRPr>
          </a:p>
        </p:txBody>
      </p:sp>
      <p:cxnSp>
        <p:nvCxnSpPr>
          <p:cNvPr id="28" name="Straight Connector 27">
            <a:extLst>
              <a:ext uri="{FF2B5EF4-FFF2-40B4-BE49-F238E27FC236}">
                <a16:creationId xmlns:a16="http://schemas.microsoft.com/office/drawing/2014/main" id="{98937A53-6D87-3E74-EF4B-5DF037097856}"/>
              </a:ext>
            </a:extLst>
          </p:cNvPr>
          <p:cNvCxnSpPr>
            <a:cxnSpLocks/>
          </p:cNvCxnSpPr>
          <p:nvPr/>
        </p:nvCxnSpPr>
        <p:spPr>
          <a:xfrm>
            <a:off x="2244961" y="5120210"/>
            <a:ext cx="2752885"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F04C8A3-1485-5443-68FE-ED7E95CAD5D1}"/>
              </a:ext>
            </a:extLst>
          </p:cNvPr>
          <p:cNvSpPr txBox="1"/>
          <p:nvPr/>
        </p:nvSpPr>
        <p:spPr>
          <a:xfrm>
            <a:off x="2080768" y="2403412"/>
            <a:ext cx="9004546" cy="1431161"/>
          </a:xfrm>
          <a:prstGeom prst="rect">
            <a:avLst/>
          </a:prstGeom>
          <a:noFill/>
          <a:effectLst/>
        </p:spPr>
        <p:txBody>
          <a:bodyPr wrap="square" lIns="0" tIns="0" rIns="0" bIns="0" rtlCol="0">
            <a:spAutoFit/>
          </a:bodyPr>
          <a:lstStyle/>
          <a:p>
            <a:r>
              <a:rPr lang="en-US" sz="1200" b="1" dirty="0">
                <a:solidFill>
                  <a:schemeClr val="accent1"/>
                </a:solidFill>
                <a:latin typeface="Avenir Next LT Pro" panose="020B0504020202020204" pitchFamily="34" charset="77"/>
              </a:rPr>
              <a:t>The UAE Framework for Global Climate Resilience should guide and strengthen efforts, including long-term transformational and incremental adaptation, towards reducing vulnerability and enhancing adaptive capacity and resilience, as well as the collective well-being of all people, the protection of livelihoods and economies, and the preservation and regeneration of nature, for current and future generations, in the context of the temperature goal referred to in Article 2 of the Paris Agreement; should be inclusive in terms of adaptation approaches; and should take into account the best available science and the worldviews and values of Indigenous Peoples, to support the achievement of the GGA</a:t>
            </a:r>
          </a:p>
          <a:p>
            <a:endParaRPr lang="en-NP" sz="900" b="1" dirty="0">
              <a:solidFill>
                <a:schemeClr val="accent1"/>
              </a:solidFill>
              <a:latin typeface="Avenir Next LT Pro" panose="020B0504020202020204" pitchFamily="34" charset="77"/>
            </a:endParaRPr>
          </a:p>
        </p:txBody>
      </p:sp>
      <p:sp>
        <p:nvSpPr>
          <p:cNvPr id="30" name="TextBox 29">
            <a:extLst>
              <a:ext uri="{FF2B5EF4-FFF2-40B4-BE49-F238E27FC236}">
                <a16:creationId xmlns:a16="http://schemas.microsoft.com/office/drawing/2014/main" id="{90B9AA04-671C-8417-450D-03C8C97D2AC4}"/>
              </a:ext>
            </a:extLst>
          </p:cNvPr>
          <p:cNvSpPr txBox="1"/>
          <p:nvPr/>
        </p:nvSpPr>
        <p:spPr>
          <a:xfrm>
            <a:off x="398273" y="2879643"/>
            <a:ext cx="1368000" cy="276999"/>
          </a:xfrm>
          <a:prstGeom prst="rect">
            <a:avLst/>
          </a:prstGeom>
          <a:noFill/>
        </p:spPr>
        <p:txBody>
          <a:bodyPr wrap="square" lIns="0" tIns="0" rIns="0" bIns="0">
            <a:spAutoFit/>
          </a:bodyPr>
          <a:lstStyle/>
          <a:p>
            <a:pPr defTabSz="725759"/>
            <a:r>
              <a:rPr lang="en-US" b="1" dirty="0">
                <a:solidFill>
                  <a:schemeClr val="bg1"/>
                </a:solidFill>
                <a:latin typeface="+mj-lt"/>
              </a:rPr>
              <a:t>OBJECTIVES</a:t>
            </a:r>
            <a:endParaRPr lang="en-NP" b="1" dirty="0">
              <a:solidFill>
                <a:schemeClr val="bg1"/>
              </a:solidFill>
              <a:latin typeface="+mj-lt"/>
            </a:endParaRPr>
          </a:p>
        </p:txBody>
      </p:sp>
      <p:sp>
        <p:nvSpPr>
          <p:cNvPr id="31" name="Rectangle: Rounded Corners 30">
            <a:extLst>
              <a:ext uri="{FF2B5EF4-FFF2-40B4-BE49-F238E27FC236}">
                <a16:creationId xmlns:a16="http://schemas.microsoft.com/office/drawing/2014/main" id="{FED7BE03-E9A8-CC20-0C54-8DABA40FFBB0}"/>
              </a:ext>
            </a:extLst>
          </p:cNvPr>
          <p:cNvSpPr/>
          <p:nvPr/>
        </p:nvSpPr>
        <p:spPr>
          <a:xfrm>
            <a:off x="188723" y="5653814"/>
            <a:ext cx="10909301" cy="813662"/>
          </a:xfrm>
          <a:prstGeom prst="roundRect">
            <a:avLst>
              <a:gd name="adj" fmla="val 12769"/>
            </a:avLst>
          </a:prstGeom>
          <a:solidFill>
            <a:schemeClr val="bg1"/>
          </a:solidFill>
          <a:ln>
            <a:noFill/>
          </a:ln>
          <a:effectLst>
            <a:outerShdw blurRad="279400" sx="102000" sy="102000" algn="ctr" rotWithShape="0">
              <a:srgbClr val="7868E6">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latin typeface="Calibri" panose="020F0502020204030204"/>
            </a:endParaRPr>
          </a:p>
        </p:txBody>
      </p:sp>
      <p:sp>
        <p:nvSpPr>
          <p:cNvPr id="32" name="Rectangle: Rounded Corners 31">
            <a:extLst>
              <a:ext uri="{FF2B5EF4-FFF2-40B4-BE49-F238E27FC236}">
                <a16:creationId xmlns:a16="http://schemas.microsoft.com/office/drawing/2014/main" id="{50EEC3E8-98EA-F34A-BA08-024D263F6801}"/>
              </a:ext>
            </a:extLst>
          </p:cNvPr>
          <p:cNvSpPr/>
          <p:nvPr/>
        </p:nvSpPr>
        <p:spPr>
          <a:xfrm>
            <a:off x="186482" y="5631651"/>
            <a:ext cx="1868542" cy="835826"/>
          </a:xfrm>
          <a:prstGeom prst="roundRect">
            <a:avLst>
              <a:gd name="adj" fmla="val 12769"/>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TextBox 32">
            <a:extLst>
              <a:ext uri="{FF2B5EF4-FFF2-40B4-BE49-F238E27FC236}">
                <a16:creationId xmlns:a16="http://schemas.microsoft.com/office/drawing/2014/main" id="{51029272-40EA-FA6D-1282-4B4C823E2DF2}"/>
              </a:ext>
            </a:extLst>
          </p:cNvPr>
          <p:cNvSpPr txBox="1"/>
          <p:nvPr/>
        </p:nvSpPr>
        <p:spPr>
          <a:xfrm>
            <a:off x="2113636" y="5823985"/>
            <a:ext cx="9004546" cy="245837"/>
          </a:xfrm>
          <a:prstGeom prst="rect">
            <a:avLst/>
          </a:prstGeom>
          <a:noFill/>
          <a:effectLst/>
        </p:spPr>
        <p:txBody>
          <a:bodyPr wrap="square" lIns="0" tIns="0" rIns="0" bIns="0" rtlCol="0">
            <a:spAutoFit/>
          </a:bodyPr>
          <a:lstStyle/>
          <a:p>
            <a:pPr>
              <a:lnSpc>
                <a:spcPct val="150000"/>
              </a:lnSpc>
            </a:pPr>
            <a:r>
              <a:rPr lang="en-US" sz="1200" b="1" dirty="0">
                <a:solidFill>
                  <a:schemeClr val="accent1"/>
                </a:solidFill>
                <a:latin typeface="Avenir Next LT Pro" panose="020B0504020202020204" pitchFamily="34" charset="77"/>
              </a:rPr>
              <a:t>Bel</a:t>
            </a:r>
            <a:r>
              <a:rPr lang="en" altLang="zh-CN" sz="1200" b="1" dirty="0">
                <a:solidFill>
                  <a:schemeClr val="accent1"/>
                </a:solidFill>
                <a:latin typeface="Avenir Next LT Pro" panose="020B0504020202020204" pitchFamily="34" charset="77"/>
              </a:rPr>
              <a:t>é</a:t>
            </a:r>
            <a:r>
              <a:rPr lang="en-US" sz="1200" b="1" dirty="0">
                <a:solidFill>
                  <a:schemeClr val="accent1"/>
                </a:solidFill>
                <a:latin typeface="Avenir Next LT Pro" panose="020B0504020202020204" pitchFamily="34" charset="77"/>
              </a:rPr>
              <a:t>m Adaptation Indicators =  59</a:t>
            </a:r>
            <a:endParaRPr lang="en-NP" sz="1200" b="1" dirty="0">
              <a:solidFill>
                <a:schemeClr val="accent1"/>
              </a:solidFill>
              <a:latin typeface="Avenir Next LT Pro" panose="020B0504020202020204" pitchFamily="34" charset="77"/>
            </a:endParaRPr>
          </a:p>
        </p:txBody>
      </p:sp>
      <p:sp>
        <p:nvSpPr>
          <p:cNvPr id="34" name="TextBox 33">
            <a:extLst>
              <a:ext uri="{FF2B5EF4-FFF2-40B4-BE49-F238E27FC236}">
                <a16:creationId xmlns:a16="http://schemas.microsoft.com/office/drawing/2014/main" id="{A91770F3-187F-8BA2-4850-30D324CDF2A9}"/>
              </a:ext>
            </a:extLst>
          </p:cNvPr>
          <p:cNvSpPr txBox="1"/>
          <p:nvPr/>
        </p:nvSpPr>
        <p:spPr>
          <a:xfrm>
            <a:off x="369698" y="5884167"/>
            <a:ext cx="1368000" cy="276999"/>
          </a:xfrm>
          <a:prstGeom prst="rect">
            <a:avLst/>
          </a:prstGeom>
          <a:noFill/>
        </p:spPr>
        <p:txBody>
          <a:bodyPr wrap="square" lIns="0" tIns="0" rIns="0" bIns="0">
            <a:spAutoFit/>
          </a:bodyPr>
          <a:lstStyle/>
          <a:p>
            <a:pPr defTabSz="725759"/>
            <a:r>
              <a:rPr lang="en-US" b="1" dirty="0">
                <a:solidFill>
                  <a:schemeClr val="bg1"/>
                </a:solidFill>
                <a:latin typeface="+mj-lt"/>
              </a:rPr>
              <a:t>INDICATORS</a:t>
            </a:r>
            <a:endParaRPr lang="en-NP" b="1" dirty="0">
              <a:solidFill>
                <a:schemeClr val="bg1"/>
              </a:solidFill>
              <a:latin typeface="+mj-lt"/>
            </a:endParaRPr>
          </a:p>
        </p:txBody>
      </p:sp>
      <p:sp>
        <p:nvSpPr>
          <p:cNvPr id="35" name="TextBox 34">
            <a:extLst>
              <a:ext uri="{FF2B5EF4-FFF2-40B4-BE49-F238E27FC236}">
                <a16:creationId xmlns:a16="http://schemas.microsoft.com/office/drawing/2014/main" id="{8DC76DEC-50E7-0797-87AF-716957567DFF}"/>
              </a:ext>
            </a:extLst>
          </p:cNvPr>
          <p:cNvSpPr txBox="1"/>
          <p:nvPr/>
        </p:nvSpPr>
        <p:spPr>
          <a:xfrm>
            <a:off x="2062662" y="1356077"/>
            <a:ext cx="9004546" cy="969496"/>
          </a:xfrm>
          <a:prstGeom prst="rect">
            <a:avLst/>
          </a:prstGeom>
          <a:noFill/>
          <a:effectLst/>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1" dirty="0">
                <a:solidFill>
                  <a:schemeClr val="accent1"/>
                </a:solidFill>
                <a:latin typeface="Avenir Next LT Pro" panose="020B0504020202020204" pitchFamily="34" charset="77"/>
              </a:rPr>
              <a:t>Enhancing adaptive capacity, strengthening resilience and reducing vulnerability to climate change, with a view to contributing to sustainable development and ensuring an adequate adaptation response in the context of the temperature goal referred to in Article 2. </a:t>
            </a:r>
          </a:p>
          <a:p>
            <a:endParaRPr lang="en-NP" sz="900" b="1" dirty="0">
              <a:solidFill>
                <a:schemeClr val="accent1"/>
              </a:solidFill>
              <a:latin typeface="Avenir Next LT Pro" panose="020B0504020202020204" pitchFamily="34" charset="77"/>
            </a:endParaRPr>
          </a:p>
        </p:txBody>
      </p:sp>
      <p:cxnSp>
        <p:nvCxnSpPr>
          <p:cNvPr id="36" name="Straight Connector 35">
            <a:extLst>
              <a:ext uri="{FF2B5EF4-FFF2-40B4-BE49-F238E27FC236}">
                <a16:creationId xmlns:a16="http://schemas.microsoft.com/office/drawing/2014/main" id="{E2663FA7-0A21-4CD4-0A76-C00A45A9B5BD}"/>
              </a:ext>
            </a:extLst>
          </p:cNvPr>
          <p:cNvCxnSpPr>
            <a:cxnSpLocks/>
          </p:cNvCxnSpPr>
          <p:nvPr/>
        </p:nvCxnSpPr>
        <p:spPr>
          <a:xfrm>
            <a:off x="5274071" y="5129735"/>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27B8093-4B3B-F455-78A7-FFD4834F2273}"/>
              </a:ext>
            </a:extLst>
          </p:cNvPr>
          <p:cNvCxnSpPr>
            <a:cxnSpLocks/>
          </p:cNvCxnSpPr>
          <p:nvPr/>
        </p:nvCxnSpPr>
        <p:spPr>
          <a:xfrm>
            <a:off x="6705055" y="5130973"/>
            <a:ext cx="10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620D3A-9C44-2913-DCD6-467B7F9C40DC}"/>
              </a:ext>
            </a:extLst>
          </p:cNvPr>
          <p:cNvCxnSpPr>
            <a:cxnSpLocks/>
          </p:cNvCxnSpPr>
          <p:nvPr/>
        </p:nvCxnSpPr>
        <p:spPr>
          <a:xfrm>
            <a:off x="8176456" y="5148129"/>
            <a:ext cx="2559664" cy="4757"/>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DC74ED0-DCAB-A619-9B5B-1103A1F4074E}"/>
              </a:ext>
            </a:extLst>
          </p:cNvPr>
          <p:cNvSpPr txBox="1"/>
          <p:nvPr/>
        </p:nvSpPr>
        <p:spPr>
          <a:xfrm>
            <a:off x="5329780" y="4909029"/>
            <a:ext cx="1080000" cy="138499"/>
          </a:xfrm>
          <a:prstGeom prst="rect">
            <a:avLst/>
          </a:prstGeom>
          <a:noFill/>
          <a:effectLst/>
        </p:spPr>
        <p:txBody>
          <a:bodyPr wrap="square" lIns="0" tIns="0" rIns="0" bIns="0" rtlCol="0">
            <a:spAutoFit/>
          </a:bodyPr>
          <a:lstStyle/>
          <a:p>
            <a:r>
              <a:rPr lang="en-US" sz="900" b="1" dirty="0">
                <a:solidFill>
                  <a:schemeClr val="accent1"/>
                </a:solidFill>
                <a:latin typeface="Avenir Next LT Pro" panose="020B0504020202020204" pitchFamily="34" charset="77"/>
              </a:rPr>
              <a:t>PLANNING</a:t>
            </a:r>
            <a:endParaRPr lang="en-NP" sz="900" b="1" dirty="0">
              <a:solidFill>
                <a:schemeClr val="accent1"/>
              </a:solidFill>
              <a:latin typeface="Avenir Next LT Pro" panose="020B0504020202020204" pitchFamily="34" charset="77"/>
            </a:endParaRPr>
          </a:p>
        </p:txBody>
      </p:sp>
      <p:sp>
        <p:nvSpPr>
          <p:cNvPr id="40" name="TextBox 39">
            <a:extLst>
              <a:ext uri="{FF2B5EF4-FFF2-40B4-BE49-F238E27FC236}">
                <a16:creationId xmlns:a16="http://schemas.microsoft.com/office/drawing/2014/main" id="{91795CC6-C02E-0491-8CBF-2CA89E5E0108}"/>
              </a:ext>
            </a:extLst>
          </p:cNvPr>
          <p:cNvSpPr txBox="1"/>
          <p:nvPr/>
        </p:nvSpPr>
        <p:spPr>
          <a:xfrm>
            <a:off x="6701380" y="4918554"/>
            <a:ext cx="1080000" cy="138499"/>
          </a:xfrm>
          <a:prstGeom prst="rect">
            <a:avLst/>
          </a:prstGeom>
          <a:noFill/>
          <a:effectLst/>
        </p:spPr>
        <p:txBody>
          <a:bodyPr wrap="square" lIns="0" tIns="0" rIns="0" bIns="0" rtlCol="0">
            <a:spAutoFit/>
          </a:bodyPr>
          <a:lstStyle/>
          <a:p>
            <a:r>
              <a:rPr lang="en-US" sz="900" b="1" dirty="0">
                <a:solidFill>
                  <a:schemeClr val="accent1"/>
                </a:solidFill>
                <a:latin typeface="Avenir Next LT Pro" panose="020B0504020202020204" pitchFamily="34" charset="77"/>
              </a:rPr>
              <a:t>IMPLEMENTATION</a:t>
            </a:r>
            <a:endParaRPr lang="en-NP" sz="900" b="1" dirty="0">
              <a:solidFill>
                <a:schemeClr val="accent1"/>
              </a:solidFill>
              <a:latin typeface="Avenir Next LT Pro" panose="020B0504020202020204" pitchFamily="34" charset="77"/>
            </a:endParaRPr>
          </a:p>
        </p:txBody>
      </p:sp>
      <p:sp>
        <p:nvSpPr>
          <p:cNvPr id="41" name="TextBox 40">
            <a:extLst>
              <a:ext uri="{FF2B5EF4-FFF2-40B4-BE49-F238E27FC236}">
                <a16:creationId xmlns:a16="http://schemas.microsoft.com/office/drawing/2014/main" id="{CB5BAA0E-BD0C-1ADC-B9A6-0B5BC46FB3BC}"/>
              </a:ext>
            </a:extLst>
          </p:cNvPr>
          <p:cNvSpPr txBox="1"/>
          <p:nvPr/>
        </p:nvSpPr>
        <p:spPr>
          <a:xfrm>
            <a:off x="8185981" y="4905119"/>
            <a:ext cx="2631640" cy="138499"/>
          </a:xfrm>
          <a:prstGeom prst="rect">
            <a:avLst/>
          </a:prstGeom>
          <a:noFill/>
          <a:effectLst/>
        </p:spPr>
        <p:txBody>
          <a:bodyPr wrap="square" lIns="0" tIns="0" rIns="0" bIns="0" rtlCol="0">
            <a:spAutoFit/>
          </a:bodyPr>
          <a:lstStyle/>
          <a:p>
            <a:r>
              <a:rPr lang="en-US" sz="900" b="1" dirty="0">
                <a:solidFill>
                  <a:schemeClr val="accent1"/>
                </a:solidFill>
                <a:latin typeface="Avenir Next LT Pro" panose="020B0504020202020204" pitchFamily="34" charset="77"/>
              </a:rPr>
              <a:t>MONITORING, EVALUATION and LEARNING</a:t>
            </a:r>
            <a:endParaRPr lang="en-NP" sz="900" b="1" dirty="0">
              <a:solidFill>
                <a:schemeClr val="accent1"/>
              </a:solidFill>
              <a:latin typeface="Avenir Next LT Pro" panose="020B0504020202020204" pitchFamily="34" charset="77"/>
            </a:endParaRPr>
          </a:p>
        </p:txBody>
      </p:sp>
    </p:spTree>
    <p:extLst>
      <p:ext uri="{BB962C8B-B14F-4D97-AF65-F5344CB8AC3E}">
        <p14:creationId xmlns:p14="http://schemas.microsoft.com/office/powerpoint/2010/main" val="426971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4993B2-AAD4-B23B-8670-1070F99FD27F}"/>
              </a:ext>
            </a:extLst>
          </p:cNvPr>
          <p:cNvSpPr>
            <a:spLocks noGrp="1"/>
          </p:cNvSpPr>
          <p:nvPr>
            <p:ph type="title"/>
          </p:nvPr>
        </p:nvSpPr>
        <p:spPr/>
        <p:txBody>
          <a:bodyPr/>
          <a:lstStyle/>
          <a:p>
            <a:r>
              <a:rPr lang="en-US" dirty="0"/>
              <a:t>Indicators process</a:t>
            </a:r>
          </a:p>
        </p:txBody>
      </p:sp>
      <p:sp>
        <p:nvSpPr>
          <p:cNvPr id="4" name="Arrow: Pentagon 3">
            <a:extLst>
              <a:ext uri="{FF2B5EF4-FFF2-40B4-BE49-F238E27FC236}">
                <a16:creationId xmlns:a16="http://schemas.microsoft.com/office/drawing/2014/main" id="{1B749F07-5C65-4F6A-B4B3-95788A5A8B14}"/>
              </a:ext>
            </a:extLst>
          </p:cNvPr>
          <p:cNvSpPr/>
          <p:nvPr/>
        </p:nvSpPr>
        <p:spPr>
          <a:xfrm>
            <a:off x="1364927" y="4100799"/>
            <a:ext cx="9107461" cy="430887"/>
          </a:xfrm>
          <a:prstGeom prst="homePlate">
            <a:avLst>
              <a:gd name="adj" fmla="val 52210"/>
            </a:avLst>
          </a:prstGeom>
          <a:gradFill>
            <a:gsLst>
              <a:gs pos="54100">
                <a:schemeClr val="accent2"/>
              </a:gs>
              <a:gs pos="100000">
                <a:srgbClr val="1A436F"/>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E263293-5F23-ABA9-0A62-EFDFB400401A}"/>
              </a:ext>
            </a:extLst>
          </p:cNvPr>
          <p:cNvCxnSpPr>
            <a:cxnSpLocks/>
          </p:cNvCxnSpPr>
          <p:nvPr/>
        </p:nvCxnSpPr>
        <p:spPr>
          <a:xfrm>
            <a:off x="1485900" y="4592262"/>
            <a:ext cx="8677275" cy="0"/>
          </a:xfrm>
          <a:prstGeom prst="line">
            <a:avLst/>
          </a:prstGeom>
          <a:ln w="19050" cap="rnd">
            <a:solidFill>
              <a:schemeClr val="accent3"/>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E7170D8-7C86-9117-67B5-1CE729CE08F1}"/>
              </a:ext>
            </a:extLst>
          </p:cNvPr>
          <p:cNvSpPr txBox="1"/>
          <p:nvPr/>
        </p:nvSpPr>
        <p:spPr>
          <a:xfrm>
            <a:off x="3625214" y="4751723"/>
            <a:ext cx="1223961" cy="253902"/>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US" sz="1050" b="1" dirty="0">
                <a:solidFill>
                  <a:srgbClr val="445468"/>
                </a:solidFill>
                <a:latin typeface="Lato Light"/>
              </a:rPr>
              <a:t>SB 60: June 2024</a:t>
            </a:r>
          </a:p>
        </p:txBody>
      </p:sp>
      <p:sp>
        <p:nvSpPr>
          <p:cNvPr id="7" name="TextBox 6">
            <a:extLst>
              <a:ext uri="{FF2B5EF4-FFF2-40B4-BE49-F238E27FC236}">
                <a16:creationId xmlns:a16="http://schemas.microsoft.com/office/drawing/2014/main" id="{A3B9D347-C3E9-0A06-D35C-0F5E54134AF7}"/>
              </a:ext>
            </a:extLst>
          </p:cNvPr>
          <p:cNvSpPr txBox="1"/>
          <p:nvPr/>
        </p:nvSpPr>
        <p:spPr>
          <a:xfrm>
            <a:off x="2266002" y="2010206"/>
            <a:ext cx="1055384" cy="646317"/>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Submissions on modalities of the </a:t>
            </a:r>
            <a:r>
              <a:rPr lang="en-GB" sz="1200" b="1" dirty="0" err="1">
                <a:solidFill>
                  <a:srgbClr val="445468"/>
                </a:solidFill>
                <a:latin typeface="Lato Light"/>
              </a:rPr>
              <a:t>wp</a:t>
            </a:r>
            <a:endParaRPr lang="en-US" sz="1200" b="1" dirty="0">
              <a:solidFill>
                <a:srgbClr val="445468"/>
              </a:solidFill>
              <a:latin typeface="Lato Light"/>
            </a:endParaRPr>
          </a:p>
        </p:txBody>
      </p:sp>
      <p:sp>
        <p:nvSpPr>
          <p:cNvPr id="8" name="TextBox 7">
            <a:extLst>
              <a:ext uri="{FF2B5EF4-FFF2-40B4-BE49-F238E27FC236}">
                <a16:creationId xmlns:a16="http://schemas.microsoft.com/office/drawing/2014/main" id="{851A688F-5203-FC60-AEA8-9D0A342315FE}"/>
              </a:ext>
            </a:extLst>
          </p:cNvPr>
          <p:cNvSpPr txBox="1"/>
          <p:nvPr/>
        </p:nvSpPr>
        <p:spPr>
          <a:xfrm>
            <a:off x="5547639" y="4803863"/>
            <a:ext cx="1330268" cy="496276"/>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US" sz="1050" b="1" dirty="0">
                <a:solidFill>
                  <a:srgbClr val="445468"/>
                </a:solidFill>
                <a:latin typeface="Lato Light"/>
              </a:rPr>
              <a:t> CMA 6: Nov 2024</a:t>
            </a:r>
          </a:p>
          <a:p>
            <a:pPr algn="ctr" defTabSz="685663" fontAlgn="base">
              <a:spcBef>
                <a:spcPct val="50000"/>
              </a:spcBef>
              <a:spcAft>
                <a:spcPct val="0"/>
              </a:spcAft>
            </a:pPr>
            <a:r>
              <a:rPr lang="en-US" sz="1050" b="1" dirty="0">
                <a:solidFill>
                  <a:srgbClr val="445468"/>
                </a:solidFill>
                <a:latin typeface="Lato Light"/>
              </a:rPr>
              <a:t>Baku COP</a:t>
            </a:r>
            <a:endParaRPr lang="en-US" sz="900" b="1" dirty="0">
              <a:solidFill>
                <a:srgbClr val="445468"/>
              </a:solidFill>
              <a:latin typeface="Lato Light"/>
              <a:cs typeface="Lato Light"/>
            </a:endParaRPr>
          </a:p>
        </p:txBody>
      </p:sp>
      <p:sp>
        <p:nvSpPr>
          <p:cNvPr id="9" name="TextBox 8">
            <a:extLst>
              <a:ext uri="{FF2B5EF4-FFF2-40B4-BE49-F238E27FC236}">
                <a16:creationId xmlns:a16="http://schemas.microsoft.com/office/drawing/2014/main" id="{2025CD88-3B7D-79E4-BF4B-3B7B638B28D2}"/>
              </a:ext>
            </a:extLst>
          </p:cNvPr>
          <p:cNvSpPr txBox="1"/>
          <p:nvPr/>
        </p:nvSpPr>
        <p:spPr>
          <a:xfrm>
            <a:off x="9126535" y="4729780"/>
            <a:ext cx="1596684" cy="496276"/>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US" sz="1050" b="1" dirty="0">
                <a:solidFill>
                  <a:srgbClr val="445468"/>
                </a:solidFill>
                <a:latin typeface="Lato Light"/>
              </a:rPr>
              <a:t> CMA 7: Nov/Dec 2025</a:t>
            </a:r>
          </a:p>
          <a:p>
            <a:pPr algn="ctr" defTabSz="685663" fontAlgn="base">
              <a:spcBef>
                <a:spcPct val="50000"/>
              </a:spcBef>
              <a:spcAft>
                <a:spcPct val="0"/>
              </a:spcAft>
            </a:pPr>
            <a:r>
              <a:rPr lang="en-US" sz="1050" b="1" dirty="0">
                <a:solidFill>
                  <a:srgbClr val="445468"/>
                </a:solidFill>
                <a:latin typeface="Lato Light"/>
              </a:rPr>
              <a:t>Belem COP</a:t>
            </a:r>
            <a:endParaRPr lang="en-US" sz="900" b="1" dirty="0">
              <a:solidFill>
                <a:srgbClr val="445468"/>
              </a:solidFill>
              <a:latin typeface="Lato Light"/>
              <a:cs typeface="Lato Light"/>
            </a:endParaRPr>
          </a:p>
        </p:txBody>
      </p:sp>
      <p:sp>
        <p:nvSpPr>
          <p:cNvPr id="11" name="TextBox 10">
            <a:extLst>
              <a:ext uri="{FF2B5EF4-FFF2-40B4-BE49-F238E27FC236}">
                <a16:creationId xmlns:a16="http://schemas.microsoft.com/office/drawing/2014/main" id="{10001C05-77B5-AE7E-E1E1-38C76D744E7D}"/>
              </a:ext>
            </a:extLst>
          </p:cNvPr>
          <p:cNvSpPr txBox="1"/>
          <p:nvPr/>
        </p:nvSpPr>
        <p:spPr>
          <a:xfrm>
            <a:off x="7525279" y="4744181"/>
            <a:ext cx="1330268" cy="261596"/>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US" sz="1100" b="1" dirty="0">
                <a:solidFill>
                  <a:srgbClr val="445468"/>
                </a:solidFill>
                <a:latin typeface="Lato Light"/>
              </a:rPr>
              <a:t>SB 62: June 2025 </a:t>
            </a:r>
          </a:p>
        </p:txBody>
      </p:sp>
      <p:cxnSp>
        <p:nvCxnSpPr>
          <p:cNvPr id="12" name="Straight Connector 11">
            <a:extLst>
              <a:ext uri="{FF2B5EF4-FFF2-40B4-BE49-F238E27FC236}">
                <a16:creationId xmlns:a16="http://schemas.microsoft.com/office/drawing/2014/main" id="{2DE72419-71C4-0DAD-FEF5-7A26579DC8BC}"/>
              </a:ext>
            </a:extLst>
          </p:cNvPr>
          <p:cNvCxnSpPr>
            <a:cxnSpLocks/>
          </p:cNvCxnSpPr>
          <p:nvPr/>
        </p:nvCxnSpPr>
        <p:spPr>
          <a:xfrm flipV="1">
            <a:off x="4181996" y="3483995"/>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44B558AE-D826-E23C-5A37-83D41570D59C}"/>
              </a:ext>
            </a:extLst>
          </p:cNvPr>
          <p:cNvSpPr txBox="1"/>
          <p:nvPr/>
        </p:nvSpPr>
        <p:spPr>
          <a:xfrm>
            <a:off x="1364927" y="4784258"/>
            <a:ext cx="1528997" cy="496276"/>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US" sz="900" b="1" dirty="0">
                <a:solidFill>
                  <a:srgbClr val="445468"/>
                </a:solidFill>
                <a:latin typeface="Lato Light"/>
              </a:rPr>
              <a:t> </a:t>
            </a:r>
            <a:r>
              <a:rPr lang="en-US" sz="1050" b="1" dirty="0">
                <a:solidFill>
                  <a:srgbClr val="445468"/>
                </a:solidFill>
                <a:latin typeface="Lato Light"/>
              </a:rPr>
              <a:t>CMA 5: Dec 2023</a:t>
            </a:r>
          </a:p>
          <a:p>
            <a:pPr algn="ctr" defTabSz="685663" fontAlgn="base">
              <a:spcBef>
                <a:spcPct val="50000"/>
              </a:spcBef>
              <a:spcAft>
                <a:spcPct val="0"/>
              </a:spcAft>
            </a:pPr>
            <a:r>
              <a:rPr lang="en-US" sz="1050" b="1" dirty="0">
                <a:solidFill>
                  <a:srgbClr val="445468"/>
                </a:solidFill>
                <a:latin typeface="Lato Light"/>
              </a:rPr>
              <a:t>UAE COP</a:t>
            </a:r>
            <a:endParaRPr lang="en-US" sz="900" b="1" dirty="0">
              <a:solidFill>
                <a:srgbClr val="445468"/>
              </a:solidFill>
              <a:latin typeface="Lato Light"/>
              <a:cs typeface="Lato Light"/>
            </a:endParaRPr>
          </a:p>
        </p:txBody>
      </p:sp>
      <p:sp>
        <p:nvSpPr>
          <p:cNvPr id="14" name="Left Brace 13">
            <a:extLst>
              <a:ext uri="{FF2B5EF4-FFF2-40B4-BE49-F238E27FC236}">
                <a16:creationId xmlns:a16="http://schemas.microsoft.com/office/drawing/2014/main" id="{4DF8B7E4-4F93-E4D2-C846-287137A7267C}"/>
              </a:ext>
            </a:extLst>
          </p:cNvPr>
          <p:cNvSpPr/>
          <p:nvPr/>
        </p:nvSpPr>
        <p:spPr>
          <a:xfrm rot="5400000">
            <a:off x="6825043" y="-305061"/>
            <a:ext cx="237757" cy="4403331"/>
          </a:xfrm>
          <a:prstGeom prst="leftBrace">
            <a:avLst>
              <a:gd name="adj1" fmla="val 8333"/>
              <a:gd name="adj2" fmla="val 51436"/>
            </a:avLst>
          </a:prstGeom>
          <a:ln w="38100"/>
        </p:spPr>
        <p:style>
          <a:lnRef idx="1">
            <a:schemeClr val="dk1"/>
          </a:lnRef>
          <a:fillRef idx="0">
            <a:schemeClr val="dk1"/>
          </a:fillRef>
          <a:effectRef idx="0">
            <a:schemeClr val="dk1"/>
          </a:effectRef>
          <a:fontRef idx="minor">
            <a:schemeClr val="tx1"/>
          </a:fontRef>
        </p:style>
        <p:txBody>
          <a:bodyPr rtlCol="0" anchor="ctr"/>
          <a:lstStyle/>
          <a:p>
            <a:pPr algn="ctr" fontAlgn="base">
              <a:spcBef>
                <a:spcPct val="50000"/>
              </a:spcBef>
              <a:spcAft>
                <a:spcPct val="0"/>
              </a:spcAft>
            </a:pPr>
            <a:endParaRPr lang="en-US" sz="1125">
              <a:solidFill>
                <a:srgbClr val="000000"/>
              </a:solidFill>
              <a:latin typeface="Arial"/>
            </a:endParaRPr>
          </a:p>
        </p:txBody>
      </p:sp>
      <p:cxnSp>
        <p:nvCxnSpPr>
          <p:cNvPr id="15" name="Straight Connector 14">
            <a:extLst>
              <a:ext uri="{FF2B5EF4-FFF2-40B4-BE49-F238E27FC236}">
                <a16:creationId xmlns:a16="http://schemas.microsoft.com/office/drawing/2014/main" id="{94A3E9F5-C3CF-3F10-CCFC-08FCAB5871EA}"/>
              </a:ext>
            </a:extLst>
          </p:cNvPr>
          <p:cNvCxnSpPr>
            <a:cxnSpLocks/>
          </p:cNvCxnSpPr>
          <p:nvPr/>
        </p:nvCxnSpPr>
        <p:spPr>
          <a:xfrm flipV="1">
            <a:off x="2743350" y="3519067"/>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D3A0D4B-78EC-6972-08CE-3FBDC53CEBC6}"/>
              </a:ext>
            </a:extLst>
          </p:cNvPr>
          <p:cNvCxnSpPr>
            <a:cxnSpLocks/>
          </p:cNvCxnSpPr>
          <p:nvPr/>
        </p:nvCxnSpPr>
        <p:spPr>
          <a:xfrm flipV="1">
            <a:off x="8169684" y="3514485"/>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3D3979E-F721-920B-EC0C-32518850B642}"/>
              </a:ext>
            </a:extLst>
          </p:cNvPr>
          <p:cNvCxnSpPr>
            <a:cxnSpLocks/>
          </p:cNvCxnSpPr>
          <p:nvPr/>
        </p:nvCxnSpPr>
        <p:spPr>
          <a:xfrm flipV="1">
            <a:off x="9160979" y="3514485"/>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5B3A8A0-C7C8-209D-F0D0-796CE169CEEF}"/>
              </a:ext>
            </a:extLst>
          </p:cNvPr>
          <p:cNvSpPr txBox="1"/>
          <p:nvPr/>
        </p:nvSpPr>
        <p:spPr>
          <a:xfrm>
            <a:off x="8564102" y="3275360"/>
            <a:ext cx="1124866" cy="276985"/>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Workshop</a:t>
            </a:r>
            <a:endParaRPr lang="en-US" sz="1200" b="1" dirty="0">
              <a:solidFill>
                <a:srgbClr val="445468"/>
              </a:solidFill>
              <a:latin typeface="Lato Light"/>
            </a:endParaRPr>
          </a:p>
        </p:txBody>
      </p:sp>
      <p:cxnSp>
        <p:nvCxnSpPr>
          <p:cNvPr id="22" name="Straight Connector 21">
            <a:extLst>
              <a:ext uri="{FF2B5EF4-FFF2-40B4-BE49-F238E27FC236}">
                <a16:creationId xmlns:a16="http://schemas.microsoft.com/office/drawing/2014/main" id="{A4334D80-184C-9F13-F2DF-99DB044880F0}"/>
              </a:ext>
            </a:extLst>
          </p:cNvPr>
          <p:cNvCxnSpPr>
            <a:cxnSpLocks/>
          </p:cNvCxnSpPr>
          <p:nvPr/>
        </p:nvCxnSpPr>
        <p:spPr>
          <a:xfrm flipV="1">
            <a:off x="9998484" y="3483995"/>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6A942BEF-D854-825B-4261-C9D812FEF0EF}"/>
              </a:ext>
            </a:extLst>
          </p:cNvPr>
          <p:cNvSpPr txBox="1"/>
          <p:nvPr/>
        </p:nvSpPr>
        <p:spPr>
          <a:xfrm>
            <a:off x="9883879" y="2993272"/>
            <a:ext cx="1124866" cy="646317"/>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Belem Adaptation Indicators</a:t>
            </a:r>
            <a:endParaRPr lang="en-US" sz="1200" b="1" dirty="0">
              <a:solidFill>
                <a:srgbClr val="445468"/>
              </a:solidFill>
              <a:latin typeface="Lato Light"/>
            </a:endParaRPr>
          </a:p>
        </p:txBody>
      </p:sp>
      <p:sp>
        <p:nvSpPr>
          <p:cNvPr id="24" name="TextBox 23">
            <a:extLst>
              <a:ext uri="{FF2B5EF4-FFF2-40B4-BE49-F238E27FC236}">
                <a16:creationId xmlns:a16="http://schemas.microsoft.com/office/drawing/2014/main" id="{87ECB590-2CBC-219A-2E9D-D8BF7D84424B}"/>
              </a:ext>
            </a:extLst>
          </p:cNvPr>
          <p:cNvSpPr txBox="1"/>
          <p:nvPr/>
        </p:nvSpPr>
        <p:spPr>
          <a:xfrm>
            <a:off x="4803421" y="1477136"/>
            <a:ext cx="4304660" cy="276985"/>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Expert work (several virtual meetings + two in-person meetings)  </a:t>
            </a:r>
            <a:endParaRPr lang="en-US" sz="1200" b="1" dirty="0">
              <a:solidFill>
                <a:srgbClr val="445468"/>
              </a:solidFill>
              <a:latin typeface="Lato Light"/>
            </a:endParaRPr>
          </a:p>
        </p:txBody>
      </p:sp>
      <p:cxnSp>
        <p:nvCxnSpPr>
          <p:cNvPr id="25" name="Straight Connector 24">
            <a:extLst>
              <a:ext uri="{FF2B5EF4-FFF2-40B4-BE49-F238E27FC236}">
                <a16:creationId xmlns:a16="http://schemas.microsoft.com/office/drawing/2014/main" id="{D3D7ABEA-EDDD-B59E-1E33-8A843817EBB6}"/>
              </a:ext>
            </a:extLst>
          </p:cNvPr>
          <p:cNvCxnSpPr>
            <a:cxnSpLocks/>
          </p:cNvCxnSpPr>
          <p:nvPr/>
        </p:nvCxnSpPr>
        <p:spPr>
          <a:xfrm flipV="1">
            <a:off x="4757998" y="3150290"/>
            <a:ext cx="0" cy="899150"/>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29CC80B-D482-747A-5A4B-6C13A832B2DB}"/>
              </a:ext>
            </a:extLst>
          </p:cNvPr>
          <p:cNvSpPr txBox="1"/>
          <p:nvPr/>
        </p:nvSpPr>
        <p:spPr>
          <a:xfrm>
            <a:off x="2886644" y="2829111"/>
            <a:ext cx="1946639" cy="646317"/>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Convene experts based on recommendations  + submissions on indicators </a:t>
            </a:r>
            <a:endParaRPr lang="en-US" sz="1200" b="1" dirty="0">
              <a:solidFill>
                <a:srgbClr val="445468"/>
              </a:solidFill>
              <a:latin typeface="Lato Light"/>
            </a:endParaRPr>
          </a:p>
        </p:txBody>
      </p:sp>
      <p:sp>
        <p:nvSpPr>
          <p:cNvPr id="28" name="TextBox 27">
            <a:extLst>
              <a:ext uri="{FF2B5EF4-FFF2-40B4-BE49-F238E27FC236}">
                <a16:creationId xmlns:a16="http://schemas.microsoft.com/office/drawing/2014/main" id="{2BBAC784-80EF-33EC-655F-EA0C44FEB329}"/>
              </a:ext>
            </a:extLst>
          </p:cNvPr>
          <p:cNvSpPr txBox="1"/>
          <p:nvPr/>
        </p:nvSpPr>
        <p:spPr>
          <a:xfrm>
            <a:off x="4155369" y="2076058"/>
            <a:ext cx="1391555" cy="646317"/>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Mapping of existing indicators: </a:t>
            </a:r>
            <a:r>
              <a:rPr lang="en-GB" sz="1200" b="1" dirty="0">
                <a:solidFill>
                  <a:srgbClr val="0070C0"/>
                </a:solidFill>
                <a:latin typeface="Lato Light"/>
              </a:rPr>
              <a:t>over 9000</a:t>
            </a:r>
            <a:endParaRPr lang="en-US" sz="1200" b="1" dirty="0">
              <a:solidFill>
                <a:srgbClr val="0070C0"/>
              </a:solidFill>
              <a:latin typeface="Lato Light"/>
            </a:endParaRPr>
          </a:p>
        </p:txBody>
      </p:sp>
      <p:cxnSp>
        <p:nvCxnSpPr>
          <p:cNvPr id="29" name="Straight Connector 28">
            <a:extLst>
              <a:ext uri="{FF2B5EF4-FFF2-40B4-BE49-F238E27FC236}">
                <a16:creationId xmlns:a16="http://schemas.microsoft.com/office/drawing/2014/main" id="{A33BDCBD-1705-909B-B382-A2B42B395592}"/>
              </a:ext>
            </a:extLst>
          </p:cNvPr>
          <p:cNvCxnSpPr>
            <a:cxnSpLocks/>
          </p:cNvCxnSpPr>
          <p:nvPr/>
        </p:nvCxnSpPr>
        <p:spPr>
          <a:xfrm flipV="1">
            <a:off x="6069898" y="4553681"/>
            <a:ext cx="0" cy="2445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4688171C-C7BB-0F6A-7C9D-B0B28F61108F}"/>
              </a:ext>
            </a:extLst>
          </p:cNvPr>
          <p:cNvCxnSpPr>
            <a:cxnSpLocks/>
          </p:cNvCxnSpPr>
          <p:nvPr/>
        </p:nvCxnSpPr>
        <p:spPr>
          <a:xfrm flipV="1">
            <a:off x="4215531" y="4563790"/>
            <a:ext cx="0" cy="2445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47C38E6A-6B20-7C89-4660-B3CB29E9FB43}"/>
              </a:ext>
            </a:extLst>
          </p:cNvPr>
          <p:cNvCxnSpPr>
            <a:cxnSpLocks/>
          </p:cNvCxnSpPr>
          <p:nvPr/>
        </p:nvCxnSpPr>
        <p:spPr>
          <a:xfrm flipV="1">
            <a:off x="10008009" y="4545053"/>
            <a:ext cx="0" cy="2445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D2F1910-BC5F-D2D3-105C-A6C54818908A}"/>
              </a:ext>
            </a:extLst>
          </p:cNvPr>
          <p:cNvCxnSpPr>
            <a:cxnSpLocks/>
          </p:cNvCxnSpPr>
          <p:nvPr/>
        </p:nvCxnSpPr>
        <p:spPr>
          <a:xfrm flipV="1">
            <a:off x="8169684" y="4563790"/>
            <a:ext cx="0" cy="2445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0EBDECEE-90BC-D1B1-93BA-ECB64737941D}"/>
              </a:ext>
            </a:extLst>
          </p:cNvPr>
          <p:cNvCxnSpPr>
            <a:cxnSpLocks/>
          </p:cNvCxnSpPr>
          <p:nvPr/>
        </p:nvCxnSpPr>
        <p:spPr>
          <a:xfrm flipV="1">
            <a:off x="2078923" y="4582256"/>
            <a:ext cx="0" cy="2445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F4844C17-9D25-8E9B-A5BA-5FF1187EF581}"/>
              </a:ext>
            </a:extLst>
          </p:cNvPr>
          <p:cNvCxnSpPr>
            <a:cxnSpLocks/>
          </p:cNvCxnSpPr>
          <p:nvPr/>
        </p:nvCxnSpPr>
        <p:spPr>
          <a:xfrm flipV="1">
            <a:off x="7083834" y="3562110"/>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69943050-7DC3-E47E-35BC-96BF6015507C}"/>
              </a:ext>
            </a:extLst>
          </p:cNvPr>
          <p:cNvSpPr txBox="1"/>
          <p:nvPr/>
        </p:nvSpPr>
        <p:spPr>
          <a:xfrm>
            <a:off x="6544802" y="3284885"/>
            <a:ext cx="1124866" cy="276985"/>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Workshop</a:t>
            </a:r>
            <a:endParaRPr lang="en-US" sz="1200" b="1" dirty="0">
              <a:solidFill>
                <a:srgbClr val="445468"/>
              </a:solidFill>
              <a:latin typeface="Lato Light"/>
            </a:endParaRPr>
          </a:p>
        </p:txBody>
      </p:sp>
      <p:sp>
        <p:nvSpPr>
          <p:cNvPr id="40" name="TextBox 39">
            <a:extLst>
              <a:ext uri="{FF2B5EF4-FFF2-40B4-BE49-F238E27FC236}">
                <a16:creationId xmlns:a16="http://schemas.microsoft.com/office/drawing/2014/main" id="{26FC48AA-6EB7-1A29-1159-342FDBE119BD}"/>
              </a:ext>
            </a:extLst>
          </p:cNvPr>
          <p:cNvSpPr txBox="1"/>
          <p:nvPr/>
        </p:nvSpPr>
        <p:spPr>
          <a:xfrm>
            <a:off x="7668311" y="3285828"/>
            <a:ext cx="1124866" cy="276985"/>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Workshop</a:t>
            </a:r>
            <a:endParaRPr lang="en-US" sz="1200" b="1" dirty="0">
              <a:solidFill>
                <a:srgbClr val="445468"/>
              </a:solidFill>
              <a:latin typeface="Lato Light"/>
            </a:endParaRPr>
          </a:p>
        </p:txBody>
      </p:sp>
      <p:sp>
        <p:nvSpPr>
          <p:cNvPr id="41" name="TextBox 40">
            <a:extLst>
              <a:ext uri="{FF2B5EF4-FFF2-40B4-BE49-F238E27FC236}">
                <a16:creationId xmlns:a16="http://schemas.microsoft.com/office/drawing/2014/main" id="{EBB00F42-DB2E-F483-0C86-8E5A6E839E8B}"/>
              </a:ext>
            </a:extLst>
          </p:cNvPr>
          <p:cNvSpPr txBox="1"/>
          <p:nvPr/>
        </p:nvSpPr>
        <p:spPr>
          <a:xfrm>
            <a:off x="8394237" y="2470271"/>
            <a:ext cx="1464596" cy="276985"/>
          </a:xfrm>
          <a:prstGeom prst="rect">
            <a:avLst/>
          </a:prstGeom>
          <a:noFill/>
        </p:spPr>
        <p:txBody>
          <a:bodyPr wrap="square" lIns="91424" tIns="45713" rIns="91424" bIns="45713" rtlCol="0">
            <a:spAutoFit/>
          </a:bodyPr>
          <a:lstStyle/>
          <a:p>
            <a:pPr marL="0" marR="0" lvl="0" indent="0" algn="ctr" defTabSz="685663" rtl="0" eaLnBrk="1" fontAlgn="base" latinLnBrk="0" hangingPunct="1">
              <a:lnSpc>
                <a:spcPct val="100000"/>
              </a:lnSpc>
              <a:spcBef>
                <a:spcPct val="50000"/>
              </a:spcBef>
              <a:spcAft>
                <a:spcPct val="0"/>
              </a:spcAft>
              <a:buClrTx/>
              <a:buSzTx/>
              <a:buFontTx/>
              <a:buNone/>
              <a:tabLst/>
              <a:defRPr/>
            </a:pPr>
            <a:r>
              <a:rPr lang="en-US" sz="1200" b="1" dirty="0">
                <a:solidFill>
                  <a:srgbClr val="0070C0"/>
                </a:solidFill>
                <a:latin typeface="Lato Light"/>
              </a:rPr>
              <a:t>100 indicators </a:t>
            </a:r>
          </a:p>
        </p:txBody>
      </p:sp>
      <p:sp>
        <p:nvSpPr>
          <p:cNvPr id="42" name="TextBox 41">
            <a:extLst>
              <a:ext uri="{FF2B5EF4-FFF2-40B4-BE49-F238E27FC236}">
                <a16:creationId xmlns:a16="http://schemas.microsoft.com/office/drawing/2014/main" id="{355B09D9-79DE-5D60-A8A4-C5891FB7D7F9}"/>
              </a:ext>
            </a:extLst>
          </p:cNvPr>
          <p:cNvSpPr txBox="1"/>
          <p:nvPr/>
        </p:nvSpPr>
        <p:spPr>
          <a:xfrm>
            <a:off x="6017598" y="3647631"/>
            <a:ext cx="1141826" cy="400095"/>
          </a:xfrm>
          <a:prstGeom prst="rect">
            <a:avLst/>
          </a:prstGeom>
          <a:noFill/>
        </p:spPr>
        <p:txBody>
          <a:bodyPr wrap="square" lIns="91424" tIns="45713" rIns="91424" bIns="45713" rtlCol="0">
            <a:spAutoFit/>
          </a:bodyPr>
          <a:lstStyle/>
          <a:p>
            <a:pPr marL="0" marR="0" lvl="0" indent="0" algn="ctr" defTabSz="685663" rtl="0" eaLnBrk="1" fontAlgn="base" latinLnBrk="0" hangingPunct="1">
              <a:lnSpc>
                <a:spcPct val="100000"/>
              </a:lnSpc>
              <a:spcBef>
                <a:spcPct val="50000"/>
              </a:spcBef>
              <a:spcAft>
                <a:spcPct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Roboto"/>
                <a:ea typeface="+mn-ea"/>
                <a:cs typeface="+mn-cs"/>
              </a:rPr>
              <a:t>Facilitate the work of experts</a:t>
            </a:r>
          </a:p>
        </p:txBody>
      </p:sp>
      <p:sp>
        <p:nvSpPr>
          <p:cNvPr id="43" name="TextBox 42">
            <a:extLst>
              <a:ext uri="{FF2B5EF4-FFF2-40B4-BE49-F238E27FC236}">
                <a16:creationId xmlns:a16="http://schemas.microsoft.com/office/drawing/2014/main" id="{E9A77FC9-288B-531E-BA38-8288ED13BAA5}"/>
              </a:ext>
            </a:extLst>
          </p:cNvPr>
          <p:cNvSpPr txBox="1"/>
          <p:nvPr/>
        </p:nvSpPr>
        <p:spPr>
          <a:xfrm>
            <a:off x="7096126" y="3652441"/>
            <a:ext cx="1194008" cy="400095"/>
          </a:xfrm>
          <a:prstGeom prst="rect">
            <a:avLst/>
          </a:prstGeom>
          <a:noFill/>
        </p:spPr>
        <p:txBody>
          <a:bodyPr wrap="square" lIns="91424" tIns="45713" rIns="91424" bIns="45713" rtlCol="0">
            <a:spAutoFit/>
          </a:bodyPr>
          <a:lstStyle/>
          <a:p>
            <a:pPr marL="0" marR="0" lvl="0" indent="0" algn="ctr" defTabSz="685663" rtl="0" eaLnBrk="1" fontAlgn="base" latinLnBrk="0" hangingPunct="1">
              <a:lnSpc>
                <a:spcPct val="100000"/>
              </a:lnSpc>
              <a:spcBef>
                <a:spcPct val="50000"/>
              </a:spcBef>
              <a:spcAft>
                <a:spcPct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Roboto"/>
                <a:ea typeface="+mn-ea"/>
                <a:cs typeface="+mn-cs"/>
              </a:rPr>
              <a:t>Taking stock of the progress</a:t>
            </a:r>
          </a:p>
        </p:txBody>
      </p:sp>
      <p:sp>
        <p:nvSpPr>
          <p:cNvPr id="44" name="TextBox 43">
            <a:extLst>
              <a:ext uri="{FF2B5EF4-FFF2-40B4-BE49-F238E27FC236}">
                <a16:creationId xmlns:a16="http://schemas.microsoft.com/office/drawing/2014/main" id="{A0307F10-0351-DF39-3822-2CF90965F9AF}"/>
              </a:ext>
            </a:extLst>
          </p:cNvPr>
          <p:cNvSpPr txBox="1"/>
          <p:nvPr/>
        </p:nvSpPr>
        <p:spPr>
          <a:xfrm>
            <a:off x="7483440" y="2455063"/>
            <a:ext cx="1309737" cy="276985"/>
          </a:xfrm>
          <a:prstGeom prst="rect">
            <a:avLst/>
          </a:prstGeom>
          <a:noFill/>
        </p:spPr>
        <p:txBody>
          <a:bodyPr wrap="square" lIns="91424" tIns="45713" rIns="91424" bIns="45713" rtlCol="0">
            <a:spAutoFit/>
          </a:bodyPr>
          <a:lstStyle/>
          <a:p>
            <a:pPr marL="0" marR="0" lvl="0" indent="0" algn="l" defTabSz="685663" rtl="0" eaLnBrk="1" fontAlgn="base" latinLnBrk="0" hangingPunct="1">
              <a:lnSpc>
                <a:spcPct val="100000"/>
              </a:lnSpc>
              <a:spcBef>
                <a:spcPts val="0"/>
              </a:spcBef>
              <a:spcAft>
                <a:spcPct val="0"/>
              </a:spcAft>
              <a:buClrTx/>
              <a:buSzTx/>
              <a:buFontTx/>
              <a:buNone/>
              <a:tabLst/>
              <a:defRPr/>
            </a:pPr>
            <a:r>
              <a:rPr lang="en-US" sz="1200" b="1" dirty="0">
                <a:solidFill>
                  <a:srgbClr val="0070C0"/>
                </a:solidFill>
                <a:latin typeface="Lato Light"/>
              </a:rPr>
              <a:t>490 indicators</a:t>
            </a:r>
          </a:p>
        </p:txBody>
      </p:sp>
      <p:sp>
        <p:nvSpPr>
          <p:cNvPr id="2" name="TextBox 1">
            <a:extLst>
              <a:ext uri="{FF2B5EF4-FFF2-40B4-BE49-F238E27FC236}">
                <a16:creationId xmlns:a16="http://schemas.microsoft.com/office/drawing/2014/main" id="{DDF7C4BA-5EE5-A73B-A74A-77CCE24CE916}"/>
              </a:ext>
            </a:extLst>
          </p:cNvPr>
          <p:cNvSpPr txBox="1"/>
          <p:nvPr/>
        </p:nvSpPr>
        <p:spPr>
          <a:xfrm>
            <a:off x="1103609" y="2684856"/>
            <a:ext cx="1095899" cy="461651"/>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Launched the 2-year </a:t>
            </a:r>
            <a:r>
              <a:rPr lang="en-GB" sz="1200" b="1" dirty="0" err="1">
                <a:solidFill>
                  <a:srgbClr val="445468"/>
                </a:solidFill>
                <a:latin typeface="Lato Light"/>
              </a:rPr>
              <a:t>wp</a:t>
            </a:r>
            <a:endParaRPr lang="en-US" sz="1200" b="1" dirty="0">
              <a:solidFill>
                <a:srgbClr val="445468"/>
              </a:solidFill>
              <a:latin typeface="Lato Light"/>
            </a:endParaRPr>
          </a:p>
        </p:txBody>
      </p:sp>
      <p:cxnSp>
        <p:nvCxnSpPr>
          <p:cNvPr id="20" name="Straight Connector 19">
            <a:extLst>
              <a:ext uri="{FF2B5EF4-FFF2-40B4-BE49-F238E27FC236}">
                <a16:creationId xmlns:a16="http://schemas.microsoft.com/office/drawing/2014/main" id="{2504E11F-A2CA-BDE6-F699-7E29701F7042}"/>
              </a:ext>
            </a:extLst>
          </p:cNvPr>
          <p:cNvCxnSpPr>
            <a:cxnSpLocks/>
          </p:cNvCxnSpPr>
          <p:nvPr/>
        </p:nvCxnSpPr>
        <p:spPr>
          <a:xfrm flipH="1" flipV="1">
            <a:off x="2064723" y="3161132"/>
            <a:ext cx="4278" cy="90756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43B34FCB-08D6-8D6B-39DC-181D68AE916B}"/>
              </a:ext>
            </a:extLst>
          </p:cNvPr>
          <p:cNvCxnSpPr>
            <a:cxnSpLocks/>
          </p:cNvCxnSpPr>
          <p:nvPr/>
        </p:nvCxnSpPr>
        <p:spPr>
          <a:xfrm flipV="1">
            <a:off x="6026559" y="3552585"/>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77C88432-43EE-929A-0F6C-4EBD09970962}"/>
              </a:ext>
            </a:extLst>
          </p:cNvPr>
          <p:cNvSpPr txBox="1"/>
          <p:nvPr/>
        </p:nvSpPr>
        <p:spPr>
          <a:xfrm>
            <a:off x="8163124" y="3690103"/>
            <a:ext cx="1124866" cy="402348"/>
          </a:xfrm>
          <a:prstGeom prst="rect">
            <a:avLst/>
          </a:prstGeom>
          <a:noFill/>
        </p:spPr>
        <p:txBody>
          <a:bodyPr wrap="square" lIns="91424" tIns="45713" rIns="91424" bIns="45713" rtlCol="0">
            <a:spAutoFit/>
          </a:bodyPr>
          <a:lstStyle/>
          <a:p>
            <a:pPr marL="0" marR="0" lvl="0" indent="0" algn="ctr" defTabSz="685663" rtl="0" eaLnBrk="1" fontAlgn="base" latinLnBrk="0" hangingPunct="1">
              <a:lnSpc>
                <a:spcPct val="100000"/>
              </a:lnSpc>
              <a:spcBef>
                <a:spcPct val="50000"/>
              </a:spcBef>
              <a:spcAft>
                <a:spcPct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Roboto"/>
                <a:ea typeface="+mn-ea"/>
                <a:cs typeface="+mn-cs"/>
              </a:rPr>
              <a:t>reflect on the expert list</a:t>
            </a:r>
            <a:endParaRPr kumimoji="0" lang="en-US" sz="1000" b="1" i="1" u="none" strike="noStrike" kern="1200" cap="none" spc="0" normalizeH="0" baseline="0" noProof="0" dirty="0">
              <a:ln>
                <a:noFill/>
              </a:ln>
              <a:solidFill>
                <a:prstClr val="black"/>
              </a:solidFill>
              <a:effectLst/>
              <a:uLnTx/>
              <a:uFillTx/>
              <a:latin typeface="Roboto"/>
              <a:ea typeface="+mn-ea"/>
              <a:cs typeface="+mn-cs"/>
            </a:endParaRPr>
          </a:p>
        </p:txBody>
      </p:sp>
      <p:sp>
        <p:nvSpPr>
          <p:cNvPr id="36" name="TextBox 35">
            <a:extLst>
              <a:ext uri="{FF2B5EF4-FFF2-40B4-BE49-F238E27FC236}">
                <a16:creationId xmlns:a16="http://schemas.microsoft.com/office/drawing/2014/main" id="{975B90BB-ABE4-803D-8D9D-5C1A0A312B42}"/>
              </a:ext>
            </a:extLst>
          </p:cNvPr>
          <p:cNvSpPr txBox="1"/>
          <p:nvPr/>
        </p:nvSpPr>
        <p:spPr>
          <a:xfrm>
            <a:off x="5267588" y="2928102"/>
            <a:ext cx="1390463" cy="646317"/>
          </a:xfrm>
          <a:prstGeom prst="rect">
            <a:avLst/>
          </a:prstGeom>
          <a:noFill/>
        </p:spPr>
        <p:txBody>
          <a:bodyPr wrap="square" lIns="91424" tIns="45713" rIns="91424" bIns="45713" rtlCol="0">
            <a:spAutoFit/>
          </a:bodyPr>
          <a:lstStyle/>
          <a:p>
            <a:pPr algn="ctr" defTabSz="685663" fontAlgn="base">
              <a:spcBef>
                <a:spcPct val="50000"/>
              </a:spcBef>
              <a:spcAft>
                <a:spcPct val="0"/>
              </a:spcAft>
            </a:pPr>
            <a:r>
              <a:rPr lang="en-GB" sz="1200" b="1" dirty="0">
                <a:solidFill>
                  <a:srgbClr val="445468"/>
                </a:solidFill>
                <a:latin typeface="Lato Light"/>
              </a:rPr>
              <a:t>Guidance on number, criteria, decision making </a:t>
            </a:r>
            <a:endParaRPr lang="en-US" sz="1200" b="1" dirty="0">
              <a:solidFill>
                <a:srgbClr val="445468"/>
              </a:solidFill>
              <a:latin typeface="Lato Light"/>
            </a:endParaRPr>
          </a:p>
        </p:txBody>
      </p:sp>
      <p:cxnSp>
        <p:nvCxnSpPr>
          <p:cNvPr id="37" name="Straight Connector 36">
            <a:extLst>
              <a:ext uri="{FF2B5EF4-FFF2-40B4-BE49-F238E27FC236}">
                <a16:creationId xmlns:a16="http://schemas.microsoft.com/office/drawing/2014/main" id="{64914995-268A-50AB-3DB3-A5C284CC2A2A}"/>
              </a:ext>
            </a:extLst>
          </p:cNvPr>
          <p:cNvCxnSpPr>
            <a:cxnSpLocks/>
          </p:cNvCxnSpPr>
          <p:nvPr/>
        </p:nvCxnSpPr>
        <p:spPr>
          <a:xfrm flipV="1">
            <a:off x="9145585" y="2773036"/>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1CCCDF23-3409-B1E0-B090-4CBC9FE0147B}"/>
              </a:ext>
            </a:extLst>
          </p:cNvPr>
          <p:cNvCxnSpPr>
            <a:cxnSpLocks/>
          </p:cNvCxnSpPr>
          <p:nvPr/>
        </p:nvCxnSpPr>
        <p:spPr>
          <a:xfrm flipV="1">
            <a:off x="8174035" y="2792086"/>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A7C46D66-F7D4-26C8-B25D-A2F01EBAF94A}"/>
              </a:ext>
            </a:extLst>
          </p:cNvPr>
          <p:cNvSpPr txBox="1"/>
          <p:nvPr/>
        </p:nvSpPr>
        <p:spPr>
          <a:xfrm>
            <a:off x="9718212" y="2470271"/>
            <a:ext cx="1464596" cy="276985"/>
          </a:xfrm>
          <a:prstGeom prst="rect">
            <a:avLst/>
          </a:prstGeom>
          <a:noFill/>
        </p:spPr>
        <p:txBody>
          <a:bodyPr wrap="square" lIns="91424" tIns="45713" rIns="91424" bIns="45713" rtlCol="0">
            <a:spAutoFit/>
          </a:bodyPr>
          <a:lstStyle/>
          <a:p>
            <a:pPr marL="0" marR="0" lvl="0" indent="0" algn="ctr" defTabSz="685663" rtl="0" eaLnBrk="1" fontAlgn="base" latinLnBrk="0" hangingPunct="1">
              <a:lnSpc>
                <a:spcPct val="100000"/>
              </a:lnSpc>
              <a:spcBef>
                <a:spcPct val="50000"/>
              </a:spcBef>
              <a:spcAft>
                <a:spcPct val="0"/>
              </a:spcAft>
              <a:buClrTx/>
              <a:buSzTx/>
              <a:buFontTx/>
              <a:buNone/>
              <a:tabLst/>
              <a:defRPr/>
            </a:pPr>
            <a:r>
              <a:rPr lang="en-US" sz="1200" b="1" dirty="0">
                <a:solidFill>
                  <a:srgbClr val="0070C0"/>
                </a:solidFill>
                <a:latin typeface="Lato Light"/>
              </a:rPr>
              <a:t>59 indicators </a:t>
            </a:r>
          </a:p>
        </p:txBody>
      </p:sp>
      <p:cxnSp>
        <p:nvCxnSpPr>
          <p:cNvPr id="47" name="Straight Connector 46">
            <a:extLst>
              <a:ext uri="{FF2B5EF4-FFF2-40B4-BE49-F238E27FC236}">
                <a16:creationId xmlns:a16="http://schemas.microsoft.com/office/drawing/2014/main" id="{9F64F8E0-76F2-69A0-2F48-C848D04A33EB}"/>
              </a:ext>
            </a:extLst>
          </p:cNvPr>
          <p:cNvCxnSpPr>
            <a:cxnSpLocks/>
          </p:cNvCxnSpPr>
          <p:nvPr/>
        </p:nvCxnSpPr>
        <p:spPr>
          <a:xfrm flipV="1">
            <a:off x="4764757" y="2582296"/>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78EB1-2289-CF1C-488A-4E899CC9879A}"/>
              </a:ext>
            </a:extLst>
          </p:cNvPr>
          <p:cNvCxnSpPr>
            <a:cxnSpLocks/>
          </p:cNvCxnSpPr>
          <p:nvPr/>
        </p:nvCxnSpPr>
        <p:spPr>
          <a:xfrm flipV="1">
            <a:off x="2752875" y="2928517"/>
            <a:ext cx="0" cy="56544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5774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E1275B-B5E7-0B77-A834-CF34AD1F69DF}"/>
              </a:ext>
            </a:extLst>
          </p:cNvPr>
          <p:cNvSpPr>
            <a:spLocks noGrp="1"/>
          </p:cNvSpPr>
          <p:nvPr>
            <p:ph type="title"/>
          </p:nvPr>
        </p:nvSpPr>
        <p:spPr/>
        <p:txBody>
          <a:bodyPr/>
          <a:lstStyle/>
          <a:p>
            <a:r>
              <a:rPr lang="en-US" dirty="0" err="1"/>
              <a:t>Belém</a:t>
            </a:r>
            <a:r>
              <a:rPr lang="en-US" dirty="0"/>
              <a:t> Adaptation Indicators </a:t>
            </a:r>
            <a:br>
              <a:rPr lang="en-US" dirty="0"/>
            </a:br>
            <a:r>
              <a:rPr lang="en-US" dirty="0"/>
              <a:t>  </a:t>
            </a:r>
          </a:p>
        </p:txBody>
      </p:sp>
      <p:sp>
        <p:nvSpPr>
          <p:cNvPr id="4" name="Content Placeholder 2">
            <a:extLst>
              <a:ext uri="{FF2B5EF4-FFF2-40B4-BE49-F238E27FC236}">
                <a16:creationId xmlns:a16="http://schemas.microsoft.com/office/drawing/2014/main" id="{3B1CE6BC-5E58-FD55-62B6-8D4683A1B236}"/>
              </a:ext>
            </a:extLst>
          </p:cNvPr>
          <p:cNvSpPr>
            <a:spLocks noGrp="1"/>
          </p:cNvSpPr>
          <p:nvPr>
            <p:ph type="body" idx="1"/>
          </p:nvPr>
        </p:nvSpPr>
        <p:spPr>
          <a:xfrm>
            <a:off x="276225" y="1220788"/>
            <a:ext cx="11495088" cy="4662487"/>
          </a:xfrm>
        </p:spPr>
        <p:txBody>
          <a:bodyPr/>
          <a:lstStyle/>
          <a:p>
            <a:r>
              <a:rPr lang="en-US" sz="1600" dirty="0">
                <a:solidFill>
                  <a:schemeClr val="tx1"/>
                </a:solidFill>
              </a:rPr>
              <a:t>Emphasizes that the </a:t>
            </a:r>
            <a:r>
              <a:rPr lang="en-US" sz="1600" dirty="0" err="1">
                <a:solidFill>
                  <a:schemeClr val="tx1"/>
                </a:solidFill>
              </a:rPr>
              <a:t>Belém</a:t>
            </a:r>
            <a:r>
              <a:rPr lang="en-US" sz="1600" dirty="0">
                <a:solidFill>
                  <a:schemeClr val="tx1"/>
                </a:solidFill>
              </a:rPr>
              <a:t> Adaptation Indicators are voluntary, non-prescriptive, non-punitive, facilitative, global in nature, respectful of national sovereignty and national circumstances and country-driven, and that the indicators should not create additional reporting burdens, particularly for developing country Parties, are not intended to serve as a basis for comparison among Parties, shall not become a barrier and shall not be used under any circumstances as a condition for developing country Parties to access funding under the Convention and the Paris Agreement</a:t>
            </a:r>
          </a:p>
          <a:p>
            <a:r>
              <a:rPr lang="en-US" sz="1600" dirty="0">
                <a:solidFill>
                  <a:schemeClr val="tx1"/>
                </a:solidFill>
              </a:rPr>
              <a:t>Also emphasizes that the </a:t>
            </a:r>
            <a:r>
              <a:rPr lang="en-US" sz="1600" dirty="0" err="1">
                <a:solidFill>
                  <a:schemeClr val="tx1"/>
                </a:solidFill>
              </a:rPr>
              <a:t>Belém</a:t>
            </a:r>
            <a:r>
              <a:rPr lang="en-US" sz="1600" dirty="0">
                <a:solidFill>
                  <a:schemeClr val="tx1"/>
                </a:solidFill>
              </a:rPr>
              <a:t> Adaptation Indicators do not create new financial obligations or commitments, nor liability or compensation</a:t>
            </a:r>
          </a:p>
          <a:p>
            <a:r>
              <a:rPr lang="en-US" sz="1600" dirty="0">
                <a:solidFill>
                  <a:schemeClr val="tx1"/>
                </a:solidFill>
              </a:rPr>
              <a:t>Affirms that the </a:t>
            </a:r>
            <a:r>
              <a:rPr lang="en-US" sz="1600" dirty="0" err="1">
                <a:solidFill>
                  <a:schemeClr val="tx1"/>
                </a:solidFill>
              </a:rPr>
              <a:t>Belém</a:t>
            </a:r>
            <a:r>
              <a:rPr lang="en-US" sz="1600" dirty="0">
                <a:solidFill>
                  <a:schemeClr val="tx1"/>
                </a:solidFill>
              </a:rPr>
              <a:t> Adaptation Indicators are intended to inform national approaches to tracking adaptation action and progress and shall not create new obligations for developing country Parties, benchmarks or evaluation criteria, nor establish global standardized methodologies or data-collection processes, nor establish any compliance frameworks, nor prejudice any Party’s position or imply acceptance of elements inconsistent with national circumstances or with the principles and provisions of the Convention and the Paris Agreement</a:t>
            </a:r>
          </a:p>
          <a:p>
            <a:endParaRPr lang="en-US" sz="1600" dirty="0"/>
          </a:p>
        </p:txBody>
      </p:sp>
    </p:spTree>
    <p:extLst>
      <p:ext uri="{BB962C8B-B14F-4D97-AF65-F5344CB8AC3E}">
        <p14:creationId xmlns:p14="http://schemas.microsoft.com/office/powerpoint/2010/main" val="53353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9C38D4-9BE4-34CD-FD23-9B6925ABA48E}"/>
              </a:ext>
            </a:extLst>
          </p:cNvPr>
          <p:cNvSpPr>
            <a:spLocks noGrp="1"/>
          </p:cNvSpPr>
          <p:nvPr>
            <p:ph type="body" idx="1"/>
          </p:nvPr>
        </p:nvSpPr>
        <p:spPr>
          <a:xfrm>
            <a:off x="247433" y="963683"/>
            <a:ext cx="11877892" cy="4662900"/>
          </a:xfrm>
        </p:spPr>
        <p:txBody>
          <a:bodyPr/>
          <a:lstStyle/>
          <a:p>
            <a:pPr marL="0" indent="0">
              <a:buNone/>
            </a:pPr>
            <a:r>
              <a:rPr lang="en-US" sz="1800" dirty="0">
                <a:solidFill>
                  <a:schemeClr val="tx1"/>
                </a:solidFill>
              </a:rPr>
              <a:t>Adaptation is context-specific, and capturing progress in adaptation in a comprehensive manner requires contextual information, which may be reflected through the disaggregation of indicators, as appropriate. Parties may determine the categories for and extent of such disaggregation in accordance with their national circumstances and contexts. Indicators may be disaggregated, as appropriate, by:</a:t>
            </a:r>
          </a:p>
          <a:p>
            <a:r>
              <a:rPr lang="en-US" sz="1800" b="1" dirty="0"/>
              <a:t>Social categories</a:t>
            </a:r>
          </a:p>
          <a:p>
            <a:r>
              <a:rPr lang="en-US" sz="1800" b="1" dirty="0"/>
              <a:t>Climate-related hazards </a:t>
            </a:r>
          </a:p>
          <a:p>
            <a:r>
              <a:rPr lang="en-US" sz="1800" b="1" dirty="0"/>
              <a:t>Geographical characteristics</a:t>
            </a:r>
          </a:p>
          <a:p>
            <a:r>
              <a:rPr lang="en-US" sz="1800" b="1" dirty="0"/>
              <a:t>Ecosystems</a:t>
            </a:r>
          </a:p>
          <a:p>
            <a:r>
              <a:rPr lang="en-US" sz="1800" b="1" dirty="0"/>
              <a:t>Administrative and settlement levels</a:t>
            </a:r>
          </a:p>
          <a:p>
            <a:r>
              <a:rPr lang="en-US" sz="1800" b="1" dirty="0"/>
              <a:t>Thematic sectors (capture interlinkages </a:t>
            </a:r>
          </a:p>
          <a:p>
            <a:pPr marL="50800" indent="0">
              <a:buNone/>
            </a:pPr>
            <a:r>
              <a:rPr lang="en-US" sz="1800" b="1" dirty="0"/>
              <a:t>      between different thematic targets) and the</a:t>
            </a:r>
          </a:p>
          <a:p>
            <a:pPr marL="50800" indent="0">
              <a:buNone/>
            </a:pPr>
            <a:r>
              <a:rPr lang="en-US" sz="1800" b="1" dirty="0">
                <a:solidFill>
                  <a:srgbClr val="0070C0"/>
                </a:solidFill>
              </a:rPr>
              <a:t>      dimensional target </a:t>
            </a:r>
            <a:r>
              <a:rPr lang="en-US" sz="1800" b="1" dirty="0"/>
              <a:t>indicators </a:t>
            </a:r>
          </a:p>
          <a:p>
            <a:endParaRPr lang="en-US" sz="1800" dirty="0"/>
          </a:p>
          <a:p>
            <a:endParaRPr lang="en-US" sz="1800" dirty="0"/>
          </a:p>
        </p:txBody>
      </p:sp>
      <p:sp>
        <p:nvSpPr>
          <p:cNvPr id="3" name="Title 2">
            <a:extLst>
              <a:ext uri="{FF2B5EF4-FFF2-40B4-BE49-F238E27FC236}">
                <a16:creationId xmlns:a16="http://schemas.microsoft.com/office/drawing/2014/main" id="{29F2D0BD-04FE-265C-C96C-A0052CE0470F}"/>
              </a:ext>
            </a:extLst>
          </p:cNvPr>
          <p:cNvSpPr>
            <a:spLocks noGrp="1"/>
          </p:cNvSpPr>
          <p:nvPr>
            <p:ph type="title"/>
          </p:nvPr>
        </p:nvSpPr>
        <p:spPr/>
        <p:txBody>
          <a:bodyPr/>
          <a:lstStyle/>
          <a:p>
            <a:r>
              <a:rPr lang="en-US" dirty="0" err="1"/>
              <a:t>Belém</a:t>
            </a:r>
            <a:r>
              <a:rPr lang="en-US" dirty="0"/>
              <a:t> Adaptation Indicators </a:t>
            </a:r>
          </a:p>
        </p:txBody>
      </p:sp>
      <p:graphicFrame>
        <p:nvGraphicFramePr>
          <p:cNvPr id="4" name="Table 3">
            <a:extLst>
              <a:ext uri="{FF2B5EF4-FFF2-40B4-BE49-F238E27FC236}">
                <a16:creationId xmlns:a16="http://schemas.microsoft.com/office/drawing/2014/main" id="{EA2E17E9-80AA-60EC-8FC9-AC090A056BBC}"/>
              </a:ext>
            </a:extLst>
          </p:cNvPr>
          <p:cNvGraphicFramePr>
            <a:graphicFrameLocks noGrp="1"/>
          </p:cNvGraphicFramePr>
          <p:nvPr>
            <p:extLst>
              <p:ext uri="{D42A27DB-BD31-4B8C-83A1-F6EECF244321}">
                <p14:modId xmlns:p14="http://schemas.microsoft.com/office/powerpoint/2010/main" val="4039948229"/>
              </p:ext>
            </p:extLst>
          </p:nvPr>
        </p:nvGraphicFramePr>
        <p:xfrm>
          <a:off x="6678872" y="2804881"/>
          <a:ext cx="4698186" cy="3040777"/>
        </p:xfrm>
        <a:graphic>
          <a:graphicData uri="http://schemas.openxmlformats.org/drawingml/2006/table">
            <a:tbl>
              <a:tblPr firstRow="1" firstCol="1" bandRow="1">
                <a:tableStyleId>{5C22544A-7EE6-4342-B048-85BDC9FD1C3A}</a:tableStyleId>
              </a:tblPr>
              <a:tblGrid>
                <a:gridCol w="3398495">
                  <a:extLst>
                    <a:ext uri="{9D8B030D-6E8A-4147-A177-3AD203B41FA5}">
                      <a16:colId xmlns:a16="http://schemas.microsoft.com/office/drawing/2014/main" val="1181440729"/>
                    </a:ext>
                  </a:extLst>
                </a:gridCol>
                <a:gridCol w="1299691">
                  <a:extLst>
                    <a:ext uri="{9D8B030D-6E8A-4147-A177-3AD203B41FA5}">
                      <a16:colId xmlns:a16="http://schemas.microsoft.com/office/drawing/2014/main" val="968321536"/>
                    </a:ext>
                  </a:extLst>
                </a:gridCol>
              </a:tblGrid>
              <a:tr h="229275">
                <a:tc>
                  <a:txBody>
                    <a:bodyPr/>
                    <a:lstStyle/>
                    <a:p>
                      <a:pPr>
                        <a:lnSpc>
                          <a:spcPct val="107000"/>
                        </a:lnSpc>
                        <a:spcAft>
                          <a:spcPts val="800"/>
                        </a:spcAft>
                      </a:pPr>
                      <a:r>
                        <a:rPr lang="en-US" sz="1100">
                          <a:effectLst/>
                        </a:rPr>
                        <a:t>Target</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dirty="0">
                          <a:effectLst/>
                        </a:rPr>
                        <a:t>Indicator</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2753624"/>
                  </a:ext>
                </a:extLst>
              </a:tr>
              <a:tr h="229275">
                <a:tc>
                  <a:txBody>
                    <a:bodyPr/>
                    <a:lstStyle/>
                    <a:p>
                      <a:pPr>
                        <a:lnSpc>
                          <a:spcPct val="107000"/>
                        </a:lnSpc>
                        <a:spcAft>
                          <a:spcPts val="800"/>
                        </a:spcAft>
                      </a:pPr>
                      <a:r>
                        <a:rPr lang="en-US" sz="1100" dirty="0">
                          <a:effectLst/>
                        </a:rPr>
                        <a:t>9(a) Water</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9</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371941188"/>
                  </a:ext>
                </a:extLst>
              </a:tr>
              <a:tr h="229275">
                <a:tc>
                  <a:txBody>
                    <a:bodyPr/>
                    <a:lstStyle/>
                    <a:p>
                      <a:pPr>
                        <a:lnSpc>
                          <a:spcPct val="107000"/>
                        </a:lnSpc>
                        <a:spcAft>
                          <a:spcPts val="800"/>
                        </a:spcAft>
                      </a:pPr>
                      <a:r>
                        <a:rPr lang="en-US" sz="1100">
                          <a:effectLst/>
                        </a:rPr>
                        <a:t>9(b) Food &amp; Agriculture</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5</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102963291"/>
                  </a:ext>
                </a:extLst>
              </a:tr>
              <a:tr h="229275">
                <a:tc>
                  <a:txBody>
                    <a:bodyPr/>
                    <a:lstStyle/>
                    <a:p>
                      <a:pPr>
                        <a:lnSpc>
                          <a:spcPct val="107000"/>
                        </a:lnSpc>
                        <a:spcAft>
                          <a:spcPts val="800"/>
                        </a:spcAft>
                      </a:pPr>
                      <a:r>
                        <a:rPr lang="en-US" sz="1100">
                          <a:effectLst/>
                        </a:rPr>
                        <a:t>9(c) Health</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8</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34893245"/>
                  </a:ext>
                </a:extLst>
              </a:tr>
              <a:tr h="229275">
                <a:tc>
                  <a:txBody>
                    <a:bodyPr/>
                    <a:lstStyle/>
                    <a:p>
                      <a:pPr>
                        <a:lnSpc>
                          <a:spcPct val="107000"/>
                        </a:lnSpc>
                        <a:spcAft>
                          <a:spcPts val="800"/>
                        </a:spcAft>
                      </a:pPr>
                      <a:r>
                        <a:rPr lang="en-US" sz="1100">
                          <a:effectLst/>
                        </a:rPr>
                        <a:t>9(d) Ecosystems</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6</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000606141"/>
                  </a:ext>
                </a:extLst>
              </a:tr>
              <a:tr h="229275">
                <a:tc>
                  <a:txBody>
                    <a:bodyPr/>
                    <a:lstStyle/>
                    <a:p>
                      <a:pPr>
                        <a:lnSpc>
                          <a:spcPct val="107000"/>
                        </a:lnSpc>
                        <a:spcAft>
                          <a:spcPts val="800"/>
                        </a:spcAft>
                      </a:pPr>
                      <a:r>
                        <a:rPr lang="en-US" sz="1100">
                          <a:effectLst/>
                        </a:rPr>
                        <a:t>9(e) Infrastructure</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2</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094782166"/>
                  </a:ext>
                </a:extLst>
              </a:tr>
              <a:tr h="229275">
                <a:tc>
                  <a:txBody>
                    <a:bodyPr/>
                    <a:lstStyle/>
                    <a:p>
                      <a:pPr>
                        <a:lnSpc>
                          <a:spcPct val="107000"/>
                        </a:lnSpc>
                        <a:spcAft>
                          <a:spcPts val="800"/>
                        </a:spcAft>
                      </a:pPr>
                      <a:r>
                        <a:rPr lang="en-US" sz="1100">
                          <a:effectLst/>
                        </a:rPr>
                        <a:t>9(f) Poverty &amp; Livelihoods</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3</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651778173"/>
                  </a:ext>
                </a:extLst>
              </a:tr>
              <a:tr h="229275">
                <a:tc>
                  <a:txBody>
                    <a:bodyPr/>
                    <a:lstStyle/>
                    <a:p>
                      <a:pPr>
                        <a:lnSpc>
                          <a:spcPct val="107000"/>
                        </a:lnSpc>
                        <a:spcAft>
                          <a:spcPts val="800"/>
                        </a:spcAft>
                      </a:pPr>
                      <a:r>
                        <a:rPr lang="en-US" sz="1100">
                          <a:effectLst/>
                        </a:rPr>
                        <a:t>9(g) Cultural Heritage</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effectLst/>
                        </a:rPr>
                        <a:t>5</a:t>
                      </a:r>
                      <a:endParaRPr lang="en-US" sz="11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880796359"/>
                  </a:ext>
                </a:extLst>
              </a:tr>
              <a:tr h="229275">
                <a:tc>
                  <a:txBody>
                    <a:bodyPr/>
                    <a:lstStyle/>
                    <a:p>
                      <a:pPr>
                        <a:lnSpc>
                          <a:spcPct val="107000"/>
                        </a:lnSpc>
                        <a:spcAft>
                          <a:spcPts val="800"/>
                        </a:spcAft>
                      </a:pPr>
                      <a:r>
                        <a:rPr lang="en-US" sz="1100">
                          <a:solidFill>
                            <a:srgbClr val="00B0F0"/>
                          </a:solidFill>
                          <a:effectLst/>
                        </a:rPr>
                        <a:t>10(a) Assessment</a:t>
                      </a:r>
                      <a:endParaRPr lang="en-US" sz="1100">
                        <a:solidFill>
                          <a:srgbClr val="00B0F0"/>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solidFill>
                            <a:schemeClr val="tx1"/>
                          </a:solidFill>
                          <a:effectLst/>
                        </a:rPr>
                        <a:t>7</a:t>
                      </a:r>
                      <a:endParaRPr lang="en-US" sz="11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160891283"/>
                  </a:ext>
                </a:extLst>
              </a:tr>
              <a:tr h="229275">
                <a:tc>
                  <a:txBody>
                    <a:bodyPr/>
                    <a:lstStyle/>
                    <a:p>
                      <a:pPr>
                        <a:lnSpc>
                          <a:spcPct val="107000"/>
                        </a:lnSpc>
                        <a:spcAft>
                          <a:spcPts val="800"/>
                        </a:spcAft>
                      </a:pPr>
                      <a:r>
                        <a:rPr lang="en-US" sz="1100">
                          <a:solidFill>
                            <a:srgbClr val="00B0F0"/>
                          </a:solidFill>
                          <a:effectLst/>
                        </a:rPr>
                        <a:t>10(b) Planning </a:t>
                      </a:r>
                      <a:endParaRPr lang="en-US" sz="1100">
                        <a:solidFill>
                          <a:srgbClr val="00B0F0"/>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a:solidFill>
                            <a:schemeClr val="tx1"/>
                          </a:solidFill>
                          <a:effectLst/>
                        </a:rPr>
                        <a:t>3</a:t>
                      </a:r>
                      <a:endParaRPr lang="en-US" sz="11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93289026"/>
                  </a:ext>
                </a:extLst>
              </a:tr>
              <a:tr h="289477">
                <a:tc>
                  <a:txBody>
                    <a:bodyPr/>
                    <a:lstStyle/>
                    <a:p>
                      <a:pPr>
                        <a:lnSpc>
                          <a:spcPct val="107000"/>
                        </a:lnSpc>
                        <a:spcAft>
                          <a:spcPts val="800"/>
                        </a:spcAft>
                      </a:pPr>
                      <a:r>
                        <a:rPr lang="en-US" sz="1100" dirty="0">
                          <a:solidFill>
                            <a:srgbClr val="00B0F0"/>
                          </a:solidFill>
                          <a:effectLst/>
                        </a:rPr>
                        <a:t>10(c) implementation </a:t>
                      </a:r>
                      <a:endParaRPr lang="en-US" sz="1100" dirty="0">
                        <a:solidFill>
                          <a:srgbClr val="00B0F0"/>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dirty="0">
                          <a:solidFill>
                            <a:schemeClr val="tx1"/>
                          </a:solidFill>
                          <a:effectLst/>
                        </a:rPr>
                        <a:t>6</a:t>
                      </a:r>
                      <a:endParaRPr lang="en-US" sz="11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98733867"/>
                  </a:ext>
                </a:extLst>
              </a:tr>
              <a:tr h="229275">
                <a:tc>
                  <a:txBody>
                    <a:bodyPr/>
                    <a:lstStyle/>
                    <a:p>
                      <a:pPr>
                        <a:lnSpc>
                          <a:spcPct val="107000"/>
                        </a:lnSpc>
                        <a:spcAft>
                          <a:spcPts val="800"/>
                        </a:spcAft>
                      </a:pPr>
                      <a:r>
                        <a:rPr lang="en-US" sz="1100">
                          <a:solidFill>
                            <a:srgbClr val="00B0F0"/>
                          </a:solidFill>
                          <a:effectLst/>
                        </a:rPr>
                        <a:t>10(d) MEL</a:t>
                      </a:r>
                      <a:endParaRPr lang="en-US" sz="1100">
                        <a:solidFill>
                          <a:srgbClr val="00B0F0"/>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dirty="0">
                          <a:solidFill>
                            <a:schemeClr val="tx1"/>
                          </a:solidFill>
                          <a:effectLst/>
                        </a:rPr>
                        <a:t>5</a:t>
                      </a:r>
                      <a:endParaRPr lang="en-US" sz="11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823422359"/>
                  </a:ext>
                </a:extLst>
              </a:tr>
              <a:tr h="229275">
                <a:tc>
                  <a:txBody>
                    <a:bodyPr/>
                    <a:lstStyle/>
                    <a:p>
                      <a:pPr>
                        <a:lnSpc>
                          <a:spcPct val="107000"/>
                        </a:lnSpc>
                        <a:spcAft>
                          <a:spcPts val="800"/>
                        </a:spcAft>
                      </a:pPr>
                      <a:r>
                        <a:rPr lang="en-US" sz="1100" dirty="0">
                          <a:effectLst/>
                        </a:rPr>
                        <a:t>Total</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nSpc>
                          <a:spcPct val="107000"/>
                        </a:lnSpc>
                        <a:spcAft>
                          <a:spcPts val="800"/>
                        </a:spcAft>
                      </a:pPr>
                      <a:r>
                        <a:rPr lang="en-US" sz="1100" b="1" dirty="0">
                          <a:effectLst/>
                        </a:rPr>
                        <a:t>59</a:t>
                      </a:r>
                      <a:endParaRPr lang="en-US" sz="1100" b="1"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649936039"/>
                  </a:ext>
                </a:extLst>
              </a:tr>
            </a:tbl>
          </a:graphicData>
        </a:graphic>
      </p:graphicFrame>
    </p:spTree>
    <p:extLst>
      <p:ext uri="{BB962C8B-B14F-4D97-AF65-F5344CB8AC3E}">
        <p14:creationId xmlns:p14="http://schemas.microsoft.com/office/powerpoint/2010/main" val="158969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BD1FDA-BE2D-EE1B-FF9E-DFD48D8B42C5}"/>
              </a:ext>
            </a:extLst>
          </p:cNvPr>
          <p:cNvSpPr>
            <a:spLocks noGrp="1"/>
          </p:cNvSpPr>
          <p:nvPr>
            <p:ph type="body" idx="1"/>
          </p:nvPr>
        </p:nvSpPr>
        <p:spPr/>
        <p:txBody>
          <a:bodyPr/>
          <a:lstStyle/>
          <a:p>
            <a:r>
              <a:rPr lang="en" altLang="zh-CN" sz="1900" b="1" dirty="0"/>
              <a:t>Belém–Addis Vision on Adaptation </a:t>
            </a:r>
            <a:r>
              <a:rPr lang="en" altLang="zh-CN" sz="1900" dirty="0"/>
              <a:t>(Two-Year process)</a:t>
            </a:r>
          </a:p>
          <a:p>
            <a:pPr marL="533400" lvl="1" indent="0">
              <a:buNone/>
            </a:pPr>
            <a:r>
              <a:rPr lang="en" altLang="zh-CN" sz="1800" dirty="0"/>
              <a:t>Establishes a two-year forward-looking process undertaken jointly by SBSTA and SBI: </a:t>
            </a:r>
          </a:p>
          <a:p>
            <a:pPr lvl="1"/>
            <a:r>
              <a:rPr lang="en-US" altLang="zh-CN" sz="1800" dirty="0"/>
              <a:t>P</a:t>
            </a:r>
            <a:r>
              <a:rPr lang="en" altLang="zh-CN" sz="1800" dirty="0"/>
              <a:t>olicy alignment process</a:t>
            </a:r>
          </a:p>
          <a:p>
            <a:pPr lvl="1"/>
            <a:r>
              <a:rPr lang="en-US" altLang="zh-CN" sz="1800" dirty="0"/>
              <a:t>T</a:t>
            </a:r>
            <a:r>
              <a:rPr lang="en" altLang="zh-CN" sz="1800" dirty="0"/>
              <a:t>echnical work on improving metadata, methodologies - </a:t>
            </a:r>
            <a:r>
              <a:rPr lang="en-US" altLang="zh-CN" sz="1800" dirty="0"/>
              <a:t>Calls upon international organizations and agencies to support</a:t>
            </a:r>
            <a:endParaRPr lang="en" altLang="zh-CN" sz="1800" dirty="0"/>
          </a:p>
          <a:p>
            <a:r>
              <a:rPr lang="en" altLang="zh-CN" sz="1900" b="1" dirty="0"/>
              <a:t>Baku Adaptation Road Map </a:t>
            </a:r>
            <a:r>
              <a:rPr lang="en" altLang="zh-CN" sz="1900" dirty="0"/>
              <a:t>(2026–2028): </a:t>
            </a:r>
          </a:p>
          <a:p>
            <a:pPr lvl="1"/>
            <a:r>
              <a:rPr lang="en" altLang="zh-CN" sz="1800" dirty="0"/>
              <a:t>Sets modalities for implementation-focused work on the GGA, including two workshops per year and a technical paper. </a:t>
            </a:r>
          </a:p>
          <a:p>
            <a:pPr lvl="1"/>
            <a:r>
              <a:rPr lang="en" altLang="zh-CN" sz="1800" dirty="0"/>
              <a:t>Activities will be shaped by Party submissions and support, inter alia, strengthened implementation of GGA targets adopted at CMA 5. </a:t>
            </a:r>
          </a:p>
          <a:p>
            <a:r>
              <a:rPr lang="en" altLang="zh-CN" sz="1900" dirty="0"/>
              <a:t>Technical paper by the secretariat on indicators </a:t>
            </a:r>
            <a:r>
              <a:rPr lang="en-US" altLang="zh-CN" sz="1900" dirty="0"/>
              <a:t>including their use, coherence with existing adaptation synthesis processes, identification of gaps and synergies, and options for aggregating the indicators for the GST</a:t>
            </a:r>
            <a:endParaRPr lang="en" altLang="zh-CN" sz="1900" dirty="0"/>
          </a:p>
          <a:p>
            <a:endParaRPr lang="en-US" dirty="0"/>
          </a:p>
        </p:txBody>
      </p:sp>
      <p:sp>
        <p:nvSpPr>
          <p:cNvPr id="3" name="Title 2">
            <a:extLst>
              <a:ext uri="{FF2B5EF4-FFF2-40B4-BE49-F238E27FC236}">
                <a16:creationId xmlns:a16="http://schemas.microsoft.com/office/drawing/2014/main" id="{30E1275B-B5E7-0B77-A834-CF34AD1F69DF}"/>
              </a:ext>
            </a:extLst>
          </p:cNvPr>
          <p:cNvSpPr>
            <a:spLocks noGrp="1"/>
          </p:cNvSpPr>
          <p:nvPr>
            <p:ph type="title"/>
          </p:nvPr>
        </p:nvSpPr>
        <p:spPr/>
        <p:txBody>
          <a:bodyPr/>
          <a:lstStyle/>
          <a:p>
            <a:r>
              <a:rPr lang="en-US" dirty="0"/>
              <a:t>Looking ahead </a:t>
            </a:r>
          </a:p>
        </p:txBody>
      </p:sp>
    </p:spTree>
    <p:extLst>
      <p:ext uri="{BB962C8B-B14F-4D97-AF65-F5344CB8AC3E}">
        <p14:creationId xmlns:p14="http://schemas.microsoft.com/office/powerpoint/2010/main" val="421569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BD1FDA-BE2D-EE1B-FF9E-DFD48D8B42C5}"/>
              </a:ext>
            </a:extLst>
          </p:cNvPr>
          <p:cNvSpPr>
            <a:spLocks noGrp="1"/>
          </p:cNvSpPr>
          <p:nvPr>
            <p:ph type="body" idx="1"/>
          </p:nvPr>
        </p:nvSpPr>
        <p:spPr/>
        <p:txBody>
          <a:bodyPr/>
          <a:lstStyle/>
          <a:p>
            <a:r>
              <a:rPr lang="en-US" sz="2800" dirty="0"/>
              <a:t>Reporting on the indicators is voluntary; however, information reported will serve as input to the Global </a:t>
            </a:r>
            <a:r>
              <a:rPr lang="en-US" sz="2800" dirty="0" err="1"/>
              <a:t>Stocktakes</a:t>
            </a:r>
            <a:r>
              <a:rPr lang="en-US" sz="2800" dirty="0"/>
              <a:t> under the UNFCCC.</a:t>
            </a:r>
          </a:p>
          <a:p>
            <a:r>
              <a:rPr lang="en-US" sz="2800" dirty="0"/>
              <a:t>Some Parties have existing indicators for climate change adaptation, some of which are similar to the Belem adaptation indicators. </a:t>
            </a:r>
          </a:p>
          <a:p>
            <a:r>
              <a:rPr lang="en-US" dirty="0"/>
              <a:t>Several </a:t>
            </a:r>
            <a:r>
              <a:rPr lang="en-US" dirty="0" err="1"/>
              <a:t>organisations</a:t>
            </a:r>
            <a:r>
              <a:rPr lang="en-US" dirty="0"/>
              <a:t>, agencies, and Parties started mapping their indicators into the Belem adaptation indicators </a:t>
            </a:r>
          </a:p>
        </p:txBody>
      </p:sp>
      <p:sp>
        <p:nvSpPr>
          <p:cNvPr id="3" name="Title 2">
            <a:extLst>
              <a:ext uri="{FF2B5EF4-FFF2-40B4-BE49-F238E27FC236}">
                <a16:creationId xmlns:a16="http://schemas.microsoft.com/office/drawing/2014/main" id="{30E1275B-B5E7-0B77-A834-CF34AD1F69DF}"/>
              </a:ext>
            </a:extLst>
          </p:cNvPr>
          <p:cNvSpPr>
            <a:spLocks noGrp="1"/>
          </p:cNvSpPr>
          <p:nvPr>
            <p:ph type="title"/>
          </p:nvPr>
        </p:nvSpPr>
        <p:spPr/>
        <p:txBody>
          <a:bodyPr/>
          <a:lstStyle/>
          <a:p>
            <a:r>
              <a:rPr lang="en-US" dirty="0"/>
              <a:t>Reporting/GST </a:t>
            </a:r>
          </a:p>
        </p:txBody>
      </p:sp>
    </p:spTree>
    <p:extLst>
      <p:ext uri="{BB962C8B-B14F-4D97-AF65-F5344CB8AC3E}">
        <p14:creationId xmlns:p14="http://schemas.microsoft.com/office/powerpoint/2010/main" val="2179988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8FD80-94C7-BF06-ED50-CD1D02CE30FF}"/>
              </a:ext>
            </a:extLst>
          </p:cNvPr>
          <p:cNvSpPr>
            <a:spLocks noGrp="1"/>
          </p:cNvSpPr>
          <p:nvPr>
            <p:ph type="title"/>
          </p:nvPr>
        </p:nvSpPr>
        <p:spPr/>
        <p:txBody>
          <a:bodyPr/>
          <a:lstStyle/>
          <a:p>
            <a:r>
              <a:rPr lang="en-US" dirty="0"/>
              <a:t>Examples of indicators </a:t>
            </a:r>
          </a:p>
        </p:txBody>
      </p:sp>
      <p:graphicFrame>
        <p:nvGraphicFramePr>
          <p:cNvPr id="6" name="Table 5">
            <a:extLst>
              <a:ext uri="{FF2B5EF4-FFF2-40B4-BE49-F238E27FC236}">
                <a16:creationId xmlns:a16="http://schemas.microsoft.com/office/drawing/2014/main" id="{E491CFE9-B06D-5EDA-1CB1-4C82540464A0}"/>
              </a:ext>
            </a:extLst>
          </p:cNvPr>
          <p:cNvGraphicFramePr>
            <a:graphicFrameLocks noGrp="1"/>
          </p:cNvGraphicFramePr>
          <p:nvPr>
            <p:extLst>
              <p:ext uri="{D42A27DB-BD31-4B8C-83A1-F6EECF244321}">
                <p14:modId xmlns:p14="http://schemas.microsoft.com/office/powerpoint/2010/main" val="514591093"/>
              </p:ext>
            </p:extLst>
          </p:nvPr>
        </p:nvGraphicFramePr>
        <p:xfrm>
          <a:off x="647700" y="1199074"/>
          <a:ext cx="11277600" cy="4830618"/>
        </p:xfrm>
        <a:graphic>
          <a:graphicData uri="http://schemas.openxmlformats.org/drawingml/2006/table">
            <a:tbl>
              <a:tblPr firstRow="1" firstCol="1" bandRow="1">
                <a:tableStyleId>{5C22544A-7EE6-4342-B048-85BDC9FD1C3A}</a:tableStyleId>
              </a:tblPr>
              <a:tblGrid>
                <a:gridCol w="3606542">
                  <a:extLst>
                    <a:ext uri="{9D8B030D-6E8A-4147-A177-3AD203B41FA5}">
                      <a16:colId xmlns:a16="http://schemas.microsoft.com/office/drawing/2014/main" val="1940854504"/>
                    </a:ext>
                  </a:extLst>
                </a:gridCol>
                <a:gridCol w="3606542">
                  <a:extLst>
                    <a:ext uri="{9D8B030D-6E8A-4147-A177-3AD203B41FA5}">
                      <a16:colId xmlns:a16="http://schemas.microsoft.com/office/drawing/2014/main" val="684367014"/>
                    </a:ext>
                  </a:extLst>
                </a:gridCol>
                <a:gridCol w="4064516">
                  <a:extLst>
                    <a:ext uri="{9D8B030D-6E8A-4147-A177-3AD203B41FA5}">
                      <a16:colId xmlns:a16="http://schemas.microsoft.com/office/drawing/2014/main" val="1352968227"/>
                    </a:ext>
                  </a:extLst>
                </a:gridCol>
              </a:tblGrid>
              <a:tr h="544006">
                <a:tc gridSpan="3">
                  <a:txBody>
                    <a:bodyPr/>
                    <a:lstStyle/>
                    <a:p>
                      <a:pPr marL="54610" algn="l">
                        <a:lnSpc>
                          <a:spcPct val="115000"/>
                        </a:lnSpc>
                        <a:spcBef>
                          <a:spcPts val="1000"/>
                        </a:spcBef>
                        <a:spcAft>
                          <a:spcPts val="800"/>
                        </a:spcAft>
                      </a:pPr>
                      <a:r>
                        <a:rPr lang="en-US" sz="1200" dirty="0">
                          <a:solidFill>
                            <a:schemeClr val="tx1"/>
                          </a:solidFill>
                          <a:effectLst/>
                        </a:rPr>
                        <a:t>Indicator under water target: </a:t>
                      </a:r>
                      <a:r>
                        <a:rPr lang="en-US" sz="1200" b="0" dirty="0">
                          <a:solidFill>
                            <a:schemeClr val="tx1"/>
                          </a:solidFill>
                          <a:effectLst/>
                        </a:rPr>
                        <a:t>Proportion of the total area of basins and cryosphere for which a climate adaptation plan has been developed and implemented on the basis of different warming scenarios, as appropriate for regions and contexts where applicable</a:t>
                      </a:r>
                      <a:endParaRPr lang="en-US" sz="1100" b="0" dirty="0">
                        <a:solidFill>
                          <a:schemeClr val="tx1"/>
                        </a:solidFill>
                        <a:effectLst/>
                      </a:endParaRPr>
                    </a:p>
                    <a:p>
                      <a:pPr algn="l">
                        <a:lnSpc>
                          <a:spcPct val="107000"/>
                        </a:lnSpc>
                        <a:spcAft>
                          <a:spcPts val="800"/>
                        </a:spcAft>
                      </a:pPr>
                      <a:r>
                        <a:rPr lang="en-US" sz="1200" dirty="0">
                          <a:effectLst/>
                        </a:rPr>
                        <a:t> </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solidFill>
                      <a:schemeClr val="accent5">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42107788"/>
                  </a:ext>
                </a:extLst>
              </a:tr>
              <a:tr h="336034">
                <a:tc>
                  <a:txBody>
                    <a:bodyPr/>
                    <a:lstStyle/>
                    <a:p>
                      <a:pPr algn="l">
                        <a:lnSpc>
                          <a:spcPct val="107000"/>
                        </a:lnSpc>
                        <a:spcAft>
                          <a:spcPts val="800"/>
                        </a:spcAft>
                      </a:pPr>
                      <a:r>
                        <a:rPr lang="en-GB" sz="1200" b="1" dirty="0">
                          <a:solidFill>
                            <a:schemeClr val="tx1"/>
                          </a:solidFill>
                          <a:effectLst/>
                        </a:rPr>
                        <a:t>In-situ</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a:solidFill>
                            <a:schemeClr val="tx1"/>
                          </a:solidFill>
                          <a:effectLst/>
                        </a:rPr>
                        <a:t>Satellite EO</a:t>
                      </a:r>
                      <a:endParaRPr lang="en-US" sz="1100" b="1">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dirty="0">
                          <a:solidFill>
                            <a:schemeClr val="tx1"/>
                          </a:solidFill>
                          <a:effectLst/>
                        </a:rPr>
                        <a:t>Modelling (with warming scenarios)</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extLst>
                  <a:ext uri="{0D108BD9-81ED-4DB2-BD59-A6C34878D82A}">
                    <a16:rowId xmlns:a16="http://schemas.microsoft.com/office/drawing/2014/main" val="847118634"/>
                  </a:ext>
                </a:extLst>
              </a:tr>
              <a:tr h="562655">
                <a:tc>
                  <a:txBody>
                    <a:bodyPr/>
                    <a:lstStyle/>
                    <a:p>
                      <a:pPr algn="l">
                        <a:lnSpc>
                          <a:spcPct val="107000"/>
                        </a:lnSpc>
                        <a:spcAft>
                          <a:spcPts val="800"/>
                        </a:spcAft>
                      </a:pPr>
                      <a:r>
                        <a:rPr lang="en-GB" sz="1200" b="0" dirty="0">
                          <a:solidFill>
                            <a:schemeClr val="tx1"/>
                          </a:solidFill>
                          <a:effectLst/>
                        </a:rPr>
                        <a:t>Glacier mass balance, Snow depth, snow water </a:t>
                      </a:r>
                      <a:r>
                        <a:rPr lang="en-GB" sz="1200" b="0" dirty="0" err="1">
                          <a:solidFill>
                            <a:schemeClr val="tx1"/>
                          </a:solidFill>
                          <a:effectLst/>
                        </a:rPr>
                        <a:t>equivalant</a:t>
                      </a:r>
                      <a:r>
                        <a:rPr lang="en-GB" sz="1200" b="0" dirty="0">
                          <a:solidFill>
                            <a:schemeClr val="tx1"/>
                          </a:solidFill>
                          <a:effectLst/>
                        </a:rPr>
                        <a:t>, River gauges downstream of glaciers</a:t>
                      </a:r>
                      <a:endParaRPr lang="en-US" sz="1100" b="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tx2"/>
                    </a:solidFill>
                  </a:tcPr>
                </a:tc>
                <a:tc>
                  <a:txBody>
                    <a:bodyPr/>
                    <a:lstStyle/>
                    <a:p>
                      <a:pPr algn="l">
                        <a:lnSpc>
                          <a:spcPct val="107000"/>
                        </a:lnSpc>
                        <a:spcAft>
                          <a:spcPts val="800"/>
                        </a:spcAft>
                      </a:pPr>
                      <a:r>
                        <a:rPr lang="en-GB" sz="1200" b="0" dirty="0">
                          <a:solidFill>
                            <a:schemeClr val="tx1"/>
                          </a:solidFill>
                          <a:effectLst/>
                        </a:rPr>
                        <a:t>Glacier extent mapping,, seasonal snow anomalies </a:t>
                      </a:r>
                      <a:endParaRPr lang="en-US" sz="1100" b="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tx2"/>
                    </a:solidFill>
                  </a:tcPr>
                </a:tc>
                <a:tc>
                  <a:txBody>
                    <a:bodyPr/>
                    <a:lstStyle/>
                    <a:p>
                      <a:pPr algn="l">
                        <a:lnSpc>
                          <a:spcPct val="107000"/>
                        </a:lnSpc>
                        <a:spcAft>
                          <a:spcPts val="800"/>
                        </a:spcAft>
                      </a:pPr>
                      <a:r>
                        <a:rPr lang="en-GB" sz="1200" b="0" dirty="0">
                          <a:solidFill>
                            <a:schemeClr val="tx1"/>
                          </a:solidFill>
                          <a:effectLst/>
                        </a:rPr>
                        <a:t>Glacier retreat under warming scenarios, coupled cryosphere-hydrology modelling, basin runoff projections</a:t>
                      </a:r>
                      <a:endParaRPr lang="en-US" sz="1100" b="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tx2"/>
                    </a:solidFill>
                  </a:tcPr>
                </a:tc>
                <a:extLst>
                  <a:ext uri="{0D108BD9-81ED-4DB2-BD59-A6C34878D82A}">
                    <a16:rowId xmlns:a16="http://schemas.microsoft.com/office/drawing/2014/main" val="1232600469"/>
                  </a:ext>
                </a:extLst>
              </a:tr>
              <a:tr h="268167">
                <a:tc gridSpan="3">
                  <a:txBody>
                    <a:bodyPr/>
                    <a:lstStyle/>
                    <a:p>
                      <a:pPr marL="54610" algn="l">
                        <a:lnSpc>
                          <a:spcPct val="115000"/>
                        </a:lnSpc>
                        <a:spcBef>
                          <a:spcPts val="1000"/>
                        </a:spcBef>
                        <a:spcAft>
                          <a:spcPts val="800"/>
                        </a:spcAft>
                      </a:pPr>
                      <a:r>
                        <a:rPr lang="en-US" sz="1200" dirty="0">
                          <a:solidFill>
                            <a:schemeClr val="tx1"/>
                          </a:solidFill>
                          <a:effectLst/>
                        </a:rPr>
                        <a:t>Indicator under food and agriculture target: </a:t>
                      </a:r>
                      <a:r>
                        <a:rPr lang="en-US" sz="1200" b="0" dirty="0">
                          <a:solidFill>
                            <a:schemeClr val="tx1"/>
                          </a:solidFill>
                          <a:effectLst/>
                        </a:rPr>
                        <a:t>Level of food and agricultural yield in areas that are under management for food and agricultural production, including as an outcome of adaptation actions where applicable</a:t>
                      </a:r>
                      <a:endParaRPr lang="en-US" sz="1100" b="0" dirty="0">
                        <a:solidFill>
                          <a:schemeClr val="tx1"/>
                        </a:solidFill>
                        <a:effectLst/>
                      </a:endParaRPr>
                    </a:p>
                    <a:p>
                      <a:pPr algn="l">
                        <a:lnSpc>
                          <a:spcPct val="107000"/>
                        </a:lnSpc>
                        <a:spcAft>
                          <a:spcPts val="800"/>
                        </a:spcAft>
                      </a:pPr>
                      <a:r>
                        <a:rPr lang="en-US" sz="1200" dirty="0">
                          <a:effectLst/>
                        </a:rPr>
                        <a:t> </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90562916"/>
                  </a:ext>
                </a:extLst>
              </a:tr>
              <a:tr h="300881">
                <a:tc>
                  <a:txBody>
                    <a:bodyPr/>
                    <a:lstStyle/>
                    <a:p>
                      <a:pPr algn="l">
                        <a:lnSpc>
                          <a:spcPct val="107000"/>
                        </a:lnSpc>
                        <a:spcAft>
                          <a:spcPts val="800"/>
                        </a:spcAft>
                      </a:pPr>
                      <a:r>
                        <a:rPr lang="en-GB" sz="1200" b="1" dirty="0">
                          <a:solidFill>
                            <a:schemeClr val="tx1"/>
                          </a:solidFill>
                          <a:effectLst/>
                        </a:rPr>
                        <a:t>In-situ</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a:solidFill>
                            <a:schemeClr val="tx1"/>
                          </a:solidFill>
                          <a:effectLst/>
                        </a:rPr>
                        <a:t>Satellite EO</a:t>
                      </a:r>
                      <a:endParaRPr lang="en-US" sz="1100" b="1">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dirty="0">
                          <a:solidFill>
                            <a:schemeClr val="tx1"/>
                          </a:solidFill>
                          <a:effectLst/>
                        </a:rPr>
                        <a:t>Modelling (with warming scenarios)</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extLst>
                  <a:ext uri="{0D108BD9-81ED-4DB2-BD59-A6C34878D82A}">
                    <a16:rowId xmlns:a16="http://schemas.microsoft.com/office/drawing/2014/main" val="1376796605"/>
                  </a:ext>
                </a:extLst>
              </a:tr>
              <a:tr h="626341">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Soil moisture sensors networks</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Crop condition indices (NDVI, EVI), Land cover, Phenology from satellites time series</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Crop simulation models (DSSAT, APSIM, etc.), Future yield under warming/precipitation changes, Coupled climate-crop forecasts</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extLst>
                  <a:ext uri="{0D108BD9-81ED-4DB2-BD59-A6C34878D82A}">
                    <a16:rowId xmlns:a16="http://schemas.microsoft.com/office/drawing/2014/main" val="1491446423"/>
                  </a:ext>
                </a:extLst>
              </a:tr>
              <a:tr h="376977">
                <a:tc gridSpan="3">
                  <a:txBody>
                    <a:bodyPr/>
                    <a:lstStyle/>
                    <a:p>
                      <a:pPr algn="l">
                        <a:lnSpc>
                          <a:spcPct val="107000"/>
                        </a:lnSpc>
                        <a:spcAft>
                          <a:spcPts val="800"/>
                        </a:spcAft>
                      </a:pPr>
                      <a:r>
                        <a:rPr lang="en-US" sz="1200" dirty="0">
                          <a:solidFill>
                            <a:schemeClr val="tx1"/>
                          </a:solidFill>
                          <a:effectLst/>
                        </a:rPr>
                        <a:t>Indicator under ecosystems and biodiversity target: </a:t>
                      </a:r>
                      <a:r>
                        <a:rPr lang="en-US" sz="1200" b="0" dirty="0">
                          <a:solidFill>
                            <a:schemeClr val="tx1"/>
                          </a:solidFill>
                          <a:effectLst/>
                        </a:rPr>
                        <a:t>Level of resilience of ecosystems, including as an outcome of adaptation actions </a:t>
                      </a:r>
                      <a:r>
                        <a:rPr lang="en-US" sz="1200" b="0">
                          <a:solidFill>
                            <a:schemeClr val="tx1"/>
                          </a:solidFill>
                          <a:effectLst/>
                        </a:rPr>
                        <a:t>where applicable</a:t>
                      </a:r>
                      <a:endParaRPr lang="en-US" sz="1100" b="0" dirty="0">
                        <a:solidFill>
                          <a:schemeClr val="tx1"/>
                        </a:solidFill>
                        <a:effectLst/>
                      </a:endParaRPr>
                    </a:p>
                    <a:p>
                      <a:pPr algn="l">
                        <a:lnSpc>
                          <a:spcPct val="107000"/>
                        </a:lnSpc>
                        <a:spcAft>
                          <a:spcPts val="800"/>
                        </a:spcAft>
                      </a:pPr>
                      <a:r>
                        <a:rPr lang="en-US" sz="1200" dirty="0">
                          <a:effectLst/>
                        </a:rPr>
                        <a:t> </a:t>
                      </a:r>
                      <a:endParaRPr lang="en-US" sz="1100" dirty="0">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612545"/>
                  </a:ext>
                </a:extLst>
              </a:tr>
              <a:tr h="357337">
                <a:tc>
                  <a:txBody>
                    <a:bodyPr/>
                    <a:lstStyle/>
                    <a:p>
                      <a:pPr algn="l">
                        <a:lnSpc>
                          <a:spcPct val="107000"/>
                        </a:lnSpc>
                        <a:spcAft>
                          <a:spcPts val="800"/>
                        </a:spcAft>
                      </a:pPr>
                      <a:r>
                        <a:rPr lang="en-GB" sz="1200" b="1" dirty="0">
                          <a:solidFill>
                            <a:schemeClr val="tx1"/>
                          </a:solidFill>
                          <a:effectLst/>
                        </a:rPr>
                        <a:t>In-situ</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dirty="0">
                          <a:solidFill>
                            <a:schemeClr val="tx1"/>
                          </a:solidFill>
                          <a:effectLst/>
                        </a:rPr>
                        <a:t>Satellite EO</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tc>
                  <a:txBody>
                    <a:bodyPr/>
                    <a:lstStyle/>
                    <a:p>
                      <a:pPr algn="l">
                        <a:lnSpc>
                          <a:spcPct val="107000"/>
                        </a:lnSpc>
                        <a:spcAft>
                          <a:spcPts val="800"/>
                        </a:spcAft>
                      </a:pPr>
                      <a:r>
                        <a:rPr lang="en-GB" sz="1200" b="1" dirty="0">
                          <a:solidFill>
                            <a:schemeClr val="tx1"/>
                          </a:solidFill>
                          <a:effectLst/>
                        </a:rPr>
                        <a:t>Modelling (with warming scenarios)</a:t>
                      </a:r>
                      <a:endParaRPr lang="en-US" sz="1100" b="1"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6843" marR="66843" marT="0" marB="0" anchor="ctr">
                    <a:solidFill>
                      <a:schemeClr val="bg1"/>
                    </a:solidFill>
                  </a:tcPr>
                </a:tc>
                <a:extLst>
                  <a:ext uri="{0D108BD9-81ED-4DB2-BD59-A6C34878D82A}">
                    <a16:rowId xmlns:a16="http://schemas.microsoft.com/office/drawing/2014/main" val="2805174982"/>
                  </a:ext>
                </a:extLst>
              </a:tr>
              <a:tr h="748020">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Post-disturbance recovery plots, Ecological indicator and biodiversity surveys </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Temporal biomass  and  vegetation structure changes, Land cover and habitat change trends</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tc>
                  <a:txBody>
                    <a:bodyPr/>
                    <a:lstStyle/>
                    <a:p>
                      <a:pPr marR="0" algn="l" rtl="0">
                        <a:lnSpc>
                          <a:spcPct val="107000"/>
                        </a:lnSpc>
                        <a:spcBef>
                          <a:spcPts val="0"/>
                        </a:spcBef>
                        <a:spcAft>
                          <a:spcPts val="800"/>
                        </a:spcAft>
                        <a:buClr>
                          <a:srgbClr val="000000"/>
                        </a:buClr>
                        <a:buFont typeface="Arial"/>
                      </a:pPr>
                      <a:r>
                        <a:rPr lang="en-GB" sz="1200" b="0" i="0" u="none" strike="noStrike" cap="none" dirty="0">
                          <a:solidFill>
                            <a:schemeClr val="tx1"/>
                          </a:solidFill>
                          <a:effectLst/>
                          <a:latin typeface="+mn-lt"/>
                          <a:ea typeface="+mn-ea"/>
                          <a:cs typeface="+mn-cs"/>
                          <a:sym typeface="Arial"/>
                        </a:rPr>
                        <a:t>Ecosystem </a:t>
                      </a:r>
                      <a:r>
                        <a:rPr lang="en-GB" sz="1200" b="0" i="0" u="none" strike="noStrike" cap="none" dirty="0" err="1">
                          <a:solidFill>
                            <a:schemeClr val="tx1"/>
                          </a:solidFill>
                          <a:effectLst/>
                          <a:latin typeface="+mn-lt"/>
                          <a:ea typeface="+mn-ea"/>
                          <a:cs typeface="+mn-cs"/>
                          <a:sym typeface="Arial"/>
                        </a:rPr>
                        <a:t>esilience</a:t>
                      </a:r>
                      <a:r>
                        <a:rPr lang="en-GB" sz="1200" b="0" i="0" u="none" strike="noStrike" cap="none" dirty="0">
                          <a:solidFill>
                            <a:schemeClr val="tx1"/>
                          </a:solidFill>
                          <a:effectLst/>
                          <a:latin typeface="+mn-lt"/>
                          <a:ea typeface="+mn-ea"/>
                          <a:cs typeface="+mn-cs"/>
                          <a:sym typeface="Arial"/>
                        </a:rPr>
                        <a:t> trajectory models,  Scenario resilience evaluation</a:t>
                      </a:r>
                      <a:endParaRPr lang="en-US" sz="1200" b="0" i="0" u="none" strike="noStrike" cap="none" dirty="0">
                        <a:solidFill>
                          <a:schemeClr val="tx1"/>
                        </a:solidFill>
                        <a:effectLst/>
                        <a:latin typeface="+mn-lt"/>
                        <a:ea typeface="+mn-ea"/>
                        <a:cs typeface="+mn-cs"/>
                        <a:sym typeface="Arial"/>
                      </a:endParaRPr>
                    </a:p>
                  </a:txBody>
                  <a:tcPr marL="66843" marR="66843" marT="0" marB="0" anchor="ctr">
                    <a:solidFill>
                      <a:schemeClr val="tx2"/>
                    </a:solidFill>
                  </a:tcPr>
                </a:tc>
                <a:extLst>
                  <a:ext uri="{0D108BD9-81ED-4DB2-BD59-A6C34878D82A}">
                    <a16:rowId xmlns:a16="http://schemas.microsoft.com/office/drawing/2014/main" val="3145803225"/>
                  </a:ext>
                </a:extLst>
              </a:tr>
            </a:tbl>
          </a:graphicData>
        </a:graphic>
      </p:graphicFrame>
    </p:spTree>
    <p:extLst>
      <p:ext uri="{BB962C8B-B14F-4D97-AF65-F5344CB8AC3E}">
        <p14:creationId xmlns:p14="http://schemas.microsoft.com/office/powerpoint/2010/main" val="3840672302"/>
      </p:ext>
    </p:extLst>
  </p:cSld>
  <p:clrMapOvr>
    <a:masterClrMapping/>
  </p:clrMapOvr>
</p:sld>
</file>

<file path=ppt/theme/theme1.xml><?xml version="1.0" encoding="utf-8"?>
<a:theme xmlns:a="http://schemas.openxmlformats.org/drawingml/2006/main"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1264</TotalTime>
  <Words>1571</Words>
  <Application>Microsoft Office PowerPoint</Application>
  <PresentationFormat>Widescreen</PresentationFormat>
  <Paragraphs>160</Paragraphs>
  <Slides>12</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vt:i4>
      </vt:variant>
    </vt:vector>
  </HeadingPairs>
  <TitlesOfParts>
    <vt:vector size="27" baseType="lpstr">
      <vt:lpstr>Montserrat Medium</vt:lpstr>
      <vt:lpstr>Average</vt:lpstr>
      <vt:lpstr>Times New Roman</vt:lpstr>
      <vt:lpstr>Lobster</vt:lpstr>
      <vt:lpstr>Barlow</vt:lpstr>
      <vt:lpstr>Montserrat SemiBold</vt:lpstr>
      <vt:lpstr>Lato Light</vt:lpstr>
      <vt:lpstr>Barlow SemiBold</vt:lpstr>
      <vt:lpstr>Avenir Next LT Pro</vt:lpstr>
      <vt:lpstr>Arial</vt:lpstr>
      <vt:lpstr>Montserrat</vt:lpstr>
      <vt:lpstr>Roboto</vt:lpstr>
      <vt:lpstr>Calibri</vt:lpstr>
      <vt:lpstr>Barlow Medium</vt:lpstr>
      <vt:lpstr>ceos</vt:lpstr>
      <vt:lpstr>Global Goal on Adaptation </vt:lpstr>
      <vt:lpstr>Evolution </vt:lpstr>
      <vt:lpstr>Understanding GGA </vt:lpstr>
      <vt:lpstr>Indicators process</vt:lpstr>
      <vt:lpstr>Belém Adaptation Indicators    </vt:lpstr>
      <vt:lpstr>Belém Adaptation Indicators </vt:lpstr>
      <vt:lpstr>Looking ahead </vt:lpstr>
      <vt:lpstr>Reporting/GST </vt:lpstr>
      <vt:lpstr>Examples of indicators </vt:lpstr>
      <vt:lpstr>Examples of indicators </vt:lpstr>
      <vt:lpstr>Questions for (future)discussions </vt:lpstr>
      <vt:lpstr>Thank you  mnavi@unfccc.int  gga@unfccc.int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Goal on Adaptation </dc:title>
  <cp:lastModifiedBy>Maryam Navi</cp:lastModifiedBy>
  <cp:revision>2</cp:revision>
  <dcterms:modified xsi:type="dcterms:W3CDTF">2026-02-10T21:34:25Z</dcterms:modified>
</cp:coreProperties>
</file>