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7" r:id="rId2"/>
    <p:sldMasterId id="2147483727" r:id="rId3"/>
  </p:sldMasterIdLst>
  <p:notesMasterIdLst>
    <p:notesMasterId r:id="rId11"/>
  </p:notesMasterIdLst>
  <p:handoutMasterIdLst>
    <p:handoutMasterId r:id="rId12"/>
  </p:handoutMasterIdLst>
  <p:sldIdLst>
    <p:sldId id="265" r:id="rId4"/>
    <p:sldId id="281" r:id="rId5"/>
    <p:sldId id="301" r:id="rId6"/>
    <p:sldId id="266" r:id="rId7"/>
    <p:sldId id="268" r:id="rId8"/>
    <p:sldId id="303" r:id="rId9"/>
    <p:sldId id="304" r:id="rId10"/>
  </p:sldIdLst>
  <p:sldSz cx="9144000" cy="6858000" type="screen4x3"/>
  <p:notesSz cx="6718300" cy="9867900"/>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C6EB0-E5BD-7049-8D8C-F24EA5DC8AA9}" v="51" dt="2019-03-18T09:32:28.814"/>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31" autoAdjust="0"/>
    <p:restoredTop sz="50159" autoAdjust="0"/>
  </p:normalViewPr>
  <p:slideViewPr>
    <p:cSldViewPr showGuides="1">
      <p:cViewPr varScale="1">
        <p:scale>
          <a:sx n="113" d="100"/>
          <a:sy n="113" d="100"/>
        </p:scale>
        <p:origin x="192" y="224"/>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F6260-67B9-8B40-A284-F66720FEB69D}"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5EEDA8F1-C516-0042-9CA3-61802FF94FB3}">
      <dgm:prSet phldrT="[Text]"/>
      <dgm:spPr>
        <a:gradFill rotWithShape="0">
          <a:gsLst>
            <a:gs pos="0">
              <a:srgbClr val="92D050"/>
            </a:gs>
            <a:gs pos="100000">
              <a:schemeClr val="bg1">
                <a:lumMod val="75000"/>
              </a:schemeClr>
            </a:gs>
          </a:gsLst>
        </a:gradFill>
      </dgm:spPr>
      <dgm:t>
        <a:bodyPr/>
        <a:lstStyle/>
        <a:p>
          <a:r>
            <a:rPr lang="en-US" dirty="0"/>
            <a:t>Raw satellite data (L0)</a:t>
          </a:r>
        </a:p>
      </dgm:t>
    </dgm:pt>
    <dgm:pt modelId="{8B517EF5-A767-7042-B419-B98CF10F57A0}" type="parTrans" cxnId="{2ED8C736-109B-044A-8A9E-82352EB4FD3E}">
      <dgm:prSet/>
      <dgm:spPr/>
      <dgm:t>
        <a:bodyPr/>
        <a:lstStyle/>
        <a:p>
          <a:endParaRPr lang="en-US"/>
        </a:p>
      </dgm:t>
    </dgm:pt>
    <dgm:pt modelId="{036DA478-D7F5-F64E-A7A5-C11371ED7DAD}" type="sibTrans" cxnId="{2ED8C736-109B-044A-8A9E-82352EB4FD3E}">
      <dgm:prSet/>
      <dgm:spPr/>
      <dgm:t>
        <a:bodyPr/>
        <a:lstStyle/>
        <a:p>
          <a:endParaRPr lang="en-US"/>
        </a:p>
      </dgm:t>
    </dgm:pt>
    <dgm:pt modelId="{AEE88BA6-EF25-0F41-9B48-E6A8D783B45C}">
      <dgm:prSet phldrT="[Text]"/>
      <dgm:spPr>
        <a:gradFill rotWithShape="0">
          <a:gsLst>
            <a:gs pos="0">
              <a:srgbClr val="92D050"/>
            </a:gs>
            <a:gs pos="100000">
              <a:schemeClr val="bg1">
                <a:lumMod val="75000"/>
              </a:schemeClr>
            </a:gs>
          </a:gsLst>
        </a:gradFill>
      </dgm:spPr>
      <dgm:t>
        <a:bodyPr/>
        <a:lstStyle/>
        <a:p>
          <a:r>
            <a:rPr lang="en-US" dirty="0"/>
            <a:t>Calibrated radiances (L1, </a:t>
          </a:r>
          <a:r>
            <a:rPr lang="en-US" b="1" dirty="0"/>
            <a:t>FCDR</a:t>
          </a:r>
          <a:r>
            <a:rPr lang="en-US" dirty="0"/>
            <a:t>)</a:t>
          </a:r>
        </a:p>
      </dgm:t>
    </dgm:pt>
    <dgm:pt modelId="{DEA0E751-AE57-F640-9C7F-5C9DF604B13F}" type="parTrans" cxnId="{5E2D4DE1-D258-9649-8F5F-01D0CA6B99E5}">
      <dgm:prSet/>
      <dgm:spPr/>
      <dgm:t>
        <a:bodyPr/>
        <a:lstStyle/>
        <a:p>
          <a:endParaRPr lang="en-US"/>
        </a:p>
      </dgm:t>
    </dgm:pt>
    <dgm:pt modelId="{CF7D9646-88F4-1B4D-AAD5-70A6A6735B03}" type="sibTrans" cxnId="{5E2D4DE1-D258-9649-8F5F-01D0CA6B99E5}">
      <dgm:prSet/>
      <dgm:spPr/>
      <dgm:t>
        <a:bodyPr/>
        <a:lstStyle/>
        <a:p>
          <a:endParaRPr lang="en-US"/>
        </a:p>
      </dgm:t>
    </dgm:pt>
    <dgm:pt modelId="{1B28E2C0-6550-0843-AC43-F922D1603364}">
      <dgm:prSet phldrT="[Text]"/>
      <dgm:spPr>
        <a:gradFill rotWithShape="0">
          <a:gsLst>
            <a:gs pos="0">
              <a:srgbClr val="92D050"/>
            </a:gs>
            <a:gs pos="100000">
              <a:schemeClr val="bg1">
                <a:lumMod val="75000"/>
              </a:schemeClr>
            </a:gs>
          </a:gsLst>
        </a:gradFill>
      </dgm:spPr>
      <dgm:t>
        <a:bodyPr/>
        <a:lstStyle/>
        <a:p>
          <a:r>
            <a:rPr lang="en-US" dirty="0"/>
            <a:t>Climate index / information</a:t>
          </a:r>
        </a:p>
      </dgm:t>
    </dgm:pt>
    <dgm:pt modelId="{3F2081F2-0112-6240-9459-092DB88C7633}" type="parTrans" cxnId="{253442C5-6E7A-1349-84A0-9D7D4D4342D6}">
      <dgm:prSet/>
      <dgm:spPr/>
      <dgm:t>
        <a:bodyPr/>
        <a:lstStyle/>
        <a:p>
          <a:endParaRPr lang="en-US"/>
        </a:p>
      </dgm:t>
    </dgm:pt>
    <dgm:pt modelId="{205C1867-2E11-7E49-9532-ACD627D80BB2}" type="sibTrans" cxnId="{253442C5-6E7A-1349-84A0-9D7D4D4342D6}">
      <dgm:prSet/>
      <dgm:spPr/>
      <dgm:t>
        <a:bodyPr/>
        <a:lstStyle/>
        <a:p>
          <a:endParaRPr lang="en-US"/>
        </a:p>
      </dgm:t>
    </dgm:pt>
    <dgm:pt modelId="{C1BABBA9-DBF9-FB44-9806-2033C56B6D76}">
      <dgm:prSet phldrT="[Text]"/>
      <dgm:spPr>
        <a:gradFill rotWithShape="0">
          <a:gsLst>
            <a:gs pos="0">
              <a:srgbClr val="92D050"/>
            </a:gs>
            <a:gs pos="100000">
              <a:schemeClr val="bg1">
                <a:lumMod val="75000"/>
              </a:schemeClr>
            </a:gs>
          </a:gsLst>
        </a:gradFill>
      </dgm:spPr>
      <dgm:t>
        <a:bodyPr/>
        <a:lstStyle/>
        <a:p>
          <a:r>
            <a:rPr lang="en-US" dirty="0"/>
            <a:t>Climate data record (L2, </a:t>
          </a:r>
          <a:r>
            <a:rPr lang="en-US" b="1" dirty="0"/>
            <a:t>CDR</a:t>
          </a:r>
          <a:r>
            <a:rPr lang="en-US" dirty="0"/>
            <a:t>)</a:t>
          </a:r>
        </a:p>
      </dgm:t>
    </dgm:pt>
    <dgm:pt modelId="{D72358D0-F7F7-4648-A627-898B4ED476DB}" type="parTrans" cxnId="{70CE3F57-311E-5D40-8713-6D8032A5DAC8}">
      <dgm:prSet/>
      <dgm:spPr/>
      <dgm:t>
        <a:bodyPr/>
        <a:lstStyle/>
        <a:p>
          <a:endParaRPr lang="en-US"/>
        </a:p>
      </dgm:t>
    </dgm:pt>
    <dgm:pt modelId="{4F1A48DA-3C81-824B-8CBA-33818573EFD0}" type="sibTrans" cxnId="{70CE3F57-311E-5D40-8713-6D8032A5DAC8}">
      <dgm:prSet/>
      <dgm:spPr/>
      <dgm:t>
        <a:bodyPr/>
        <a:lstStyle/>
        <a:p>
          <a:endParaRPr lang="en-US"/>
        </a:p>
      </dgm:t>
    </dgm:pt>
    <dgm:pt modelId="{B78D8693-201A-194A-95B2-C832C11EAF4A}">
      <dgm:prSet phldrT="[Text]"/>
      <dgm:spPr>
        <a:gradFill rotWithShape="0">
          <a:gsLst>
            <a:gs pos="0">
              <a:srgbClr val="92D050"/>
            </a:gs>
            <a:gs pos="100000">
              <a:schemeClr val="bg1">
                <a:lumMod val="75000"/>
              </a:schemeClr>
            </a:gs>
          </a:gsLst>
        </a:gradFill>
      </dgm:spPr>
      <dgm:t>
        <a:bodyPr/>
        <a:lstStyle/>
        <a:p>
          <a:r>
            <a:rPr lang="en-US" dirty="0"/>
            <a:t>Gridded CDR (L3, </a:t>
          </a:r>
          <a:r>
            <a:rPr lang="en-US" b="1" dirty="0"/>
            <a:t>CDR</a:t>
          </a:r>
          <a:r>
            <a:rPr lang="en-US" dirty="0"/>
            <a:t>)</a:t>
          </a:r>
        </a:p>
      </dgm:t>
    </dgm:pt>
    <dgm:pt modelId="{90C21E93-14B2-7349-8A3F-4EB05D6F321A}" type="parTrans" cxnId="{35DCD4EB-6570-3A40-A683-E62B4E95ED75}">
      <dgm:prSet/>
      <dgm:spPr/>
      <dgm:t>
        <a:bodyPr/>
        <a:lstStyle/>
        <a:p>
          <a:endParaRPr lang="en-US"/>
        </a:p>
      </dgm:t>
    </dgm:pt>
    <dgm:pt modelId="{AFF90924-F4B7-BD4C-9999-A4083E2A077E}" type="sibTrans" cxnId="{35DCD4EB-6570-3A40-A683-E62B4E95ED75}">
      <dgm:prSet/>
      <dgm:spPr/>
      <dgm:t>
        <a:bodyPr/>
        <a:lstStyle/>
        <a:p>
          <a:endParaRPr lang="en-US"/>
        </a:p>
      </dgm:t>
    </dgm:pt>
    <dgm:pt modelId="{131B64C0-53EB-BB47-B5D5-D589598C1DDC}">
      <dgm:prSet phldrT="[Text]"/>
      <dgm:spPr>
        <a:gradFill rotWithShape="0">
          <a:gsLst>
            <a:gs pos="0">
              <a:srgbClr val="92D050"/>
            </a:gs>
            <a:gs pos="100000">
              <a:schemeClr val="bg1">
                <a:lumMod val="75000"/>
              </a:schemeClr>
            </a:gs>
          </a:gsLst>
        </a:gradFill>
      </dgm:spPr>
      <dgm:t>
        <a:bodyPr/>
        <a:lstStyle/>
        <a:p>
          <a:r>
            <a:rPr lang="en-US" dirty="0" err="1"/>
            <a:t>Analysed</a:t>
          </a:r>
          <a:r>
            <a:rPr lang="en-US" dirty="0"/>
            <a:t> / processed (L4+, </a:t>
          </a:r>
          <a:r>
            <a:rPr lang="en-US" b="1" dirty="0"/>
            <a:t>CDR</a:t>
          </a:r>
          <a:r>
            <a:rPr lang="en-US" dirty="0"/>
            <a:t>)</a:t>
          </a:r>
        </a:p>
      </dgm:t>
    </dgm:pt>
    <dgm:pt modelId="{056B1A6A-24E1-4F45-B6ED-1944EC1DE8AA}" type="parTrans" cxnId="{037FB4FD-B2B3-1E48-99EF-11211C6F65D5}">
      <dgm:prSet/>
      <dgm:spPr/>
      <dgm:t>
        <a:bodyPr/>
        <a:lstStyle/>
        <a:p>
          <a:endParaRPr lang="en-US"/>
        </a:p>
      </dgm:t>
    </dgm:pt>
    <dgm:pt modelId="{78079439-AB7F-D74A-BEEF-E522968B5C54}" type="sibTrans" cxnId="{037FB4FD-B2B3-1E48-99EF-11211C6F65D5}">
      <dgm:prSet/>
      <dgm:spPr/>
      <dgm:t>
        <a:bodyPr/>
        <a:lstStyle/>
        <a:p>
          <a:endParaRPr lang="en-US"/>
        </a:p>
      </dgm:t>
    </dgm:pt>
    <dgm:pt modelId="{B294B620-BA2B-5C4A-9C75-AB517B996BA4}">
      <dgm:prSet phldrT="[Text]" custT="1"/>
      <dgm:spPr/>
      <dgm:t>
        <a:bodyPr/>
        <a:lstStyle/>
        <a:p>
          <a:r>
            <a:rPr lang="en-GB" sz="1600" dirty="0">
              <a:solidFill>
                <a:schemeClr val="bg1"/>
              </a:solidFill>
            </a:rPr>
            <a:t>Liability</a:t>
          </a:r>
          <a:endParaRPr lang="en-US" sz="1600" dirty="0">
            <a:solidFill>
              <a:schemeClr val="bg1"/>
            </a:solidFill>
          </a:endParaRPr>
        </a:p>
      </dgm:t>
    </dgm:pt>
    <dgm:pt modelId="{6D059870-1835-294B-A3AF-58129D77B543}" type="sibTrans" cxnId="{93428924-1BCF-4242-B4A5-5FA08149AFCF}">
      <dgm:prSet/>
      <dgm:spPr/>
      <dgm:t>
        <a:bodyPr/>
        <a:lstStyle/>
        <a:p>
          <a:endParaRPr lang="en-US"/>
        </a:p>
      </dgm:t>
    </dgm:pt>
    <dgm:pt modelId="{CE045902-06A6-FB4D-A970-B3679D0F9340}" type="parTrans" cxnId="{93428924-1BCF-4242-B4A5-5FA08149AFCF}">
      <dgm:prSet/>
      <dgm:spPr/>
      <dgm:t>
        <a:bodyPr/>
        <a:lstStyle/>
        <a:p>
          <a:endParaRPr lang="en-US"/>
        </a:p>
      </dgm:t>
    </dgm:pt>
    <dgm:pt modelId="{C0CAD581-97F5-9D45-A71B-C92908FE757A}">
      <dgm:prSet phldrT="[Text]" custT="1"/>
      <dgm:spPr/>
      <dgm:t>
        <a:bodyPr/>
        <a:lstStyle/>
        <a:p>
          <a:r>
            <a:rPr lang="en-US" sz="1600" dirty="0">
              <a:solidFill>
                <a:schemeClr val="bg1"/>
              </a:solidFill>
            </a:rPr>
            <a:t>Insurance</a:t>
          </a:r>
        </a:p>
      </dgm:t>
    </dgm:pt>
    <dgm:pt modelId="{B348B741-BEB3-C04C-AC38-2886DDF6090B}" type="sibTrans" cxnId="{6520714E-7679-9346-A1C9-C6A3D5FD6CE4}">
      <dgm:prSet/>
      <dgm:spPr/>
      <dgm:t>
        <a:bodyPr/>
        <a:lstStyle/>
        <a:p>
          <a:endParaRPr lang="en-US"/>
        </a:p>
      </dgm:t>
    </dgm:pt>
    <dgm:pt modelId="{70BA4F2D-35B9-C54A-B2FD-1D6F66EBF4E2}" type="parTrans" cxnId="{6520714E-7679-9346-A1C9-C6A3D5FD6CE4}">
      <dgm:prSet/>
      <dgm:spPr/>
      <dgm:t>
        <a:bodyPr/>
        <a:lstStyle/>
        <a:p>
          <a:endParaRPr lang="en-US"/>
        </a:p>
      </dgm:t>
    </dgm:pt>
    <dgm:pt modelId="{1B3BB86D-AD94-1441-86DA-A434AEE4F106}">
      <dgm:prSet phldrT="[Text]" custT="1"/>
      <dgm:spPr/>
      <dgm:t>
        <a:bodyPr/>
        <a:lstStyle/>
        <a:p>
          <a:r>
            <a:rPr lang="en-US" sz="1600" dirty="0">
              <a:solidFill>
                <a:schemeClr val="bg1"/>
              </a:solidFill>
            </a:rPr>
            <a:t>Decision</a:t>
          </a:r>
        </a:p>
      </dgm:t>
    </dgm:pt>
    <dgm:pt modelId="{B1387AD9-EBAD-E74F-9582-94F1B0057869}" type="sibTrans" cxnId="{87450B56-1531-E041-B514-65461A6BD1F8}">
      <dgm:prSet/>
      <dgm:spPr/>
      <dgm:t>
        <a:bodyPr/>
        <a:lstStyle/>
        <a:p>
          <a:endParaRPr lang="en-US"/>
        </a:p>
      </dgm:t>
    </dgm:pt>
    <dgm:pt modelId="{81BAD972-9B73-F243-AEC9-702468987FAA}" type="parTrans" cxnId="{87450B56-1531-E041-B514-65461A6BD1F8}">
      <dgm:prSet/>
      <dgm:spPr/>
      <dgm:t>
        <a:bodyPr/>
        <a:lstStyle/>
        <a:p>
          <a:endParaRPr lang="en-US"/>
        </a:p>
      </dgm:t>
    </dgm:pt>
    <dgm:pt modelId="{5DA6ABF7-8E2E-1844-804B-77E7DCB8C9F3}" type="pres">
      <dgm:prSet presAssocID="{121F6260-67B9-8B40-A284-F66720FEB69D}" presName="rootnode" presStyleCnt="0">
        <dgm:presLayoutVars>
          <dgm:chMax/>
          <dgm:chPref/>
          <dgm:dir/>
          <dgm:animLvl val="lvl"/>
        </dgm:presLayoutVars>
      </dgm:prSet>
      <dgm:spPr/>
    </dgm:pt>
    <dgm:pt modelId="{95CAAE7D-B983-0A4C-93BB-97F611DBE122}" type="pres">
      <dgm:prSet presAssocID="{5EEDA8F1-C516-0042-9CA3-61802FF94FB3}" presName="composite" presStyleCnt="0"/>
      <dgm:spPr/>
    </dgm:pt>
    <dgm:pt modelId="{D7956F05-DAB2-5445-A7C6-11BCA449812E}" type="pres">
      <dgm:prSet presAssocID="{5EEDA8F1-C516-0042-9CA3-61802FF94FB3}" presName="bentUpArrow1" presStyleLbl="alignImgPlace1" presStyleIdx="0" presStyleCnt="5"/>
      <dgm:spPr>
        <a:solidFill>
          <a:schemeClr val="accent6"/>
        </a:solidFill>
      </dgm:spPr>
    </dgm:pt>
    <dgm:pt modelId="{9403E6E8-E208-004A-A997-FEB76E8EFF25}" type="pres">
      <dgm:prSet presAssocID="{5EEDA8F1-C516-0042-9CA3-61802FF94FB3}" presName="ParentText" presStyleLbl="node1" presStyleIdx="0" presStyleCnt="6" custScaleX="148666">
        <dgm:presLayoutVars>
          <dgm:chMax val="1"/>
          <dgm:chPref val="1"/>
          <dgm:bulletEnabled val="1"/>
        </dgm:presLayoutVars>
      </dgm:prSet>
      <dgm:spPr/>
    </dgm:pt>
    <dgm:pt modelId="{F135BC1F-D5D3-C143-B7CC-28E7D886036E}" type="pres">
      <dgm:prSet presAssocID="{5EEDA8F1-C516-0042-9CA3-61802FF94FB3}" presName="ChildText" presStyleLbl="revTx" presStyleIdx="0" presStyleCnt="6" custLinFactNeighborX="33055">
        <dgm:presLayoutVars>
          <dgm:chMax val="0"/>
          <dgm:chPref val="0"/>
          <dgm:bulletEnabled val="1"/>
        </dgm:presLayoutVars>
      </dgm:prSet>
      <dgm:spPr/>
    </dgm:pt>
    <dgm:pt modelId="{0C9F8CF9-857D-8E45-AFB5-86D3D34C8447}" type="pres">
      <dgm:prSet presAssocID="{036DA478-D7F5-F64E-A7A5-C11371ED7DAD}" presName="sibTrans" presStyleCnt="0"/>
      <dgm:spPr/>
    </dgm:pt>
    <dgm:pt modelId="{5BE9C243-725C-DF40-A270-1C4F034C0A1D}" type="pres">
      <dgm:prSet presAssocID="{AEE88BA6-EF25-0F41-9B48-E6A8D783B45C}" presName="composite" presStyleCnt="0"/>
      <dgm:spPr/>
    </dgm:pt>
    <dgm:pt modelId="{8A4ACBA4-195A-ED43-97EA-E9FF3DF91D95}" type="pres">
      <dgm:prSet presAssocID="{AEE88BA6-EF25-0F41-9B48-E6A8D783B45C}" presName="bentUpArrow1" presStyleLbl="alignImgPlace1" presStyleIdx="1" presStyleCnt="5"/>
      <dgm:spPr>
        <a:solidFill>
          <a:schemeClr val="accent6"/>
        </a:solidFill>
      </dgm:spPr>
    </dgm:pt>
    <dgm:pt modelId="{F11BE4A3-9394-344C-9DDD-D3BA1307362D}" type="pres">
      <dgm:prSet presAssocID="{AEE88BA6-EF25-0F41-9B48-E6A8D783B45C}" presName="ParentText" presStyleLbl="node1" presStyleIdx="1" presStyleCnt="6" custScaleX="148666">
        <dgm:presLayoutVars>
          <dgm:chMax val="1"/>
          <dgm:chPref val="1"/>
          <dgm:bulletEnabled val="1"/>
        </dgm:presLayoutVars>
      </dgm:prSet>
      <dgm:spPr/>
    </dgm:pt>
    <dgm:pt modelId="{B9D86DD5-F935-8F4C-807B-CF21319130A2}" type="pres">
      <dgm:prSet presAssocID="{AEE88BA6-EF25-0F41-9B48-E6A8D783B45C}" presName="ChildText" presStyleLbl="revTx" presStyleIdx="1" presStyleCnt="6">
        <dgm:presLayoutVars>
          <dgm:chMax val="0"/>
          <dgm:chPref val="0"/>
          <dgm:bulletEnabled val="1"/>
        </dgm:presLayoutVars>
      </dgm:prSet>
      <dgm:spPr/>
    </dgm:pt>
    <dgm:pt modelId="{FC2D0BE0-E69C-4A4B-8DAB-AF5C70B9A908}" type="pres">
      <dgm:prSet presAssocID="{CF7D9646-88F4-1B4D-AAD5-70A6A6735B03}" presName="sibTrans" presStyleCnt="0"/>
      <dgm:spPr/>
    </dgm:pt>
    <dgm:pt modelId="{E4C87587-B13A-8348-8006-EA244775C7FE}" type="pres">
      <dgm:prSet presAssocID="{C1BABBA9-DBF9-FB44-9806-2033C56B6D76}" presName="composite" presStyleCnt="0"/>
      <dgm:spPr/>
    </dgm:pt>
    <dgm:pt modelId="{1851B097-5503-9740-8A48-B0A23E486281}" type="pres">
      <dgm:prSet presAssocID="{C1BABBA9-DBF9-FB44-9806-2033C56B6D76}" presName="bentUpArrow1" presStyleLbl="alignImgPlace1" presStyleIdx="2" presStyleCnt="5"/>
      <dgm:spPr>
        <a:solidFill>
          <a:schemeClr val="accent6"/>
        </a:solidFill>
      </dgm:spPr>
    </dgm:pt>
    <dgm:pt modelId="{38FE30AC-A10E-5244-A43E-E1F2105222B0}" type="pres">
      <dgm:prSet presAssocID="{C1BABBA9-DBF9-FB44-9806-2033C56B6D76}" presName="ParentText" presStyleLbl="node1" presStyleIdx="2" presStyleCnt="6" custScaleX="148666">
        <dgm:presLayoutVars>
          <dgm:chMax val="1"/>
          <dgm:chPref val="1"/>
          <dgm:bulletEnabled val="1"/>
        </dgm:presLayoutVars>
      </dgm:prSet>
      <dgm:spPr/>
    </dgm:pt>
    <dgm:pt modelId="{AE0821D0-790C-424B-BAF4-F21092C0FA2B}" type="pres">
      <dgm:prSet presAssocID="{C1BABBA9-DBF9-FB44-9806-2033C56B6D76}" presName="ChildText" presStyleLbl="revTx" presStyleIdx="2" presStyleCnt="6">
        <dgm:presLayoutVars>
          <dgm:chMax val="0"/>
          <dgm:chPref val="0"/>
          <dgm:bulletEnabled val="1"/>
        </dgm:presLayoutVars>
      </dgm:prSet>
      <dgm:spPr/>
    </dgm:pt>
    <dgm:pt modelId="{B819E3D1-3061-9840-B533-D0389B67EC4B}" type="pres">
      <dgm:prSet presAssocID="{4F1A48DA-3C81-824B-8CBA-33818573EFD0}" presName="sibTrans" presStyleCnt="0"/>
      <dgm:spPr/>
    </dgm:pt>
    <dgm:pt modelId="{E9FC1A11-DCD7-904A-AFAF-9F767DD20535}" type="pres">
      <dgm:prSet presAssocID="{B78D8693-201A-194A-95B2-C832C11EAF4A}" presName="composite" presStyleCnt="0"/>
      <dgm:spPr/>
    </dgm:pt>
    <dgm:pt modelId="{34197974-7315-2442-9A0F-AD5D7483A882}" type="pres">
      <dgm:prSet presAssocID="{B78D8693-201A-194A-95B2-C832C11EAF4A}" presName="bentUpArrow1" presStyleLbl="alignImgPlace1" presStyleIdx="3" presStyleCnt="5"/>
      <dgm:spPr>
        <a:solidFill>
          <a:schemeClr val="accent6"/>
        </a:solidFill>
      </dgm:spPr>
    </dgm:pt>
    <dgm:pt modelId="{D932EBB4-2EFE-F44F-8EF8-E67E72E6C319}" type="pres">
      <dgm:prSet presAssocID="{B78D8693-201A-194A-95B2-C832C11EAF4A}" presName="ParentText" presStyleLbl="node1" presStyleIdx="3" presStyleCnt="6" custScaleX="148666">
        <dgm:presLayoutVars>
          <dgm:chMax val="1"/>
          <dgm:chPref val="1"/>
          <dgm:bulletEnabled val="1"/>
        </dgm:presLayoutVars>
      </dgm:prSet>
      <dgm:spPr/>
    </dgm:pt>
    <dgm:pt modelId="{27797913-7324-154C-A4E0-F442F5316E40}" type="pres">
      <dgm:prSet presAssocID="{B78D8693-201A-194A-95B2-C832C11EAF4A}" presName="ChildText" presStyleLbl="revTx" presStyleIdx="3" presStyleCnt="6">
        <dgm:presLayoutVars>
          <dgm:chMax val="0"/>
          <dgm:chPref val="0"/>
          <dgm:bulletEnabled val="1"/>
        </dgm:presLayoutVars>
      </dgm:prSet>
      <dgm:spPr/>
    </dgm:pt>
    <dgm:pt modelId="{55C3C2D2-14D3-3244-BB00-22EDB3C69953}" type="pres">
      <dgm:prSet presAssocID="{AFF90924-F4B7-BD4C-9999-A4083E2A077E}" presName="sibTrans" presStyleCnt="0"/>
      <dgm:spPr/>
    </dgm:pt>
    <dgm:pt modelId="{EBE01F6B-E704-564D-96F6-F558B80F6FE7}" type="pres">
      <dgm:prSet presAssocID="{131B64C0-53EB-BB47-B5D5-D589598C1DDC}" presName="composite" presStyleCnt="0"/>
      <dgm:spPr/>
    </dgm:pt>
    <dgm:pt modelId="{BDC582FC-FA7D-584E-8408-72553DFF8CDE}" type="pres">
      <dgm:prSet presAssocID="{131B64C0-53EB-BB47-B5D5-D589598C1DDC}" presName="bentUpArrow1" presStyleLbl="alignImgPlace1" presStyleIdx="4" presStyleCnt="5"/>
      <dgm:spPr>
        <a:solidFill>
          <a:schemeClr val="accent6"/>
        </a:solidFill>
      </dgm:spPr>
    </dgm:pt>
    <dgm:pt modelId="{4A573798-0279-AF47-B11F-41343B8034A9}" type="pres">
      <dgm:prSet presAssocID="{131B64C0-53EB-BB47-B5D5-D589598C1DDC}" presName="ParentText" presStyleLbl="node1" presStyleIdx="4" presStyleCnt="6" custScaleX="148002">
        <dgm:presLayoutVars>
          <dgm:chMax val="1"/>
          <dgm:chPref val="1"/>
          <dgm:bulletEnabled val="1"/>
        </dgm:presLayoutVars>
      </dgm:prSet>
      <dgm:spPr/>
    </dgm:pt>
    <dgm:pt modelId="{9DD31FE8-3BED-F746-B2C9-708EF4472801}" type="pres">
      <dgm:prSet presAssocID="{131B64C0-53EB-BB47-B5D5-D589598C1DDC}" presName="ChildText" presStyleLbl="revTx" presStyleIdx="4" presStyleCnt="6">
        <dgm:presLayoutVars>
          <dgm:chMax val="0"/>
          <dgm:chPref val="0"/>
          <dgm:bulletEnabled val="1"/>
        </dgm:presLayoutVars>
      </dgm:prSet>
      <dgm:spPr/>
    </dgm:pt>
    <dgm:pt modelId="{8BE53E96-9277-AB49-962E-5E8A7AD4DDB1}" type="pres">
      <dgm:prSet presAssocID="{78079439-AB7F-D74A-BEEF-E522968B5C54}" presName="sibTrans" presStyleCnt="0"/>
      <dgm:spPr/>
    </dgm:pt>
    <dgm:pt modelId="{8D41C4DF-5C3A-AB4F-9676-558499CFD73C}" type="pres">
      <dgm:prSet presAssocID="{1B28E2C0-6550-0843-AC43-F922D1603364}" presName="composite" presStyleCnt="0"/>
      <dgm:spPr/>
    </dgm:pt>
    <dgm:pt modelId="{2791A23A-E618-1748-9899-569060D9D3F7}" type="pres">
      <dgm:prSet presAssocID="{1B28E2C0-6550-0843-AC43-F922D1603364}" presName="ParentText" presStyleLbl="node1" presStyleIdx="5" presStyleCnt="6" custScaleX="128396">
        <dgm:presLayoutVars>
          <dgm:chMax val="1"/>
          <dgm:chPref val="1"/>
          <dgm:bulletEnabled val="1"/>
        </dgm:presLayoutVars>
      </dgm:prSet>
      <dgm:spPr/>
    </dgm:pt>
    <dgm:pt modelId="{4716DF26-8831-484C-A2AB-3C3845BDEDCF}" type="pres">
      <dgm:prSet presAssocID="{1B28E2C0-6550-0843-AC43-F922D1603364}" presName="FinalChildText" presStyleLbl="revTx" presStyleIdx="5" presStyleCnt="6" custScaleX="143984" custScaleY="92778" custLinFactNeighborX="47239" custLinFactNeighborY="-1932">
        <dgm:presLayoutVars>
          <dgm:chMax val="0"/>
          <dgm:chPref val="0"/>
          <dgm:bulletEnabled val="1"/>
        </dgm:presLayoutVars>
      </dgm:prSet>
      <dgm:spPr/>
    </dgm:pt>
  </dgm:ptLst>
  <dgm:cxnLst>
    <dgm:cxn modelId="{4A014E03-0F22-5D41-BBFD-9966EC6284EF}" type="presOf" srcId="{131B64C0-53EB-BB47-B5D5-D589598C1DDC}" destId="{4A573798-0279-AF47-B11F-41343B8034A9}" srcOrd="0" destOrd="0" presId="urn:microsoft.com/office/officeart/2005/8/layout/StepDownProcess"/>
    <dgm:cxn modelId="{4522FD13-24E1-9443-A916-A6052A3D5271}" type="presOf" srcId="{1B28E2C0-6550-0843-AC43-F922D1603364}" destId="{2791A23A-E618-1748-9899-569060D9D3F7}" srcOrd="0" destOrd="0" presId="urn:microsoft.com/office/officeart/2005/8/layout/StepDownProcess"/>
    <dgm:cxn modelId="{36C2C416-00D7-BF4F-8FF1-CDFAF1993E17}" type="presOf" srcId="{AEE88BA6-EF25-0F41-9B48-E6A8D783B45C}" destId="{F11BE4A3-9394-344C-9DDD-D3BA1307362D}" srcOrd="0" destOrd="0" presId="urn:microsoft.com/office/officeart/2005/8/layout/StepDownProcess"/>
    <dgm:cxn modelId="{1DAE5618-CEF6-6E44-894C-00860A19E764}" type="presOf" srcId="{B294B620-BA2B-5C4A-9C75-AB517B996BA4}" destId="{4716DF26-8831-484C-A2AB-3C3845BDEDCF}" srcOrd="0" destOrd="2" presId="urn:microsoft.com/office/officeart/2005/8/layout/StepDownProcess"/>
    <dgm:cxn modelId="{93428924-1BCF-4242-B4A5-5FA08149AFCF}" srcId="{1B28E2C0-6550-0843-AC43-F922D1603364}" destId="{B294B620-BA2B-5C4A-9C75-AB517B996BA4}" srcOrd="2" destOrd="0" parTransId="{CE045902-06A6-FB4D-A970-B3679D0F9340}" sibTransId="{6D059870-1835-294B-A3AF-58129D77B543}"/>
    <dgm:cxn modelId="{2ED8C736-109B-044A-8A9E-82352EB4FD3E}" srcId="{121F6260-67B9-8B40-A284-F66720FEB69D}" destId="{5EEDA8F1-C516-0042-9CA3-61802FF94FB3}" srcOrd="0" destOrd="0" parTransId="{8B517EF5-A767-7042-B419-B98CF10F57A0}" sibTransId="{036DA478-D7F5-F64E-A7A5-C11371ED7DAD}"/>
    <dgm:cxn modelId="{B3C2A63A-81C9-9640-A061-0A6DB77E0877}" type="presOf" srcId="{C1BABBA9-DBF9-FB44-9806-2033C56B6D76}" destId="{38FE30AC-A10E-5244-A43E-E1F2105222B0}" srcOrd="0" destOrd="0" presId="urn:microsoft.com/office/officeart/2005/8/layout/StepDownProcess"/>
    <dgm:cxn modelId="{6520714E-7679-9346-A1C9-C6A3D5FD6CE4}" srcId="{1B28E2C0-6550-0843-AC43-F922D1603364}" destId="{C0CAD581-97F5-9D45-A71B-C92908FE757A}" srcOrd="1" destOrd="0" parTransId="{70BA4F2D-35B9-C54A-B2FD-1D6F66EBF4E2}" sibTransId="{B348B741-BEB3-C04C-AC38-2886DDF6090B}"/>
    <dgm:cxn modelId="{87450B56-1531-E041-B514-65461A6BD1F8}" srcId="{1B28E2C0-6550-0843-AC43-F922D1603364}" destId="{1B3BB86D-AD94-1441-86DA-A434AEE4F106}" srcOrd="0" destOrd="0" parTransId="{81BAD972-9B73-F243-AEC9-702468987FAA}" sibTransId="{B1387AD9-EBAD-E74F-9582-94F1B0057869}"/>
    <dgm:cxn modelId="{70CE3F57-311E-5D40-8713-6D8032A5DAC8}" srcId="{121F6260-67B9-8B40-A284-F66720FEB69D}" destId="{C1BABBA9-DBF9-FB44-9806-2033C56B6D76}" srcOrd="2" destOrd="0" parTransId="{D72358D0-F7F7-4648-A627-898B4ED476DB}" sibTransId="{4F1A48DA-3C81-824B-8CBA-33818573EFD0}"/>
    <dgm:cxn modelId="{2899806D-9EFF-2E43-A026-7C15631728D0}" type="presOf" srcId="{C0CAD581-97F5-9D45-A71B-C92908FE757A}" destId="{4716DF26-8831-484C-A2AB-3C3845BDEDCF}" srcOrd="0" destOrd="1" presId="urn:microsoft.com/office/officeart/2005/8/layout/StepDownProcess"/>
    <dgm:cxn modelId="{253442C5-6E7A-1349-84A0-9D7D4D4342D6}" srcId="{121F6260-67B9-8B40-A284-F66720FEB69D}" destId="{1B28E2C0-6550-0843-AC43-F922D1603364}" srcOrd="5" destOrd="0" parTransId="{3F2081F2-0112-6240-9459-092DB88C7633}" sibTransId="{205C1867-2E11-7E49-9532-ACD627D80BB2}"/>
    <dgm:cxn modelId="{B368B7C7-94FD-A244-8D36-436D0168CFA9}" type="presOf" srcId="{121F6260-67B9-8B40-A284-F66720FEB69D}" destId="{5DA6ABF7-8E2E-1844-804B-77E7DCB8C9F3}" srcOrd="0" destOrd="0" presId="urn:microsoft.com/office/officeart/2005/8/layout/StepDownProcess"/>
    <dgm:cxn modelId="{954DE5D1-166E-4F49-9AB3-162F506CE37A}" type="presOf" srcId="{B78D8693-201A-194A-95B2-C832C11EAF4A}" destId="{D932EBB4-2EFE-F44F-8EF8-E67E72E6C319}" srcOrd="0" destOrd="0" presId="urn:microsoft.com/office/officeart/2005/8/layout/StepDownProcess"/>
    <dgm:cxn modelId="{5E2D4DE1-D258-9649-8F5F-01D0CA6B99E5}" srcId="{121F6260-67B9-8B40-A284-F66720FEB69D}" destId="{AEE88BA6-EF25-0F41-9B48-E6A8D783B45C}" srcOrd="1" destOrd="0" parTransId="{DEA0E751-AE57-F640-9C7F-5C9DF604B13F}" sibTransId="{CF7D9646-88F4-1B4D-AAD5-70A6A6735B03}"/>
    <dgm:cxn modelId="{8B6676E2-3318-BC4C-BD29-59EA1180F290}" type="presOf" srcId="{5EEDA8F1-C516-0042-9CA3-61802FF94FB3}" destId="{9403E6E8-E208-004A-A997-FEB76E8EFF25}" srcOrd="0" destOrd="0" presId="urn:microsoft.com/office/officeart/2005/8/layout/StepDownProcess"/>
    <dgm:cxn modelId="{35DCD4EB-6570-3A40-A683-E62B4E95ED75}" srcId="{121F6260-67B9-8B40-A284-F66720FEB69D}" destId="{B78D8693-201A-194A-95B2-C832C11EAF4A}" srcOrd="3" destOrd="0" parTransId="{90C21E93-14B2-7349-8A3F-4EB05D6F321A}" sibTransId="{AFF90924-F4B7-BD4C-9999-A4083E2A077E}"/>
    <dgm:cxn modelId="{1CDA3BF5-661C-1F46-982F-C232B5F2FBD2}" type="presOf" srcId="{1B3BB86D-AD94-1441-86DA-A434AEE4F106}" destId="{4716DF26-8831-484C-A2AB-3C3845BDEDCF}" srcOrd="0" destOrd="0" presId="urn:microsoft.com/office/officeart/2005/8/layout/StepDownProcess"/>
    <dgm:cxn modelId="{037FB4FD-B2B3-1E48-99EF-11211C6F65D5}" srcId="{121F6260-67B9-8B40-A284-F66720FEB69D}" destId="{131B64C0-53EB-BB47-B5D5-D589598C1DDC}" srcOrd="4" destOrd="0" parTransId="{056B1A6A-24E1-4F45-B6ED-1944EC1DE8AA}" sibTransId="{78079439-AB7F-D74A-BEEF-E522968B5C54}"/>
    <dgm:cxn modelId="{03D329ED-1CD7-F144-BAB3-266FB38E76F1}" type="presParOf" srcId="{5DA6ABF7-8E2E-1844-804B-77E7DCB8C9F3}" destId="{95CAAE7D-B983-0A4C-93BB-97F611DBE122}" srcOrd="0" destOrd="0" presId="urn:microsoft.com/office/officeart/2005/8/layout/StepDownProcess"/>
    <dgm:cxn modelId="{027BC991-D974-7647-8637-EF6D9FE8330C}" type="presParOf" srcId="{95CAAE7D-B983-0A4C-93BB-97F611DBE122}" destId="{D7956F05-DAB2-5445-A7C6-11BCA449812E}" srcOrd="0" destOrd="0" presId="urn:microsoft.com/office/officeart/2005/8/layout/StepDownProcess"/>
    <dgm:cxn modelId="{98D39AD1-3DC9-0444-943C-6BDDA6342C5E}" type="presParOf" srcId="{95CAAE7D-B983-0A4C-93BB-97F611DBE122}" destId="{9403E6E8-E208-004A-A997-FEB76E8EFF25}" srcOrd="1" destOrd="0" presId="urn:microsoft.com/office/officeart/2005/8/layout/StepDownProcess"/>
    <dgm:cxn modelId="{CC688C9A-9B51-064B-81BA-B32DF2CFF36C}" type="presParOf" srcId="{95CAAE7D-B983-0A4C-93BB-97F611DBE122}" destId="{F135BC1F-D5D3-C143-B7CC-28E7D886036E}" srcOrd="2" destOrd="0" presId="urn:microsoft.com/office/officeart/2005/8/layout/StepDownProcess"/>
    <dgm:cxn modelId="{BF4D4935-3454-914A-9783-47E5D13C7D3D}" type="presParOf" srcId="{5DA6ABF7-8E2E-1844-804B-77E7DCB8C9F3}" destId="{0C9F8CF9-857D-8E45-AFB5-86D3D34C8447}" srcOrd="1" destOrd="0" presId="urn:microsoft.com/office/officeart/2005/8/layout/StepDownProcess"/>
    <dgm:cxn modelId="{D2919647-1A97-AE43-B39E-1DF6DDE47575}" type="presParOf" srcId="{5DA6ABF7-8E2E-1844-804B-77E7DCB8C9F3}" destId="{5BE9C243-725C-DF40-A270-1C4F034C0A1D}" srcOrd="2" destOrd="0" presId="urn:microsoft.com/office/officeart/2005/8/layout/StepDownProcess"/>
    <dgm:cxn modelId="{7CB1F719-C827-774C-B496-B7FAC90C7F35}" type="presParOf" srcId="{5BE9C243-725C-DF40-A270-1C4F034C0A1D}" destId="{8A4ACBA4-195A-ED43-97EA-E9FF3DF91D95}" srcOrd="0" destOrd="0" presId="urn:microsoft.com/office/officeart/2005/8/layout/StepDownProcess"/>
    <dgm:cxn modelId="{1C279D8C-488A-8944-B5B0-18238C226FD2}" type="presParOf" srcId="{5BE9C243-725C-DF40-A270-1C4F034C0A1D}" destId="{F11BE4A3-9394-344C-9DDD-D3BA1307362D}" srcOrd="1" destOrd="0" presId="urn:microsoft.com/office/officeart/2005/8/layout/StepDownProcess"/>
    <dgm:cxn modelId="{C9A56AB5-CA90-E840-98F2-085F0964B352}" type="presParOf" srcId="{5BE9C243-725C-DF40-A270-1C4F034C0A1D}" destId="{B9D86DD5-F935-8F4C-807B-CF21319130A2}" srcOrd="2" destOrd="0" presId="urn:microsoft.com/office/officeart/2005/8/layout/StepDownProcess"/>
    <dgm:cxn modelId="{346E8993-74FE-CE42-BFCA-356B68A685ED}" type="presParOf" srcId="{5DA6ABF7-8E2E-1844-804B-77E7DCB8C9F3}" destId="{FC2D0BE0-E69C-4A4B-8DAB-AF5C70B9A908}" srcOrd="3" destOrd="0" presId="urn:microsoft.com/office/officeart/2005/8/layout/StepDownProcess"/>
    <dgm:cxn modelId="{2DFF60C8-F4B9-D842-B0AC-43CC42B9956A}" type="presParOf" srcId="{5DA6ABF7-8E2E-1844-804B-77E7DCB8C9F3}" destId="{E4C87587-B13A-8348-8006-EA244775C7FE}" srcOrd="4" destOrd="0" presId="urn:microsoft.com/office/officeart/2005/8/layout/StepDownProcess"/>
    <dgm:cxn modelId="{06E79A4F-6335-9E48-B64F-F5FFC2D8857B}" type="presParOf" srcId="{E4C87587-B13A-8348-8006-EA244775C7FE}" destId="{1851B097-5503-9740-8A48-B0A23E486281}" srcOrd="0" destOrd="0" presId="urn:microsoft.com/office/officeart/2005/8/layout/StepDownProcess"/>
    <dgm:cxn modelId="{30DBBE69-0EAC-B546-B700-79836BF44BEC}" type="presParOf" srcId="{E4C87587-B13A-8348-8006-EA244775C7FE}" destId="{38FE30AC-A10E-5244-A43E-E1F2105222B0}" srcOrd="1" destOrd="0" presId="urn:microsoft.com/office/officeart/2005/8/layout/StepDownProcess"/>
    <dgm:cxn modelId="{12E87FA5-E73A-0F45-80AA-45158595DFFF}" type="presParOf" srcId="{E4C87587-B13A-8348-8006-EA244775C7FE}" destId="{AE0821D0-790C-424B-BAF4-F21092C0FA2B}" srcOrd="2" destOrd="0" presId="urn:microsoft.com/office/officeart/2005/8/layout/StepDownProcess"/>
    <dgm:cxn modelId="{0449B2B5-9FA5-F740-A69E-5C11DBD6673B}" type="presParOf" srcId="{5DA6ABF7-8E2E-1844-804B-77E7DCB8C9F3}" destId="{B819E3D1-3061-9840-B533-D0389B67EC4B}" srcOrd="5" destOrd="0" presId="urn:microsoft.com/office/officeart/2005/8/layout/StepDownProcess"/>
    <dgm:cxn modelId="{652DCB48-ED33-454F-A832-1DAF02CE9259}" type="presParOf" srcId="{5DA6ABF7-8E2E-1844-804B-77E7DCB8C9F3}" destId="{E9FC1A11-DCD7-904A-AFAF-9F767DD20535}" srcOrd="6" destOrd="0" presId="urn:microsoft.com/office/officeart/2005/8/layout/StepDownProcess"/>
    <dgm:cxn modelId="{0FCA7FCF-9BDA-AF48-818B-3D74EEC1A73A}" type="presParOf" srcId="{E9FC1A11-DCD7-904A-AFAF-9F767DD20535}" destId="{34197974-7315-2442-9A0F-AD5D7483A882}" srcOrd="0" destOrd="0" presId="urn:microsoft.com/office/officeart/2005/8/layout/StepDownProcess"/>
    <dgm:cxn modelId="{146399E6-FDE4-6C42-9E11-048684FE2D00}" type="presParOf" srcId="{E9FC1A11-DCD7-904A-AFAF-9F767DD20535}" destId="{D932EBB4-2EFE-F44F-8EF8-E67E72E6C319}" srcOrd="1" destOrd="0" presId="urn:microsoft.com/office/officeart/2005/8/layout/StepDownProcess"/>
    <dgm:cxn modelId="{E6305699-1496-E941-98F7-FED4A7D515D8}" type="presParOf" srcId="{E9FC1A11-DCD7-904A-AFAF-9F767DD20535}" destId="{27797913-7324-154C-A4E0-F442F5316E40}" srcOrd="2" destOrd="0" presId="urn:microsoft.com/office/officeart/2005/8/layout/StepDownProcess"/>
    <dgm:cxn modelId="{E0CF0C4E-DFC2-6347-A7D2-1C862A091FE2}" type="presParOf" srcId="{5DA6ABF7-8E2E-1844-804B-77E7DCB8C9F3}" destId="{55C3C2D2-14D3-3244-BB00-22EDB3C69953}" srcOrd="7" destOrd="0" presId="urn:microsoft.com/office/officeart/2005/8/layout/StepDownProcess"/>
    <dgm:cxn modelId="{09FBA025-8737-0043-806C-1EC9FB90950A}" type="presParOf" srcId="{5DA6ABF7-8E2E-1844-804B-77E7DCB8C9F3}" destId="{EBE01F6B-E704-564D-96F6-F558B80F6FE7}" srcOrd="8" destOrd="0" presId="urn:microsoft.com/office/officeart/2005/8/layout/StepDownProcess"/>
    <dgm:cxn modelId="{D83C0227-17EA-7F43-A031-439274A55F26}" type="presParOf" srcId="{EBE01F6B-E704-564D-96F6-F558B80F6FE7}" destId="{BDC582FC-FA7D-584E-8408-72553DFF8CDE}" srcOrd="0" destOrd="0" presId="urn:microsoft.com/office/officeart/2005/8/layout/StepDownProcess"/>
    <dgm:cxn modelId="{46B882C3-51C1-AD44-8A66-05A10E48A20E}" type="presParOf" srcId="{EBE01F6B-E704-564D-96F6-F558B80F6FE7}" destId="{4A573798-0279-AF47-B11F-41343B8034A9}" srcOrd="1" destOrd="0" presId="urn:microsoft.com/office/officeart/2005/8/layout/StepDownProcess"/>
    <dgm:cxn modelId="{393A95D2-CC7A-D841-9A86-D4E26092EC4C}" type="presParOf" srcId="{EBE01F6B-E704-564D-96F6-F558B80F6FE7}" destId="{9DD31FE8-3BED-F746-B2C9-708EF4472801}" srcOrd="2" destOrd="0" presId="urn:microsoft.com/office/officeart/2005/8/layout/StepDownProcess"/>
    <dgm:cxn modelId="{F3F80CD6-BBAC-1140-B55C-D5161BC083AA}" type="presParOf" srcId="{5DA6ABF7-8E2E-1844-804B-77E7DCB8C9F3}" destId="{8BE53E96-9277-AB49-962E-5E8A7AD4DDB1}" srcOrd="9" destOrd="0" presId="urn:microsoft.com/office/officeart/2005/8/layout/StepDownProcess"/>
    <dgm:cxn modelId="{A085D864-1BC3-8945-BBF6-6B6F2CD760DB}" type="presParOf" srcId="{5DA6ABF7-8E2E-1844-804B-77E7DCB8C9F3}" destId="{8D41C4DF-5C3A-AB4F-9676-558499CFD73C}" srcOrd="10" destOrd="0" presId="urn:microsoft.com/office/officeart/2005/8/layout/StepDownProcess"/>
    <dgm:cxn modelId="{F006143F-C5A7-C14E-854B-3B4448A2F9D8}" type="presParOf" srcId="{8D41C4DF-5C3A-AB4F-9676-558499CFD73C}" destId="{2791A23A-E618-1748-9899-569060D9D3F7}" srcOrd="0" destOrd="0" presId="urn:microsoft.com/office/officeart/2005/8/layout/StepDownProcess"/>
    <dgm:cxn modelId="{2DDC909C-88EC-0E41-8E1B-C0A0F4037947}" type="presParOf" srcId="{8D41C4DF-5C3A-AB4F-9676-558499CFD73C}" destId="{4716DF26-8831-484C-A2AB-3C3845BDEDC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56F05-DAB2-5445-A7C6-11BCA449812E}">
      <dsp:nvSpPr>
        <dsp:cNvPr id="0" name=""/>
        <dsp:cNvSpPr/>
      </dsp:nvSpPr>
      <dsp:spPr>
        <a:xfrm rot="5400000">
          <a:off x="948473" y="811688"/>
          <a:ext cx="698682" cy="795424"/>
        </a:xfrm>
        <a:prstGeom prst="bentUpArrow">
          <a:avLst>
            <a:gd name="adj1" fmla="val 32840"/>
            <a:gd name="adj2" fmla="val 25000"/>
            <a:gd name="adj3" fmla="val 3578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03E6E8-E208-004A-A997-FEB76E8EFF25}">
      <dsp:nvSpPr>
        <dsp:cNvPr id="0" name=""/>
        <dsp:cNvSpPr/>
      </dsp:nvSpPr>
      <dsp:spPr>
        <a:xfrm>
          <a:off x="477167" y="37185"/>
          <a:ext cx="1748563" cy="823280"/>
        </a:xfrm>
        <a:prstGeom prst="roundRect">
          <a:avLst>
            <a:gd name="adj" fmla="val 16670"/>
          </a:avLst>
        </a:prstGeom>
        <a:gradFill rotWithShape="0">
          <a:gsLst>
            <a:gs pos="0">
              <a:srgbClr val="92D050"/>
            </a:gs>
            <a:gs pos="100000">
              <a:schemeClr val="bg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Raw satellite data (L0)</a:t>
          </a:r>
        </a:p>
      </dsp:txBody>
      <dsp:txXfrm>
        <a:off x="517363" y="77381"/>
        <a:ext cx="1668171" cy="742888"/>
      </dsp:txXfrm>
    </dsp:sp>
    <dsp:sp modelId="{F135BC1F-D5D3-C143-B7CC-28E7D886036E}">
      <dsp:nvSpPr>
        <dsp:cNvPr id="0" name=""/>
        <dsp:cNvSpPr/>
      </dsp:nvSpPr>
      <dsp:spPr>
        <a:xfrm>
          <a:off x="2222297" y="115704"/>
          <a:ext cx="855433" cy="665411"/>
        </a:xfrm>
        <a:prstGeom prst="rect">
          <a:avLst/>
        </a:prstGeom>
        <a:noFill/>
        <a:ln>
          <a:noFill/>
        </a:ln>
        <a:effectLst/>
      </dsp:spPr>
      <dsp:style>
        <a:lnRef idx="0">
          <a:scrgbClr r="0" g="0" b="0"/>
        </a:lnRef>
        <a:fillRef idx="0">
          <a:scrgbClr r="0" g="0" b="0"/>
        </a:fillRef>
        <a:effectRef idx="0">
          <a:scrgbClr r="0" g="0" b="0"/>
        </a:effectRef>
        <a:fontRef idx="minor"/>
      </dsp:style>
    </dsp:sp>
    <dsp:sp modelId="{8A4ACBA4-195A-ED43-97EA-E9FF3DF91D95}">
      <dsp:nvSpPr>
        <dsp:cNvPr id="0" name=""/>
        <dsp:cNvSpPr/>
      </dsp:nvSpPr>
      <dsp:spPr>
        <a:xfrm rot="5400000">
          <a:off x="2061017" y="1736504"/>
          <a:ext cx="698682" cy="795424"/>
        </a:xfrm>
        <a:prstGeom prst="bentUpArrow">
          <a:avLst>
            <a:gd name="adj1" fmla="val 32840"/>
            <a:gd name="adj2" fmla="val 25000"/>
            <a:gd name="adj3" fmla="val 3578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11BE4A3-9394-344C-9DDD-D3BA1307362D}">
      <dsp:nvSpPr>
        <dsp:cNvPr id="0" name=""/>
        <dsp:cNvSpPr/>
      </dsp:nvSpPr>
      <dsp:spPr>
        <a:xfrm>
          <a:off x="1589711" y="962001"/>
          <a:ext cx="1748563" cy="823280"/>
        </a:xfrm>
        <a:prstGeom prst="roundRect">
          <a:avLst>
            <a:gd name="adj" fmla="val 16670"/>
          </a:avLst>
        </a:prstGeom>
        <a:gradFill rotWithShape="0">
          <a:gsLst>
            <a:gs pos="0">
              <a:srgbClr val="92D050"/>
            </a:gs>
            <a:gs pos="100000">
              <a:schemeClr val="bg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Calibrated radiances (L1, </a:t>
          </a:r>
          <a:r>
            <a:rPr lang="en-US" sz="1500" b="1" kern="1200" dirty="0"/>
            <a:t>FCDR</a:t>
          </a:r>
          <a:r>
            <a:rPr lang="en-US" sz="1500" kern="1200" dirty="0"/>
            <a:t>)</a:t>
          </a:r>
        </a:p>
      </dsp:txBody>
      <dsp:txXfrm>
        <a:off x="1629907" y="1002197"/>
        <a:ext cx="1668171" cy="742888"/>
      </dsp:txXfrm>
    </dsp:sp>
    <dsp:sp modelId="{B9D86DD5-F935-8F4C-807B-CF21319130A2}">
      <dsp:nvSpPr>
        <dsp:cNvPr id="0" name=""/>
        <dsp:cNvSpPr/>
      </dsp:nvSpPr>
      <dsp:spPr>
        <a:xfrm>
          <a:off x="3052078" y="1040519"/>
          <a:ext cx="855433" cy="665411"/>
        </a:xfrm>
        <a:prstGeom prst="rect">
          <a:avLst/>
        </a:prstGeom>
        <a:noFill/>
        <a:ln>
          <a:noFill/>
        </a:ln>
        <a:effectLst/>
      </dsp:spPr>
      <dsp:style>
        <a:lnRef idx="0">
          <a:scrgbClr r="0" g="0" b="0"/>
        </a:lnRef>
        <a:fillRef idx="0">
          <a:scrgbClr r="0" g="0" b="0"/>
        </a:fillRef>
        <a:effectRef idx="0">
          <a:scrgbClr r="0" g="0" b="0"/>
        </a:effectRef>
        <a:fontRef idx="minor"/>
      </dsp:style>
    </dsp:sp>
    <dsp:sp modelId="{1851B097-5503-9740-8A48-B0A23E486281}">
      <dsp:nvSpPr>
        <dsp:cNvPr id="0" name=""/>
        <dsp:cNvSpPr/>
      </dsp:nvSpPr>
      <dsp:spPr>
        <a:xfrm rot="5400000">
          <a:off x="3173561" y="2661319"/>
          <a:ext cx="698682" cy="795424"/>
        </a:xfrm>
        <a:prstGeom prst="bentUpArrow">
          <a:avLst>
            <a:gd name="adj1" fmla="val 32840"/>
            <a:gd name="adj2" fmla="val 25000"/>
            <a:gd name="adj3" fmla="val 3578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8FE30AC-A10E-5244-A43E-E1F2105222B0}">
      <dsp:nvSpPr>
        <dsp:cNvPr id="0" name=""/>
        <dsp:cNvSpPr/>
      </dsp:nvSpPr>
      <dsp:spPr>
        <a:xfrm>
          <a:off x="2702255" y="1886816"/>
          <a:ext cx="1748563" cy="823280"/>
        </a:xfrm>
        <a:prstGeom prst="roundRect">
          <a:avLst>
            <a:gd name="adj" fmla="val 16670"/>
          </a:avLst>
        </a:prstGeom>
        <a:gradFill rotWithShape="0">
          <a:gsLst>
            <a:gs pos="0">
              <a:srgbClr val="92D050"/>
            </a:gs>
            <a:gs pos="100000">
              <a:schemeClr val="bg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Climate data record (L2, </a:t>
          </a:r>
          <a:r>
            <a:rPr lang="en-US" sz="1500" b="1" kern="1200" dirty="0"/>
            <a:t>CDR</a:t>
          </a:r>
          <a:r>
            <a:rPr lang="en-US" sz="1500" kern="1200" dirty="0"/>
            <a:t>)</a:t>
          </a:r>
        </a:p>
      </dsp:txBody>
      <dsp:txXfrm>
        <a:off x="2742451" y="1927012"/>
        <a:ext cx="1668171" cy="742888"/>
      </dsp:txXfrm>
    </dsp:sp>
    <dsp:sp modelId="{AE0821D0-790C-424B-BAF4-F21092C0FA2B}">
      <dsp:nvSpPr>
        <dsp:cNvPr id="0" name=""/>
        <dsp:cNvSpPr/>
      </dsp:nvSpPr>
      <dsp:spPr>
        <a:xfrm>
          <a:off x="4164622" y="1965335"/>
          <a:ext cx="855433" cy="665411"/>
        </a:xfrm>
        <a:prstGeom prst="rect">
          <a:avLst/>
        </a:prstGeom>
        <a:noFill/>
        <a:ln>
          <a:noFill/>
        </a:ln>
        <a:effectLst/>
      </dsp:spPr>
      <dsp:style>
        <a:lnRef idx="0">
          <a:scrgbClr r="0" g="0" b="0"/>
        </a:lnRef>
        <a:fillRef idx="0">
          <a:scrgbClr r="0" g="0" b="0"/>
        </a:fillRef>
        <a:effectRef idx="0">
          <a:scrgbClr r="0" g="0" b="0"/>
        </a:effectRef>
        <a:fontRef idx="minor"/>
      </dsp:style>
    </dsp:sp>
    <dsp:sp modelId="{34197974-7315-2442-9A0F-AD5D7483A882}">
      <dsp:nvSpPr>
        <dsp:cNvPr id="0" name=""/>
        <dsp:cNvSpPr/>
      </dsp:nvSpPr>
      <dsp:spPr>
        <a:xfrm rot="5400000">
          <a:off x="4286105" y="3586135"/>
          <a:ext cx="698682" cy="795424"/>
        </a:xfrm>
        <a:prstGeom prst="bentUpArrow">
          <a:avLst>
            <a:gd name="adj1" fmla="val 32840"/>
            <a:gd name="adj2" fmla="val 25000"/>
            <a:gd name="adj3" fmla="val 3578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32EBB4-2EFE-F44F-8EF8-E67E72E6C319}">
      <dsp:nvSpPr>
        <dsp:cNvPr id="0" name=""/>
        <dsp:cNvSpPr/>
      </dsp:nvSpPr>
      <dsp:spPr>
        <a:xfrm>
          <a:off x="3814799" y="2811632"/>
          <a:ext cx="1748563" cy="823280"/>
        </a:xfrm>
        <a:prstGeom prst="roundRect">
          <a:avLst>
            <a:gd name="adj" fmla="val 16670"/>
          </a:avLst>
        </a:prstGeom>
        <a:gradFill rotWithShape="0">
          <a:gsLst>
            <a:gs pos="0">
              <a:srgbClr val="92D050"/>
            </a:gs>
            <a:gs pos="100000">
              <a:schemeClr val="bg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Gridded CDR (L3, </a:t>
          </a:r>
          <a:r>
            <a:rPr lang="en-US" sz="1500" b="1" kern="1200" dirty="0"/>
            <a:t>CDR</a:t>
          </a:r>
          <a:r>
            <a:rPr lang="en-US" sz="1500" kern="1200" dirty="0"/>
            <a:t>)</a:t>
          </a:r>
        </a:p>
      </dsp:txBody>
      <dsp:txXfrm>
        <a:off x="3854995" y="2851828"/>
        <a:ext cx="1668171" cy="742888"/>
      </dsp:txXfrm>
    </dsp:sp>
    <dsp:sp modelId="{27797913-7324-154C-A4E0-F442F5316E40}">
      <dsp:nvSpPr>
        <dsp:cNvPr id="0" name=""/>
        <dsp:cNvSpPr/>
      </dsp:nvSpPr>
      <dsp:spPr>
        <a:xfrm>
          <a:off x="5277166" y="2890150"/>
          <a:ext cx="855433" cy="665411"/>
        </a:xfrm>
        <a:prstGeom prst="rect">
          <a:avLst/>
        </a:prstGeom>
        <a:noFill/>
        <a:ln>
          <a:noFill/>
        </a:ln>
        <a:effectLst/>
      </dsp:spPr>
      <dsp:style>
        <a:lnRef idx="0">
          <a:scrgbClr r="0" g="0" b="0"/>
        </a:lnRef>
        <a:fillRef idx="0">
          <a:scrgbClr r="0" g="0" b="0"/>
        </a:fillRef>
        <a:effectRef idx="0">
          <a:scrgbClr r="0" g="0" b="0"/>
        </a:effectRef>
        <a:fontRef idx="minor"/>
      </dsp:style>
    </dsp:sp>
    <dsp:sp modelId="{BDC582FC-FA7D-584E-8408-72553DFF8CDE}">
      <dsp:nvSpPr>
        <dsp:cNvPr id="0" name=""/>
        <dsp:cNvSpPr/>
      </dsp:nvSpPr>
      <dsp:spPr>
        <a:xfrm rot="5400000">
          <a:off x="5394744" y="4510950"/>
          <a:ext cx="698682" cy="795424"/>
        </a:xfrm>
        <a:prstGeom prst="bentUpArrow">
          <a:avLst>
            <a:gd name="adj1" fmla="val 32840"/>
            <a:gd name="adj2" fmla="val 25000"/>
            <a:gd name="adj3" fmla="val 3578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A573798-0279-AF47-B11F-41343B8034A9}">
      <dsp:nvSpPr>
        <dsp:cNvPr id="0" name=""/>
        <dsp:cNvSpPr/>
      </dsp:nvSpPr>
      <dsp:spPr>
        <a:xfrm>
          <a:off x="4927343" y="3736447"/>
          <a:ext cx="1740754" cy="823280"/>
        </a:xfrm>
        <a:prstGeom prst="roundRect">
          <a:avLst>
            <a:gd name="adj" fmla="val 16670"/>
          </a:avLst>
        </a:prstGeom>
        <a:gradFill rotWithShape="0">
          <a:gsLst>
            <a:gs pos="0">
              <a:srgbClr val="92D050"/>
            </a:gs>
            <a:gs pos="100000">
              <a:schemeClr val="bg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Analysed</a:t>
          </a:r>
          <a:r>
            <a:rPr lang="en-US" sz="1500" kern="1200" dirty="0"/>
            <a:t> / processed (L4+, </a:t>
          </a:r>
          <a:r>
            <a:rPr lang="en-US" sz="1500" b="1" kern="1200" dirty="0"/>
            <a:t>CDR</a:t>
          </a:r>
          <a:r>
            <a:rPr lang="en-US" sz="1500" kern="1200" dirty="0"/>
            <a:t>)</a:t>
          </a:r>
        </a:p>
      </dsp:txBody>
      <dsp:txXfrm>
        <a:off x="4967539" y="3776643"/>
        <a:ext cx="1660362" cy="742888"/>
      </dsp:txXfrm>
    </dsp:sp>
    <dsp:sp modelId="{9DD31FE8-3BED-F746-B2C9-708EF4472801}">
      <dsp:nvSpPr>
        <dsp:cNvPr id="0" name=""/>
        <dsp:cNvSpPr/>
      </dsp:nvSpPr>
      <dsp:spPr>
        <a:xfrm>
          <a:off x="6385805" y="3814966"/>
          <a:ext cx="855433" cy="665411"/>
        </a:xfrm>
        <a:prstGeom prst="rect">
          <a:avLst/>
        </a:prstGeom>
        <a:noFill/>
        <a:ln>
          <a:noFill/>
        </a:ln>
        <a:effectLst/>
      </dsp:spPr>
      <dsp:style>
        <a:lnRef idx="0">
          <a:scrgbClr r="0" g="0" b="0"/>
        </a:lnRef>
        <a:fillRef idx="0">
          <a:scrgbClr r="0" g="0" b="0"/>
        </a:fillRef>
        <a:effectRef idx="0">
          <a:scrgbClr r="0" g="0" b="0"/>
        </a:effectRef>
        <a:fontRef idx="minor"/>
      </dsp:style>
    </dsp:sp>
    <dsp:sp modelId="{2791A23A-E618-1748-9899-569060D9D3F7}">
      <dsp:nvSpPr>
        <dsp:cNvPr id="0" name=""/>
        <dsp:cNvSpPr/>
      </dsp:nvSpPr>
      <dsp:spPr>
        <a:xfrm>
          <a:off x="6039887" y="4661263"/>
          <a:ext cx="1510154" cy="823280"/>
        </a:xfrm>
        <a:prstGeom prst="roundRect">
          <a:avLst>
            <a:gd name="adj" fmla="val 16670"/>
          </a:avLst>
        </a:prstGeom>
        <a:gradFill rotWithShape="0">
          <a:gsLst>
            <a:gs pos="0">
              <a:srgbClr val="92D050"/>
            </a:gs>
            <a:gs pos="100000">
              <a:schemeClr val="bg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Climate index / information</a:t>
          </a:r>
        </a:p>
      </dsp:txBody>
      <dsp:txXfrm>
        <a:off x="6080083" y="4701459"/>
        <a:ext cx="1429762" cy="742888"/>
      </dsp:txXfrm>
    </dsp:sp>
    <dsp:sp modelId="{4716DF26-8831-484C-A2AB-3C3845BDEDCF}">
      <dsp:nvSpPr>
        <dsp:cNvPr id="0" name=""/>
        <dsp:cNvSpPr/>
      </dsp:nvSpPr>
      <dsp:spPr>
        <a:xfrm>
          <a:off x="7599021" y="4750953"/>
          <a:ext cx="1231687" cy="617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Decision</a:t>
          </a:r>
        </a:p>
        <a:p>
          <a:pPr marL="171450" lvl="1" indent="-171450" algn="l" defTabSz="711200">
            <a:lnSpc>
              <a:spcPct val="90000"/>
            </a:lnSpc>
            <a:spcBef>
              <a:spcPct val="0"/>
            </a:spcBef>
            <a:spcAft>
              <a:spcPct val="15000"/>
            </a:spcAft>
            <a:buChar char="•"/>
          </a:pPr>
          <a:r>
            <a:rPr lang="en-US" sz="1600" kern="1200" dirty="0">
              <a:solidFill>
                <a:schemeClr val="bg1"/>
              </a:solidFill>
            </a:rPr>
            <a:t>Insurance</a:t>
          </a:r>
        </a:p>
        <a:p>
          <a:pPr marL="171450" lvl="1" indent="-171450" algn="l" defTabSz="711200">
            <a:lnSpc>
              <a:spcPct val="90000"/>
            </a:lnSpc>
            <a:spcBef>
              <a:spcPct val="0"/>
            </a:spcBef>
            <a:spcAft>
              <a:spcPct val="15000"/>
            </a:spcAft>
            <a:buChar char="•"/>
          </a:pPr>
          <a:r>
            <a:rPr lang="en-GB" sz="1600" kern="1200" dirty="0">
              <a:solidFill>
                <a:schemeClr val="bg1"/>
              </a:solidFill>
            </a:rPr>
            <a:t>Liability</a:t>
          </a:r>
          <a:endParaRPr lang="en-US" sz="1600" kern="1200" dirty="0">
            <a:solidFill>
              <a:schemeClr val="bg1"/>
            </a:solidFill>
          </a:endParaRPr>
        </a:p>
      </dsp:txBody>
      <dsp:txXfrm>
        <a:off x="7599021" y="4750953"/>
        <a:ext cx="1231687" cy="61735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85948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 mentioned, this </a:t>
            </a:r>
            <a:r>
              <a:rPr lang="en-US" dirty="0"/>
              <a:t>talk won’t address </a:t>
            </a:r>
            <a:r>
              <a:rPr lang="en-US" baseline="0" dirty="0"/>
              <a:t>uncertainty estimation for CDRs, but if you are interested please look at this paper which came out in. It emerged from looking at uncertainty issues across several different climate variables within the ESA climate change </a:t>
            </a:r>
            <a:r>
              <a:rPr lang="en-US" baseline="0" dirty="0" err="1"/>
              <a:t>initative</a:t>
            </a:r>
            <a:r>
              <a:rPr lang="en-US" baseline="0" dirty="0"/>
              <a:t> – covering aerosol, sea level, land cover classification, greenhouse gases, and several more including sea surface temperature, which is the CCI project Chris leads. </a:t>
            </a:r>
          </a:p>
          <a:p>
            <a:endParaRPr lang="en-US" baseline="0" dirty="0"/>
          </a:p>
          <a:p>
            <a:r>
              <a:rPr lang="en-US" baseline="0" dirty="0"/>
              <a:t>Reaching a common position on representing uncertainty in climate data records addressing these different types of climate variable involved a lot of debate, over quite a few years. But it turned out to be possible, and 8 Good Practice principles emerged, which are given in summary form on the left. Although framed in terms of climate data records, in fact, these principles are arguably relevant to all quantitative Earth observation.</a:t>
            </a:r>
          </a:p>
          <a:p>
            <a:endParaRPr lang="en-US" baseline="0" dirty="0"/>
          </a:p>
          <a:p>
            <a:r>
              <a:rPr lang="en-US" baseline="0" dirty="0"/>
              <a:t>The recommendations cover several obvious things such as “provide uncertainties” and “if the uncertainty in a product varies significantly, provide the uncertainty (or the means to derive it) for every datum in the product”. Some are a little less obvious and emerged after a lot of debate, such as the clarification of the distinction between uncertainty and quality – if you have a datum with relatively high uncertainty BUT you have been able to give a valid estimate of that uncertainty,  then that pair of information – datum and its uncertainty – is still a “good” observation, in the sense that the observation is perfectly valid – high uncertainty is distinct from low bad quality IF you know what the uncertainty is. And this raises the other point that, if we are generating uncertainty estimates, then we also need to validate the uncertainty estimates as well as the data themselves. </a:t>
            </a:r>
          </a:p>
          <a:p>
            <a:endParaRPr lang="en-US" baseline="0" dirty="0"/>
          </a:p>
          <a:p>
            <a:r>
              <a:rPr lang="en-US" baseline="0" dirty="0"/>
              <a:t>If you are involved in creating EO-based products and haven’t got into providing the uncertainty information that should go with the data yet, we’d encourage you to take a look and see what is relevant to you in this paper.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However, for the purposes of the talk today, note that there is one very obvious thing missing from these 8 good practice recommendations  – a principle we SHOULD have been able to list, but COULDN’T. It is this : to help you create the most realistic possible model for uncertainty in your product, you should propagate the uncertainty information in your input data through your processing chain. CDR producers couldn’t respond to such a principle at present, because usually the L1 data doesn’t provide adequate uncertainty information to work on. By creating uncertainty quantified FCDRs and then showing how that helps provide uncertainty information in the CDR, </a:t>
            </a:r>
            <a:r>
              <a:rPr lang="en-US" dirty="0"/>
              <a:t>w</a:t>
            </a:r>
            <a:r>
              <a:rPr lang="en-US" baseline="0" dirty="0"/>
              <a:t>e hope the FIDUCEO project will advance the state of the 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Ultimately, we want to see space agencies transform their thinking so that they see providing proper uncertainty information at L1 as a core part of their practice – and Chris will be giving a talk on the challenges of that idea tomorrow afternoon.</a:t>
            </a:r>
            <a:endParaRPr lang="en-US" dirty="0"/>
          </a:p>
        </p:txBody>
      </p:sp>
      <p:sp>
        <p:nvSpPr>
          <p:cNvPr id="4" name="Slide Number Placeholder 3"/>
          <p:cNvSpPr>
            <a:spLocks noGrp="1"/>
          </p:cNvSpPr>
          <p:nvPr>
            <p:ph type="sldNum" sz="quarter" idx="10"/>
          </p:nvPr>
        </p:nvSpPr>
        <p:spPr/>
        <p:txBody>
          <a:bodyPr/>
          <a:lstStyle/>
          <a:p>
            <a:fld id="{011C4CAA-C653-474D-AE32-8406F672736E}" type="slidenum">
              <a:rPr lang="en-US" smtClean="0"/>
              <a:t>4</a:t>
            </a:fld>
            <a:endParaRPr lang="en-US"/>
          </a:p>
        </p:txBody>
      </p:sp>
    </p:spTree>
    <p:extLst>
      <p:ext uri="{BB962C8B-B14F-4D97-AF65-F5344CB8AC3E}">
        <p14:creationId xmlns:p14="http://schemas.microsoft.com/office/powerpoint/2010/main" val="355027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7" name="Picture 16" descr="RAYFERENCE_V4_BLEU_SUR_BLAN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406" y="5629391"/>
            <a:ext cx="1973624" cy="653724"/>
          </a:xfrm>
          <a:prstGeom prst="rect">
            <a:avLst/>
          </a:prstGeom>
        </p:spPr>
      </p:pic>
      <p:sp>
        <p:nvSpPr>
          <p:cNvPr id="2" name="Title 1"/>
          <p:cNvSpPr>
            <a:spLocks noGrp="1"/>
          </p:cNvSpPr>
          <p:nvPr>
            <p:ph type="ctrTitle"/>
          </p:nvPr>
        </p:nvSpPr>
        <p:spPr>
          <a:xfrm>
            <a:off x="685800" y="1500250"/>
            <a:ext cx="7772400" cy="1470025"/>
          </a:xfrm>
        </p:spPr>
        <p:txBody>
          <a:bodyPr/>
          <a:lstStyle>
            <a:lvl1pPr>
              <a:defRPr b="0" i="0">
                <a:latin typeface="Superclarendon Bold"/>
                <a:cs typeface="Superclarendon Bold"/>
              </a:defRPr>
            </a:lvl1pPr>
          </a:lstStyle>
          <a:p>
            <a:r>
              <a:rPr lang="en-US"/>
              <a:t>Click to edit Master title style</a:t>
            </a:r>
            <a:endParaRPr lang="en-GB" dirty="0"/>
          </a:p>
        </p:txBody>
      </p:sp>
      <p:sp>
        <p:nvSpPr>
          <p:cNvPr id="3" name="Subtitle 2"/>
          <p:cNvSpPr>
            <a:spLocks noGrp="1"/>
          </p:cNvSpPr>
          <p:nvPr>
            <p:ph type="subTitle" idx="1"/>
          </p:nvPr>
        </p:nvSpPr>
        <p:spPr>
          <a:xfrm>
            <a:off x="1371600" y="3129990"/>
            <a:ext cx="6400800" cy="1752600"/>
          </a:xfrm>
        </p:spPr>
        <p:txBody>
          <a:bodyPr/>
          <a:lstStyle>
            <a:lvl1pPr marL="0" indent="0" algn="ctr">
              <a:buNone/>
              <a:defRPr b="0" i="0">
                <a:solidFill>
                  <a:srgbClr val="0000FF"/>
                </a:solidFill>
                <a:latin typeface="Superclarendon Regular"/>
                <a:cs typeface="Superclarendon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7" name="Picture 6" descr="FIDUCEO-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6715" y="109403"/>
            <a:ext cx="2571370" cy="1028548"/>
          </a:xfrm>
          <a:prstGeom prst="rect">
            <a:avLst/>
          </a:prstGeom>
        </p:spPr>
      </p:pic>
      <p:pic>
        <p:nvPicPr>
          <p:cNvPr id="8" name="Picture 4" descr="C:\Users\paula.newton\AppData\Local\Microsoft\Windows\Temporary Internet Files\Content.Outlook\I7FPAF7Y\shutterstock_18327952.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90412" y="261765"/>
            <a:ext cx="1058347" cy="731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userDrawn="1"/>
        </p:nvSpPr>
        <p:spPr>
          <a:xfrm>
            <a:off x="1305073" y="281155"/>
            <a:ext cx="5268887" cy="64633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latin typeface="Superclarendon Regular"/>
                <a:cs typeface="Superclarendon Regular"/>
              </a:rPr>
              <a:t>FIDUCEO has received funding from the European</a:t>
            </a:r>
            <a:r>
              <a:rPr lang="en-GB" sz="1200" baseline="0" dirty="0">
                <a:latin typeface="Superclarendon Regular"/>
                <a:cs typeface="Superclarendon Regular"/>
              </a:rPr>
              <a:t> Union’s Horizon 2020 Programme for Research and Innovation, under Grant Agreement no. 638822</a:t>
            </a:r>
            <a:endParaRPr lang="en-GB" sz="1200" dirty="0">
              <a:latin typeface="Superclarendon Regular"/>
              <a:cs typeface="Superclarendon Regular"/>
            </a:endParaRPr>
          </a:p>
        </p:txBody>
      </p:sp>
      <p:pic>
        <p:nvPicPr>
          <p:cNvPr id="10" name="Picture 9" descr="UReading.jpe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7766" y="5370476"/>
            <a:ext cx="1626345" cy="569220"/>
          </a:xfrm>
          <a:prstGeom prst="rect">
            <a:avLst/>
          </a:prstGeom>
        </p:spPr>
      </p:pic>
      <p:pic>
        <p:nvPicPr>
          <p:cNvPr id="11" name="Picture 10" descr="EUMETSAT.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9608" y="5271266"/>
            <a:ext cx="2084648" cy="515699"/>
          </a:xfrm>
          <a:prstGeom prst="rect">
            <a:avLst/>
          </a:prstGeom>
        </p:spPr>
      </p:pic>
      <p:pic>
        <p:nvPicPr>
          <p:cNvPr id="14" name="Picture 13" descr="STFCLargeColour.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740383" y="6132347"/>
            <a:ext cx="2032017" cy="440769"/>
          </a:xfrm>
          <a:prstGeom prst="rect">
            <a:avLst/>
          </a:prstGeom>
        </p:spPr>
      </p:pic>
      <p:pic>
        <p:nvPicPr>
          <p:cNvPr id="15" name="Picture 14" descr="DLR.jpe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47690" y="6033814"/>
            <a:ext cx="784553" cy="653794"/>
          </a:xfrm>
          <a:prstGeom prst="rect">
            <a:avLst/>
          </a:prstGeom>
        </p:spPr>
      </p:pic>
      <p:pic>
        <p:nvPicPr>
          <p:cNvPr id="16" name="Picture 15" descr="IPMA_Logo_Large.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13657" y="6011445"/>
            <a:ext cx="1298166" cy="665845"/>
          </a:xfrm>
          <a:prstGeom prst="rect">
            <a:avLst/>
          </a:prstGeom>
        </p:spPr>
      </p:pic>
      <p:pic>
        <p:nvPicPr>
          <p:cNvPr id="19" name="Picture 18" descr="Unihamburg-logo.svg.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47767" y="6033813"/>
            <a:ext cx="644106" cy="643478"/>
          </a:xfrm>
          <a:prstGeom prst="rect">
            <a:avLst/>
          </a:prstGeom>
        </p:spPr>
      </p:pic>
      <p:pic>
        <p:nvPicPr>
          <p:cNvPr id="21" name="Picture 20" descr="BC-GmbH-Logo_big.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787708" y="6013427"/>
            <a:ext cx="1098804" cy="559689"/>
          </a:xfrm>
          <a:prstGeom prst="rect">
            <a:avLst/>
          </a:prstGeom>
        </p:spPr>
      </p:pic>
      <p:pic>
        <p:nvPicPr>
          <p:cNvPr id="1026" name="Picture 2" descr="\\fpsvr2\users3$\erh\Documents\008 NPL General\NPL Logo.jpg"/>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2060068" y="5333651"/>
            <a:ext cx="1302157" cy="56155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c"/>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
        <p:nvSpPr>
          <p:cNvPr id="5"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pic>
        <p:nvPicPr>
          <p:cNvPr id="2050" name="Picture 2"/>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580139" y="6187591"/>
            <a:ext cx="1983722" cy="5362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625030" y="5277876"/>
            <a:ext cx="1516809" cy="7296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179477" y="5447584"/>
            <a:ext cx="1855432" cy="3665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6645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Superclarendon Regular"/>
                <a:cs typeface="Superclarendon Regular"/>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793417" y="6356350"/>
            <a:ext cx="1030042" cy="365125"/>
          </a:xfrm>
        </p:spPr>
        <p:txBody>
          <a:bodyPr/>
          <a:lstStyle/>
          <a:p>
            <a:fld id="{38A589B3-087D-4646-BD54-4230FBFFBDDF}" type="datetimeFigureOut">
              <a:rPr lang="en-US" smtClean="0"/>
              <a:t>3/18/19</a:t>
            </a:fld>
            <a:endParaRPr lang="en-GB"/>
          </a:p>
        </p:txBody>
      </p:sp>
      <p:sp>
        <p:nvSpPr>
          <p:cNvPr id="5" name="Footer Placeholder 4"/>
          <p:cNvSpPr>
            <a:spLocks noGrp="1"/>
          </p:cNvSpPr>
          <p:nvPr>
            <p:ph type="ftr" sz="quarter" idx="11"/>
          </p:nvPr>
        </p:nvSpPr>
        <p:spPr/>
        <p:txBody>
          <a:bodyPr/>
          <a:lstStyle/>
          <a:p>
            <a:r>
              <a:rPr lang="en-GB" dirty="0"/>
              <a:t>Name of Meeting</a:t>
            </a:r>
          </a:p>
        </p:txBody>
      </p:sp>
      <p:sp>
        <p:nvSpPr>
          <p:cNvPr id="6" name="Slide Number Placeholder 5"/>
          <p:cNvSpPr>
            <a:spLocks noGrp="1"/>
          </p:cNvSpPr>
          <p:nvPr>
            <p:ph type="sldNum" sz="quarter" idx="12"/>
          </p:nvPr>
        </p:nvSpPr>
        <p:spPr>
          <a:xfrm>
            <a:off x="6281764" y="6356350"/>
            <a:ext cx="843431" cy="365125"/>
          </a:xfrm>
        </p:spPr>
        <p:txBody>
          <a:bodyPr/>
          <a:lstStyle/>
          <a:p>
            <a:fld id="{8CB125E5-BE07-504F-8302-E7C0E63EF8EF}" type="slidenum">
              <a:rPr lang="en-GB" smtClean="0"/>
              <a:t>‹#›</a:t>
            </a:fld>
            <a:endParaRPr lang="en-GB" dirty="0"/>
          </a:p>
        </p:txBody>
      </p:sp>
      <p:pic>
        <p:nvPicPr>
          <p:cNvPr id="7" name="Picture 6" descr="FIDUCEO-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5421" y="6088459"/>
            <a:ext cx="1852664" cy="741066"/>
          </a:xfrm>
          <a:prstGeom prst="rect">
            <a:avLst/>
          </a:prstGeom>
        </p:spPr>
      </p:pic>
      <p:pic>
        <p:nvPicPr>
          <p:cNvPr id="9" name="Picture 8" descr="UReading.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76" y="6198345"/>
            <a:ext cx="1626345" cy="569220"/>
          </a:xfrm>
          <a:prstGeom prst="rect">
            <a:avLst/>
          </a:prstGeom>
        </p:spPr>
      </p:pic>
    </p:spTree>
    <p:extLst>
      <p:ext uri="{BB962C8B-B14F-4D97-AF65-F5344CB8AC3E}">
        <p14:creationId xmlns:p14="http://schemas.microsoft.com/office/powerpoint/2010/main" val="2120798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855262" cy="1143000"/>
          </a:xfrm>
        </p:spPr>
        <p:txBody>
          <a:bodyPr/>
          <a:lstStyle>
            <a:lvl1pPr>
              <a:defRPr b="0" i="0">
                <a:latin typeface="Superclarendon Regular"/>
                <a:cs typeface="Superclarendon Regular"/>
              </a:defRPr>
            </a:lvl1pPr>
          </a:lstStyle>
          <a:p>
            <a:r>
              <a:rPr lang="en-GB" dirty="0"/>
              <a:t>Conclusions</a:t>
            </a:r>
          </a:p>
        </p:txBody>
      </p:sp>
      <p:sp>
        <p:nvSpPr>
          <p:cNvPr id="3" name="Content Placeholder 2"/>
          <p:cNvSpPr>
            <a:spLocks noGrp="1"/>
          </p:cNvSpPr>
          <p:nvPr>
            <p:ph idx="1"/>
          </p:nvPr>
        </p:nvSpPr>
        <p:spPr>
          <a:xfrm>
            <a:off x="457200" y="1600201"/>
            <a:ext cx="8229600" cy="4229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FIDUCEO-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6715" y="5829452"/>
            <a:ext cx="2571370" cy="1028548"/>
          </a:xfrm>
          <a:prstGeom prst="rect">
            <a:avLst/>
          </a:prstGeom>
        </p:spPr>
      </p:pic>
      <p:pic>
        <p:nvPicPr>
          <p:cNvPr id="10" name="Picture 4" descr="C:\Users\paula.newton\AppData\Local\Microsoft\Windows\Temporary Internet Files\Content.Outlook\I7FPAF7Y\shutterstock_18327952.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412" y="5981814"/>
            <a:ext cx="1058347" cy="731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userDrawn="1"/>
        </p:nvSpPr>
        <p:spPr>
          <a:xfrm>
            <a:off x="1305073" y="6001204"/>
            <a:ext cx="5268887" cy="64633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latin typeface="Superclarendon Regular"/>
                <a:cs typeface="Superclarendon Regular"/>
              </a:rPr>
              <a:t>FIDUCEO has received funding from the European</a:t>
            </a:r>
            <a:r>
              <a:rPr lang="en-GB" sz="1200" baseline="0" dirty="0">
                <a:latin typeface="Superclarendon Regular"/>
                <a:cs typeface="Superclarendon Regular"/>
              </a:rPr>
              <a:t> Union’s Horizon 2020 Programme for Research and Innovation, under Grant Agreement no. 638822</a:t>
            </a:r>
            <a:endParaRPr lang="en-GB" sz="1200" dirty="0">
              <a:latin typeface="Superclarendon Regular"/>
              <a:cs typeface="Superclarendon Regular"/>
            </a:endParaRPr>
          </a:p>
        </p:txBody>
      </p:sp>
      <p:pic>
        <p:nvPicPr>
          <p:cNvPr id="8" name="Picture 7" descr="UReading.jpe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73960" y="451720"/>
            <a:ext cx="2117074" cy="740975"/>
          </a:xfrm>
          <a:prstGeom prst="rect">
            <a:avLst/>
          </a:prstGeom>
        </p:spPr>
      </p:pic>
    </p:spTree>
    <p:extLst>
      <p:ext uri="{BB962C8B-B14F-4D97-AF65-F5344CB8AC3E}">
        <p14:creationId xmlns:p14="http://schemas.microsoft.com/office/powerpoint/2010/main" val="1720592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i="0" cap="all">
                <a:latin typeface="Superclarendon Regular"/>
                <a:cs typeface="Superclarendon Regular"/>
              </a:defRPr>
            </a:lvl1pPr>
          </a:lstStyle>
          <a:p>
            <a:r>
              <a:rPr lang="en-GB" dirty="0"/>
              <a:t>Section Divider</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1793417" y="6356350"/>
            <a:ext cx="1030042" cy="365125"/>
          </a:xfrm>
        </p:spPr>
        <p:txBody>
          <a:bodyPr/>
          <a:lstStyle/>
          <a:p>
            <a:fld id="{38A589B3-087D-4646-BD54-4230FBFFBDDF}" type="datetimeFigureOut">
              <a:rPr lang="en-US" smtClean="0"/>
              <a:t>3/18/19</a:t>
            </a:fld>
            <a:endParaRPr lang="en-GB"/>
          </a:p>
        </p:txBody>
      </p:sp>
      <p:sp>
        <p:nvSpPr>
          <p:cNvPr id="8" name="Footer Placeholder 4"/>
          <p:cNvSpPr>
            <a:spLocks noGrp="1"/>
          </p:cNvSpPr>
          <p:nvPr>
            <p:ph type="ftr" sz="quarter" idx="11"/>
          </p:nvPr>
        </p:nvSpPr>
        <p:spPr>
          <a:xfrm>
            <a:off x="3124200" y="6356350"/>
            <a:ext cx="2895600" cy="365125"/>
          </a:xfrm>
        </p:spPr>
        <p:txBody>
          <a:bodyPr/>
          <a:lstStyle/>
          <a:p>
            <a:r>
              <a:rPr lang="en-GB" dirty="0"/>
              <a:t>Name of Meeting</a:t>
            </a:r>
          </a:p>
        </p:txBody>
      </p:sp>
      <p:sp>
        <p:nvSpPr>
          <p:cNvPr id="9" name="Slide Number Placeholder 5"/>
          <p:cNvSpPr>
            <a:spLocks noGrp="1"/>
          </p:cNvSpPr>
          <p:nvPr>
            <p:ph type="sldNum" sz="quarter" idx="12"/>
          </p:nvPr>
        </p:nvSpPr>
        <p:spPr>
          <a:xfrm>
            <a:off x="6281764" y="6356350"/>
            <a:ext cx="843431" cy="365125"/>
          </a:xfrm>
        </p:spPr>
        <p:txBody>
          <a:bodyPr/>
          <a:lstStyle/>
          <a:p>
            <a:fld id="{8CB125E5-BE07-504F-8302-E7C0E63EF8EF}" type="slidenum">
              <a:rPr lang="en-GB" smtClean="0"/>
              <a:t>‹#›</a:t>
            </a:fld>
            <a:endParaRPr lang="en-GB" dirty="0"/>
          </a:p>
        </p:txBody>
      </p:sp>
      <p:pic>
        <p:nvPicPr>
          <p:cNvPr id="10" name="Picture 9" descr="FIDUCEO-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5421" y="6088459"/>
            <a:ext cx="1852664" cy="741066"/>
          </a:xfrm>
          <a:prstGeom prst="rect">
            <a:avLst/>
          </a:prstGeom>
        </p:spPr>
      </p:pic>
      <p:pic>
        <p:nvPicPr>
          <p:cNvPr id="11" name="Picture 10" descr="UReading.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76" y="6198345"/>
            <a:ext cx="1626345" cy="569220"/>
          </a:xfrm>
          <a:prstGeom prst="rect">
            <a:avLst/>
          </a:prstGeom>
        </p:spPr>
      </p:pic>
    </p:spTree>
    <p:extLst>
      <p:ext uri="{BB962C8B-B14F-4D97-AF65-F5344CB8AC3E}">
        <p14:creationId xmlns:p14="http://schemas.microsoft.com/office/powerpoint/2010/main" val="3731138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Superclarendon Bold"/>
                <a:cs typeface="Superclarendon Bold"/>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a:xfrm>
            <a:off x="1793417" y="6356350"/>
            <a:ext cx="1030042" cy="365125"/>
          </a:xfrm>
        </p:spPr>
        <p:txBody>
          <a:bodyPr/>
          <a:lstStyle/>
          <a:p>
            <a:fld id="{38A589B3-087D-4646-BD54-4230FBFFBDDF}" type="datetimeFigureOut">
              <a:rPr lang="en-US" smtClean="0"/>
              <a:t>3/18/19</a:t>
            </a:fld>
            <a:endParaRPr lang="en-GB"/>
          </a:p>
        </p:txBody>
      </p:sp>
      <p:sp>
        <p:nvSpPr>
          <p:cNvPr id="9" name="Footer Placeholder 4"/>
          <p:cNvSpPr>
            <a:spLocks noGrp="1"/>
          </p:cNvSpPr>
          <p:nvPr>
            <p:ph type="ftr" sz="quarter" idx="11"/>
          </p:nvPr>
        </p:nvSpPr>
        <p:spPr>
          <a:xfrm>
            <a:off x="3124200" y="6356350"/>
            <a:ext cx="2895600" cy="365125"/>
          </a:xfrm>
        </p:spPr>
        <p:txBody>
          <a:bodyPr/>
          <a:lstStyle/>
          <a:p>
            <a:r>
              <a:rPr lang="en-GB" dirty="0"/>
              <a:t>Name of Meeting</a:t>
            </a:r>
          </a:p>
        </p:txBody>
      </p:sp>
      <p:sp>
        <p:nvSpPr>
          <p:cNvPr id="10" name="Slide Number Placeholder 5"/>
          <p:cNvSpPr>
            <a:spLocks noGrp="1"/>
          </p:cNvSpPr>
          <p:nvPr>
            <p:ph type="sldNum" sz="quarter" idx="12"/>
          </p:nvPr>
        </p:nvSpPr>
        <p:spPr>
          <a:xfrm>
            <a:off x="6281764" y="6356350"/>
            <a:ext cx="843431" cy="365125"/>
          </a:xfrm>
        </p:spPr>
        <p:txBody>
          <a:bodyPr/>
          <a:lstStyle/>
          <a:p>
            <a:fld id="{8CB125E5-BE07-504F-8302-E7C0E63EF8EF}" type="slidenum">
              <a:rPr lang="en-GB" smtClean="0"/>
              <a:t>‹#›</a:t>
            </a:fld>
            <a:endParaRPr lang="en-GB" dirty="0"/>
          </a:p>
        </p:txBody>
      </p:sp>
      <p:pic>
        <p:nvPicPr>
          <p:cNvPr id="11" name="Picture 10" descr="FIDUCEO-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5421" y="6088459"/>
            <a:ext cx="1852664" cy="741066"/>
          </a:xfrm>
          <a:prstGeom prst="rect">
            <a:avLst/>
          </a:prstGeom>
        </p:spPr>
      </p:pic>
      <p:pic>
        <p:nvPicPr>
          <p:cNvPr id="12" name="Picture 11" descr="UReading.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76" y="6198345"/>
            <a:ext cx="1626345" cy="569220"/>
          </a:xfrm>
          <a:prstGeom prst="rect">
            <a:avLst/>
          </a:prstGeom>
        </p:spPr>
      </p:pic>
    </p:spTree>
    <p:extLst>
      <p:ext uri="{BB962C8B-B14F-4D97-AF65-F5344CB8AC3E}">
        <p14:creationId xmlns:p14="http://schemas.microsoft.com/office/powerpoint/2010/main" val="925411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Superclarendon Bold"/>
                <a:cs typeface="Superclarendon Bold"/>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Superclarendon Regular"/>
                <a:cs typeface="Superclarendon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Superclarendon Regular"/>
                <a:cs typeface="Superclarendon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1793417" y="6356350"/>
            <a:ext cx="1030042" cy="365125"/>
          </a:xfrm>
        </p:spPr>
        <p:txBody>
          <a:bodyPr/>
          <a:lstStyle/>
          <a:p>
            <a:fld id="{38A589B3-087D-4646-BD54-4230FBFFBDDF}" type="datetimeFigureOut">
              <a:rPr lang="en-US" smtClean="0"/>
              <a:t>3/18/19</a:t>
            </a:fld>
            <a:endParaRPr lang="en-GB"/>
          </a:p>
        </p:txBody>
      </p:sp>
      <p:sp>
        <p:nvSpPr>
          <p:cNvPr id="11" name="Footer Placeholder 4"/>
          <p:cNvSpPr>
            <a:spLocks noGrp="1"/>
          </p:cNvSpPr>
          <p:nvPr>
            <p:ph type="ftr" sz="quarter" idx="11"/>
          </p:nvPr>
        </p:nvSpPr>
        <p:spPr>
          <a:xfrm>
            <a:off x="3124200" y="6356350"/>
            <a:ext cx="2895600" cy="365125"/>
          </a:xfrm>
        </p:spPr>
        <p:txBody>
          <a:bodyPr/>
          <a:lstStyle/>
          <a:p>
            <a:r>
              <a:rPr lang="en-GB" dirty="0"/>
              <a:t>Name of Meeting</a:t>
            </a:r>
          </a:p>
        </p:txBody>
      </p:sp>
      <p:sp>
        <p:nvSpPr>
          <p:cNvPr id="12" name="Slide Number Placeholder 5"/>
          <p:cNvSpPr>
            <a:spLocks noGrp="1"/>
          </p:cNvSpPr>
          <p:nvPr>
            <p:ph type="sldNum" sz="quarter" idx="12"/>
          </p:nvPr>
        </p:nvSpPr>
        <p:spPr>
          <a:xfrm>
            <a:off x="6281764" y="6356350"/>
            <a:ext cx="843431" cy="365125"/>
          </a:xfrm>
        </p:spPr>
        <p:txBody>
          <a:bodyPr/>
          <a:lstStyle/>
          <a:p>
            <a:fld id="{8CB125E5-BE07-504F-8302-E7C0E63EF8EF}" type="slidenum">
              <a:rPr lang="en-GB" smtClean="0"/>
              <a:t>‹#›</a:t>
            </a:fld>
            <a:endParaRPr lang="en-GB" dirty="0"/>
          </a:p>
        </p:txBody>
      </p:sp>
      <p:pic>
        <p:nvPicPr>
          <p:cNvPr id="13" name="Picture 12" descr="FIDUCEO-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5421" y="6088459"/>
            <a:ext cx="1852664" cy="741066"/>
          </a:xfrm>
          <a:prstGeom prst="rect">
            <a:avLst/>
          </a:prstGeom>
        </p:spPr>
      </p:pic>
      <p:pic>
        <p:nvPicPr>
          <p:cNvPr id="14" name="Picture 13" descr="UReading.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76" y="6198345"/>
            <a:ext cx="1626345" cy="569220"/>
          </a:xfrm>
          <a:prstGeom prst="rect">
            <a:avLst/>
          </a:prstGeom>
        </p:spPr>
      </p:pic>
    </p:spTree>
    <p:extLst>
      <p:ext uri="{BB962C8B-B14F-4D97-AF65-F5344CB8AC3E}">
        <p14:creationId xmlns:p14="http://schemas.microsoft.com/office/powerpoint/2010/main" val="2189133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10"/>
          </p:nvPr>
        </p:nvSpPr>
        <p:spPr>
          <a:xfrm>
            <a:off x="1793417" y="6356350"/>
            <a:ext cx="1030042" cy="365125"/>
          </a:xfrm>
        </p:spPr>
        <p:txBody>
          <a:bodyPr/>
          <a:lstStyle/>
          <a:p>
            <a:fld id="{38A589B3-087D-4646-BD54-4230FBFFBDDF}" type="datetimeFigureOut">
              <a:rPr lang="en-US" smtClean="0"/>
              <a:t>3/18/19</a:t>
            </a:fld>
            <a:endParaRPr lang="en-GB"/>
          </a:p>
        </p:txBody>
      </p:sp>
      <p:sp>
        <p:nvSpPr>
          <p:cNvPr id="7" name="Footer Placeholder 4"/>
          <p:cNvSpPr>
            <a:spLocks noGrp="1"/>
          </p:cNvSpPr>
          <p:nvPr>
            <p:ph type="ftr" sz="quarter" idx="11"/>
          </p:nvPr>
        </p:nvSpPr>
        <p:spPr>
          <a:xfrm>
            <a:off x="3124200" y="6356350"/>
            <a:ext cx="2895600" cy="365125"/>
          </a:xfrm>
        </p:spPr>
        <p:txBody>
          <a:bodyPr/>
          <a:lstStyle/>
          <a:p>
            <a:r>
              <a:rPr lang="en-GB" dirty="0"/>
              <a:t>Name of Meeting</a:t>
            </a:r>
          </a:p>
        </p:txBody>
      </p:sp>
      <p:sp>
        <p:nvSpPr>
          <p:cNvPr id="8" name="Slide Number Placeholder 5"/>
          <p:cNvSpPr>
            <a:spLocks noGrp="1"/>
          </p:cNvSpPr>
          <p:nvPr>
            <p:ph type="sldNum" sz="quarter" idx="12"/>
          </p:nvPr>
        </p:nvSpPr>
        <p:spPr>
          <a:xfrm>
            <a:off x="6281764" y="6356350"/>
            <a:ext cx="843431" cy="365125"/>
          </a:xfrm>
        </p:spPr>
        <p:txBody>
          <a:bodyPr/>
          <a:lstStyle/>
          <a:p>
            <a:fld id="{8CB125E5-BE07-504F-8302-E7C0E63EF8EF}" type="slidenum">
              <a:rPr lang="en-GB" smtClean="0"/>
              <a:t>‹#›</a:t>
            </a:fld>
            <a:endParaRPr lang="en-GB" dirty="0"/>
          </a:p>
        </p:txBody>
      </p:sp>
      <p:pic>
        <p:nvPicPr>
          <p:cNvPr id="9" name="Picture 8" descr="FIDUCEO-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5421" y="6088459"/>
            <a:ext cx="1852664" cy="741066"/>
          </a:xfrm>
          <a:prstGeom prst="rect">
            <a:avLst/>
          </a:prstGeom>
        </p:spPr>
      </p:pic>
      <p:pic>
        <p:nvPicPr>
          <p:cNvPr id="10" name="Picture 9" descr="UReading.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76" y="6198345"/>
            <a:ext cx="1626345" cy="569220"/>
          </a:xfrm>
          <a:prstGeom prst="rect">
            <a:avLst/>
          </a:prstGeom>
        </p:spPr>
      </p:pic>
    </p:spTree>
    <p:extLst>
      <p:ext uri="{BB962C8B-B14F-4D97-AF65-F5344CB8AC3E}">
        <p14:creationId xmlns:p14="http://schemas.microsoft.com/office/powerpoint/2010/main" val="270434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793417" y="6356350"/>
            <a:ext cx="1030042" cy="365125"/>
          </a:xfrm>
        </p:spPr>
        <p:txBody>
          <a:bodyPr/>
          <a:lstStyle/>
          <a:p>
            <a:fld id="{38A589B3-087D-4646-BD54-4230FBFFBDDF}" type="datetimeFigureOut">
              <a:rPr lang="en-US" smtClean="0"/>
              <a:t>3/18/19</a:t>
            </a:fld>
            <a:endParaRPr lang="en-GB"/>
          </a:p>
        </p:txBody>
      </p:sp>
      <p:sp>
        <p:nvSpPr>
          <p:cNvPr id="6" name="Footer Placeholder 4"/>
          <p:cNvSpPr>
            <a:spLocks noGrp="1"/>
          </p:cNvSpPr>
          <p:nvPr>
            <p:ph type="ftr" sz="quarter" idx="11"/>
          </p:nvPr>
        </p:nvSpPr>
        <p:spPr>
          <a:xfrm>
            <a:off x="3124200" y="6356350"/>
            <a:ext cx="2895600" cy="365125"/>
          </a:xfrm>
        </p:spPr>
        <p:txBody>
          <a:bodyPr/>
          <a:lstStyle/>
          <a:p>
            <a:r>
              <a:rPr lang="en-GB" dirty="0"/>
              <a:t>Name of Meeting</a:t>
            </a:r>
          </a:p>
        </p:txBody>
      </p:sp>
      <p:sp>
        <p:nvSpPr>
          <p:cNvPr id="7" name="Slide Number Placeholder 5"/>
          <p:cNvSpPr>
            <a:spLocks noGrp="1"/>
          </p:cNvSpPr>
          <p:nvPr>
            <p:ph type="sldNum" sz="quarter" idx="12"/>
          </p:nvPr>
        </p:nvSpPr>
        <p:spPr>
          <a:xfrm>
            <a:off x="6281764" y="6356350"/>
            <a:ext cx="843431" cy="365125"/>
          </a:xfrm>
        </p:spPr>
        <p:txBody>
          <a:bodyPr/>
          <a:lstStyle/>
          <a:p>
            <a:fld id="{8CB125E5-BE07-504F-8302-E7C0E63EF8EF}" type="slidenum">
              <a:rPr lang="en-GB" smtClean="0"/>
              <a:t>‹#›</a:t>
            </a:fld>
            <a:endParaRPr lang="en-GB" dirty="0"/>
          </a:p>
        </p:txBody>
      </p:sp>
      <p:pic>
        <p:nvPicPr>
          <p:cNvPr id="8" name="Picture 7" descr="FIDUCEO-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5421" y="6088459"/>
            <a:ext cx="1852664" cy="741066"/>
          </a:xfrm>
          <a:prstGeom prst="rect">
            <a:avLst/>
          </a:prstGeom>
        </p:spPr>
      </p:pic>
      <p:pic>
        <p:nvPicPr>
          <p:cNvPr id="9" name="Picture 8" descr="UReading.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76" y="6198345"/>
            <a:ext cx="1626345" cy="569220"/>
          </a:xfrm>
          <a:prstGeom prst="rect">
            <a:avLst/>
          </a:prstGeom>
        </p:spPr>
      </p:pic>
    </p:spTree>
    <p:extLst>
      <p:ext uri="{BB962C8B-B14F-4D97-AF65-F5344CB8AC3E}">
        <p14:creationId xmlns:p14="http://schemas.microsoft.com/office/powerpoint/2010/main" val="364332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Superclarendon Black"/>
                <a:cs typeface="Superclarendon Black"/>
              </a:defRPr>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1793417" y="6356350"/>
            <a:ext cx="1030042" cy="365125"/>
          </a:xfrm>
        </p:spPr>
        <p:txBody>
          <a:bodyPr/>
          <a:lstStyle/>
          <a:p>
            <a:fld id="{38A589B3-087D-4646-BD54-4230FBFFBDDF}" type="datetimeFigureOut">
              <a:rPr lang="en-US" smtClean="0"/>
              <a:t>3/18/19</a:t>
            </a:fld>
            <a:endParaRPr lang="en-GB"/>
          </a:p>
        </p:txBody>
      </p:sp>
      <p:sp>
        <p:nvSpPr>
          <p:cNvPr id="9" name="Footer Placeholder 4"/>
          <p:cNvSpPr>
            <a:spLocks noGrp="1"/>
          </p:cNvSpPr>
          <p:nvPr>
            <p:ph type="ftr" sz="quarter" idx="11"/>
          </p:nvPr>
        </p:nvSpPr>
        <p:spPr>
          <a:xfrm>
            <a:off x="3124200" y="6356350"/>
            <a:ext cx="2895600" cy="365125"/>
          </a:xfrm>
        </p:spPr>
        <p:txBody>
          <a:bodyPr/>
          <a:lstStyle/>
          <a:p>
            <a:r>
              <a:rPr lang="en-GB" dirty="0"/>
              <a:t>Name of Meeting</a:t>
            </a:r>
          </a:p>
        </p:txBody>
      </p:sp>
      <p:sp>
        <p:nvSpPr>
          <p:cNvPr id="10" name="Slide Number Placeholder 5"/>
          <p:cNvSpPr>
            <a:spLocks noGrp="1"/>
          </p:cNvSpPr>
          <p:nvPr>
            <p:ph type="sldNum" sz="quarter" idx="12"/>
          </p:nvPr>
        </p:nvSpPr>
        <p:spPr>
          <a:xfrm>
            <a:off x="6281764" y="6356350"/>
            <a:ext cx="843431" cy="365125"/>
          </a:xfrm>
        </p:spPr>
        <p:txBody>
          <a:bodyPr/>
          <a:lstStyle/>
          <a:p>
            <a:fld id="{8CB125E5-BE07-504F-8302-E7C0E63EF8EF}" type="slidenum">
              <a:rPr lang="en-GB" smtClean="0"/>
              <a:t>‹#›</a:t>
            </a:fld>
            <a:endParaRPr lang="en-GB" dirty="0"/>
          </a:p>
        </p:txBody>
      </p:sp>
      <p:pic>
        <p:nvPicPr>
          <p:cNvPr id="11" name="Picture 10" descr="FIDUCEO-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5421" y="6088459"/>
            <a:ext cx="1852664" cy="741066"/>
          </a:xfrm>
          <a:prstGeom prst="rect">
            <a:avLst/>
          </a:prstGeom>
        </p:spPr>
      </p:pic>
      <p:pic>
        <p:nvPicPr>
          <p:cNvPr id="14" name="Picture 13" descr="BC-GmbH-Logo_bi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61786"/>
            <a:ext cx="1098804" cy="559689"/>
          </a:xfrm>
          <a:prstGeom prst="rect">
            <a:avLst/>
          </a:prstGeom>
        </p:spPr>
      </p:pic>
    </p:spTree>
    <p:extLst>
      <p:ext uri="{BB962C8B-B14F-4D97-AF65-F5344CB8AC3E}">
        <p14:creationId xmlns:p14="http://schemas.microsoft.com/office/powerpoint/2010/main" val="2199446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A726E34F-D8F4-BE48-892D-874E9CBAE69F}"/>
              </a:ext>
            </a:extLst>
          </p:cNvPr>
          <p:cNvSpPr>
            <a:spLocks noChangeArrowheads="1"/>
          </p:cNvSpPr>
          <p:nvPr/>
        </p:nvSpPr>
        <p:spPr bwMode="auto">
          <a:xfrm>
            <a:off x="0" y="2146300"/>
            <a:ext cx="9144000" cy="74613"/>
          </a:xfrm>
          <a:prstGeom prst="rect">
            <a:avLst/>
          </a:prstGeom>
          <a:solidFill>
            <a:schemeClr val="accent4"/>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endParaRPr lang="en-GB" altLang="en-US" sz="1800">
              <a:ea typeface="+mn-ea"/>
            </a:endParaRPr>
          </a:p>
        </p:txBody>
      </p:sp>
      <p:sp>
        <p:nvSpPr>
          <p:cNvPr id="7" name="Rectangle 4">
            <a:extLst>
              <a:ext uri="{FF2B5EF4-FFF2-40B4-BE49-F238E27FC236}">
                <a16:creationId xmlns:a16="http://schemas.microsoft.com/office/drawing/2014/main" id="{8D8AA2F8-6F36-5442-AB97-62C31C65FA4F}"/>
              </a:ext>
            </a:extLst>
          </p:cNvPr>
          <p:cNvSpPr>
            <a:spLocks noChangeArrowheads="1"/>
          </p:cNvSpPr>
          <p:nvPr/>
        </p:nvSpPr>
        <p:spPr bwMode="auto">
          <a:xfrm>
            <a:off x="0" y="2217738"/>
            <a:ext cx="9144000" cy="3992562"/>
          </a:xfrm>
          <a:prstGeom prst="rect">
            <a:avLst/>
          </a:prstGeom>
          <a:solidFill>
            <a:schemeClr val="accent1"/>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endParaRPr lang="en-GB" altLang="en-US" sz="1800">
              <a:solidFill>
                <a:schemeClr val="tx2"/>
              </a:solidFill>
              <a:ea typeface="+mn-ea"/>
            </a:endParaRPr>
          </a:p>
        </p:txBody>
      </p:sp>
      <p:sp>
        <p:nvSpPr>
          <p:cNvPr id="2" name="Title 1"/>
          <p:cNvSpPr>
            <a:spLocks noGrp="1"/>
          </p:cNvSpPr>
          <p:nvPr>
            <p:ph type="ctrTitle"/>
          </p:nvPr>
        </p:nvSpPr>
        <p:spPr>
          <a:xfrm>
            <a:off x="2854800" y="2797200"/>
            <a:ext cx="6048000" cy="666000"/>
          </a:xfrm>
        </p:spPr>
        <p:txBody>
          <a:bodyPr anchor="t">
            <a:noAutofit/>
          </a:bodyPr>
          <a:lstStyle>
            <a:lvl1pPr algn="l">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54800" y="3578400"/>
            <a:ext cx="6048000" cy="369332"/>
          </a:xfrm>
        </p:spPr>
        <p:txBody>
          <a:bodyPr>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724C1F63-05E5-6B4E-9F87-903EC782D0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3776" y="553446"/>
            <a:ext cx="975524" cy="951270"/>
          </a:xfrm>
          <a:prstGeom prst="rect">
            <a:avLst/>
          </a:prstGeom>
        </p:spPr>
      </p:pic>
      <p:pic>
        <p:nvPicPr>
          <p:cNvPr id="11" name="Picture 10">
            <a:extLst>
              <a:ext uri="{FF2B5EF4-FFF2-40B4-BE49-F238E27FC236}">
                <a16:creationId xmlns:a16="http://schemas.microsoft.com/office/drawing/2014/main" id="{2E2E78E8-7848-794C-BF65-765874FA82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94349" y="516650"/>
            <a:ext cx="1840070" cy="941963"/>
          </a:xfrm>
          <a:prstGeom prst="rect">
            <a:avLst/>
          </a:prstGeom>
        </p:spPr>
      </p:pic>
    </p:spTree>
    <p:extLst>
      <p:ext uri="{BB962C8B-B14F-4D97-AF65-F5344CB8AC3E}">
        <p14:creationId xmlns:p14="http://schemas.microsoft.com/office/powerpoint/2010/main" val="164229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t>Wednesday, 11 June 2014</a:t>
            </a:r>
          </a:p>
        </p:txBody>
      </p:sp>
      <p:pic>
        <p:nvPicPr>
          <p:cNvPr id="32" name="Picture 55"/>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EABDEA91-CBEE-9347-A4B9-094962A38495}"/>
              </a:ext>
            </a:extLst>
          </p:cNvPr>
          <p:cNvSpPr>
            <a:spLocks noGrp="1"/>
          </p:cNvSpPr>
          <p:nvPr>
            <p:ph type="sldNum" sz="quarter" idx="10"/>
          </p:nvPr>
        </p:nvSpPr>
        <p:spPr/>
        <p:txBody>
          <a:bodyPr/>
          <a:lstStyle>
            <a:lvl1pPr>
              <a:defRPr/>
            </a:lvl1pPr>
          </a:lstStyle>
          <a:p>
            <a:r>
              <a:rPr lang="en-US" altLang="en-US"/>
              <a:t>Page </a:t>
            </a:r>
            <a:fld id="{783135E1-82D6-254F-B7BF-330C67BBF757}" type="slidenum">
              <a:rPr lang="en-US" altLang="en-US"/>
              <a:pPr/>
              <a:t>‹#›</a:t>
            </a:fld>
            <a:endParaRPr lang="en-US" altLang="en-US"/>
          </a:p>
        </p:txBody>
      </p:sp>
    </p:spTree>
    <p:extLst>
      <p:ext uri="{BB962C8B-B14F-4D97-AF65-F5344CB8AC3E}">
        <p14:creationId xmlns:p14="http://schemas.microsoft.com/office/powerpoint/2010/main" val="3466403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1ED19B41-C7DE-3B4F-A4F7-35CA4452EEB2}"/>
              </a:ext>
            </a:extLst>
          </p:cNvPr>
          <p:cNvSpPr>
            <a:spLocks noGrp="1"/>
          </p:cNvSpPr>
          <p:nvPr>
            <p:ph type="sldNum" sz="quarter" idx="10"/>
          </p:nvPr>
        </p:nvSpPr>
        <p:spPr/>
        <p:txBody>
          <a:bodyPr/>
          <a:lstStyle>
            <a:lvl1pPr>
              <a:defRPr/>
            </a:lvl1pPr>
          </a:lstStyle>
          <a:p>
            <a:r>
              <a:rPr lang="en-US" altLang="en-US"/>
              <a:t>Page </a:t>
            </a:r>
            <a:fld id="{33D02E21-90D6-5346-A08F-AB1C80B4F370}" type="slidenum">
              <a:rPr lang="en-US" altLang="en-US"/>
              <a:pPr/>
              <a:t>‹#›</a:t>
            </a:fld>
            <a:endParaRPr lang="en-US" altLang="en-US"/>
          </a:p>
        </p:txBody>
      </p:sp>
      <p:sp>
        <p:nvSpPr>
          <p:cNvPr id="4" name="Date Placeholder 1">
            <a:extLst>
              <a:ext uri="{FF2B5EF4-FFF2-40B4-BE49-F238E27FC236}">
                <a16:creationId xmlns:a16="http://schemas.microsoft.com/office/drawing/2014/main" id="{CEA9C57E-043E-9048-8DBB-A46E03CE4B87}"/>
              </a:ext>
            </a:extLst>
          </p:cNvPr>
          <p:cNvSpPr>
            <a:spLocks noGrp="1"/>
          </p:cNvSpPr>
          <p:nvPr>
            <p:ph type="dt" sz="half" idx="11"/>
          </p:nvPr>
        </p:nvSpPr>
        <p:spPr/>
        <p:txBody>
          <a:bodyPr/>
          <a:lstStyle>
            <a:lvl1pPr>
              <a:defRPr/>
            </a:lvl1pPr>
          </a:lstStyle>
          <a:p>
            <a:r>
              <a:rPr lang="en-US" altLang="en-US"/>
              <a:t>21 September 2015</a:t>
            </a:r>
          </a:p>
        </p:txBody>
      </p:sp>
      <p:sp>
        <p:nvSpPr>
          <p:cNvPr id="5" name="Footer Placeholder 3">
            <a:extLst>
              <a:ext uri="{FF2B5EF4-FFF2-40B4-BE49-F238E27FC236}">
                <a16:creationId xmlns:a16="http://schemas.microsoft.com/office/drawing/2014/main" id="{9EF91C0E-C6B8-A74E-86C3-3249C62934AF}"/>
              </a:ext>
            </a:extLst>
          </p:cNvPr>
          <p:cNvSpPr>
            <a:spLocks noGrp="1"/>
          </p:cNvSpPr>
          <p:nvPr>
            <p:ph type="ftr" sz="quarter" idx="12"/>
          </p:nvPr>
        </p:nvSpPr>
        <p:spPr/>
        <p:txBody>
          <a:bodyPr/>
          <a:lstStyle>
            <a:lvl1pPr>
              <a:defRPr/>
            </a:lvl1pPr>
          </a:lstStyle>
          <a:p>
            <a:pPr>
              <a:defRPr/>
            </a:pPr>
            <a:r>
              <a:rPr lang="en-GB"/>
              <a:t>PM5 - Met Office</a:t>
            </a:r>
            <a:endParaRPr lang="en-GB" dirty="0"/>
          </a:p>
        </p:txBody>
      </p:sp>
    </p:spTree>
    <p:extLst>
      <p:ext uri="{BB962C8B-B14F-4D97-AF65-F5344CB8AC3E}">
        <p14:creationId xmlns:p14="http://schemas.microsoft.com/office/powerpoint/2010/main" val="2292248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00" y="187326"/>
            <a:ext cx="8651875" cy="581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D6183D40-1690-004A-9B16-15C1FA02FD8E}"/>
              </a:ext>
            </a:extLst>
          </p:cNvPr>
          <p:cNvSpPr>
            <a:spLocks noGrp="1"/>
          </p:cNvSpPr>
          <p:nvPr>
            <p:ph type="sldNum" sz="quarter" idx="10"/>
          </p:nvPr>
        </p:nvSpPr>
        <p:spPr/>
        <p:txBody>
          <a:bodyPr/>
          <a:lstStyle>
            <a:lvl1pPr>
              <a:defRPr/>
            </a:lvl1pPr>
          </a:lstStyle>
          <a:p>
            <a:r>
              <a:rPr lang="en-US" altLang="en-US"/>
              <a:t>Page </a:t>
            </a:r>
            <a:fld id="{C8C40F4E-14E6-294A-BBA4-86F1E75447E4}" type="slidenum">
              <a:rPr lang="en-US" altLang="en-US"/>
              <a:pPr/>
              <a:t>‹#›</a:t>
            </a:fld>
            <a:endParaRPr lang="en-US" altLang="en-US"/>
          </a:p>
        </p:txBody>
      </p:sp>
      <p:sp>
        <p:nvSpPr>
          <p:cNvPr id="5" name="Date Placeholder 1">
            <a:extLst>
              <a:ext uri="{FF2B5EF4-FFF2-40B4-BE49-F238E27FC236}">
                <a16:creationId xmlns:a16="http://schemas.microsoft.com/office/drawing/2014/main" id="{6A5B3E9C-C238-AA4B-A7E3-ADAA3AE4FBC4}"/>
              </a:ext>
            </a:extLst>
          </p:cNvPr>
          <p:cNvSpPr>
            <a:spLocks noGrp="1"/>
          </p:cNvSpPr>
          <p:nvPr>
            <p:ph type="dt" sz="half" idx="11"/>
          </p:nvPr>
        </p:nvSpPr>
        <p:spPr/>
        <p:txBody>
          <a:bodyPr/>
          <a:lstStyle>
            <a:lvl1pPr>
              <a:defRPr/>
            </a:lvl1pPr>
          </a:lstStyle>
          <a:p>
            <a:r>
              <a:rPr lang="en-US" altLang="en-US"/>
              <a:t>21 September 2015</a:t>
            </a:r>
          </a:p>
        </p:txBody>
      </p:sp>
      <p:sp>
        <p:nvSpPr>
          <p:cNvPr id="6" name="Footer Placeholder 3">
            <a:extLst>
              <a:ext uri="{FF2B5EF4-FFF2-40B4-BE49-F238E27FC236}">
                <a16:creationId xmlns:a16="http://schemas.microsoft.com/office/drawing/2014/main" id="{AB0D25EB-0FAE-8A48-A716-C3426D497FC2}"/>
              </a:ext>
            </a:extLst>
          </p:cNvPr>
          <p:cNvSpPr>
            <a:spLocks noGrp="1"/>
          </p:cNvSpPr>
          <p:nvPr>
            <p:ph type="ftr" sz="quarter" idx="12"/>
          </p:nvPr>
        </p:nvSpPr>
        <p:spPr/>
        <p:txBody>
          <a:bodyPr/>
          <a:lstStyle>
            <a:lvl1pPr>
              <a:defRPr/>
            </a:lvl1pPr>
          </a:lstStyle>
          <a:p>
            <a:pPr>
              <a:defRPr/>
            </a:pPr>
            <a:r>
              <a:rPr lang="en-GB"/>
              <a:t>PM5 - Met Office</a:t>
            </a:r>
            <a:endParaRPr lang="en-GB" dirty="0"/>
          </a:p>
        </p:txBody>
      </p:sp>
    </p:spTree>
    <p:extLst>
      <p:ext uri="{BB962C8B-B14F-4D97-AF65-F5344CB8AC3E}">
        <p14:creationId xmlns:p14="http://schemas.microsoft.com/office/powerpoint/2010/main" val="1853332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4C62106-8C56-6849-8957-A44320C75806}"/>
              </a:ext>
            </a:extLst>
          </p:cNvPr>
          <p:cNvSpPr>
            <a:spLocks noGrp="1"/>
          </p:cNvSpPr>
          <p:nvPr>
            <p:ph type="sldNum" sz="quarter" idx="10"/>
          </p:nvPr>
        </p:nvSpPr>
        <p:spPr/>
        <p:txBody>
          <a:bodyPr/>
          <a:lstStyle>
            <a:lvl1pPr>
              <a:defRPr/>
            </a:lvl1pPr>
          </a:lstStyle>
          <a:p>
            <a:r>
              <a:rPr lang="en-US" altLang="en-US"/>
              <a:t>Page </a:t>
            </a:r>
            <a:fld id="{9BA7D0FF-58AD-E54D-9A18-1A96FFC9E544}" type="slidenum">
              <a:rPr lang="en-US" altLang="en-US"/>
              <a:pPr/>
              <a:t>‹#›</a:t>
            </a:fld>
            <a:endParaRPr lang="en-US" altLang="en-US"/>
          </a:p>
        </p:txBody>
      </p:sp>
      <p:sp>
        <p:nvSpPr>
          <p:cNvPr id="3" name="Date Placeholder 1">
            <a:extLst>
              <a:ext uri="{FF2B5EF4-FFF2-40B4-BE49-F238E27FC236}">
                <a16:creationId xmlns:a16="http://schemas.microsoft.com/office/drawing/2014/main" id="{64A4F2C9-D374-984E-AB41-38B6CB4C627C}"/>
              </a:ext>
            </a:extLst>
          </p:cNvPr>
          <p:cNvSpPr>
            <a:spLocks noGrp="1"/>
          </p:cNvSpPr>
          <p:nvPr>
            <p:ph type="dt" sz="half" idx="11"/>
          </p:nvPr>
        </p:nvSpPr>
        <p:spPr/>
        <p:txBody>
          <a:bodyPr/>
          <a:lstStyle>
            <a:lvl1pPr>
              <a:defRPr/>
            </a:lvl1pPr>
          </a:lstStyle>
          <a:p>
            <a:r>
              <a:rPr lang="en-US" altLang="en-US"/>
              <a:t>21 September 2015</a:t>
            </a:r>
          </a:p>
        </p:txBody>
      </p:sp>
      <p:sp>
        <p:nvSpPr>
          <p:cNvPr id="4" name="Footer Placeholder 3">
            <a:extLst>
              <a:ext uri="{FF2B5EF4-FFF2-40B4-BE49-F238E27FC236}">
                <a16:creationId xmlns:a16="http://schemas.microsoft.com/office/drawing/2014/main" id="{A096E722-9F8F-BA40-BFF7-8223BE2B6CDC}"/>
              </a:ext>
            </a:extLst>
          </p:cNvPr>
          <p:cNvSpPr>
            <a:spLocks noGrp="1"/>
          </p:cNvSpPr>
          <p:nvPr>
            <p:ph type="ftr" sz="quarter" idx="12"/>
          </p:nvPr>
        </p:nvSpPr>
        <p:spPr/>
        <p:txBody>
          <a:bodyPr/>
          <a:lstStyle>
            <a:lvl1pPr>
              <a:defRPr/>
            </a:lvl1pPr>
          </a:lstStyle>
          <a:p>
            <a:pPr>
              <a:defRPr/>
            </a:pPr>
            <a:r>
              <a:rPr lang="en-GB"/>
              <a:t>PM5 - Met Office</a:t>
            </a:r>
            <a:endParaRPr lang="en-GB" dirty="0"/>
          </a:p>
        </p:txBody>
      </p:sp>
    </p:spTree>
    <p:extLst>
      <p:ext uri="{BB962C8B-B14F-4D97-AF65-F5344CB8AC3E}">
        <p14:creationId xmlns:p14="http://schemas.microsoft.com/office/powerpoint/2010/main" val="4010809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6600" y="889200"/>
            <a:ext cx="4268250" cy="511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889200"/>
            <a:ext cx="4268250" cy="511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CBA8BA8-525A-FD44-8339-AF24C9D4A1CC}"/>
              </a:ext>
            </a:extLst>
          </p:cNvPr>
          <p:cNvSpPr>
            <a:spLocks noGrp="1"/>
          </p:cNvSpPr>
          <p:nvPr>
            <p:ph type="sldNum" sz="quarter" idx="10"/>
          </p:nvPr>
        </p:nvSpPr>
        <p:spPr/>
        <p:txBody>
          <a:bodyPr/>
          <a:lstStyle>
            <a:lvl1pPr>
              <a:defRPr/>
            </a:lvl1pPr>
          </a:lstStyle>
          <a:p>
            <a:r>
              <a:rPr lang="en-US" altLang="en-US"/>
              <a:t>Page </a:t>
            </a:r>
            <a:fld id="{23C62D3E-8711-2F4B-BC7C-4371498815A6}" type="slidenum">
              <a:rPr lang="en-US" altLang="en-US"/>
              <a:pPr/>
              <a:t>‹#›</a:t>
            </a:fld>
            <a:endParaRPr lang="en-US" altLang="en-US"/>
          </a:p>
        </p:txBody>
      </p:sp>
      <p:sp>
        <p:nvSpPr>
          <p:cNvPr id="6" name="Date Placeholder 1">
            <a:extLst>
              <a:ext uri="{FF2B5EF4-FFF2-40B4-BE49-F238E27FC236}">
                <a16:creationId xmlns:a16="http://schemas.microsoft.com/office/drawing/2014/main" id="{4EE548C6-DA57-FF41-A1B6-0869C9994A92}"/>
              </a:ext>
            </a:extLst>
          </p:cNvPr>
          <p:cNvSpPr>
            <a:spLocks noGrp="1"/>
          </p:cNvSpPr>
          <p:nvPr>
            <p:ph type="dt" sz="half" idx="11"/>
          </p:nvPr>
        </p:nvSpPr>
        <p:spPr/>
        <p:txBody>
          <a:bodyPr/>
          <a:lstStyle>
            <a:lvl1pPr>
              <a:defRPr/>
            </a:lvl1pPr>
          </a:lstStyle>
          <a:p>
            <a:r>
              <a:rPr lang="en-US" altLang="en-US"/>
              <a:t>21 September 2015</a:t>
            </a:r>
          </a:p>
        </p:txBody>
      </p:sp>
      <p:sp>
        <p:nvSpPr>
          <p:cNvPr id="7" name="Footer Placeholder 3">
            <a:extLst>
              <a:ext uri="{FF2B5EF4-FFF2-40B4-BE49-F238E27FC236}">
                <a16:creationId xmlns:a16="http://schemas.microsoft.com/office/drawing/2014/main" id="{5A76733D-0D0C-6B4E-8599-1D4BA0A441F7}"/>
              </a:ext>
            </a:extLst>
          </p:cNvPr>
          <p:cNvSpPr>
            <a:spLocks noGrp="1"/>
          </p:cNvSpPr>
          <p:nvPr>
            <p:ph type="ftr" sz="quarter" idx="12"/>
          </p:nvPr>
        </p:nvSpPr>
        <p:spPr/>
        <p:txBody>
          <a:bodyPr/>
          <a:lstStyle>
            <a:lvl1pPr>
              <a:defRPr/>
            </a:lvl1pPr>
          </a:lstStyle>
          <a:p>
            <a:pPr>
              <a:defRPr/>
            </a:pPr>
            <a:r>
              <a:rPr lang="en-GB"/>
              <a:t>PM5 - Met Office</a:t>
            </a:r>
            <a:endParaRPr lang="en-GB" dirty="0"/>
          </a:p>
        </p:txBody>
      </p:sp>
    </p:spTree>
    <p:extLst>
      <p:ext uri="{BB962C8B-B14F-4D97-AF65-F5344CB8AC3E}">
        <p14:creationId xmlns:p14="http://schemas.microsoft.com/office/powerpoint/2010/main" val="348723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6600" y="1771887"/>
            <a:ext cx="4268250" cy="4232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771886"/>
            <a:ext cx="4268250" cy="4232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5"/>
          </p:nvPr>
        </p:nvSpPr>
        <p:spPr>
          <a:xfrm>
            <a:off x="4628613" y="889199"/>
            <a:ext cx="4268787" cy="792001"/>
          </a:xfrm>
        </p:spPr>
        <p:txBody>
          <a:bodyPr/>
          <a:lstStyle>
            <a:lvl1pPr marL="0" indent="0">
              <a:buNone/>
              <a:defRPr/>
            </a:lvl1pPr>
          </a:lstStyle>
          <a:p>
            <a:pPr lvl="0"/>
            <a:r>
              <a:rPr lang="en-US"/>
              <a:t>Edit Master text styles</a:t>
            </a:r>
          </a:p>
        </p:txBody>
      </p:sp>
      <p:sp>
        <p:nvSpPr>
          <p:cNvPr id="13" name="Text Placeholder 5"/>
          <p:cNvSpPr>
            <a:spLocks noGrp="1"/>
          </p:cNvSpPr>
          <p:nvPr>
            <p:ph type="body" sz="quarter" idx="16"/>
          </p:nvPr>
        </p:nvSpPr>
        <p:spPr>
          <a:xfrm>
            <a:off x="246063" y="895395"/>
            <a:ext cx="4268787" cy="79200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Slide Number Placeholder 5">
            <a:extLst>
              <a:ext uri="{FF2B5EF4-FFF2-40B4-BE49-F238E27FC236}">
                <a16:creationId xmlns:a16="http://schemas.microsoft.com/office/drawing/2014/main" id="{801ECC9E-1C83-154F-A3C8-82F37677F818}"/>
              </a:ext>
            </a:extLst>
          </p:cNvPr>
          <p:cNvSpPr>
            <a:spLocks noGrp="1"/>
          </p:cNvSpPr>
          <p:nvPr>
            <p:ph type="sldNum" sz="quarter" idx="17"/>
          </p:nvPr>
        </p:nvSpPr>
        <p:spPr/>
        <p:txBody>
          <a:bodyPr/>
          <a:lstStyle>
            <a:lvl1pPr>
              <a:defRPr/>
            </a:lvl1pPr>
          </a:lstStyle>
          <a:p>
            <a:r>
              <a:rPr lang="en-US" altLang="en-US"/>
              <a:t>Page </a:t>
            </a:r>
            <a:fld id="{814CED7F-55DB-334F-9207-63D02097BB8F}" type="slidenum">
              <a:rPr lang="en-US" altLang="en-US"/>
              <a:pPr/>
              <a:t>‹#›</a:t>
            </a:fld>
            <a:endParaRPr lang="en-US" altLang="en-US"/>
          </a:p>
        </p:txBody>
      </p:sp>
      <p:sp>
        <p:nvSpPr>
          <p:cNvPr id="8" name="Date Placeholder 1">
            <a:extLst>
              <a:ext uri="{FF2B5EF4-FFF2-40B4-BE49-F238E27FC236}">
                <a16:creationId xmlns:a16="http://schemas.microsoft.com/office/drawing/2014/main" id="{82A2722C-4510-D146-9360-54B91DB5893E}"/>
              </a:ext>
            </a:extLst>
          </p:cNvPr>
          <p:cNvSpPr>
            <a:spLocks noGrp="1"/>
          </p:cNvSpPr>
          <p:nvPr>
            <p:ph type="dt" sz="half" idx="18"/>
          </p:nvPr>
        </p:nvSpPr>
        <p:spPr/>
        <p:txBody>
          <a:bodyPr/>
          <a:lstStyle>
            <a:lvl1pPr>
              <a:defRPr/>
            </a:lvl1pPr>
          </a:lstStyle>
          <a:p>
            <a:r>
              <a:rPr lang="en-US" altLang="en-US"/>
              <a:t>21 September 2015</a:t>
            </a:r>
          </a:p>
        </p:txBody>
      </p:sp>
      <p:sp>
        <p:nvSpPr>
          <p:cNvPr id="9" name="Footer Placeholder 3">
            <a:extLst>
              <a:ext uri="{FF2B5EF4-FFF2-40B4-BE49-F238E27FC236}">
                <a16:creationId xmlns:a16="http://schemas.microsoft.com/office/drawing/2014/main" id="{6998BC68-B517-0748-9BAC-1B59EE20C42F}"/>
              </a:ext>
            </a:extLst>
          </p:cNvPr>
          <p:cNvSpPr>
            <a:spLocks noGrp="1"/>
          </p:cNvSpPr>
          <p:nvPr>
            <p:ph type="ftr" sz="quarter" idx="19"/>
          </p:nvPr>
        </p:nvSpPr>
        <p:spPr/>
        <p:txBody>
          <a:bodyPr/>
          <a:lstStyle>
            <a:lvl1pPr>
              <a:defRPr/>
            </a:lvl1pPr>
          </a:lstStyle>
          <a:p>
            <a:pPr>
              <a:defRPr/>
            </a:pPr>
            <a:r>
              <a:rPr lang="en-GB"/>
              <a:t>PM5 - Met Office</a:t>
            </a:r>
            <a:endParaRPr lang="en-GB" dirty="0"/>
          </a:p>
        </p:txBody>
      </p:sp>
    </p:spTree>
    <p:extLst>
      <p:ext uri="{BB962C8B-B14F-4D97-AF65-F5344CB8AC3E}">
        <p14:creationId xmlns:p14="http://schemas.microsoft.com/office/powerpoint/2010/main" val="1007014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6600" y="1771887"/>
            <a:ext cx="3434149" cy="4232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67559" y="883946"/>
            <a:ext cx="5120854" cy="5120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246063" y="889200"/>
            <a:ext cx="3434686" cy="7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AA25824-EC7E-7A41-B9E0-CD5A13EF973F}"/>
              </a:ext>
            </a:extLst>
          </p:cNvPr>
          <p:cNvSpPr>
            <a:spLocks noGrp="1"/>
          </p:cNvSpPr>
          <p:nvPr>
            <p:ph type="sldNum" sz="quarter" idx="14"/>
          </p:nvPr>
        </p:nvSpPr>
        <p:spPr/>
        <p:txBody>
          <a:bodyPr/>
          <a:lstStyle>
            <a:lvl1pPr>
              <a:defRPr/>
            </a:lvl1pPr>
          </a:lstStyle>
          <a:p>
            <a:r>
              <a:rPr lang="en-US" altLang="en-US"/>
              <a:t>Page </a:t>
            </a:r>
            <a:fld id="{E565989A-D383-DF4D-AFBB-17FFFA060FB2}" type="slidenum">
              <a:rPr lang="en-US" altLang="en-US"/>
              <a:pPr/>
              <a:t>‹#›</a:t>
            </a:fld>
            <a:endParaRPr lang="en-US" altLang="en-US"/>
          </a:p>
        </p:txBody>
      </p:sp>
      <p:sp>
        <p:nvSpPr>
          <p:cNvPr id="7" name="Date Placeholder 1">
            <a:extLst>
              <a:ext uri="{FF2B5EF4-FFF2-40B4-BE49-F238E27FC236}">
                <a16:creationId xmlns:a16="http://schemas.microsoft.com/office/drawing/2014/main" id="{2D2BBBCA-5675-2542-BA4B-FB84BCD7ADDC}"/>
              </a:ext>
            </a:extLst>
          </p:cNvPr>
          <p:cNvSpPr>
            <a:spLocks noGrp="1"/>
          </p:cNvSpPr>
          <p:nvPr>
            <p:ph type="dt" sz="half" idx="15"/>
          </p:nvPr>
        </p:nvSpPr>
        <p:spPr/>
        <p:txBody>
          <a:bodyPr/>
          <a:lstStyle>
            <a:lvl1pPr>
              <a:defRPr/>
            </a:lvl1pPr>
          </a:lstStyle>
          <a:p>
            <a:r>
              <a:rPr lang="en-US" altLang="en-US"/>
              <a:t>21 September 2015</a:t>
            </a:r>
          </a:p>
        </p:txBody>
      </p:sp>
      <p:sp>
        <p:nvSpPr>
          <p:cNvPr id="8" name="Footer Placeholder 3">
            <a:extLst>
              <a:ext uri="{FF2B5EF4-FFF2-40B4-BE49-F238E27FC236}">
                <a16:creationId xmlns:a16="http://schemas.microsoft.com/office/drawing/2014/main" id="{24ECDAFE-EC8A-B84C-B161-B97A618DA57F}"/>
              </a:ext>
            </a:extLst>
          </p:cNvPr>
          <p:cNvSpPr>
            <a:spLocks noGrp="1"/>
          </p:cNvSpPr>
          <p:nvPr>
            <p:ph type="ftr" sz="quarter" idx="16"/>
          </p:nvPr>
        </p:nvSpPr>
        <p:spPr/>
        <p:txBody>
          <a:bodyPr/>
          <a:lstStyle>
            <a:lvl1pPr>
              <a:defRPr/>
            </a:lvl1pPr>
          </a:lstStyle>
          <a:p>
            <a:pPr>
              <a:defRPr/>
            </a:pPr>
            <a:r>
              <a:rPr lang="en-GB"/>
              <a:t>PM5 - Met Office</a:t>
            </a:r>
            <a:endParaRPr lang="en-GB" dirty="0"/>
          </a:p>
        </p:txBody>
      </p:sp>
    </p:spTree>
    <p:extLst>
      <p:ext uri="{BB962C8B-B14F-4D97-AF65-F5344CB8AC3E}">
        <p14:creationId xmlns:p14="http://schemas.microsoft.com/office/powerpoint/2010/main" val="2099609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7F687CA4-4C6C-9845-93E1-0C16DC413D16}"/>
              </a:ext>
            </a:extLst>
          </p:cNvPr>
          <p:cNvSpPr>
            <a:spLocks noGrp="1"/>
          </p:cNvSpPr>
          <p:nvPr>
            <p:ph type="sldNum" sz="quarter" idx="10"/>
          </p:nvPr>
        </p:nvSpPr>
        <p:spPr/>
        <p:txBody>
          <a:bodyPr/>
          <a:lstStyle>
            <a:lvl1pPr>
              <a:defRPr/>
            </a:lvl1pPr>
          </a:lstStyle>
          <a:p>
            <a:r>
              <a:rPr lang="en-US" altLang="en-US"/>
              <a:t>Page </a:t>
            </a:r>
            <a:fld id="{934F76A1-A2EB-734C-BB1F-726FFAB9C94F}" type="slidenum">
              <a:rPr lang="en-US" altLang="en-US"/>
              <a:pPr/>
              <a:t>‹#›</a:t>
            </a:fld>
            <a:endParaRPr lang="en-US" altLang="en-US"/>
          </a:p>
        </p:txBody>
      </p:sp>
      <p:sp>
        <p:nvSpPr>
          <p:cNvPr id="5" name="Date Placeholder 1">
            <a:extLst>
              <a:ext uri="{FF2B5EF4-FFF2-40B4-BE49-F238E27FC236}">
                <a16:creationId xmlns:a16="http://schemas.microsoft.com/office/drawing/2014/main" id="{F692192B-9358-754D-BA0B-197B0D43929D}"/>
              </a:ext>
            </a:extLst>
          </p:cNvPr>
          <p:cNvSpPr>
            <a:spLocks noGrp="1"/>
          </p:cNvSpPr>
          <p:nvPr>
            <p:ph type="dt" sz="half" idx="11"/>
          </p:nvPr>
        </p:nvSpPr>
        <p:spPr/>
        <p:txBody>
          <a:bodyPr/>
          <a:lstStyle>
            <a:lvl1pPr>
              <a:defRPr/>
            </a:lvl1pPr>
          </a:lstStyle>
          <a:p>
            <a:r>
              <a:rPr lang="en-US" altLang="en-US"/>
              <a:t>21 September 2015</a:t>
            </a:r>
          </a:p>
        </p:txBody>
      </p:sp>
      <p:sp>
        <p:nvSpPr>
          <p:cNvPr id="6" name="Footer Placeholder 3">
            <a:extLst>
              <a:ext uri="{FF2B5EF4-FFF2-40B4-BE49-F238E27FC236}">
                <a16:creationId xmlns:a16="http://schemas.microsoft.com/office/drawing/2014/main" id="{4198DA44-16B8-B54E-A778-9BFED5408585}"/>
              </a:ext>
            </a:extLst>
          </p:cNvPr>
          <p:cNvSpPr>
            <a:spLocks noGrp="1"/>
          </p:cNvSpPr>
          <p:nvPr>
            <p:ph type="ftr" sz="quarter" idx="12"/>
          </p:nvPr>
        </p:nvSpPr>
        <p:spPr/>
        <p:txBody>
          <a:bodyPr/>
          <a:lstStyle>
            <a:lvl1pPr>
              <a:defRPr/>
            </a:lvl1pPr>
          </a:lstStyle>
          <a:p>
            <a:pPr>
              <a:defRPr/>
            </a:pPr>
            <a:r>
              <a:rPr lang="en-GB"/>
              <a:t>PM5 - Met Office</a:t>
            </a:r>
            <a:endParaRPr lang="en-GB" dirty="0"/>
          </a:p>
        </p:txBody>
      </p:sp>
    </p:spTree>
    <p:extLst>
      <p:ext uri="{BB962C8B-B14F-4D97-AF65-F5344CB8AC3E}">
        <p14:creationId xmlns:p14="http://schemas.microsoft.com/office/powerpoint/2010/main" val="306151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pic>
        <p:nvPicPr>
          <p:cNvPr id="32" name="Picture 5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slideLayout" Target="../slideLayouts/slideLayout31.xml"/><Relationship Id="rId21" Type="http://schemas.openxmlformats.org/officeDocument/2006/relationships/image" Target="../media/image31.jpeg"/><Relationship Id="rId7" Type="http://schemas.openxmlformats.org/officeDocument/2006/relationships/slideLayout" Target="../slideLayouts/slideLayout35.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slideLayout" Target="../slideLayouts/slideLayout30.xml"/><Relationship Id="rId16" Type="http://schemas.openxmlformats.org/officeDocument/2006/relationships/image" Target="../media/image26.png"/><Relationship Id="rId20" Type="http://schemas.openxmlformats.org/officeDocument/2006/relationships/image" Target="../media/image30.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1.jpeg"/><Relationship Id="rId5" Type="http://schemas.openxmlformats.org/officeDocument/2006/relationships/slideLayout" Target="../slideLayouts/slideLayout33.xml"/><Relationship Id="rId15" Type="http://schemas.openxmlformats.org/officeDocument/2006/relationships/image" Target="../media/image25.jpeg"/><Relationship Id="rId10" Type="http://schemas.openxmlformats.org/officeDocument/2006/relationships/theme" Target="../theme/theme3.xml"/><Relationship Id="rId19" Type="http://schemas.openxmlformats.org/officeDocument/2006/relationships/image" Target="../media/image29.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Bold" panose="020B0803020203020204"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Bold" panose="020B0803020203020204"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Bold" panose="020B0803020203020204"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p:transition>
    <p:fade/>
  </p:transition>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589B3-087D-4646-BD54-4230FBFFBDDF}" type="datetimeFigureOut">
              <a:rPr lang="en-US" smtClean="0"/>
              <a:t>3/18/19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125E5-BE07-504F-8302-E7C0E63EF8EF}" type="slidenum">
              <a:rPr lang="en-GB" smtClean="0"/>
              <a:t>‹#›</a:t>
            </a:fld>
            <a:endParaRPr lang="en-GB"/>
          </a:p>
        </p:txBody>
      </p:sp>
      <p:sp>
        <p:nvSpPr>
          <p:cNvPr id="7" name="hc"/>
          <p:cNvSpPr txBox="1"/>
          <p:nvPr/>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
        <p:nvSpPr>
          <p:cNvPr id="8" name="fc"/>
          <p:cNvSpPr txBox="1"/>
          <p:nvPr/>
        </p:nvSpPr>
        <p:spPr>
          <a:xfrm>
            <a:off x="0" y="6491288"/>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Tree>
    <p:extLst>
      <p:ext uri="{BB962C8B-B14F-4D97-AF65-F5344CB8AC3E}">
        <p14:creationId xmlns:p14="http://schemas.microsoft.com/office/powerpoint/2010/main" val="35843081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5">
            <a:extLst>
              <a:ext uri="{FF2B5EF4-FFF2-40B4-BE49-F238E27FC236}">
                <a16:creationId xmlns:a16="http://schemas.microsoft.com/office/drawing/2014/main" id="{6443E0FF-591A-CD46-88AF-F9431E817476}"/>
              </a:ext>
            </a:extLst>
          </p:cNvPr>
          <p:cNvSpPr>
            <a:spLocks noChangeArrowheads="1"/>
          </p:cNvSpPr>
          <p:nvPr/>
        </p:nvSpPr>
        <p:spPr bwMode="auto">
          <a:xfrm>
            <a:off x="0" y="6045200"/>
            <a:ext cx="9144000" cy="166688"/>
          </a:xfrm>
          <a:prstGeom prst="rect">
            <a:avLst/>
          </a:prstGeom>
          <a:solidFill>
            <a:schemeClr val="accent1">
              <a:lumMod val="20000"/>
              <a:lumOff val="80000"/>
            </a:schemeClr>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4899FF"/>
              </a:solidFill>
              <a:latin typeface="+mn-lt"/>
              <a:ea typeface="+mn-ea"/>
            </a:endParaRPr>
          </a:p>
        </p:txBody>
      </p:sp>
      <p:pic>
        <p:nvPicPr>
          <p:cNvPr id="3075" name="Picture 7" descr="SpaceConnexions-logo.jpg">
            <a:extLst>
              <a:ext uri="{FF2B5EF4-FFF2-40B4-BE49-F238E27FC236}">
                <a16:creationId xmlns:a16="http://schemas.microsoft.com/office/drawing/2014/main" id="{3560C0A7-1086-5040-923B-569A6F46282D}"/>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396288" y="6284913"/>
            <a:ext cx="5254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8">
            <a:extLst>
              <a:ext uri="{FF2B5EF4-FFF2-40B4-BE49-F238E27FC236}">
                <a16:creationId xmlns:a16="http://schemas.microsoft.com/office/drawing/2014/main" id="{FEAE47BC-A287-7A4F-AEB7-0935A559C5EB}"/>
              </a:ext>
            </a:extLst>
          </p:cNvPr>
          <p:cNvGrpSpPr>
            <a:grpSpLocks/>
          </p:cNvGrpSpPr>
          <p:nvPr/>
        </p:nvGrpSpPr>
        <p:grpSpPr bwMode="auto">
          <a:xfrm>
            <a:off x="106363" y="6275388"/>
            <a:ext cx="8262937" cy="490537"/>
            <a:chOff x="237027" y="6289131"/>
            <a:chExt cx="8025313" cy="490084"/>
          </a:xfrm>
        </p:grpSpPr>
        <p:pic>
          <p:nvPicPr>
            <p:cNvPr id="3084" name="Picture 9" descr="UReading.jpeg">
              <a:extLst>
                <a:ext uri="{FF2B5EF4-FFF2-40B4-BE49-F238E27FC236}">
                  <a16:creationId xmlns:a16="http://schemas.microsoft.com/office/drawing/2014/main" id="{72AC00F3-2B29-9341-B1BA-9DBB2DDE8363}"/>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183845" y="6358916"/>
              <a:ext cx="1085672" cy="37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0" descr="Met-Office-Logo.jpg">
              <a:extLst>
                <a:ext uri="{FF2B5EF4-FFF2-40B4-BE49-F238E27FC236}">
                  <a16:creationId xmlns:a16="http://schemas.microsoft.com/office/drawing/2014/main" id="{28C6860A-9BE1-BB4D-A042-7DCBB9FCBFD1}"/>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211650" y="6347814"/>
              <a:ext cx="402033" cy="36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1" descr="BrockmannConsult.jpg">
              <a:extLst>
                <a:ext uri="{FF2B5EF4-FFF2-40B4-BE49-F238E27FC236}">
                  <a16:creationId xmlns:a16="http://schemas.microsoft.com/office/drawing/2014/main" id="{DB90EE95-B0A2-2E44-AE67-CF6DA7D65430}"/>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43208" y="6346975"/>
              <a:ext cx="519132" cy="35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2" descr="ULeicester-logo.JPG">
              <a:extLst>
                <a:ext uri="{FF2B5EF4-FFF2-40B4-BE49-F238E27FC236}">
                  <a16:creationId xmlns:a16="http://schemas.microsoft.com/office/drawing/2014/main" id="{EF1E4A8C-DF12-7F45-92E3-DD639F608FD1}"/>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361957" y="6388965"/>
              <a:ext cx="1224760" cy="29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3" descr="meteo_france_logo.png">
              <a:extLst>
                <a:ext uri="{FF2B5EF4-FFF2-40B4-BE49-F238E27FC236}">
                  <a16:creationId xmlns:a16="http://schemas.microsoft.com/office/drawing/2014/main" id="{0E7F508A-AE6E-5545-8B42-877D8CD660DC}"/>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571086" y="6391696"/>
              <a:ext cx="750908" cy="29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4" descr="DMI_logo.JPG">
              <a:extLst>
                <a:ext uri="{FF2B5EF4-FFF2-40B4-BE49-F238E27FC236}">
                  <a16:creationId xmlns:a16="http://schemas.microsoft.com/office/drawing/2014/main" id="{83CFB638-D77A-2145-882F-6B3590E212A3}"/>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444046" y="6328609"/>
              <a:ext cx="138599" cy="44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5" descr="Met_Norway.png">
              <a:extLst>
                <a:ext uri="{FF2B5EF4-FFF2-40B4-BE49-F238E27FC236}">
                  <a16:creationId xmlns:a16="http://schemas.microsoft.com/office/drawing/2014/main" id="{C739BE0A-8A08-064B-8F0A-EAA121211893}"/>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612665" y="6289131"/>
              <a:ext cx="1072228" cy="4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6" descr="sst-cci-logo.png">
              <a:extLst>
                <a:ext uri="{FF2B5EF4-FFF2-40B4-BE49-F238E27FC236}">
                  <a16:creationId xmlns:a16="http://schemas.microsoft.com/office/drawing/2014/main" id="{7DA3C74D-B128-4E40-944D-C1D7B2AA4FEF}"/>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97792" y="6314974"/>
              <a:ext cx="424243" cy="4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a:extLst>
                <a:ext uri="{FF2B5EF4-FFF2-40B4-BE49-F238E27FC236}">
                  <a16:creationId xmlns:a16="http://schemas.microsoft.com/office/drawing/2014/main" id="{F39DB9DA-E824-6D42-905E-6A5B2630D296}"/>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37027" y="6450849"/>
              <a:ext cx="412575" cy="15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3077" name="Title Placeholder 1">
            <a:extLst>
              <a:ext uri="{FF2B5EF4-FFF2-40B4-BE49-F238E27FC236}">
                <a16:creationId xmlns:a16="http://schemas.microsoft.com/office/drawing/2014/main" id="{3537B429-2DEB-EE49-A3E3-F9CB33BD082A}"/>
              </a:ext>
            </a:extLst>
          </p:cNvPr>
          <p:cNvSpPr>
            <a:spLocks noGrp="1"/>
          </p:cNvSpPr>
          <p:nvPr>
            <p:ph type="title"/>
          </p:nvPr>
        </p:nvSpPr>
        <p:spPr bwMode="auto">
          <a:xfrm>
            <a:off x="246063" y="187325"/>
            <a:ext cx="8651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8" name="Text Placeholder 2">
            <a:extLst>
              <a:ext uri="{FF2B5EF4-FFF2-40B4-BE49-F238E27FC236}">
                <a16:creationId xmlns:a16="http://schemas.microsoft.com/office/drawing/2014/main" id="{3777BC2F-7054-B64A-AE60-5243BCF92A2C}"/>
              </a:ext>
            </a:extLst>
          </p:cNvPr>
          <p:cNvSpPr>
            <a:spLocks noGrp="1"/>
          </p:cNvSpPr>
          <p:nvPr>
            <p:ph type="body" idx="1"/>
          </p:nvPr>
        </p:nvSpPr>
        <p:spPr bwMode="auto">
          <a:xfrm>
            <a:off x="244475" y="889000"/>
            <a:ext cx="865187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F6FE0077-D56D-F84B-8049-E76CA826A089}"/>
              </a:ext>
            </a:extLst>
          </p:cNvPr>
          <p:cNvSpPr>
            <a:spLocks noGrp="1"/>
          </p:cNvSpPr>
          <p:nvPr>
            <p:ph type="sldNum" sz="quarter" idx="4"/>
          </p:nvPr>
        </p:nvSpPr>
        <p:spPr>
          <a:xfrm>
            <a:off x="8231188" y="6019800"/>
            <a:ext cx="657225" cy="215900"/>
          </a:xfrm>
          <a:prstGeom prst="rect">
            <a:avLst/>
          </a:prstGeom>
        </p:spPr>
        <p:txBody>
          <a:bodyPr vert="horz" wrap="square" lIns="91440" tIns="45720" rIns="91440" bIns="45720" numCol="1" anchor="ctr" anchorCtr="0" compatLnSpc="1">
            <a:prstTxWarp prst="textNoShape">
              <a:avLst/>
            </a:prstTxWarp>
          </a:bodyPr>
          <a:lstStyle>
            <a:lvl1pPr algn="r">
              <a:defRPr sz="800"/>
            </a:lvl1pPr>
          </a:lstStyle>
          <a:p>
            <a:r>
              <a:rPr lang="en-US" altLang="en-US"/>
              <a:t>Page </a:t>
            </a:r>
            <a:fld id="{643D3817-DDCD-CD4D-B5C2-C4A076F20FE3}" type="slidenum">
              <a:rPr lang="en-US" altLang="en-US"/>
              <a:pPr/>
              <a:t>‹#›</a:t>
            </a:fld>
            <a:endParaRPr lang="en-US" altLang="en-US"/>
          </a:p>
        </p:txBody>
      </p:sp>
      <p:sp>
        <p:nvSpPr>
          <p:cNvPr id="2" name="Date Placeholder 1">
            <a:extLst>
              <a:ext uri="{FF2B5EF4-FFF2-40B4-BE49-F238E27FC236}">
                <a16:creationId xmlns:a16="http://schemas.microsoft.com/office/drawing/2014/main" id="{2EC230F0-6BA5-F543-A15A-26838EB5F600}"/>
              </a:ext>
            </a:extLst>
          </p:cNvPr>
          <p:cNvSpPr>
            <a:spLocks noGrp="1"/>
          </p:cNvSpPr>
          <p:nvPr>
            <p:ph type="dt" sz="half" idx="2"/>
          </p:nvPr>
        </p:nvSpPr>
        <p:spPr>
          <a:xfrm>
            <a:off x="6796088" y="6019800"/>
            <a:ext cx="1304925" cy="214313"/>
          </a:xfrm>
          <a:prstGeom prst="rect">
            <a:avLst/>
          </a:prstGeom>
        </p:spPr>
        <p:txBody>
          <a:bodyPr vert="horz" wrap="square" lIns="91440" tIns="45720" rIns="91440" bIns="45720" numCol="1" anchor="ctr" anchorCtr="0" compatLnSpc="1">
            <a:prstTxWarp prst="textNoShape">
              <a:avLst/>
            </a:prstTxWarp>
          </a:bodyPr>
          <a:lstStyle>
            <a:lvl1pPr eaLnBrk="0" hangingPunct="0">
              <a:defRPr sz="800"/>
            </a:lvl1pPr>
          </a:lstStyle>
          <a:p>
            <a:r>
              <a:rPr lang="en-US" altLang="en-US" dirty="0"/>
              <a:t>March 2018</a:t>
            </a:r>
          </a:p>
        </p:txBody>
      </p:sp>
      <p:sp>
        <p:nvSpPr>
          <p:cNvPr id="3081" name="TextBox 2">
            <a:extLst>
              <a:ext uri="{FF2B5EF4-FFF2-40B4-BE49-F238E27FC236}">
                <a16:creationId xmlns:a16="http://schemas.microsoft.com/office/drawing/2014/main" id="{A14FD3B7-3171-8C4B-ABD3-0C6D6D8870F2}"/>
              </a:ext>
            </a:extLst>
          </p:cNvPr>
          <p:cNvSpPr txBox="1">
            <a:spLocks noChangeArrowheads="1"/>
          </p:cNvSpPr>
          <p:nvPr/>
        </p:nvSpPr>
        <p:spPr bwMode="auto">
          <a:xfrm>
            <a:off x="246063" y="6019800"/>
            <a:ext cx="1154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dirty="0"/>
              <a:t>CCI+ Collocation</a:t>
            </a:r>
          </a:p>
        </p:txBody>
      </p:sp>
      <p:sp>
        <p:nvSpPr>
          <p:cNvPr id="4" name="Footer Placeholder 3">
            <a:extLst>
              <a:ext uri="{FF2B5EF4-FFF2-40B4-BE49-F238E27FC236}">
                <a16:creationId xmlns:a16="http://schemas.microsoft.com/office/drawing/2014/main" id="{8E7DAF75-5D4E-F046-9336-22160E77B782}"/>
              </a:ext>
            </a:extLst>
          </p:cNvPr>
          <p:cNvSpPr>
            <a:spLocks noGrp="1"/>
          </p:cNvSpPr>
          <p:nvPr>
            <p:ph type="ftr" sz="quarter" idx="3"/>
          </p:nvPr>
        </p:nvSpPr>
        <p:spPr>
          <a:xfrm>
            <a:off x="1771650" y="6019800"/>
            <a:ext cx="4533900" cy="214313"/>
          </a:xfrm>
          <a:prstGeom prst="rect">
            <a:avLst/>
          </a:prstGeom>
        </p:spPr>
        <p:txBody>
          <a:bodyPr vert="horz" lIns="91440" tIns="45720" rIns="91440" bIns="45720" rtlCol="0" anchor="ctr"/>
          <a:lstStyle>
            <a:lvl1pPr algn="ctr" eaLnBrk="0" hangingPunct="0">
              <a:defRPr sz="800" smtClean="0">
                <a:solidFill>
                  <a:schemeClr val="tx1"/>
                </a:solidFill>
                <a:ea typeface="+mn-ea"/>
              </a:defRPr>
            </a:lvl1pPr>
          </a:lstStyle>
          <a:p>
            <a:pPr>
              <a:defRPr/>
            </a:pPr>
            <a:r>
              <a:rPr lang="en-GB" dirty="0"/>
              <a:t>Oxford</a:t>
            </a:r>
          </a:p>
        </p:txBody>
      </p:sp>
      <p:pic>
        <p:nvPicPr>
          <p:cNvPr id="3083" name="Picture 2" descr="C:\Users\Hugh\Documents\_Project SST_cci Phase-II\Quarter 07 (July - September 2015)\Q07 Project Planning\NOC logo-2010.jpg">
            <a:extLst>
              <a:ext uri="{FF2B5EF4-FFF2-40B4-BE49-F238E27FC236}">
                <a16:creationId xmlns:a16="http://schemas.microsoft.com/office/drawing/2014/main" id="{CE09DF6E-3190-C742-A3FF-C09617EEB9F1}"/>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587750" y="6353175"/>
            <a:ext cx="15541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2837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hf hdr="0"/>
  <p:txStyles>
    <p:titleStyle>
      <a:lvl1pPr algn="l" rtl="0" eaLnBrk="1" fontAlgn="base" hangingPunct="1">
        <a:lnSpc>
          <a:spcPct val="90000"/>
        </a:lnSpc>
        <a:spcBef>
          <a:spcPct val="0"/>
        </a:spcBef>
        <a:spcAft>
          <a:spcPct val="0"/>
        </a:spcAft>
        <a:defRPr sz="3200" b="1" kern="1200">
          <a:solidFill>
            <a:schemeClr val="accent1"/>
          </a:solidFill>
          <a:latin typeface="+mj-lt"/>
          <a:ea typeface="ＭＳ Ｐゴシック" panose="020B0600070205080204" pitchFamily="34" charset="-128"/>
          <a:cs typeface="+mj-cs"/>
        </a:defRPr>
      </a:lvl1pPr>
      <a:lvl2pPr algn="l" rtl="0" eaLnBrk="1" fontAlgn="base" hangingPunct="1">
        <a:lnSpc>
          <a:spcPct val="90000"/>
        </a:lnSpc>
        <a:spcBef>
          <a:spcPct val="0"/>
        </a:spcBef>
        <a:spcAft>
          <a:spcPct val="0"/>
        </a:spcAft>
        <a:defRPr sz="3200" b="1">
          <a:solidFill>
            <a:schemeClr val="accent1"/>
          </a:solidFill>
          <a:latin typeface="Arial" panose="020B0604020202020204" pitchFamily="34" charset="0"/>
          <a:ea typeface="ＭＳ Ｐゴシック" panose="020B0600070205080204" pitchFamily="34" charset="-128"/>
        </a:defRPr>
      </a:lvl2pPr>
      <a:lvl3pPr algn="l" rtl="0" eaLnBrk="1" fontAlgn="base" hangingPunct="1">
        <a:lnSpc>
          <a:spcPct val="90000"/>
        </a:lnSpc>
        <a:spcBef>
          <a:spcPct val="0"/>
        </a:spcBef>
        <a:spcAft>
          <a:spcPct val="0"/>
        </a:spcAft>
        <a:defRPr sz="3200" b="1">
          <a:solidFill>
            <a:schemeClr val="accent1"/>
          </a:solidFill>
          <a:latin typeface="Arial" panose="020B0604020202020204" pitchFamily="34" charset="0"/>
          <a:ea typeface="ＭＳ Ｐゴシック" panose="020B0600070205080204" pitchFamily="34" charset="-128"/>
        </a:defRPr>
      </a:lvl3pPr>
      <a:lvl4pPr algn="l" rtl="0" eaLnBrk="1" fontAlgn="base" hangingPunct="1">
        <a:lnSpc>
          <a:spcPct val="90000"/>
        </a:lnSpc>
        <a:spcBef>
          <a:spcPct val="0"/>
        </a:spcBef>
        <a:spcAft>
          <a:spcPct val="0"/>
        </a:spcAft>
        <a:defRPr sz="3200" b="1">
          <a:solidFill>
            <a:schemeClr val="accent1"/>
          </a:solidFill>
          <a:latin typeface="Arial" panose="020B0604020202020204" pitchFamily="34" charset="0"/>
          <a:ea typeface="ＭＳ Ｐゴシック" panose="020B0600070205080204" pitchFamily="34" charset="-128"/>
        </a:defRPr>
      </a:lvl4pPr>
      <a:lvl5pPr algn="l" rtl="0" eaLnBrk="1" fontAlgn="base" hangingPunct="1">
        <a:lnSpc>
          <a:spcPct val="90000"/>
        </a:lnSpc>
        <a:spcBef>
          <a:spcPct val="0"/>
        </a:spcBef>
        <a:spcAft>
          <a:spcPct val="0"/>
        </a:spcAft>
        <a:defRPr sz="3200" b="1">
          <a:solidFill>
            <a:schemeClr val="accent1"/>
          </a:solidFill>
          <a:latin typeface="Arial" panose="020B0604020202020204" pitchFamily="34" charset="0"/>
          <a:ea typeface="ＭＳ Ｐゴシック" panose="020B0600070205080204" pitchFamily="34" charset="-128"/>
        </a:defRPr>
      </a:lvl5pPr>
      <a:lvl6pPr marL="457200" algn="l" rtl="0" eaLnBrk="1" fontAlgn="base" hangingPunct="1">
        <a:lnSpc>
          <a:spcPct val="90000"/>
        </a:lnSpc>
        <a:spcBef>
          <a:spcPct val="0"/>
        </a:spcBef>
        <a:spcAft>
          <a:spcPct val="0"/>
        </a:spcAft>
        <a:defRPr sz="32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2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2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200" b="1">
          <a:solidFill>
            <a:schemeClr val="tx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chemeClr val="accent1"/>
        </a:buClr>
        <a:buFont typeface="Wingdings" pitchFamily="2" charset="2"/>
        <a:buChar char="§"/>
        <a:defRPr sz="2000" kern="1200">
          <a:solidFill>
            <a:schemeClr val="tx1"/>
          </a:solidFill>
          <a:latin typeface="+mn-lt"/>
          <a:ea typeface="ＭＳ Ｐゴシック" panose="020B0600070205080204" pitchFamily="34" charset="-128"/>
          <a:cs typeface="+mn-cs"/>
        </a:defRPr>
      </a:lvl1pPr>
      <a:lvl2pPr marL="685800" indent="-228600" algn="l" rtl="0" eaLnBrk="1" fontAlgn="base" hangingPunct="1">
        <a:lnSpc>
          <a:spcPct val="90000"/>
        </a:lnSpc>
        <a:spcBef>
          <a:spcPts val="500"/>
        </a:spcBef>
        <a:spcAft>
          <a:spcPct val="0"/>
        </a:spcAft>
        <a:buClr>
          <a:schemeClr val="accent1"/>
        </a:buClr>
        <a:buFont typeface="Arial" panose="020B0604020202020204" pitchFamily="34" charset="0"/>
        <a:buChar char="•"/>
        <a:defRPr kern="1200">
          <a:solidFill>
            <a:schemeClr val="tx1"/>
          </a:solidFill>
          <a:latin typeface="+mn-lt"/>
          <a:ea typeface="ＭＳ Ｐゴシック" panose="020B0600070205080204" pitchFamily="34" charset="-128"/>
          <a:cs typeface="+mn-cs"/>
        </a:defRPr>
      </a:lvl2pPr>
      <a:lvl3pPr marL="1143000" indent="-228600" algn="l" rtl="0" eaLnBrk="1" fontAlgn="base" hangingPunct="1">
        <a:lnSpc>
          <a:spcPct val="90000"/>
        </a:lnSpc>
        <a:spcBef>
          <a:spcPts val="500"/>
        </a:spcBef>
        <a:spcAft>
          <a:spcPct val="0"/>
        </a:spcAft>
        <a:buClr>
          <a:schemeClr val="accent1"/>
        </a:buClr>
        <a:buFont typeface="Arial" panose="020B0604020202020204" pitchFamily="34" charset="0"/>
        <a:buChar char="–"/>
        <a:defRPr sz="1600" kern="1200">
          <a:solidFill>
            <a:schemeClr val="tx1"/>
          </a:solidFill>
          <a:latin typeface="+mn-lt"/>
          <a:ea typeface="ＭＳ Ｐゴシック" panose="020B0600070205080204" pitchFamily="34" charset="-128"/>
          <a:cs typeface="+mn-cs"/>
        </a:defRPr>
      </a:lvl3pPr>
      <a:lvl4pPr marL="1600200" indent="-228600" algn="l" rtl="0" eaLnBrk="1" fontAlgn="base" hangingPunct="1">
        <a:lnSpc>
          <a:spcPct val="90000"/>
        </a:lnSpc>
        <a:spcBef>
          <a:spcPts val="500"/>
        </a:spcBef>
        <a:spcAft>
          <a:spcPct val="0"/>
        </a:spcAft>
        <a:buClr>
          <a:schemeClr val="accent1"/>
        </a:buClr>
        <a:buFont typeface="Arial" panose="020B0604020202020204" pitchFamily="34" charset="0"/>
        <a:buChar char="♦"/>
        <a:defRPr sz="1400" kern="1200">
          <a:solidFill>
            <a:schemeClr val="tx1"/>
          </a:solidFill>
          <a:latin typeface="+mn-lt"/>
          <a:ea typeface="ＭＳ Ｐゴシック" panose="020B0600070205080204" pitchFamily="34" charset="-128"/>
          <a:cs typeface="+mn-cs"/>
        </a:defRPr>
      </a:lvl4pPr>
      <a:lvl5pPr marL="2057400" indent="-228600" algn="l" rtl="0" eaLnBrk="1" fontAlgn="base" hangingPunct="1">
        <a:lnSpc>
          <a:spcPct val="90000"/>
        </a:lnSpc>
        <a:spcBef>
          <a:spcPts val="500"/>
        </a:spcBef>
        <a:spcAft>
          <a:spcPct val="0"/>
        </a:spcAft>
        <a:buClr>
          <a:schemeClr val="accent1"/>
        </a:buClr>
        <a:buFont typeface="Wingdings" pitchFamily="2" charset="2"/>
        <a:buChar char="Ø"/>
        <a:defRPr sz="12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40.jpe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FCDR / CDR / ICDR Introduction</a:t>
            </a:r>
          </a:p>
        </p:txBody>
      </p:sp>
      <p:sp>
        <p:nvSpPr>
          <p:cNvPr id="3" name="Subtitle 2"/>
          <p:cNvSpPr>
            <a:spLocks noGrp="1"/>
          </p:cNvSpPr>
          <p:nvPr>
            <p:ph type="subTitle" idx="1"/>
          </p:nvPr>
        </p:nvSpPr>
        <p:spPr/>
        <p:txBody>
          <a:bodyPr/>
          <a:lstStyle/>
          <a:p>
            <a:r>
              <a:rPr lang="en-GB" dirty="0"/>
              <a:t>Christopher Merchant</a:t>
            </a:r>
          </a:p>
          <a:p>
            <a:r>
              <a:rPr lang="en-GB" dirty="0"/>
              <a:t>Department of Meteorology</a:t>
            </a:r>
          </a:p>
          <a:p>
            <a:r>
              <a:rPr lang="en-GB" dirty="0"/>
              <a:t>University of Reading</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5" name="Text Placeholder 4"/>
          <p:cNvSpPr>
            <a:spLocks noGrp="1"/>
          </p:cNvSpPr>
          <p:nvPr>
            <p:ph type="body" sz="quarter" idx="13"/>
          </p:nvPr>
        </p:nvSpPr>
        <p:spPr>
          <a:xfrm>
            <a:off x="417512" y="0"/>
            <a:ext cx="2858344" cy="910195"/>
          </a:xfrm>
        </p:spPr>
        <p:txBody>
          <a:bodyPr/>
          <a:lstStyle/>
          <a:p>
            <a:r>
              <a:rPr lang="en-GB" dirty="0"/>
              <a:t>Earth Observation and Space</a:t>
            </a:r>
          </a:p>
          <a:p>
            <a:r>
              <a:rPr lang="en-GB" dirty="0"/>
              <a:t>Department of Meteorology</a:t>
            </a:r>
          </a:p>
        </p:txBody>
      </p:sp>
      <p:pic>
        <p:nvPicPr>
          <p:cNvPr id="7" name="Picture Placeholder 6"/>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pic>
        <p:nvPicPr>
          <p:cNvPr id="8" name="Picture 7">
            <a:extLst>
              <a:ext uri="{FF2B5EF4-FFF2-40B4-BE49-F238E27FC236}">
                <a16:creationId xmlns:a16="http://schemas.microsoft.com/office/drawing/2014/main" id="{7195BC3A-0244-544B-ADBC-6F10FD427A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352" y="4795200"/>
            <a:ext cx="1140377" cy="1120193"/>
          </a:xfrm>
          <a:prstGeom prst="rect">
            <a:avLst/>
          </a:prstGeom>
        </p:spPr>
      </p:pic>
      <p:pic>
        <p:nvPicPr>
          <p:cNvPr id="10" name="Picture 9">
            <a:extLst>
              <a:ext uri="{FF2B5EF4-FFF2-40B4-BE49-F238E27FC236}">
                <a16:creationId xmlns:a16="http://schemas.microsoft.com/office/drawing/2014/main" id="{9F0ED531-7728-FB4C-B52D-E0CFF57720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1250" y="5585731"/>
            <a:ext cx="2952328" cy="754685"/>
          </a:xfrm>
          <a:prstGeom prst="rect">
            <a:avLst/>
          </a:prstGeom>
        </p:spPr>
      </p:pic>
      <p:pic>
        <p:nvPicPr>
          <p:cNvPr id="9" name="Picture 8">
            <a:extLst>
              <a:ext uri="{FF2B5EF4-FFF2-40B4-BE49-F238E27FC236}">
                <a16:creationId xmlns:a16="http://schemas.microsoft.com/office/drawing/2014/main" id="{BDFA3487-F5B2-C044-AD05-EA4230CC93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4795200"/>
            <a:ext cx="1401418" cy="560567"/>
          </a:xfrm>
          <a:prstGeom prst="rect">
            <a:avLst/>
          </a:prstGeom>
        </p:spPr>
      </p:pic>
    </p:spTree>
    <p:extLst>
      <p:ext uri="{BB962C8B-B14F-4D97-AF65-F5344CB8AC3E}">
        <p14:creationId xmlns:p14="http://schemas.microsoft.com/office/powerpoint/2010/main" val="9416704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BC3911-38F5-844D-ABA5-5C3ECF441731}"/>
              </a:ext>
            </a:extLst>
          </p:cNvPr>
          <p:cNvSpPr>
            <a:spLocks noGrp="1"/>
          </p:cNvSpPr>
          <p:nvPr>
            <p:ph type="title"/>
          </p:nvPr>
        </p:nvSpPr>
        <p:spPr>
          <a:xfrm>
            <a:off x="424800" y="270000"/>
            <a:ext cx="8280000" cy="828000"/>
          </a:xfrm>
        </p:spPr>
        <p:txBody>
          <a:bodyPr/>
          <a:lstStyle/>
          <a:p>
            <a:r>
              <a:rPr lang="en-GB" dirty="0"/>
              <a:t>Context</a:t>
            </a:r>
            <a:endParaRPr lang="en-US" dirty="0"/>
          </a:p>
        </p:txBody>
      </p:sp>
      <p:sp>
        <p:nvSpPr>
          <p:cNvPr id="8" name="Content Placeholder 7">
            <a:extLst>
              <a:ext uri="{FF2B5EF4-FFF2-40B4-BE49-F238E27FC236}">
                <a16:creationId xmlns:a16="http://schemas.microsoft.com/office/drawing/2014/main" id="{7D3D9A9C-5222-6C47-9008-8260ABF087F1}"/>
              </a:ext>
            </a:extLst>
          </p:cNvPr>
          <p:cNvSpPr>
            <a:spLocks noGrp="1"/>
          </p:cNvSpPr>
          <p:nvPr>
            <p:ph idx="1"/>
          </p:nvPr>
        </p:nvSpPr>
        <p:spPr>
          <a:xfrm>
            <a:off x="424800" y="1484784"/>
            <a:ext cx="8280000" cy="4689216"/>
          </a:xfrm>
        </p:spPr>
        <p:txBody>
          <a:bodyPr/>
          <a:lstStyle/>
          <a:p>
            <a:r>
              <a:rPr lang="en-GB" dirty="0"/>
              <a:t>Presented last year was a Proposed Definition and Guidance for Fundamental Climate Data Records (FCDR)</a:t>
            </a:r>
          </a:p>
          <a:p>
            <a:r>
              <a:rPr lang="en-GB" dirty="0"/>
              <a:t>Need an agreed definition to help CEOS/CGMS agencies shape their  programmes for archiving, reprocessing and disseminating Level 1 data in support of climate programmes</a:t>
            </a:r>
          </a:p>
          <a:p>
            <a:r>
              <a:rPr lang="en-GB" dirty="0"/>
              <a:t>Decisions last year were</a:t>
            </a:r>
          </a:p>
          <a:p>
            <a:pPr lvl="1"/>
            <a:r>
              <a:rPr lang="en-GB" dirty="0"/>
              <a:t>Consult more widely and WG Climate to reflect</a:t>
            </a:r>
          </a:p>
          <a:p>
            <a:pPr lvl="1"/>
            <a:r>
              <a:rPr lang="en-GB" dirty="0"/>
              <a:t>Extend text to give option coherent on CDR and interim CDR definitions</a:t>
            </a:r>
          </a:p>
          <a:p>
            <a:pPr lvl="1"/>
            <a:r>
              <a:rPr lang="en-GB" dirty="0"/>
              <a:t>Return with updates for decision and recommendation at this meeting</a:t>
            </a:r>
          </a:p>
          <a:p>
            <a:endParaRPr lang="en-US" dirty="0"/>
          </a:p>
        </p:txBody>
      </p:sp>
      <p:sp>
        <p:nvSpPr>
          <p:cNvPr id="4" name="Slide Number Placeholder 3">
            <a:extLst>
              <a:ext uri="{FF2B5EF4-FFF2-40B4-BE49-F238E27FC236}">
                <a16:creationId xmlns:a16="http://schemas.microsoft.com/office/drawing/2014/main" id="{CD312F73-9FCA-BB4F-8B79-7283986D8B38}"/>
              </a:ext>
            </a:extLst>
          </p:cNvPr>
          <p:cNvSpPr>
            <a:spLocks noGrp="1"/>
          </p:cNvSpPr>
          <p:nvPr>
            <p:ph type="sldNum" sz="quarter" idx="10"/>
          </p:nvPr>
        </p:nvSpPr>
        <p:spPr/>
        <p:txBody>
          <a:bodyPr/>
          <a:lstStyle/>
          <a:p>
            <a:fld id="{44C01B32-D1A0-401C-8867-70456BBB1E87}" type="slidenum">
              <a:rPr lang="en-GB" altLang="en-US" smtClean="0"/>
              <a:pPr/>
              <a:t>2</a:t>
            </a:fld>
            <a:endParaRPr lang="en-GB" altLang="en-US" dirty="0"/>
          </a:p>
        </p:txBody>
      </p:sp>
    </p:spTree>
    <p:extLst>
      <p:ext uri="{BB962C8B-B14F-4D97-AF65-F5344CB8AC3E}">
        <p14:creationId xmlns:p14="http://schemas.microsoft.com/office/powerpoint/2010/main" val="41435328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CA42E-48F1-1C49-9170-AAD5D6CA14F9}"/>
              </a:ext>
            </a:extLst>
          </p:cNvPr>
          <p:cNvSpPr>
            <a:spLocks noGrp="1"/>
          </p:cNvSpPr>
          <p:nvPr>
            <p:ph type="title"/>
          </p:nvPr>
        </p:nvSpPr>
        <p:spPr>
          <a:xfrm>
            <a:off x="424800" y="368688"/>
            <a:ext cx="8280000" cy="828000"/>
          </a:xfrm>
        </p:spPr>
        <p:txBody>
          <a:bodyPr/>
          <a:lstStyle/>
          <a:p>
            <a:r>
              <a:rPr lang="en-US" dirty="0"/>
              <a:t>UPDATE</a:t>
            </a:r>
          </a:p>
        </p:txBody>
      </p:sp>
      <p:sp>
        <p:nvSpPr>
          <p:cNvPr id="3" name="Content Placeholder 2">
            <a:extLst>
              <a:ext uri="{FF2B5EF4-FFF2-40B4-BE49-F238E27FC236}">
                <a16:creationId xmlns:a16="http://schemas.microsoft.com/office/drawing/2014/main" id="{006FEC95-4997-9F4C-8790-1A0F8F8FEFEF}"/>
              </a:ext>
            </a:extLst>
          </p:cNvPr>
          <p:cNvSpPr>
            <a:spLocks noGrp="1"/>
          </p:cNvSpPr>
          <p:nvPr>
            <p:ph idx="1"/>
          </p:nvPr>
        </p:nvSpPr>
        <p:spPr>
          <a:xfrm>
            <a:off x="424800" y="1484784"/>
            <a:ext cx="8280000" cy="4689216"/>
          </a:xfrm>
        </p:spPr>
        <p:txBody>
          <a:bodyPr/>
          <a:lstStyle/>
          <a:p>
            <a:r>
              <a:rPr lang="en-US" dirty="0"/>
              <a:t>Consultation on the FCDR definition and guidance</a:t>
            </a:r>
          </a:p>
          <a:p>
            <a:pPr lvl="1"/>
            <a:r>
              <a:rPr lang="en-US" dirty="0"/>
              <a:t>Primarily through 1</a:t>
            </a:r>
            <a:r>
              <a:rPr lang="en-US" baseline="30000" dirty="0"/>
              <a:t>st</a:t>
            </a:r>
            <a:r>
              <a:rPr lang="en-US" dirty="0"/>
              <a:t> FIDUCEO workshop in Lisbon (May 2018)</a:t>
            </a:r>
          </a:p>
          <a:p>
            <a:pPr lvl="2"/>
            <a:r>
              <a:rPr lang="en-US" dirty="0"/>
              <a:t>Session on the definition/guidance with international participation</a:t>
            </a:r>
          </a:p>
          <a:p>
            <a:pPr lvl="1"/>
            <a:r>
              <a:rPr lang="en-US" dirty="0"/>
              <a:t>Comments also solicited online (open invitation) and from WG climate</a:t>
            </a:r>
          </a:p>
          <a:p>
            <a:r>
              <a:rPr lang="en-US" dirty="0"/>
              <a:t>Workshop recommendations were implemented and definitions usefully refined</a:t>
            </a:r>
          </a:p>
          <a:p>
            <a:pPr lvl="1"/>
            <a:r>
              <a:rPr lang="en-US" dirty="0"/>
              <a:t>Including distinction of FDR / FCDR idea</a:t>
            </a:r>
          </a:p>
          <a:p>
            <a:r>
              <a:rPr lang="en-US" dirty="0"/>
              <a:t>CDR and ICDR definitions have been proposed for this meeting, along similar lines to FCDR</a:t>
            </a:r>
          </a:p>
          <a:p>
            <a:pPr lvl="1"/>
            <a:endParaRPr lang="en-US" dirty="0"/>
          </a:p>
        </p:txBody>
      </p:sp>
      <p:sp>
        <p:nvSpPr>
          <p:cNvPr id="4" name="Slide Number Placeholder 3">
            <a:extLst>
              <a:ext uri="{FF2B5EF4-FFF2-40B4-BE49-F238E27FC236}">
                <a16:creationId xmlns:a16="http://schemas.microsoft.com/office/drawing/2014/main" id="{FB7E8D74-080E-7F48-912A-73AC17B78B52}"/>
              </a:ext>
            </a:extLst>
          </p:cNvPr>
          <p:cNvSpPr>
            <a:spLocks noGrp="1"/>
          </p:cNvSpPr>
          <p:nvPr>
            <p:ph type="sldNum" sz="quarter" idx="10"/>
          </p:nvPr>
        </p:nvSpPr>
        <p:spPr/>
        <p:txBody>
          <a:bodyPr/>
          <a:lstStyle/>
          <a:p>
            <a:fld id="{DCF6A46F-80AB-49F3-8C7E-9717ED945456}" type="slidenum">
              <a:rPr lang="en-GB" altLang="en-US" smtClean="0"/>
              <a:pPr/>
              <a:t>3</a:t>
            </a:fld>
            <a:endParaRPr lang="en-GB" altLang="en-US"/>
          </a:p>
        </p:txBody>
      </p:sp>
    </p:spTree>
    <p:extLst>
      <p:ext uri="{BB962C8B-B14F-4D97-AF65-F5344CB8AC3E}">
        <p14:creationId xmlns:p14="http://schemas.microsoft.com/office/powerpoint/2010/main" val="17809944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5921" y="374076"/>
            <a:ext cx="6466753" cy="526256"/>
          </a:xfrm>
        </p:spPr>
        <p:txBody>
          <a:bodyPr>
            <a:normAutofit fontScale="90000"/>
          </a:bodyPr>
          <a:lstStyle/>
          <a:p>
            <a:r>
              <a:rPr lang="en-US" sz="2700" dirty="0"/>
              <a:t>Uncertainty recommendations for CDRs</a:t>
            </a:r>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437118" y="1295438"/>
                <a:ext cx="8023313" cy="3832622"/>
              </a:xfrm>
            </p:spPr>
            <p:txBody>
              <a:bodyPr>
                <a:noAutofit/>
              </a:bodyPr>
              <a:lstStyle/>
              <a:p>
                <a:r>
                  <a:rPr lang="nb-NO" sz="2000" dirty="0" err="1"/>
                  <a:t>Provide</a:t>
                </a:r>
                <a:r>
                  <a:rPr lang="nb-NO" sz="2000" dirty="0"/>
                  <a:t> </a:t>
                </a:r>
                <a:r>
                  <a:rPr lang="nb-NO" sz="2000" dirty="0" err="1"/>
                  <a:t>uncertainty</a:t>
                </a:r>
                <a:r>
                  <a:rPr lang="nb-NO" sz="2000" dirty="0"/>
                  <a:t> </a:t>
                </a:r>
                <a:r>
                  <a:rPr lang="nb-NO" sz="2000" dirty="0" err="1"/>
                  <a:t>estimates</a:t>
                </a:r>
                <a:endParaRPr lang="nb-NO" sz="2000" dirty="0"/>
              </a:p>
              <a:p>
                <a:r>
                  <a:rPr lang="nb-NO" sz="2000" dirty="0" err="1"/>
                  <a:t>Follow</a:t>
                </a:r>
                <a:r>
                  <a:rPr lang="nb-NO" sz="2000" dirty="0"/>
                  <a:t> </a:t>
                </a:r>
                <a:r>
                  <a:rPr lang="nb-NO" sz="2000" dirty="0" err="1"/>
                  <a:t>metrological</a:t>
                </a:r>
                <a:r>
                  <a:rPr lang="nb-NO" sz="2000" dirty="0"/>
                  <a:t> </a:t>
                </a:r>
                <a:r>
                  <a:rPr lang="nb-NO" sz="2000" dirty="0" err="1"/>
                  <a:t>conventions</a:t>
                </a:r>
                <a:endParaRPr lang="nb-NO" sz="2000" dirty="0"/>
              </a:p>
              <a:p>
                <a:r>
                  <a:rPr lang="nb-NO" sz="2000" dirty="0" err="1"/>
                  <a:t>Give</a:t>
                </a:r>
                <a:r>
                  <a:rPr lang="nb-NO" sz="2000" dirty="0"/>
                  <a:t> u per datum </a:t>
                </a:r>
                <a:r>
                  <a:rPr lang="nb-NO" sz="2000" dirty="0" err="1"/>
                  <a:t>if</a:t>
                </a:r>
                <a:r>
                  <a:rPr lang="nb-NO" sz="2000" dirty="0"/>
                  <a:t> </a:t>
                </a:r>
                <a:r>
                  <a:rPr lang="nb-NO" sz="2000" dirty="0" err="1"/>
                  <a:t>necessary</a:t>
                </a:r>
                <a:endParaRPr lang="nb-NO" sz="2000" dirty="0"/>
              </a:p>
              <a:p>
                <a:r>
                  <a:rPr lang="nb-NO" sz="2000" dirty="0" err="1"/>
                  <a:t>Uncertain</a:t>
                </a:r>
                <a:r>
                  <a:rPr lang="nb-NO" sz="2000" dirty="0"/>
                  <a:t> </a:t>
                </a:r>
                <a14:m>
                  <m:oMath xmlns:m="http://schemas.openxmlformats.org/officeDocument/2006/math">
                    <m:r>
                      <a:rPr lang="nb-NO" sz="2000" i="1" smtClean="0">
                        <a:latin typeface="Cambria Math" charset="0"/>
                        <a:ea typeface="Cambria Math" charset="0"/>
                        <a:cs typeface="Cambria Math" charset="0"/>
                      </a:rPr>
                      <m:t>≠</m:t>
                    </m:r>
                  </m:oMath>
                </a14:m>
                <a:r>
                  <a:rPr lang="nb-NO" sz="2000" dirty="0"/>
                  <a:t> Bad </a:t>
                </a:r>
                <a:r>
                  <a:rPr lang="nb-NO" sz="2000" dirty="0" err="1"/>
                  <a:t>quality</a:t>
                </a:r>
                <a:endParaRPr lang="nb-NO" sz="2000" dirty="0"/>
              </a:p>
              <a:p>
                <a:r>
                  <a:rPr lang="nb-NO" sz="2000" dirty="0" err="1"/>
                  <a:t>Explain</a:t>
                </a:r>
                <a:r>
                  <a:rPr lang="nb-NO" sz="2000" dirty="0"/>
                  <a:t> </a:t>
                </a:r>
                <a:r>
                  <a:rPr lang="nb-NO" sz="2000" dirty="0" err="1"/>
                  <a:t>the</a:t>
                </a:r>
                <a:r>
                  <a:rPr lang="nb-NO" sz="2000" dirty="0"/>
                  <a:t> </a:t>
                </a:r>
                <a:r>
                  <a:rPr lang="nb-NO" sz="2000" dirty="0" err="1"/>
                  <a:t>uncertainty</a:t>
                </a:r>
                <a:r>
                  <a:rPr lang="nb-NO" sz="2000" dirty="0"/>
                  <a:t> info</a:t>
                </a:r>
              </a:p>
              <a:p>
                <a:r>
                  <a:rPr lang="nb-NO" sz="2000" dirty="0" err="1"/>
                  <a:t>Give</a:t>
                </a:r>
                <a:r>
                  <a:rPr lang="nb-NO" sz="2000" dirty="0"/>
                  <a:t> </a:t>
                </a:r>
                <a:r>
                  <a:rPr lang="nb-NO" sz="2000" dirty="0" err="1"/>
                  <a:t>advice</a:t>
                </a:r>
                <a:r>
                  <a:rPr lang="nb-NO" sz="2000" dirty="0"/>
                  <a:t> to </a:t>
                </a:r>
                <a:r>
                  <a:rPr lang="nb-NO" sz="2000" dirty="0" err="1"/>
                  <a:t>users</a:t>
                </a:r>
                <a:r>
                  <a:rPr lang="nb-NO" sz="2000" dirty="0"/>
                  <a:t> </a:t>
                </a:r>
                <a:r>
                  <a:rPr lang="nb-NO" sz="2000" dirty="0" err="1"/>
                  <a:t>on</a:t>
                </a:r>
                <a:r>
                  <a:rPr lang="nb-NO" sz="2000" dirty="0"/>
                  <a:t> </a:t>
                </a:r>
                <a:r>
                  <a:rPr lang="nb-NO" sz="2000" dirty="0" err="1"/>
                  <a:t>usage</a:t>
                </a:r>
                <a:endParaRPr lang="nb-NO" sz="2000" dirty="0"/>
              </a:p>
              <a:p>
                <a:r>
                  <a:rPr lang="nb-NO" sz="2000" dirty="0" err="1"/>
                  <a:t>Validate</a:t>
                </a:r>
                <a:r>
                  <a:rPr lang="nb-NO" sz="2000" dirty="0"/>
                  <a:t> </a:t>
                </a:r>
                <a:r>
                  <a:rPr lang="nb-NO" sz="2000" dirty="0" err="1"/>
                  <a:t>the</a:t>
                </a:r>
                <a:r>
                  <a:rPr lang="nb-NO" sz="2000" dirty="0"/>
                  <a:t> </a:t>
                </a:r>
                <a:r>
                  <a:rPr lang="nb-NO" sz="2000" dirty="0" err="1"/>
                  <a:t>uncertainties</a:t>
                </a:r>
                <a:endParaRPr lang="nb-NO" sz="2000" dirty="0"/>
              </a:p>
              <a:p>
                <a:r>
                  <a:rPr lang="nb-NO" sz="2000" dirty="0" err="1"/>
                  <a:t>Error</a:t>
                </a:r>
                <a:r>
                  <a:rPr lang="nb-NO" sz="2000" dirty="0"/>
                  <a:t> </a:t>
                </a:r>
                <a:r>
                  <a:rPr lang="nb-NO" sz="2000" dirty="0" err="1"/>
                  <a:t>correlation</a:t>
                </a:r>
                <a:r>
                  <a:rPr lang="nb-NO" sz="2000" dirty="0"/>
                  <a:t> matters</a:t>
                </a:r>
              </a:p>
              <a:p>
                <a:endParaRPr lang="nb-NO" sz="2000" dirty="0"/>
              </a:p>
              <a:p>
                <a:r>
                  <a:rPr lang="nb-NO" sz="2000" dirty="0"/>
                  <a:t>DOI 10.5194/essd-9-511-2017 – </a:t>
                </a:r>
                <a:r>
                  <a:rPr lang="nb-NO" sz="2000" dirty="0" err="1"/>
                  <a:t>multi</a:t>
                </a:r>
                <a:r>
                  <a:rPr lang="nb-NO" sz="2000" dirty="0"/>
                  <a:t>-ECV </a:t>
                </a:r>
                <a:r>
                  <a:rPr lang="nb-NO" sz="2000" dirty="0" err="1"/>
                  <a:t>position</a:t>
                </a:r>
                <a:r>
                  <a:rPr lang="nb-NO" sz="2000" dirty="0"/>
                  <a:t> </a:t>
                </a:r>
                <a:r>
                  <a:rPr lang="nb-NO" sz="2000" dirty="0" err="1"/>
                  <a:t>paper</a:t>
                </a:r>
                <a:r>
                  <a:rPr lang="nb-NO" sz="2000" dirty="0"/>
                  <a:t> from CCI</a:t>
                </a:r>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437118" y="1295438"/>
                <a:ext cx="8023313" cy="3832622"/>
              </a:xfrm>
              <a:blipFill>
                <a:blip r:embed="rId3"/>
                <a:stretch>
                  <a:fillRect l="-474" t="-1320" r="-474" b="-6271"/>
                </a:stretch>
              </a:blipFill>
            </p:spPr>
            <p:txBody>
              <a:bodyPr/>
              <a:lstStyle/>
              <a:p>
                <a:r>
                  <a:rPr lang="en-US">
                    <a:noFill/>
                  </a:rPr>
                  <a:t> </a:t>
                </a:r>
              </a:p>
            </p:txBody>
          </p:sp>
        </mc:Fallback>
      </mc:AlternateContent>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7198" y="5358813"/>
            <a:ext cx="1351800" cy="69200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007" y="5408541"/>
            <a:ext cx="1500191" cy="592552"/>
          </a:xfrm>
          <a:prstGeom prst="rect">
            <a:avLst/>
          </a:prstGeom>
        </p:spPr>
      </p:pic>
      <p:sp>
        <p:nvSpPr>
          <p:cNvPr id="2" name="TextBox 1"/>
          <p:cNvSpPr txBox="1"/>
          <p:nvPr/>
        </p:nvSpPr>
        <p:spPr>
          <a:xfrm>
            <a:off x="7172674" y="136478"/>
            <a:ext cx="1698370" cy="68238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2320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3575039"/>
              </p:ext>
            </p:extLst>
          </p:nvPr>
        </p:nvGraphicFramePr>
        <p:xfrm>
          <a:off x="-85242" y="526942"/>
          <a:ext cx="8903778" cy="5521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ight Arrow 1"/>
          <p:cNvSpPr/>
          <p:nvPr/>
        </p:nvSpPr>
        <p:spPr>
          <a:xfrm flipH="1">
            <a:off x="3177154" y="1672942"/>
            <a:ext cx="1363850" cy="449451"/>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ight Arrow 4"/>
          <p:cNvSpPr/>
          <p:nvPr/>
        </p:nvSpPr>
        <p:spPr>
          <a:xfrm flipH="1">
            <a:off x="4290449" y="2624774"/>
            <a:ext cx="1363850" cy="449451"/>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ight Arrow 5"/>
          <p:cNvSpPr/>
          <p:nvPr/>
        </p:nvSpPr>
        <p:spPr>
          <a:xfrm flipH="1">
            <a:off x="5375855" y="3543992"/>
            <a:ext cx="1363850" cy="449451"/>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ight Arrow 6"/>
          <p:cNvSpPr/>
          <p:nvPr/>
        </p:nvSpPr>
        <p:spPr>
          <a:xfrm flipH="1">
            <a:off x="6499484" y="4477259"/>
            <a:ext cx="1363850" cy="449451"/>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rot="2480700">
            <a:off x="2588029" y="1893963"/>
            <a:ext cx="583390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79646"/>
                </a:solidFill>
                <a:effectLst/>
                <a:uLnTx/>
                <a:uFillTx/>
                <a:latin typeface="Calibri"/>
                <a:ea typeface="+mn-ea"/>
                <a:cs typeface="+mn-cs"/>
              </a:rPr>
              <a:t>Each transformation injects </a:t>
            </a:r>
            <a:r>
              <a:rPr kumimoji="0" lang="en-US" sz="2400" b="1" i="0" u="none" strike="noStrike" kern="1200" cap="none" spc="0" normalizeH="0" baseline="0" noProof="0">
                <a:ln>
                  <a:noFill/>
                </a:ln>
                <a:solidFill>
                  <a:srgbClr val="F79646"/>
                </a:solidFill>
                <a:effectLst/>
                <a:uLnTx/>
                <a:uFillTx/>
                <a:latin typeface="Calibri"/>
                <a:ea typeface="+mn-ea"/>
                <a:cs typeface="+mn-cs"/>
              </a:rPr>
              <a:t>new uncertainty</a:t>
            </a:r>
          </a:p>
        </p:txBody>
      </p:sp>
      <p:sp>
        <p:nvSpPr>
          <p:cNvPr id="10" name="TextBox 9"/>
          <p:cNvSpPr txBox="1"/>
          <p:nvPr/>
        </p:nvSpPr>
        <p:spPr>
          <a:xfrm rot="2410329">
            <a:off x="-409581" y="3652717"/>
            <a:ext cx="5745163"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79646"/>
                </a:solidFill>
                <a:effectLst/>
                <a:uLnTx/>
                <a:uFillTx/>
                <a:latin typeface="Calibri"/>
                <a:ea typeface="+mn-ea"/>
                <a:cs typeface="+mn-cs"/>
              </a:rPr>
              <a:t>Uncertainty from low-level data propagates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79646"/>
                </a:solidFill>
                <a:effectLst/>
                <a:uLnTx/>
                <a:uFillTx/>
                <a:latin typeface="Calibri"/>
                <a:ea typeface="+mn-ea"/>
                <a:cs typeface="+mn-cs"/>
              </a:rPr>
              <a:t>to high-level information</a:t>
            </a:r>
          </a:p>
        </p:txBody>
      </p:sp>
    </p:spTree>
    <p:extLst>
      <p:ext uri="{BB962C8B-B14F-4D97-AF65-F5344CB8AC3E}">
        <p14:creationId xmlns:p14="http://schemas.microsoft.com/office/powerpoint/2010/main" val="101872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794D8-EA88-224F-A73A-F62E8F7A4722}"/>
              </a:ext>
            </a:extLst>
          </p:cNvPr>
          <p:cNvSpPr>
            <a:spLocks noGrp="1"/>
          </p:cNvSpPr>
          <p:nvPr>
            <p:ph type="title"/>
          </p:nvPr>
        </p:nvSpPr>
        <p:spPr/>
        <p:txBody>
          <a:bodyPr/>
          <a:lstStyle/>
          <a:p>
            <a:r>
              <a:rPr lang="en-US" dirty="0"/>
              <a:t>APPROACH TAKEN</a:t>
            </a:r>
          </a:p>
        </p:txBody>
      </p:sp>
      <p:sp>
        <p:nvSpPr>
          <p:cNvPr id="5" name="Content Placeholder 4">
            <a:extLst>
              <a:ext uri="{FF2B5EF4-FFF2-40B4-BE49-F238E27FC236}">
                <a16:creationId xmlns:a16="http://schemas.microsoft.com/office/drawing/2014/main" id="{D3202B33-7A2F-9641-A0B0-D31C8FDB241A}"/>
              </a:ext>
            </a:extLst>
          </p:cNvPr>
          <p:cNvSpPr>
            <a:spLocks noGrp="1"/>
          </p:cNvSpPr>
          <p:nvPr>
            <p:ph idx="1"/>
          </p:nvPr>
        </p:nvSpPr>
        <p:spPr/>
        <p:txBody>
          <a:bodyPr/>
          <a:lstStyle/>
          <a:p>
            <a:r>
              <a:rPr lang="en-US" dirty="0"/>
              <a:t>Preamble – context (including the EO context of the definitions)</a:t>
            </a:r>
          </a:p>
          <a:p>
            <a:endParaRPr lang="en-US" dirty="0"/>
          </a:p>
          <a:p>
            <a:r>
              <a:rPr lang="en-US" dirty="0"/>
              <a:t>Short definition – quotable</a:t>
            </a:r>
          </a:p>
          <a:p>
            <a:endParaRPr lang="en-US" dirty="0"/>
          </a:p>
          <a:p>
            <a:r>
              <a:rPr lang="en-US" dirty="0"/>
              <a:t>Longer interpretation and guidance – necessary to explain the implications</a:t>
            </a:r>
          </a:p>
        </p:txBody>
      </p:sp>
    </p:spTree>
    <p:extLst>
      <p:ext uri="{BB962C8B-B14F-4D97-AF65-F5344CB8AC3E}">
        <p14:creationId xmlns:p14="http://schemas.microsoft.com/office/powerpoint/2010/main" val="13027319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5BE4-7783-0C49-A4B6-CD6780F6B013}"/>
              </a:ext>
            </a:extLst>
          </p:cNvPr>
          <p:cNvSpPr>
            <a:spLocks noGrp="1"/>
          </p:cNvSpPr>
          <p:nvPr>
            <p:ph type="title"/>
          </p:nvPr>
        </p:nvSpPr>
        <p:spPr>
          <a:xfrm>
            <a:off x="424800" y="116632"/>
            <a:ext cx="8280000" cy="828000"/>
          </a:xfrm>
        </p:spPr>
        <p:txBody>
          <a:bodyPr/>
          <a:lstStyle/>
          <a:p>
            <a:r>
              <a:rPr lang="en-US" dirty="0"/>
              <a:t>SHORT DEFINITIONS</a:t>
            </a:r>
          </a:p>
        </p:txBody>
      </p:sp>
      <p:sp>
        <p:nvSpPr>
          <p:cNvPr id="3" name="Content Placeholder 2">
            <a:extLst>
              <a:ext uri="{FF2B5EF4-FFF2-40B4-BE49-F238E27FC236}">
                <a16:creationId xmlns:a16="http://schemas.microsoft.com/office/drawing/2014/main" id="{BC0AFA76-8666-3845-9F94-5DDB2ADB4DF9}"/>
              </a:ext>
            </a:extLst>
          </p:cNvPr>
          <p:cNvSpPr>
            <a:spLocks noGrp="1"/>
          </p:cNvSpPr>
          <p:nvPr>
            <p:ph idx="1"/>
          </p:nvPr>
        </p:nvSpPr>
        <p:spPr>
          <a:xfrm>
            <a:off x="424800" y="1098000"/>
            <a:ext cx="8280000" cy="5076000"/>
          </a:xfrm>
        </p:spPr>
        <p:txBody>
          <a:bodyPr/>
          <a:lstStyle/>
          <a:p>
            <a:r>
              <a:rPr lang="en-GB" sz="1800" b="1" dirty="0"/>
              <a:t>Fundamental Data Record : </a:t>
            </a:r>
            <a:r>
              <a:rPr lang="en-GB" sz="1800" dirty="0"/>
              <a:t> An FDR consists of a consistently reprocessed record of uncertainty-quantified sensor observations that are calibrated to physical units and located in time and space, together with all ancillary and lower-level instrument data used to calibrate and locate the observations and to estimate uncertainty. </a:t>
            </a:r>
          </a:p>
          <a:p>
            <a:r>
              <a:rPr lang="en-GB" sz="1800" b="1" dirty="0"/>
              <a:t>Fundamental Climate Data Record : </a:t>
            </a:r>
            <a:r>
              <a:rPr lang="en-GB" sz="1800" dirty="0"/>
              <a:t>An FCDR consists of a long, stabilised record of uncertainty-quantified sensor observations that are calibrated to physical units and located in time and space, together with all ancillary and lower-level instrument data used to calibrate and locate the observations and to estimate uncertainty. </a:t>
            </a:r>
          </a:p>
          <a:p>
            <a:r>
              <a:rPr lang="en-GB" sz="1800" b="1" dirty="0"/>
              <a:t>Climate Data Record : </a:t>
            </a:r>
            <a:r>
              <a:rPr lang="en-GB" sz="1800" dirty="0"/>
              <a:t>A climate data record consists of a long, stabilised record of uncertainty-quantified retrieved values of a geophysical variable relevant to Earth’s climate, together with all ancillary data used in retrieval and uncertainty estimation. The CDR is linked to (an) underlying fundamental climate data record(s). </a:t>
            </a:r>
          </a:p>
          <a:p>
            <a:r>
              <a:rPr lang="en-GB" sz="1800" b="1" dirty="0"/>
              <a:t>Interim Climate Data Records : </a:t>
            </a:r>
            <a:r>
              <a:rPr lang="en-GB" sz="1800" dirty="0"/>
              <a:t>An interim climate data record is a seamless extension in time of a climate data record, in the processing of which a stated level of inconsistency </a:t>
            </a:r>
            <a:r>
              <a:rPr lang="en-GB" sz="1800" dirty="0">
                <a:solidFill>
                  <a:schemeClr val="tx1">
                    <a:lumMod val="60000"/>
                    <a:lumOff val="40000"/>
                  </a:schemeClr>
                </a:solidFill>
              </a:rPr>
              <a:t>[with the underlying CDR] </a:t>
            </a:r>
            <a:r>
              <a:rPr lang="en-GB" sz="1800" dirty="0"/>
              <a:t>is present as necessary to meet the required timeliness.</a:t>
            </a:r>
          </a:p>
          <a:p>
            <a:endParaRPr lang="en-GB" sz="1800" b="1" dirty="0"/>
          </a:p>
          <a:p>
            <a:endParaRPr lang="en-US" sz="1800" dirty="0"/>
          </a:p>
        </p:txBody>
      </p:sp>
      <p:sp>
        <p:nvSpPr>
          <p:cNvPr id="4" name="Slide Number Placeholder 3">
            <a:extLst>
              <a:ext uri="{FF2B5EF4-FFF2-40B4-BE49-F238E27FC236}">
                <a16:creationId xmlns:a16="http://schemas.microsoft.com/office/drawing/2014/main" id="{A0056AE3-145B-6C4A-A8D1-DDE727873E9F}"/>
              </a:ext>
            </a:extLst>
          </p:cNvPr>
          <p:cNvSpPr>
            <a:spLocks noGrp="1"/>
          </p:cNvSpPr>
          <p:nvPr>
            <p:ph type="sldNum" sz="quarter" idx="10"/>
          </p:nvPr>
        </p:nvSpPr>
        <p:spPr/>
        <p:txBody>
          <a:bodyPr/>
          <a:lstStyle/>
          <a:p>
            <a:fld id="{DCF6A46F-80AB-49F3-8C7E-9717ED945456}" type="slidenum">
              <a:rPr lang="en-GB" altLang="en-US" smtClean="0"/>
              <a:pPr/>
              <a:t>7</a:t>
            </a:fld>
            <a:endParaRPr lang="en-GB" altLang="en-US"/>
          </a:p>
        </p:txBody>
      </p:sp>
    </p:spTree>
    <p:extLst>
      <p:ext uri="{BB962C8B-B14F-4D97-AF65-F5344CB8AC3E}">
        <p14:creationId xmlns:p14="http://schemas.microsoft.com/office/powerpoint/2010/main" val="3164280272"/>
      </p:ext>
    </p:extLst>
  </p:cSld>
  <p:clrMapOvr>
    <a:masterClrMapping/>
  </p:clrMapOvr>
  <p:transition>
    <p:fade/>
  </p:transition>
</p:sld>
</file>

<file path=ppt/theme/theme1.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ading-U-white-static" id="{40C4E84F-574D-8D44-8EAF-C64EA4C5595A}" vid="{802A3130-F3AF-8E4C-8E72-DE1388123234}"/>
    </a:ext>
  </a:extLst>
</a:theme>
</file>

<file path=ppt/theme/theme2.xml><?xml version="1.0" encoding="utf-8"?>
<a:theme xmlns:a="http://schemas.openxmlformats.org/drawingml/2006/main" name="Fiduceo Presentation templat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ST CCI Template v5">
  <a:themeElements>
    <a:clrScheme name="SST CCI">
      <a:dk1>
        <a:sysClr val="windowText" lastClr="000000"/>
      </a:dk1>
      <a:lt1>
        <a:sysClr val="window" lastClr="FFFFFF"/>
      </a:lt1>
      <a:dk2>
        <a:srgbClr val="44546A"/>
      </a:dk2>
      <a:lt2>
        <a:srgbClr val="E6E6E6"/>
      </a:lt2>
      <a:accent1>
        <a:srgbClr val="4899FF"/>
      </a:accent1>
      <a:accent2>
        <a:srgbClr val="70AE47"/>
      </a:accent2>
      <a:accent3>
        <a:srgbClr val="F8C320"/>
      </a:accent3>
      <a:accent4>
        <a:srgbClr val="FF7D0A"/>
      </a:accent4>
      <a:accent5>
        <a:srgbClr val="E03018"/>
      </a:accent5>
      <a:accent6>
        <a:srgbClr val="918655"/>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66497A-B173-4F16-BC6C-A635289A2121}" vid="{BE758C83-D33E-47F2-B0A2-3AE513C52467}"/>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 Theme</Template>
  <TotalTime>7516</TotalTime>
  <Words>1049</Words>
  <Application>Microsoft Macintosh PowerPoint</Application>
  <PresentationFormat>On-screen Show (4:3)</PresentationFormat>
  <Paragraphs>72</Paragraphs>
  <Slides>7</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vt:i4>
      </vt:variant>
    </vt:vector>
  </HeadingPairs>
  <TitlesOfParts>
    <vt:vector size="20" baseType="lpstr">
      <vt:lpstr>Arial</vt:lpstr>
      <vt:lpstr>Calibri</vt:lpstr>
      <vt:lpstr>Cambria Math</vt:lpstr>
      <vt:lpstr>Effra</vt:lpstr>
      <vt:lpstr>Effra Bold</vt:lpstr>
      <vt:lpstr>Effra Light</vt:lpstr>
      <vt:lpstr>Superclarendon Black</vt:lpstr>
      <vt:lpstr>Superclarendon Bold</vt:lpstr>
      <vt:lpstr>Superclarendon Regular</vt:lpstr>
      <vt:lpstr>Wingdings</vt:lpstr>
      <vt:lpstr>UoR Theme</vt:lpstr>
      <vt:lpstr>Fiduceo Presentation template_2</vt:lpstr>
      <vt:lpstr>SST CCI Template v5</vt:lpstr>
      <vt:lpstr>FCDR / CDR / ICDR Introduction</vt:lpstr>
      <vt:lpstr>Context</vt:lpstr>
      <vt:lpstr>UPDATE</vt:lpstr>
      <vt:lpstr>Uncertainty recommendations for CDRs</vt:lpstr>
      <vt:lpstr>PowerPoint Presentation</vt:lpstr>
      <vt:lpstr>APPROACH TAKEN</vt:lpstr>
      <vt:lpstr>SHORT 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 in climate data records from satellite obs’ns</dc:title>
  <dc:creator>Christopher Merchant</dc:creator>
  <cp:lastModifiedBy>Christopher Merchant</cp:lastModifiedBy>
  <cp:revision>19</cp:revision>
  <cp:lastPrinted>2018-03-28T11:25:55Z</cp:lastPrinted>
  <dcterms:created xsi:type="dcterms:W3CDTF">2018-03-23T10:26:55Z</dcterms:created>
  <dcterms:modified xsi:type="dcterms:W3CDTF">2019-03-19T13:05:06Z</dcterms:modified>
</cp:coreProperties>
</file>