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31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0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8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378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054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255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950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685783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7"/>
            <a:ext cx="5389033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391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685783" rtl="0" eaLnBrk="1" latinLnBrk="0" hangingPunct="1">
              <a:spcBef>
                <a:spcPct val="0"/>
              </a:spcBef>
              <a:buNone/>
              <a:def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791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97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3"/>
            <a:ext cx="4011084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7" y="273057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993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796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210189"/>
            <a:ext cx="12192000" cy="647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654" y="-333"/>
            <a:ext cx="121920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83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0400" y="148819"/>
            <a:ext cx="833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99" y="202140"/>
            <a:ext cx="1723588" cy="1036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0677789" y="48319"/>
            <a:ext cx="1344000" cy="1344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1237" y="6413946"/>
            <a:ext cx="790627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 fontAlgn="base">
              <a:spcBef>
                <a:spcPct val="0"/>
              </a:spcBef>
              <a:spcAft>
                <a:spcPct val="0"/>
              </a:spcAft>
            </a:pPr>
            <a:r>
              <a:rPr lang="en-GB" sz="750" b="1" dirty="0">
                <a:solidFill>
                  <a:srgbClr val="676A55"/>
                </a:solidFill>
                <a:latin typeface="Tahoma" pitchFamily="34" charset="0"/>
              </a:rPr>
              <a:t>WGClimate-18, Tokyo, 28 Feb – 2 Mar 2023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803563" y="6252637"/>
            <a:ext cx="2365363" cy="60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4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783" rtl="0" eaLnBrk="1" latinLnBrk="0" hangingPunct="1">
        <a:spcBef>
          <a:spcPct val="0"/>
        </a:spcBef>
        <a:buNone/>
        <a:defRPr lang="en-US" sz="40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533488-2FFE-4FA5-8384-DB4FA900E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Plan, Staffing and Schedule for </a:t>
            </a:r>
            <a:br>
              <a:rPr lang="en-US" dirty="0"/>
            </a:br>
            <a:r>
              <a:rPr lang="en-US" dirty="0"/>
              <a:t>Space Agency Response to GCOS IP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A1CDAB-F1DA-4E59-9DE5-C83FD4E81B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Wenying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7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CF7980-84AD-4CFE-A90C-46969787ABEC}"/>
              </a:ext>
            </a:extLst>
          </p:cNvPr>
          <p:cNvSpPr/>
          <p:nvPr/>
        </p:nvSpPr>
        <p:spPr>
          <a:xfrm>
            <a:off x="96252" y="692183"/>
            <a:ext cx="121920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 A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Forward-processed Data Record (FDR)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 is a time series of data, located in time and space, processed and released for the first time from a given input data set and production system. Subtypes are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Fundamental (FFDR)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and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 Thematic (TFDR)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oto Sans Symbols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 A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Mission-reprocessed Data Record (MDR)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is a consistently-processed time series of data, located in time and space, produced using observations from instrument(s) on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one observing platform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that improves upon a previously-released version of the record. Subtypes are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Fundamental (FMDR)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and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 Thematic (TMDR)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oto Sans Symbols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 A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Climate Data Record (CDR)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is a consistently-processed time series of uncertainty-quantified data, located in time and space, of sufficient length and quality to be useful for climate time-scale uses.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oto Sans Symbols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 A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Fundamental CDR (FCDR)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is a consistently-processed time series of uncertainty-quantified sensor observations calibrated to physical units, located in time and space, of sufficient length and quality to be useful for climate time-scale uses.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oto Sans Symbols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 A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Thematic CDR (TCDR)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is a consistently-processed time series of uncertainty-quantified values of a geophysical variable or related indicator, located in time and space, of sufficient length and quality to be useful for climate time-scale uses.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oto Sans Symbols"/>
              <a:ea typeface="+mn-ea"/>
              <a:cs typeface="Arial"/>
              <a:sym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 An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Interim CDR (ICDR)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is a consistently-processed time series of uncertainty-quantified data, located in time and space, processed with a system approximating an baselined CDR system but operating at lower latency.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oto Sans Symbols"/>
              <a:ea typeface="+mn-ea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084CD4-5AB0-44BF-8E81-6B455D540249}"/>
              </a:ext>
            </a:extLst>
          </p:cNvPr>
          <p:cNvSpPr txBox="1"/>
          <p:nvPr/>
        </p:nvSpPr>
        <p:spPr>
          <a:xfrm>
            <a:off x="4380612" y="106322"/>
            <a:ext cx="4219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Revised Definitions – Day 3</a:t>
            </a:r>
          </a:p>
        </p:txBody>
      </p:sp>
    </p:spTree>
    <p:extLst>
      <p:ext uri="{BB962C8B-B14F-4D97-AF65-F5344CB8AC3E}">
        <p14:creationId xmlns:p14="http://schemas.microsoft.com/office/powerpoint/2010/main" val="3336168660"/>
      </p:ext>
    </p:extLst>
  </p:cSld>
  <p:clrMapOvr>
    <a:masterClrMapping/>
  </p:clrMapOvr>
</p:sld>
</file>

<file path=ppt/theme/theme1.xml><?xml version="1.0" encoding="utf-8"?>
<a:theme xmlns:a="http://schemas.openxmlformats.org/drawingml/2006/main" name="WGClim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Noto Sans Symbols</vt:lpstr>
      <vt:lpstr>Tahoma</vt:lpstr>
      <vt:lpstr>WGClimate</vt:lpstr>
      <vt:lpstr>Plan, Staffing and Schedule for  Space Agency Response to GCOS IP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Plan, Staffing and Schedule for  Space Agency Response to GCOS IP</dc:title>
  <dc:creator>Kyle Wohlwend</dc:creator>
  <cp:lastModifiedBy>Kyle Wohlwend</cp:lastModifiedBy>
  <cp:revision>1</cp:revision>
  <dcterms:created xsi:type="dcterms:W3CDTF">2023-03-24T16:39:47Z</dcterms:created>
  <dcterms:modified xsi:type="dcterms:W3CDTF">2023-03-24T16:40:17Z</dcterms:modified>
</cp:coreProperties>
</file>