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5"/>
  </p:sldMasterIdLst>
  <p:notesMasterIdLst>
    <p:notesMasterId r:id="rId13"/>
  </p:notesMasterIdLst>
  <p:sldIdLst>
    <p:sldId id="256" r:id="rId6"/>
    <p:sldId id="258" r:id="rId7"/>
    <p:sldId id="259" r:id="rId8"/>
    <p:sldId id="260" r:id="rId9"/>
    <p:sldId id="263" r:id="rId10"/>
    <p:sldId id="261" r:id="rId11"/>
    <p:sldId id="262" r:id="rId12"/>
  </p:sldIdLst>
  <p:sldSz cx="12192000" cy="6858000"/>
  <p:notesSz cx="6858000" cy="9144000"/>
  <p:embeddedFontLst>
    <p:embeddedFont>
      <p:font typeface="Average" panose="020B0604020202020204" charset="0"/>
      <p:regular r:id="rId14"/>
    </p:embeddedFont>
    <p:embeddedFont>
      <p:font typeface="Barlow" panose="00000500000000000000" pitchFamily="2" charset="0"/>
      <p:regular r:id="rId15"/>
      <p:bold r:id="rId16"/>
      <p:italic r:id="rId17"/>
      <p:boldItalic r:id="rId18"/>
    </p:embeddedFont>
    <p:embeddedFont>
      <p:font typeface="Barlow Medium" panose="00000600000000000000" pitchFamily="2" charset="0"/>
      <p:regular r:id="rId19"/>
      <p:bold r:id="rId20"/>
      <p:italic r:id="rId21"/>
      <p:boldItalic r:id="rId22"/>
    </p:embeddedFont>
    <p:embeddedFont>
      <p:font typeface="Barlow SemiBold" panose="00000700000000000000" pitchFamily="2" charset="0"/>
      <p:regular r:id="rId23"/>
      <p:bold r:id="rId24"/>
      <p:italic r:id="rId25"/>
      <p:boldItalic r:id="rId26"/>
    </p:embeddedFont>
    <p:embeddedFont>
      <p:font typeface="Lobster" panose="00000500000000000000" pitchFamily="2" charset="0"/>
      <p:regular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Medium" panose="00000600000000000000" pitchFamily="2" charset="0"/>
      <p:regular r:id="rId32"/>
      <p:bold r:id="rId33"/>
      <p:italic r:id="rId34"/>
      <p:boldItalic r:id="rId35"/>
    </p:embeddedFont>
    <p:embeddedFont>
      <p:font typeface="Montserrat SemiBold" panose="000007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32D285-F9E2-4A08-8720-BC15D40E6502}" v="8" dt="2025-02-12T08:54:57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20" Type="http://schemas.openxmlformats.org/officeDocument/2006/relationships/font" Target="fonts/font7.fntdata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Maseko" userId="0d97e557-7797-4c34-bd0a-142c195fec45" providerId="ADAL" clId="{8C352B5C-B9C1-4482-A6A5-FC40E3723C18}"/>
    <pc:docChg chg="modSld">
      <pc:chgData name="Heather Maseko" userId="0d97e557-7797-4c34-bd0a-142c195fec45" providerId="ADAL" clId="{8C352B5C-B9C1-4482-A6A5-FC40E3723C18}" dt="2025-02-05T13:38:34.282" v="8" actId="20577"/>
      <pc:docMkLst>
        <pc:docMk/>
      </pc:docMkLst>
      <pc:sldChg chg="modSp mod">
        <pc:chgData name="Heather Maseko" userId="0d97e557-7797-4c34-bd0a-142c195fec45" providerId="ADAL" clId="{8C352B5C-B9C1-4482-A6A5-FC40E3723C18}" dt="2025-02-05T13:38:34.282" v="8" actId="20577"/>
        <pc:sldMkLst>
          <pc:docMk/>
          <pc:sldMk cId="0" sldId="256"/>
        </pc:sldMkLst>
        <pc:spChg chg="mod">
          <ac:chgData name="Heather Maseko" userId="0d97e557-7797-4c34-bd0a-142c195fec45" providerId="ADAL" clId="{8C352B5C-B9C1-4482-A6A5-FC40E3723C18}" dt="2025-02-05T13:38:34.282" v="8" actId="20577"/>
          <ac:spMkLst>
            <pc:docMk/>
            <pc:sldMk cId="0" sldId="256"/>
            <ac:spMk id="61" creationId="{00000000-0000-0000-0000-000000000000}"/>
          </ac:spMkLst>
        </pc:spChg>
      </pc:sldChg>
    </pc:docChg>
  </pc:docChgLst>
  <pc:docChgLst>
    <pc:chgData name="Heather Maseko" userId="0d97e557-7797-4c34-bd0a-142c195fec45" providerId="ADAL" clId="{7032D285-F9E2-4A08-8720-BC15D40E6502}"/>
    <pc:docChg chg="undo redo custSel modSld">
      <pc:chgData name="Heather Maseko" userId="0d97e557-7797-4c34-bd0a-142c195fec45" providerId="ADAL" clId="{7032D285-F9E2-4A08-8720-BC15D40E6502}" dt="2025-02-12T08:55:39.225" v="485" actId="1076"/>
      <pc:docMkLst>
        <pc:docMk/>
      </pc:docMkLst>
      <pc:sldChg chg="modSp mod">
        <pc:chgData name="Heather Maseko" userId="0d97e557-7797-4c34-bd0a-142c195fec45" providerId="ADAL" clId="{7032D285-F9E2-4A08-8720-BC15D40E6502}" dt="2025-02-12T08:39:45.855" v="464" actId="20577"/>
        <pc:sldMkLst>
          <pc:docMk/>
          <pc:sldMk cId="0" sldId="256"/>
        </pc:sldMkLst>
        <pc:spChg chg="mod">
          <ac:chgData name="Heather Maseko" userId="0d97e557-7797-4c34-bd0a-142c195fec45" providerId="ADAL" clId="{7032D285-F9E2-4A08-8720-BC15D40E6502}" dt="2025-02-05T16:09:09.583" v="442" actId="20577"/>
          <ac:spMkLst>
            <pc:docMk/>
            <pc:sldMk cId="0" sldId="256"/>
            <ac:spMk id="60" creationId="{00000000-0000-0000-0000-000000000000}"/>
          </ac:spMkLst>
        </pc:spChg>
        <pc:spChg chg="mod">
          <ac:chgData name="Heather Maseko" userId="0d97e557-7797-4c34-bd0a-142c195fec45" providerId="ADAL" clId="{7032D285-F9E2-4A08-8720-BC15D40E6502}" dt="2025-02-12T08:39:45.855" v="464" actId="20577"/>
          <ac:spMkLst>
            <pc:docMk/>
            <pc:sldMk cId="0" sldId="256"/>
            <ac:spMk id="61" creationId="{00000000-0000-0000-0000-000000000000}"/>
          </ac:spMkLst>
        </pc:spChg>
      </pc:sldChg>
      <pc:sldChg chg="modSp mod">
        <pc:chgData name="Heather Maseko" userId="0d97e557-7797-4c34-bd0a-142c195fec45" providerId="ADAL" clId="{7032D285-F9E2-4A08-8720-BC15D40E6502}" dt="2025-02-12T08:40:03.384" v="466" actId="20577"/>
        <pc:sldMkLst>
          <pc:docMk/>
          <pc:sldMk cId="0" sldId="258"/>
        </pc:sldMkLst>
        <pc:spChg chg="mod">
          <ac:chgData name="Heather Maseko" userId="0d97e557-7797-4c34-bd0a-142c195fec45" providerId="ADAL" clId="{7032D285-F9E2-4A08-8720-BC15D40E6502}" dt="2025-02-05T16:09:29.308" v="454" actId="14100"/>
          <ac:spMkLst>
            <pc:docMk/>
            <pc:sldMk cId="0" sldId="258"/>
            <ac:spMk id="4" creationId="{A0DAA295-DC29-B145-40E0-AF23F99903E2}"/>
          </ac:spMkLst>
        </pc:spChg>
        <pc:spChg chg="mod">
          <ac:chgData name="Heather Maseko" userId="0d97e557-7797-4c34-bd0a-142c195fec45" providerId="ADAL" clId="{7032D285-F9E2-4A08-8720-BC15D40E6502}" dt="2025-02-05T15:57:23.463" v="2" actId="20577"/>
          <ac:spMkLst>
            <pc:docMk/>
            <pc:sldMk cId="0" sldId="258"/>
            <ac:spMk id="5" creationId="{496EDA6F-CE22-321A-ED17-EB85D189F3A9}"/>
          </ac:spMkLst>
        </pc:spChg>
        <pc:spChg chg="mod">
          <ac:chgData name="Heather Maseko" userId="0d97e557-7797-4c34-bd0a-142c195fec45" providerId="ADAL" clId="{7032D285-F9E2-4A08-8720-BC15D40E6502}" dt="2025-02-05T15:57:39.066" v="20" actId="14100"/>
          <ac:spMkLst>
            <pc:docMk/>
            <pc:sldMk cId="0" sldId="258"/>
            <ac:spMk id="6" creationId="{40BF4010-631B-C43F-C550-7A0B66B896E4}"/>
          </ac:spMkLst>
        </pc:spChg>
        <pc:spChg chg="mod">
          <ac:chgData name="Heather Maseko" userId="0d97e557-7797-4c34-bd0a-142c195fec45" providerId="ADAL" clId="{7032D285-F9E2-4A08-8720-BC15D40E6502}" dt="2025-02-12T08:40:03.384" v="466" actId="20577"/>
          <ac:spMkLst>
            <pc:docMk/>
            <pc:sldMk cId="0" sldId="258"/>
            <ac:spMk id="72" creationId="{00000000-0000-0000-0000-000000000000}"/>
          </ac:spMkLst>
        </pc:spChg>
      </pc:sldChg>
      <pc:sldChg chg="addSp delSp modSp mod">
        <pc:chgData name="Heather Maseko" userId="0d97e557-7797-4c34-bd0a-142c195fec45" providerId="ADAL" clId="{7032D285-F9E2-4A08-8720-BC15D40E6502}" dt="2025-02-12T08:55:39.225" v="485" actId="1076"/>
        <pc:sldMkLst>
          <pc:docMk/>
          <pc:sldMk cId="1528358525" sldId="259"/>
        </pc:sldMkLst>
        <pc:spChg chg="mod">
          <ac:chgData name="Heather Maseko" userId="0d97e557-7797-4c34-bd0a-142c195fec45" providerId="ADAL" clId="{7032D285-F9E2-4A08-8720-BC15D40E6502}" dt="2025-02-12T08:55:33.498" v="484" actId="255"/>
          <ac:spMkLst>
            <pc:docMk/>
            <pc:sldMk cId="1528358525" sldId="259"/>
            <ac:spMk id="72" creationId="{00000000-0000-0000-0000-000000000000}"/>
          </ac:spMkLst>
        </pc:spChg>
        <pc:graphicFrameChg chg="del">
          <ac:chgData name="Heather Maseko" userId="0d97e557-7797-4c34-bd0a-142c195fec45" providerId="ADAL" clId="{7032D285-F9E2-4A08-8720-BC15D40E6502}" dt="2025-02-12T08:42:33.154" v="468" actId="478"/>
          <ac:graphicFrameMkLst>
            <pc:docMk/>
            <pc:sldMk cId="1528358525" sldId="259"/>
            <ac:graphicFrameMk id="2" creationId="{A4FD28E6-903E-C175-647B-66F29031BB3E}"/>
          </ac:graphicFrameMkLst>
        </pc:graphicFrameChg>
        <pc:picChg chg="add mod">
          <ac:chgData name="Heather Maseko" userId="0d97e557-7797-4c34-bd0a-142c195fec45" providerId="ADAL" clId="{7032D285-F9E2-4A08-8720-BC15D40E6502}" dt="2025-02-12T08:42:51.615" v="475" actId="14100"/>
          <ac:picMkLst>
            <pc:docMk/>
            <pc:sldMk cId="1528358525" sldId="259"/>
            <ac:picMk id="4" creationId="{9576F332-633A-172A-220C-AE311DC1E46F}"/>
          </ac:picMkLst>
        </pc:picChg>
        <pc:picChg chg="add mod">
          <ac:chgData name="Heather Maseko" userId="0d97e557-7797-4c34-bd0a-142c195fec45" providerId="ADAL" clId="{7032D285-F9E2-4A08-8720-BC15D40E6502}" dt="2025-02-12T08:55:39.225" v="485" actId="1076"/>
          <ac:picMkLst>
            <pc:docMk/>
            <pc:sldMk cId="1528358525" sldId="259"/>
            <ac:picMk id="6" creationId="{DF3A3B47-F5C3-FE84-D43D-38E9D6AA105C}"/>
          </ac:picMkLst>
        </pc:picChg>
      </pc:sldChg>
      <pc:sldChg chg="modSp mod">
        <pc:chgData name="Heather Maseko" userId="0d97e557-7797-4c34-bd0a-142c195fec45" providerId="ADAL" clId="{7032D285-F9E2-4A08-8720-BC15D40E6502}" dt="2025-02-05T15:59:46.761" v="94" actId="20577"/>
        <pc:sldMkLst>
          <pc:docMk/>
          <pc:sldMk cId="132281469" sldId="260"/>
        </pc:sldMkLst>
        <pc:spChg chg="mod">
          <ac:chgData name="Heather Maseko" userId="0d97e557-7797-4c34-bd0a-142c195fec45" providerId="ADAL" clId="{7032D285-F9E2-4A08-8720-BC15D40E6502}" dt="2025-02-05T15:59:46.761" v="94" actId="20577"/>
          <ac:spMkLst>
            <pc:docMk/>
            <pc:sldMk cId="132281469" sldId="260"/>
            <ac:spMk id="5" creationId="{82CAA9B4-BD4D-B5E3-5350-0CE276F4A2E2}"/>
          </ac:spMkLst>
        </pc:spChg>
        <pc:spChg chg="mod">
          <ac:chgData name="Heather Maseko" userId="0d97e557-7797-4c34-bd0a-142c195fec45" providerId="ADAL" clId="{7032D285-F9E2-4A08-8720-BC15D40E6502}" dt="2025-02-05T15:59:13.867" v="46" actId="20577"/>
          <ac:spMkLst>
            <pc:docMk/>
            <pc:sldMk cId="132281469" sldId="260"/>
            <ac:spMk id="72" creationId="{00000000-0000-0000-0000-000000000000}"/>
          </ac:spMkLst>
        </pc:spChg>
        <pc:spChg chg="mod">
          <ac:chgData name="Heather Maseko" userId="0d97e557-7797-4c34-bd0a-142c195fec45" providerId="ADAL" clId="{7032D285-F9E2-4A08-8720-BC15D40E6502}" dt="2025-02-05T15:58:46.325" v="31" actId="14100"/>
          <ac:spMkLst>
            <pc:docMk/>
            <pc:sldMk cId="132281469" sldId="260"/>
            <ac:spMk id="73" creationId="{00000000-0000-0000-0000-000000000000}"/>
          </ac:spMkLst>
        </pc:spChg>
      </pc:sldChg>
      <pc:sldChg chg="modSp mod">
        <pc:chgData name="Heather Maseko" userId="0d97e557-7797-4c34-bd0a-142c195fec45" providerId="ADAL" clId="{7032D285-F9E2-4A08-8720-BC15D40E6502}" dt="2025-02-05T16:07:53.324" v="296" actId="20577"/>
        <pc:sldMkLst>
          <pc:docMk/>
          <pc:sldMk cId="3581797761" sldId="261"/>
        </pc:sldMkLst>
        <pc:spChg chg="mod">
          <ac:chgData name="Heather Maseko" userId="0d97e557-7797-4c34-bd0a-142c195fec45" providerId="ADAL" clId="{7032D285-F9E2-4A08-8720-BC15D40E6502}" dt="2025-02-05T16:07:53.324" v="296" actId="20577"/>
          <ac:spMkLst>
            <pc:docMk/>
            <pc:sldMk cId="3581797761" sldId="261"/>
            <ac:spMk id="72" creationId="{00000000-0000-0000-0000-000000000000}"/>
          </ac:spMkLst>
        </pc:spChg>
        <pc:spChg chg="mod">
          <ac:chgData name="Heather Maseko" userId="0d97e557-7797-4c34-bd0a-142c195fec45" providerId="ADAL" clId="{7032D285-F9E2-4A08-8720-BC15D40E6502}" dt="2025-02-05T16:05:29.189" v="231" actId="20577"/>
          <ac:spMkLst>
            <pc:docMk/>
            <pc:sldMk cId="3581797761" sldId="261"/>
            <ac:spMk id="73" creationId="{00000000-0000-0000-0000-000000000000}"/>
          </ac:spMkLst>
        </pc:spChg>
      </pc:sldChg>
      <pc:sldChg chg="addSp delSp modSp mod">
        <pc:chgData name="Heather Maseko" userId="0d97e557-7797-4c34-bd0a-142c195fec45" providerId="ADAL" clId="{7032D285-F9E2-4A08-8720-BC15D40E6502}" dt="2025-02-05T16:08:57.643" v="441" actId="5793"/>
        <pc:sldMkLst>
          <pc:docMk/>
          <pc:sldMk cId="1310919252" sldId="262"/>
        </pc:sldMkLst>
        <pc:spChg chg="add del mod">
          <ac:chgData name="Heather Maseko" userId="0d97e557-7797-4c34-bd0a-142c195fec45" providerId="ADAL" clId="{7032D285-F9E2-4A08-8720-BC15D40E6502}" dt="2025-02-05T16:07:44.213" v="292"/>
          <ac:spMkLst>
            <pc:docMk/>
            <pc:sldMk cId="1310919252" sldId="262"/>
            <ac:spMk id="2" creationId="{F7464296-789C-A807-CB2B-F767F76F84AE}"/>
          </ac:spMkLst>
        </pc:spChg>
        <pc:spChg chg="mod">
          <ac:chgData name="Heather Maseko" userId="0d97e557-7797-4c34-bd0a-142c195fec45" providerId="ADAL" clId="{7032D285-F9E2-4A08-8720-BC15D40E6502}" dt="2025-02-05T16:08:57.643" v="441" actId="5793"/>
          <ac:spMkLst>
            <pc:docMk/>
            <pc:sldMk cId="1310919252" sldId="262"/>
            <ac:spMk id="72" creationId="{00000000-0000-0000-0000-000000000000}"/>
          </ac:spMkLst>
        </pc:spChg>
      </pc:sldChg>
      <pc:sldChg chg="addSp delSp modSp mod">
        <pc:chgData name="Heather Maseko" userId="0d97e557-7797-4c34-bd0a-142c195fec45" providerId="ADAL" clId="{7032D285-F9E2-4A08-8720-BC15D40E6502}" dt="2025-02-05T16:04:56.834" v="211" actId="14100"/>
        <pc:sldMkLst>
          <pc:docMk/>
          <pc:sldMk cId="1412891272" sldId="263"/>
        </pc:sldMkLst>
        <pc:spChg chg="add mod">
          <ac:chgData name="Heather Maseko" userId="0d97e557-7797-4c34-bd0a-142c195fec45" providerId="ADAL" clId="{7032D285-F9E2-4A08-8720-BC15D40E6502}" dt="2025-02-05T16:00:49.918" v="123" actId="113"/>
          <ac:spMkLst>
            <pc:docMk/>
            <pc:sldMk cId="1412891272" sldId="263"/>
            <ac:spMk id="2" creationId="{5920D912-2AAA-3146-0107-F81AFC19CC6F}"/>
          </ac:spMkLst>
        </pc:spChg>
        <pc:spChg chg="mod">
          <ac:chgData name="Heather Maseko" userId="0d97e557-7797-4c34-bd0a-142c195fec45" providerId="ADAL" clId="{7032D285-F9E2-4A08-8720-BC15D40E6502}" dt="2025-02-05T16:00:17.045" v="106" actId="20577"/>
          <ac:spMkLst>
            <pc:docMk/>
            <pc:sldMk cId="1412891272" sldId="263"/>
            <ac:spMk id="9" creationId="{87895A33-DE4A-3208-1CC8-9D327BB89B5B}"/>
          </ac:spMkLst>
        </pc:spChg>
        <pc:spChg chg="mod">
          <ac:chgData name="Heather Maseko" userId="0d97e557-7797-4c34-bd0a-142c195fec45" providerId="ADAL" clId="{7032D285-F9E2-4A08-8720-BC15D40E6502}" dt="2025-02-05T16:00:59.082" v="132" actId="20577"/>
          <ac:spMkLst>
            <pc:docMk/>
            <pc:sldMk cId="1412891272" sldId="263"/>
            <ac:spMk id="10" creationId="{A49A5083-04AE-1DCD-58CB-9B067454E670}"/>
          </ac:spMkLst>
        </pc:spChg>
        <pc:spChg chg="mod">
          <ac:chgData name="Heather Maseko" userId="0d97e557-7797-4c34-bd0a-142c195fec45" providerId="ADAL" clId="{7032D285-F9E2-4A08-8720-BC15D40E6502}" dt="2025-02-05T16:03:24.837" v="197" actId="165"/>
          <ac:spMkLst>
            <pc:docMk/>
            <pc:sldMk cId="1412891272" sldId="263"/>
            <ac:spMk id="17" creationId="{512F7EF2-61C4-F496-3524-96A9C434D262}"/>
          </ac:spMkLst>
        </pc:spChg>
        <pc:spChg chg="mod">
          <ac:chgData name="Heather Maseko" userId="0d97e557-7797-4c34-bd0a-142c195fec45" providerId="ADAL" clId="{7032D285-F9E2-4A08-8720-BC15D40E6502}" dt="2025-02-05T16:03:24.837" v="197" actId="165"/>
          <ac:spMkLst>
            <pc:docMk/>
            <pc:sldMk cId="1412891272" sldId="263"/>
            <ac:spMk id="18" creationId="{99744200-2118-C76F-C2BC-AC0BAFD489F8}"/>
          </ac:spMkLst>
        </pc:spChg>
        <pc:spChg chg="mod">
          <ac:chgData name="Heather Maseko" userId="0d97e557-7797-4c34-bd0a-142c195fec45" providerId="ADAL" clId="{7032D285-F9E2-4A08-8720-BC15D40E6502}" dt="2025-02-05T16:03:33.783" v="200" actId="1076"/>
          <ac:spMkLst>
            <pc:docMk/>
            <pc:sldMk cId="1412891272" sldId="263"/>
            <ac:spMk id="19" creationId="{8BA398D8-C609-E290-57CE-092D2557EA0B}"/>
          </ac:spMkLst>
        </pc:spChg>
        <pc:spChg chg="mod">
          <ac:chgData name="Heather Maseko" userId="0d97e557-7797-4c34-bd0a-142c195fec45" providerId="ADAL" clId="{7032D285-F9E2-4A08-8720-BC15D40E6502}" dt="2025-02-05T16:04:36.791" v="209" actId="1076"/>
          <ac:spMkLst>
            <pc:docMk/>
            <pc:sldMk cId="1412891272" sldId="263"/>
            <ac:spMk id="20" creationId="{7F26F407-E2D5-4765-911C-9F491D6CD8E4}"/>
          </ac:spMkLst>
        </pc:spChg>
        <pc:spChg chg="mod">
          <ac:chgData name="Heather Maseko" userId="0d97e557-7797-4c34-bd0a-142c195fec45" providerId="ADAL" clId="{7032D285-F9E2-4A08-8720-BC15D40E6502}" dt="2025-02-05T16:04:56.834" v="211" actId="14100"/>
          <ac:spMkLst>
            <pc:docMk/>
            <pc:sldMk cId="1412891272" sldId="263"/>
            <ac:spMk id="23" creationId="{CE91FFEB-45CB-D664-B70E-9341622C28CB}"/>
          </ac:spMkLst>
        </pc:spChg>
        <pc:spChg chg="mod">
          <ac:chgData name="Heather Maseko" userId="0d97e557-7797-4c34-bd0a-142c195fec45" providerId="ADAL" clId="{7032D285-F9E2-4A08-8720-BC15D40E6502}" dt="2025-02-05T16:03:24.837" v="197" actId="165"/>
          <ac:spMkLst>
            <pc:docMk/>
            <pc:sldMk cId="1412891272" sldId="263"/>
            <ac:spMk id="24" creationId="{6CA294D5-5C08-BC36-EF25-C872BA2AF76F}"/>
          </ac:spMkLst>
        </pc:spChg>
        <pc:spChg chg="mod">
          <ac:chgData name="Heather Maseko" userId="0d97e557-7797-4c34-bd0a-142c195fec45" providerId="ADAL" clId="{7032D285-F9E2-4A08-8720-BC15D40E6502}" dt="2025-02-05T16:04:44.082" v="210" actId="1076"/>
          <ac:spMkLst>
            <pc:docMk/>
            <pc:sldMk cId="1412891272" sldId="263"/>
            <ac:spMk id="25" creationId="{F9E204D7-D226-BCC8-6F19-79543CF0D1F3}"/>
          </ac:spMkLst>
        </pc:spChg>
        <pc:spChg chg="mod topLvl">
          <ac:chgData name="Heather Maseko" userId="0d97e557-7797-4c34-bd0a-142c195fec45" providerId="ADAL" clId="{7032D285-F9E2-4A08-8720-BC15D40E6502}" dt="2025-02-05T16:03:24.837" v="197" actId="165"/>
          <ac:spMkLst>
            <pc:docMk/>
            <pc:sldMk cId="1412891272" sldId="263"/>
            <ac:spMk id="26" creationId="{7AB8A946-A8DD-5E0C-A5A0-FA842DBAAF73}"/>
          </ac:spMkLst>
        </pc:spChg>
        <pc:grpChg chg="mod topLvl">
          <ac:chgData name="Heather Maseko" userId="0d97e557-7797-4c34-bd0a-142c195fec45" providerId="ADAL" clId="{7032D285-F9E2-4A08-8720-BC15D40E6502}" dt="2025-02-05T16:03:26.965" v="198" actId="1076"/>
          <ac:grpSpMkLst>
            <pc:docMk/>
            <pc:sldMk cId="1412891272" sldId="263"/>
            <ac:grpSpMk id="29" creationId="{C68D937B-7C76-EC22-22B7-6AACF3E879C1}"/>
          </ac:grpSpMkLst>
        </pc:grpChg>
        <pc:grpChg chg="del mod">
          <ac:chgData name="Heather Maseko" userId="0d97e557-7797-4c34-bd0a-142c195fec45" providerId="ADAL" clId="{7032D285-F9E2-4A08-8720-BC15D40E6502}" dt="2025-02-05T16:03:24.837" v="197" actId="165"/>
          <ac:grpSpMkLst>
            <pc:docMk/>
            <pc:sldMk cId="1412891272" sldId="263"/>
            <ac:grpSpMk id="30" creationId="{468C1C97-AAC0-F807-08AC-1050830533BE}"/>
          </ac:grpSpMkLst>
        </pc:grpChg>
        <pc:cxnChg chg="mod">
          <ac:chgData name="Heather Maseko" userId="0d97e557-7797-4c34-bd0a-142c195fec45" providerId="ADAL" clId="{7032D285-F9E2-4A08-8720-BC15D40E6502}" dt="2025-02-05T16:03:24.837" v="197" actId="165"/>
          <ac:cxnSpMkLst>
            <pc:docMk/>
            <pc:sldMk cId="1412891272" sldId="263"/>
            <ac:cxnSpMk id="15" creationId="{C29D584D-7B54-D383-DF37-529FEFF1DE9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Scientific data is vital for guiding the political process (determining temperature goal), tracking progress towards the same and re-calibrating our actions accordingly. It also supports global transparency in climate action.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Entry points for SO data are set at the beginning of the convention/PA, within climate actions, in the assessment of progress made, and corresponding measures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046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56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305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458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05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CEOS)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7">
            <a:alphaModFix/>
          </a:blip>
          <a:srcRect r="65873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/>
          </a:blip>
          <a:srcRect l="34128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WGClimate)">
  <p:cSld name="Title Slide_1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7882594" y="57065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flipH="1">
            <a:off x="-10031326" y="-4219917"/>
            <a:ext cx="12215481" cy="6870483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 amt="58999"/>
          </a:blip>
          <a:srcRect l="11054" t="37272" r="40715" b="-20377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4">
              <a:alphaModFix/>
            </a:blip>
            <a:srcRect l="10790" t="22772" r="65874" b="23006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5">
              <a:alphaModFix/>
            </a:blip>
            <a:srcRect l="34127" t="31914" r="11634" b="28523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27" name="Google Shape;27;p3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21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3158400" y="5706550"/>
            <a:ext cx="58752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WGClimate-22 &amp; GHG-TT-5</a:t>
            </a:r>
            <a:endParaRPr sz="21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11 - 13 February, 2025</a:t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ESA ECSAT, Harwell, UK</a:t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33" name="Google Shape;3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4"/>
            <p:cNvPicPr preferRelativeResize="0"/>
            <p:nvPr/>
          </p:nvPicPr>
          <p:blipFill rotWithShape="1">
            <a:blip r:embed="rId4">
              <a:alphaModFix/>
            </a:blip>
            <a:srcRect l="34128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Google Shape;3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Google Shape;36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4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and Content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5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47" name="Google Shape;47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5"/>
            <p:cNvPicPr preferRelativeResize="0"/>
            <p:nvPr/>
          </p:nvPicPr>
          <p:blipFill rotWithShape="1">
            <a:blip r:embed="rId4">
              <a:alphaModFix/>
            </a:blip>
            <a:srcRect l="34128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" name="Google Shape;50;p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5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st1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651075" y="1440475"/>
            <a:ext cx="10308600" cy="30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100" dirty="0" err="1"/>
              <a:t>WGClimate</a:t>
            </a:r>
            <a:r>
              <a:rPr lang="en-GB" sz="7100" dirty="0"/>
              <a:t>-22 &amp; GHG-TT-4</a:t>
            </a:r>
            <a:endParaRPr sz="7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3000" i="1" dirty="0">
                <a:latin typeface="Montserrat"/>
                <a:ea typeface="Montserrat"/>
                <a:cs typeface="Montserrat"/>
                <a:sym typeface="Montserrat"/>
              </a:rPr>
              <a:t>Systematic Observations: Space-based data and the global stocktake</a:t>
            </a:r>
            <a:endParaRPr sz="3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6096000" y="5183250"/>
            <a:ext cx="59085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 Heather Maseko-</a:t>
            </a:r>
            <a:r>
              <a:rPr lang="en-US" sz="2200" dirty="0" err="1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Msyale</a:t>
            </a:r>
            <a:endParaRPr lang="en-US" sz="2200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Collective Progress, UNFCCC</a:t>
            </a:r>
            <a:endParaRPr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i="0" u="none" strike="noStrike" cap="none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Agenda Item 4.1</a:t>
            </a:r>
            <a:endParaRPr sz="2200" i="0" u="none" strike="noStrike" cap="none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38DF85E-4040-DD60-6F60-ECEABC70B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576" y="195431"/>
            <a:ext cx="4895945" cy="10939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676BEF-2547-7D7C-55D9-8FF2219B1157}"/>
              </a:ext>
            </a:extLst>
          </p:cNvPr>
          <p:cNvCxnSpPr>
            <a:cxnSpLocks/>
          </p:cNvCxnSpPr>
          <p:nvPr/>
        </p:nvCxnSpPr>
        <p:spPr>
          <a:xfrm>
            <a:off x="176048" y="5226067"/>
            <a:ext cx="1167265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>
          <a:xfrm>
            <a:off x="176048" y="2225989"/>
            <a:ext cx="2536330" cy="19144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dirty="0"/>
              <a:t>T</a:t>
            </a:r>
            <a:r>
              <a:rPr lang="en-GB" sz="2000" dirty="0" err="1"/>
              <a:t>emperature</a:t>
            </a:r>
            <a:r>
              <a:rPr lang="en-GB" sz="2000" dirty="0"/>
              <a:t> goal (l</a:t>
            </a:r>
            <a:r>
              <a:rPr lang="en-US" sz="2000" dirty="0" err="1"/>
              <a:t>imiting</a:t>
            </a:r>
            <a:r>
              <a:rPr lang="en-US" sz="2000" dirty="0"/>
              <a:t> global warming to well below 2 °C, preferably 1.5 °C)</a:t>
            </a:r>
            <a:endParaRPr sz="2000" dirty="0"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Systematic Observations in the UNFCCC Process</a:t>
            </a:r>
            <a:endParaRPr sz="3200" b="1" dirty="0"/>
          </a:p>
        </p:txBody>
      </p:sp>
      <p:sp>
        <p:nvSpPr>
          <p:cNvPr id="2" name="Google Shape;72;p8">
            <a:extLst>
              <a:ext uri="{FF2B5EF4-FFF2-40B4-BE49-F238E27FC236}">
                <a16:creationId xmlns:a16="http://schemas.microsoft.com/office/drawing/2014/main" id="{09D2063C-CFE4-FF69-5256-505532457E8B}"/>
              </a:ext>
            </a:extLst>
          </p:cNvPr>
          <p:cNvSpPr txBox="1">
            <a:spLocks/>
          </p:cNvSpPr>
          <p:nvPr/>
        </p:nvSpPr>
        <p:spPr>
          <a:xfrm>
            <a:off x="2852379" y="1907028"/>
            <a:ext cx="2106528" cy="28468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0800" indent="0">
              <a:spcBef>
                <a:spcPts val="0"/>
              </a:spcBef>
              <a:buFont typeface="Montserrat"/>
              <a:buNone/>
            </a:pPr>
            <a:r>
              <a:rPr lang="en-US" sz="2000" dirty="0"/>
              <a:t>Climate actions:</a:t>
            </a:r>
          </a:p>
          <a:p>
            <a:pPr marL="50800" indent="0">
              <a:spcBef>
                <a:spcPts val="0"/>
              </a:spcBef>
              <a:buNone/>
            </a:pPr>
            <a:r>
              <a:rPr lang="en-US" sz="2000" dirty="0"/>
              <a:t>-Mitigation</a:t>
            </a:r>
          </a:p>
          <a:p>
            <a:pPr marL="50800" indent="0">
              <a:spcBef>
                <a:spcPts val="0"/>
              </a:spcBef>
              <a:buNone/>
            </a:pPr>
            <a:r>
              <a:rPr lang="en-US" sz="2000" dirty="0"/>
              <a:t>- Adaptation</a:t>
            </a:r>
          </a:p>
          <a:p>
            <a:pPr marL="50800" indent="0">
              <a:spcBef>
                <a:spcPts val="0"/>
              </a:spcBef>
              <a:buNone/>
            </a:pPr>
            <a:r>
              <a:rPr lang="en-US" sz="2000" dirty="0"/>
              <a:t>- Enabled by MOI and support</a:t>
            </a:r>
          </a:p>
        </p:txBody>
      </p:sp>
      <p:sp>
        <p:nvSpPr>
          <p:cNvPr id="3" name="Google Shape;72;p8">
            <a:extLst>
              <a:ext uri="{FF2B5EF4-FFF2-40B4-BE49-F238E27FC236}">
                <a16:creationId xmlns:a16="http://schemas.microsoft.com/office/drawing/2014/main" id="{6027C1C0-B03C-B57F-3E31-6C0175DBA4BC}"/>
              </a:ext>
            </a:extLst>
          </p:cNvPr>
          <p:cNvSpPr txBox="1">
            <a:spLocks/>
          </p:cNvSpPr>
          <p:nvPr/>
        </p:nvSpPr>
        <p:spPr>
          <a:xfrm>
            <a:off x="5173810" y="1962549"/>
            <a:ext cx="2106527" cy="1123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0800" indent="0">
              <a:spcBef>
                <a:spcPts val="0"/>
              </a:spcBef>
              <a:buFont typeface="Montserrat"/>
              <a:buNone/>
            </a:pPr>
            <a:r>
              <a:rPr lang="en-US" b="1" i="1" dirty="0"/>
              <a:t>Global </a:t>
            </a:r>
            <a:r>
              <a:rPr lang="en-US" b="1" i="1" dirty="0" err="1"/>
              <a:t>stocktake</a:t>
            </a:r>
            <a:endParaRPr lang="en-US" b="1" i="1" dirty="0"/>
          </a:p>
          <a:p>
            <a:pPr marL="50800" indent="0">
              <a:spcBef>
                <a:spcPts val="0"/>
              </a:spcBef>
              <a:buFont typeface="Montserrat"/>
              <a:buNone/>
            </a:pPr>
            <a:endParaRPr lang="en-US" dirty="0"/>
          </a:p>
        </p:txBody>
      </p:sp>
      <p:sp>
        <p:nvSpPr>
          <p:cNvPr id="4" name="Google Shape;72;p8">
            <a:extLst>
              <a:ext uri="{FF2B5EF4-FFF2-40B4-BE49-F238E27FC236}">
                <a16:creationId xmlns:a16="http://schemas.microsoft.com/office/drawing/2014/main" id="{A0DAA295-DC29-B145-40E0-AF23F99903E2}"/>
              </a:ext>
            </a:extLst>
          </p:cNvPr>
          <p:cNvSpPr txBox="1">
            <a:spLocks/>
          </p:cNvSpPr>
          <p:nvPr/>
        </p:nvSpPr>
        <p:spPr>
          <a:xfrm>
            <a:off x="10230034" y="2498261"/>
            <a:ext cx="1925174" cy="14059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0800" indent="0">
              <a:spcBef>
                <a:spcPts val="0"/>
              </a:spcBef>
              <a:buFont typeface="Montserrat"/>
              <a:buNone/>
            </a:pPr>
            <a:r>
              <a:rPr lang="en-US" sz="2400" b="1" dirty="0"/>
              <a:t>Enhanced climate action</a:t>
            </a:r>
          </a:p>
          <a:p>
            <a:pPr marL="50800" indent="0">
              <a:spcBef>
                <a:spcPts val="0"/>
              </a:spcBef>
              <a:buFont typeface="Montserrat"/>
              <a:buNone/>
            </a:pPr>
            <a:endParaRPr lang="en-US" sz="1600" b="1" dirty="0"/>
          </a:p>
          <a:p>
            <a:pPr marL="50800" indent="0">
              <a:spcBef>
                <a:spcPts val="0"/>
              </a:spcBef>
              <a:buFont typeface="Montserrat"/>
              <a:buNone/>
            </a:pPr>
            <a:endParaRPr lang="en-US" sz="1600" b="1" dirty="0"/>
          </a:p>
        </p:txBody>
      </p:sp>
      <p:sp>
        <p:nvSpPr>
          <p:cNvPr id="5" name="Google Shape;72;p8">
            <a:extLst>
              <a:ext uri="{FF2B5EF4-FFF2-40B4-BE49-F238E27FC236}">
                <a16:creationId xmlns:a16="http://schemas.microsoft.com/office/drawing/2014/main" id="{496EDA6F-CE22-321A-ED17-EB85D189F3A9}"/>
              </a:ext>
            </a:extLst>
          </p:cNvPr>
          <p:cNvSpPr txBox="1">
            <a:spLocks/>
          </p:cNvSpPr>
          <p:nvPr/>
        </p:nvSpPr>
        <p:spPr>
          <a:xfrm>
            <a:off x="7487020" y="2642695"/>
            <a:ext cx="2536331" cy="1123386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0800" indent="0">
              <a:spcBef>
                <a:spcPts val="0"/>
              </a:spcBef>
              <a:buFont typeface="Montserrat"/>
              <a:buNone/>
            </a:pPr>
            <a:r>
              <a:rPr lang="en-US" dirty="0"/>
              <a:t>Reporting (</a:t>
            </a:r>
            <a:r>
              <a:rPr lang="en-US" dirty="0" err="1"/>
              <a:t>BTRs</a:t>
            </a:r>
            <a:r>
              <a:rPr lang="en-US" dirty="0"/>
              <a:t>)</a:t>
            </a:r>
          </a:p>
        </p:txBody>
      </p:sp>
      <p:sp>
        <p:nvSpPr>
          <p:cNvPr id="6" name="Google Shape;72;p8">
            <a:extLst>
              <a:ext uri="{FF2B5EF4-FFF2-40B4-BE49-F238E27FC236}">
                <a16:creationId xmlns:a16="http://schemas.microsoft.com/office/drawing/2014/main" id="{40BF4010-631B-C43F-C550-7A0B66B896E4}"/>
              </a:ext>
            </a:extLst>
          </p:cNvPr>
          <p:cNvSpPr txBox="1">
            <a:spLocks/>
          </p:cNvSpPr>
          <p:nvPr/>
        </p:nvSpPr>
        <p:spPr>
          <a:xfrm>
            <a:off x="1315092" y="5383792"/>
            <a:ext cx="10755627" cy="66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0800" indent="0">
              <a:spcBef>
                <a:spcPts val="0"/>
              </a:spcBef>
              <a:buFont typeface="Montserrat"/>
              <a:buNone/>
            </a:pPr>
            <a:r>
              <a:rPr lang="en-US" i="1" dirty="0"/>
              <a:t>Informed by scientific and systematic observations data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1EB594-D8AB-751B-3D74-C2D04E21CBA9}"/>
              </a:ext>
            </a:extLst>
          </p:cNvPr>
          <p:cNvSpPr/>
          <p:nvPr/>
        </p:nvSpPr>
        <p:spPr>
          <a:xfrm>
            <a:off x="1222625" y="5068343"/>
            <a:ext cx="277402" cy="315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CD391D-E9B0-D892-4DC4-6BD1590DA276}"/>
              </a:ext>
            </a:extLst>
          </p:cNvPr>
          <p:cNvSpPr/>
          <p:nvPr/>
        </p:nvSpPr>
        <p:spPr>
          <a:xfrm>
            <a:off x="6175304" y="5068343"/>
            <a:ext cx="277402" cy="3154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F1C3391-6B4D-65FB-50CA-F205EC5771B9}"/>
              </a:ext>
            </a:extLst>
          </p:cNvPr>
          <p:cNvSpPr/>
          <p:nvPr/>
        </p:nvSpPr>
        <p:spPr>
          <a:xfrm>
            <a:off x="3411020" y="5068343"/>
            <a:ext cx="277402" cy="3154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D2AD30-7B73-DDB4-F029-7A1D73B3E999}"/>
              </a:ext>
            </a:extLst>
          </p:cNvPr>
          <p:cNvSpPr/>
          <p:nvPr/>
        </p:nvSpPr>
        <p:spPr>
          <a:xfrm>
            <a:off x="8616485" y="5068343"/>
            <a:ext cx="277402" cy="315451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008FC5-C9FF-9AE9-BCD3-64BFEE27D8E7}"/>
              </a:ext>
            </a:extLst>
          </p:cNvPr>
          <p:cNvSpPr/>
          <p:nvPr/>
        </p:nvSpPr>
        <p:spPr>
          <a:xfrm>
            <a:off x="10710326" y="5068342"/>
            <a:ext cx="277402" cy="315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Google Shape;72;p8">
            <a:extLst>
              <a:ext uri="{FF2B5EF4-FFF2-40B4-BE49-F238E27FC236}">
                <a16:creationId xmlns:a16="http://schemas.microsoft.com/office/drawing/2014/main" id="{25C70EA1-988E-94F2-43CA-D068CBFFCF79}"/>
              </a:ext>
            </a:extLst>
          </p:cNvPr>
          <p:cNvSpPr txBox="1">
            <a:spLocks/>
          </p:cNvSpPr>
          <p:nvPr/>
        </p:nvSpPr>
        <p:spPr>
          <a:xfrm>
            <a:off x="5173809" y="3330439"/>
            <a:ext cx="2106527" cy="1123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0800" indent="0">
              <a:spcBef>
                <a:spcPts val="0"/>
              </a:spcBef>
              <a:buFont typeface="Montserrat"/>
              <a:buNone/>
            </a:pPr>
            <a:r>
              <a:rPr lang="en-US" i="1" dirty="0"/>
              <a:t>Periodic Review</a:t>
            </a:r>
          </a:p>
          <a:p>
            <a:pPr marL="50800" indent="0">
              <a:spcBef>
                <a:spcPts val="0"/>
              </a:spcBef>
              <a:buFont typeface="Montserrat"/>
              <a:buNone/>
            </a:pPr>
            <a:endParaRPr lang="en-US" dirty="0"/>
          </a:p>
        </p:txBody>
      </p:sp>
      <p:pic>
        <p:nvPicPr>
          <p:cNvPr id="30" name="Graphic 29" descr="Thermometer with solid fill">
            <a:extLst>
              <a:ext uri="{FF2B5EF4-FFF2-40B4-BE49-F238E27FC236}">
                <a16:creationId xmlns:a16="http://schemas.microsoft.com/office/drawing/2014/main" id="{C689A43B-1D1D-EBD7-71E2-AA49B89A9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27" y="1270081"/>
            <a:ext cx="914400" cy="914400"/>
          </a:xfrm>
          <a:prstGeom prst="rect">
            <a:avLst/>
          </a:prstGeom>
        </p:spPr>
      </p:pic>
      <p:pic>
        <p:nvPicPr>
          <p:cNvPr id="32" name="Graphic 31" descr="Solar Panels with solid fill">
            <a:extLst>
              <a:ext uri="{FF2B5EF4-FFF2-40B4-BE49-F238E27FC236}">
                <a16:creationId xmlns:a16="http://schemas.microsoft.com/office/drawing/2014/main" id="{C0CB4A28-1559-23FD-C62C-3AC0322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1222" y="1017006"/>
            <a:ext cx="914400" cy="914400"/>
          </a:xfrm>
          <a:prstGeom prst="rect">
            <a:avLst/>
          </a:prstGeom>
        </p:spPr>
      </p:pic>
      <p:pic>
        <p:nvPicPr>
          <p:cNvPr id="34" name="Graphic 33" descr="Clipboard with solid fill">
            <a:extLst>
              <a:ext uri="{FF2B5EF4-FFF2-40B4-BE49-F238E27FC236}">
                <a16:creationId xmlns:a16="http://schemas.microsoft.com/office/drawing/2014/main" id="{E50E5A16-1093-4255-948E-AFF7F0DE8A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1017006"/>
            <a:ext cx="914400" cy="914400"/>
          </a:xfrm>
          <a:prstGeom prst="rect">
            <a:avLst/>
          </a:prstGeom>
        </p:spPr>
      </p:pic>
      <p:pic>
        <p:nvPicPr>
          <p:cNvPr id="36" name="Graphic 35" descr="Upward trend with solid fill">
            <a:extLst>
              <a:ext uri="{FF2B5EF4-FFF2-40B4-BE49-F238E27FC236}">
                <a16:creationId xmlns:a16="http://schemas.microsoft.com/office/drawing/2014/main" id="{D7877710-CFF7-0166-A439-51D324355C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30528" y="1432903"/>
            <a:ext cx="914400" cy="914400"/>
          </a:xfrm>
          <a:prstGeom prst="rect">
            <a:avLst/>
          </a:prstGeom>
        </p:spPr>
      </p:pic>
      <p:pic>
        <p:nvPicPr>
          <p:cNvPr id="38" name="Graphic 37" descr="Document with solid fill">
            <a:extLst>
              <a:ext uri="{FF2B5EF4-FFF2-40B4-BE49-F238E27FC236}">
                <a16:creationId xmlns:a16="http://schemas.microsoft.com/office/drawing/2014/main" id="{F42760D0-4E96-3469-BA86-7909EEA67D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16315" y="1649433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>
          <a:xfrm>
            <a:off x="4093392" y="974242"/>
            <a:ext cx="7798084" cy="51579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1000"/>
              </a:spcBef>
              <a:spcAft>
                <a:spcPts val="0"/>
              </a:spcAft>
              <a:buSzPts val="2800"/>
              <a:buFontTx/>
              <a:buChar char="-"/>
            </a:pPr>
            <a:r>
              <a:rPr lang="en-US" sz="2400" dirty="0"/>
              <a:t>Prominent reflection of latest scientific findings (</a:t>
            </a:r>
            <a:r>
              <a:rPr lang="en-US" sz="2400" i="1" dirty="0"/>
              <a:t>Synthesis report and Decision text</a:t>
            </a:r>
            <a:r>
              <a:rPr lang="en-US" sz="2400" dirty="0"/>
              <a:t>). 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2800"/>
              <a:buFontTx/>
              <a:buChar char="-"/>
            </a:pPr>
            <a:r>
              <a:rPr lang="en-US" sz="2400" dirty="0"/>
              <a:t>Engagement of the SO and scientific community (</a:t>
            </a:r>
            <a:r>
              <a:rPr lang="en-US" sz="2400" i="1" dirty="0"/>
              <a:t>TD and </a:t>
            </a:r>
            <a:r>
              <a:rPr lang="en-US" sz="2400" i="1" dirty="0" err="1"/>
              <a:t>CoO</a:t>
            </a:r>
            <a:r>
              <a:rPr lang="en-US" sz="2400" i="1" dirty="0"/>
              <a:t> phases</a:t>
            </a:r>
            <a:r>
              <a:rPr lang="en-US" sz="2400" dirty="0"/>
              <a:t>)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2800"/>
              <a:buFontTx/>
              <a:buChar char="-"/>
            </a:pPr>
            <a:r>
              <a:rPr lang="en-US" sz="2400" dirty="0"/>
              <a:t>Clear link with ongoing  political processes (TD identified priority areas across all thematic areas)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2800"/>
              <a:buFontTx/>
              <a:buChar char="-"/>
            </a:pPr>
            <a:r>
              <a:rPr lang="en-US" sz="2400" dirty="0"/>
              <a:t>Large data source base including synthesis reports (</a:t>
            </a:r>
            <a:r>
              <a:rPr lang="en-US" sz="2400" dirty="0">
                <a:hlinkClick r:id="rId3"/>
              </a:rPr>
              <a:t>https://gst1.org/</a:t>
            </a:r>
            <a:r>
              <a:rPr lang="en-US" sz="2400" dirty="0"/>
              <a:t> )</a:t>
            </a:r>
            <a:endParaRPr sz="2400" dirty="0"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76048" y="195142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Lessons from the first GST</a:t>
            </a:r>
            <a:endParaRPr b="1" dirty="0"/>
          </a:p>
        </p:txBody>
      </p:sp>
      <p:pic>
        <p:nvPicPr>
          <p:cNvPr id="4" name="Picture 3" descr="A blue and white flyer with text&#10;&#10;Description automatically generated">
            <a:extLst>
              <a:ext uri="{FF2B5EF4-FFF2-40B4-BE49-F238E27FC236}">
                <a16:creationId xmlns:a16="http://schemas.microsoft.com/office/drawing/2014/main" id="{9576F332-633A-172A-220C-AE311DC1E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92" y="1091953"/>
            <a:ext cx="3855200" cy="5448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3A3B47-F5C3-FE84-D43D-38E9D6AA1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959" y="5374342"/>
            <a:ext cx="4229690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5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>
          <a:xfrm>
            <a:off x="287677" y="1212352"/>
            <a:ext cx="11661168" cy="145893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How space-based data can support GST-2: </a:t>
            </a:r>
          </a:p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Providing a comprehensive, up-to date data source to inform: </a:t>
            </a:r>
          </a:p>
          <a:p>
            <a:pPr marL="565150" indent="-514350">
              <a:buFont typeface="+mj-lt"/>
              <a:buAutoNum type="arabicPeriod"/>
            </a:pPr>
            <a:endParaRPr lang="en-US" dirty="0"/>
          </a:p>
          <a:p>
            <a:pPr marL="565150" lvl="0" indent="-514350" algn="l" rtl="0">
              <a:spcBef>
                <a:spcPts val="1000"/>
              </a:spcBef>
              <a:spcAft>
                <a:spcPts val="0"/>
              </a:spcAft>
              <a:buSzPts val="2800"/>
              <a:buFont typeface="+mj-lt"/>
              <a:buAutoNum type="arabicPeriod"/>
            </a:pPr>
            <a:endParaRPr lang="en-US" dirty="0"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76047" y="195142"/>
            <a:ext cx="10211125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Opportunities in the GST-1 follow up and GST-2</a:t>
            </a:r>
            <a:endParaRPr sz="3200" b="1" dirty="0"/>
          </a:p>
        </p:txBody>
      </p:sp>
      <p:sp>
        <p:nvSpPr>
          <p:cNvPr id="4" name="Google Shape;72;p8">
            <a:extLst>
              <a:ext uri="{FF2B5EF4-FFF2-40B4-BE49-F238E27FC236}">
                <a16:creationId xmlns:a16="http://schemas.microsoft.com/office/drawing/2014/main" id="{483D8290-9EF8-9072-CB76-C58B4BB1E66C}"/>
              </a:ext>
            </a:extLst>
          </p:cNvPr>
          <p:cNvSpPr txBox="1">
            <a:spLocks/>
          </p:cNvSpPr>
          <p:nvPr/>
        </p:nvSpPr>
        <p:spPr>
          <a:xfrm>
            <a:off x="576740" y="2909391"/>
            <a:ext cx="3041476" cy="26386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0800" indent="0">
              <a:spcBef>
                <a:spcPts val="0"/>
              </a:spcBef>
              <a:buNone/>
            </a:pPr>
            <a:r>
              <a:rPr lang="en-US" sz="2400" b="1" dirty="0"/>
              <a:t>Tracking of GHG emissions </a:t>
            </a:r>
            <a:r>
              <a:rPr lang="en-US" sz="2400" dirty="0"/>
              <a:t>(consideration of temporal and spatial monitoring)</a:t>
            </a:r>
          </a:p>
          <a:p>
            <a:pPr marL="50800" indent="0">
              <a:spcBef>
                <a:spcPts val="0"/>
              </a:spcBef>
              <a:buFont typeface="Montserrat"/>
              <a:buNone/>
            </a:pPr>
            <a:endParaRPr lang="en-US" sz="2000" dirty="0"/>
          </a:p>
        </p:txBody>
      </p:sp>
      <p:sp>
        <p:nvSpPr>
          <p:cNvPr id="5" name="Google Shape;72;p8">
            <a:extLst>
              <a:ext uri="{FF2B5EF4-FFF2-40B4-BE49-F238E27FC236}">
                <a16:creationId xmlns:a16="http://schemas.microsoft.com/office/drawing/2014/main" id="{82CAA9B4-BD4D-B5E3-5350-0CE276F4A2E2}"/>
              </a:ext>
            </a:extLst>
          </p:cNvPr>
          <p:cNvSpPr txBox="1">
            <a:spLocks/>
          </p:cNvSpPr>
          <p:nvPr/>
        </p:nvSpPr>
        <p:spPr>
          <a:xfrm>
            <a:off x="3910704" y="2909392"/>
            <a:ext cx="3784640" cy="26386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Present observed </a:t>
            </a:r>
            <a:r>
              <a:rPr lang="en-US" b="1" dirty="0"/>
              <a:t>climate impacts </a:t>
            </a:r>
            <a:r>
              <a:rPr lang="en-US" dirty="0"/>
              <a:t>(including loss and damage, land-use change)</a:t>
            </a:r>
          </a:p>
        </p:txBody>
      </p:sp>
      <p:sp>
        <p:nvSpPr>
          <p:cNvPr id="6" name="Google Shape;72;p8">
            <a:extLst>
              <a:ext uri="{FF2B5EF4-FFF2-40B4-BE49-F238E27FC236}">
                <a16:creationId xmlns:a16="http://schemas.microsoft.com/office/drawing/2014/main" id="{D2814D63-429F-F53D-DA04-59184874D018}"/>
              </a:ext>
            </a:extLst>
          </p:cNvPr>
          <p:cNvSpPr txBox="1">
            <a:spLocks/>
          </p:cNvSpPr>
          <p:nvPr/>
        </p:nvSpPr>
        <p:spPr>
          <a:xfrm>
            <a:off x="7987832" y="2909391"/>
            <a:ext cx="3784640" cy="26386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08000" lvl="1" indent="0">
              <a:spcBef>
                <a:spcPts val="1000"/>
              </a:spcBef>
              <a:buSzPts val="2800"/>
              <a:buNone/>
            </a:pPr>
            <a:r>
              <a:rPr lang="en-US" dirty="0"/>
              <a:t>Determine the </a:t>
            </a:r>
            <a:r>
              <a:rPr lang="en-US" b="1" dirty="0"/>
              <a:t>effectiveness of climate  action</a:t>
            </a:r>
            <a:r>
              <a:rPr lang="en-US" dirty="0"/>
              <a:t>- utilizing existing baselines</a:t>
            </a:r>
          </a:p>
        </p:txBody>
      </p:sp>
    </p:spTree>
    <p:extLst>
      <p:ext uri="{BB962C8B-B14F-4D97-AF65-F5344CB8AC3E}">
        <p14:creationId xmlns:p14="http://schemas.microsoft.com/office/powerpoint/2010/main" val="13228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72;p8">
            <a:extLst>
              <a:ext uri="{FF2B5EF4-FFF2-40B4-BE49-F238E27FC236}">
                <a16:creationId xmlns:a16="http://schemas.microsoft.com/office/drawing/2014/main" id="{726C3D22-88E1-2953-3775-9BBFA721197B}"/>
              </a:ext>
            </a:extLst>
          </p:cNvPr>
          <p:cNvSpPr txBox="1">
            <a:spLocks/>
          </p:cNvSpPr>
          <p:nvPr/>
        </p:nvSpPr>
        <p:spPr>
          <a:xfrm>
            <a:off x="57079" y="1059039"/>
            <a:ext cx="7413038" cy="332802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0800" indent="0">
              <a:buNone/>
            </a:pPr>
            <a:endParaRPr lang="en-US" sz="2400" dirty="0"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76048" y="195142"/>
            <a:ext cx="10005642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Opportunities cont’d</a:t>
            </a:r>
            <a:endParaRPr sz="3600" b="1" dirty="0"/>
          </a:p>
        </p:txBody>
      </p:sp>
      <p:sp>
        <p:nvSpPr>
          <p:cNvPr id="8" name="Google Shape;72;p8">
            <a:extLst>
              <a:ext uri="{FF2B5EF4-FFF2-40B4-BE49-F238E27FC236}">
                <a16:creationId xmlns:a16="http://schemas.microsoft.com/office/drawing/2014/main" id="{688F5359-BFAA-D1BA-4C5F-200808512FF7}"/>
              </a:ext>
            </a:extLst>
          </p:cNvPr>
          <p:cNvSpPr txBox="1">
            <a:spLocks/>
          </p:cNvSpPr>
          <p:nvPr/>
        </p:nvSpPr>
        <p:spPr>
          <a:xfrm>
            <a:off x="176048" y="1224430"/>
            <a:ext cx="3111682" cy="23131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0800" indent="0">
              <a:buNone/>
            </a:pPr>
            <a:r>
              <a:rPr lang="en-US" dirty="0"/>
              <a:t>Positioned to </a:t>
            </a:r>
            <a:r>
              <a:rPr lang="en-US" b="1" dirty="0"/>
              <a:t>support global transparency </a:t>
            </a:r>
          </a:p>
        </p:txBody>
      </p:sp>
      <p:sp>
        <p:nvSpPr>
          <p:cNvPr id="9" name="Google Shape;72;p8">
            <a:extLst>
              <a:ext uri="{FF2B5EF4-FFF2-40B4-BE49-F238E27FC236}">
                <a16:creationId xmlns:a16="http://schemas.microsoft.com/office/drawing/2014/main" id="{87895A33-DE4A-3208-1CC8-9D327BB89B5B}"/>
              </a:ext>
            </a:extLst>
          </p:cNvPr>
          <p:cNvSpPr txBox="1">
            <a:spLocks/>
          </p:cNvSpPr>
          <p:nvPr/>
        </p:nvSpPr>
        <p:spPr>
          <a:xfrm>
            <a:off x="3623028" y="1192149"/>
            <a:ext cx="3111682" cy="23131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0800" indent="0">
              <a:buNone/>
            </a:pPr>
            <a:r>
              <a:rPr lang="en-US" dirty="0"/>
              <a:t>Facilitate </a:t>
            </a:r>
            <a:r>
              <a:rPr lang="en-US" b="1" dirty="0"/>
              <a:t>anticipatory action </a:t>
            </a:r>
          </a:p>
        </p:txBody>
      </p:sp>
      <p:sp>
        <p:nvSpPr>
          <p:cNvPr id="10" name="Google Shape;72;p8">
            <a:extLst>
              <a:ext uri="{FF2B5EF4-FFF2-40B4-BE49-F238E27FC236}">
                <a16:creationId xmlns:a16="http://schemas.microsoft.com/office/drawing/2014/main" id="{A49A5083-04AE-1DCD-58CB-9B067454E670}"/>
              </a:ext>
            </a:extLst>
          </p:cNvPr>
          <p:cNvSpPr txBox="1">
            <a:spLocks/>
          </p:cNvSpPr>
          <p:nvPr/>
        </p:nvSpPr>
        <p:spPr>
          <a:xfrm>
            <a:off x="9530268" y="1787703"/>
            <a:ext cx="2345357" cy="117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0800" indent="0">
              <a:buNone/>
            </a:pPr>
            <a:r>
              <a:rPr lang="en-US" sz="2000" dirty="0"/>
              <a:t>Understanding of data requirements</a:t>
            </a:r>
          </a:p>
        </p:txBody>
      </p:sp>
      <p:sp>
        <p:nvSpPr>
          <p:cNvPr id="13" name="Google Shape;72;p8">
            <a:extLst>
              <a:ext uri="{FF2B5EF4-FFF2-40B4-BE49-F238E27FC236}">
                <a16:creationId xmlns:a16="http://schemas.microsoft.com/office/drawing/2014/main" id="{97B806CC-4C7C-95BA-A07B-95CB1C83881B}"/>
              </a:ext>
            </a:extLst>
          </p:cNvPr>
          <p:cNvSpPr txBox="1">
            <a:spLocks/>
          </p:cNvSpPr>
          <p:nvPr/>
        </p:nvSpPr>
        <p:spPr>
          <a:xfrm>
            <a:off x="9524561" y="3010968"/>
            <a:ext cx="2345356" cy="8798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0800" indent="0">
              <a:buNone/>
            </a:pPr>
            <a:r>
              <a:rPr lang="en-US" sz="2000" dirty="0"/>
              <a:t>Effective coordination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8D937B-7C76-EC22-22B7-6AACF3E879C1}"/>
              </a:ext>
            </a:extLst>
          </p:cNvPr>
          <p:cNvGrpSpPr/>
          <p:nvPr/>
        </p:nvGrpSpPr>
        <p:grpSpPr>
          <a:xfrm>
            <a:off x="2632688" y="4995333"/>
            <a:ext cx="8618551" cy="641471"/>
            <a:chOff x="372483" y="5058099"/>
            <a:chExt cx="8618551" cy="64147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9D584D-7B54-D383-DF37-529FEFF1DE9B}"/>
                </a:ext>
              </a:extLst>
            </p:cNvPr>
            <p:cNvCxnSpPr>
              <a:cxnSpLocks/>
            </p:cNvCxnSpPr>
            <p:nvPr/>
          </p:nvCxnSpPr>
          <p:spPr>
            <a:xfrm>
              <a:off x="372483" y="5156359"/>
              <a:ext cx="8618551" cy="0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12F7EF2-61C4-F496-3524-96A9C434D262}"/>
                </a:ext>
              </a:extLst>
            </p:cNvPr>
            <p:cNvSpPr/>
            <p:nvPr/>
          </p:nvSpPr>
          <p:spPr>
            <a:xfrm>
              <a:off x="1149889" y="5058099"/>
              <a:ext cx="226031" cy="2157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744200-2118-C76F-C2BC-AC0BAFD489F8}"/>
                </a:ext>
              </a:extLst>
            </p:cNvPr>
            <p:cNvSpPr/>
            <p:nvPr/>
          </p:nvSpPr>
          <p:spPr>
            <a:xfrm>
              <a:off x="7505842" y="5058100"/>
              <a:ext cx="226031" cy="2157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A398D8-C609-E290-57CE-092D2557EA0B}"/>
                </a:ext>
              </a:extLst>
            </p:cNvPr>
            <p:cNvSpPr/>
            <p:nvPr/>
          </p:nvSpPr>
          <p:spPr>
            <a:xfrm>
              <a:off x="3596542" y="5058099"/>
              <a:ext cx="226031" cy="2157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F26F407-E2D5-4765-911C-9F491D6CD8E4}"/>
                </a:ext>
              </a:extLst>
            </p:cNvPr>
            <p:cNvSpPr/>
            <p:nvPr/>
          </p:nvSpPr>
          <p:spPr>
            <a:xfrm>
              <a:off x="5766536" y="5084142"/>
              <a:ext cx="226031" cy="2157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Google Shape;72;p8">
              <a:extLst>
                <a:ext uri="{FF2B5EF4-FFF2-40B4-BE49-F238E27FC236}">
                  <a16:creationId xmlns:a16="http://schemas.microsoft.com/office/drawing/2014/main" id="{CE91FFEB-45CB-D664-B70E-9341622C28CB}"/>
                </a:ext>
              </a:extLst>
            </p:cNvPr>
            <p:cNvSpPr txBox="1">
              <a:spLocks/>
            </p:cNvSpPr>
            <p:nvPr/>
          </p:nvSpPr>
          <p:spPr>
            <a:xfrm>
              <a:off x="2358297" y="5058099"/>
              <a:ext cx="2700891" cy="524617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06400" algn="l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Char char="❖"/>
                <a:defRPr sz="2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810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Char char="▪"/>
                <a:defRPr sz="2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556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ontserrat"/>
                <a:buChar char="o"/>
                <a:defRPr sz="2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429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Char char="•"/>
                <a:def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429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Char char="•"/>
                <a:def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556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ontserrat"/>
                <a:buChar char="•"/>
                <a:defRPr sz="2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556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ontserrat"/>
                <a:buChar char="•"/>
                <a:defRPr sz="2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556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ontserrat"/>
                <a:buChar char="•"/>
                <a:defRPr sz="2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556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ontserrat"/>
                <a:buChar char="•"/>
                <a:defRPr sz="2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50800" indent="0" algn="ctr">
                <a:buNone/>
              </a:pPr>
              <a:r>
                <a: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2026</a:t>
              </a:r>
            </a:p>
            <a:p>
              <a:pPr marL="50800" indent="0" algn="ctr">
                <a:buNone/>
              </a:pPr>
              <a:r>
                <a:rPr lang="en-US" sz="16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Information Collection (launched @ CMA 8)</a:t>
              </a:r>
            </a:p>
          </p:txBody>
        </p:sp>
        <p:sp>
          <p:nvSpPr>
            <p:cNvPr id="24" name="Google Shape;72;p8">
              <a:extLst>
                <a:ext uri="{FF2B5EF4-FFF2-40B4-BE49-F238E27FC236}">
                  <a16:creationId xmlns:a16="http://schemas.microsoft.com/office/drawing/2014/main" id="{6CA294D5-5C08-BC36-EF25-C872BA2AF76F}"/>
                </a:ext>
              </a:extLst>
            </p:cNvPr>
            <p:cNvSpPr txBox="1">
              <a:spLocks/>
            </p:cNvSpPr>
            <p:nvPr/>
          </p:nvSpPr>
          <p:spPr>
            <a:xfrm>
              <a:off x="7127388" y="5174953"/>
              <a:ext cx="1863646" cy="524617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06400" algn="l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Char char="❖"/>
                <a:defRPr sz="2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810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Char char="▪"/>
                <a:defRPr sz="2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556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ontserrat"/>
                <a:buChar char="o"/>
                <a:defRPr sz="2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429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Char char="•"/>
                <a:def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429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Char char="•"/>
                <a:def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556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ontserrat"/>
                <a:buChar char="•"/>
                <a:defRPr sz="2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556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ontserrat"/>
                <a:buChar char="•"/>
                <a:defRPr sz="2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556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ontserrat"/>
                <a:buChar char="•"/>
                <a:defRPr sz="2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556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ontserrat"/>
                <a:buChar char="•"/>
                <a:defRPr sz="2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50800" indent="0">
                <a:buNone/>
              </a:pPr>
              <a:r>
                <a: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2028</a:t>
              </a:r>
            </a:p>
            <a:p>
              <a:pPr marL="50800" indent="0">
                <a:buNone/>
              </a:pPr>
              <a:r>
                <a:rPr lang="en-US" sz="16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Political outcomes</a:t>
              </a:r>
            </a:p>
          </p:txBody>
        </p:sp>
        <p:sp>
          <p:nvSpPr>
            <p:cNvPr id="25" name="Google Shape;72;p8">
              <a:extLst>
                <a:ext uri="{FF2B5EF4-FFF2-40B4-BE49-F238E27FC236}">
                  <a16:creationId xmlns:a16="http://schemas.microsoft.com/office/drawing/2014/main" id="{F9E204D7-D226-BCC8-6F19-79543CF0D1F3}"/>
                </a:ext>
              </a:extLst>
            </p:cNvPr>
            <p:cNvSpPr txBox="1">
              <a:spLocks/>
            </p:cNvSpPr>
            <p:nvPr/>
          </p:nvSpPr>
          <p:spPr>
            <a:xfrm>
              <a:off x="4933681" y="5095091"/>
              <a:ext cx="2004480" cy="524617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06400" algn="l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Char char="❖"/>
                <a:defRPr sz="2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810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Char char="▪"/>
                <a:defRPr sz="2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556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ontserrat"/>
                <a:buChar char="o"/>
                <a:defRPr sz="2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429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Char char="•"/>
                <a:def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429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Char char="•"/>
                <a:def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556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ontserrat"/>
                <a:buChar char="•"/>
                <a:defRPr sz="2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556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ontserrat"/>
                <a:buChar char="•"/>
                <a:defRPr sz="2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556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ontserrat"/>
                <a:buChar char="•"/>
                <a:defRPr sz="2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5560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ontserrat"/>
                <a:buChar char="•"/>
                <a:defRPr sz="2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50800" indent="0" algn="ctr">
                <a:buNone/>
              </a:pPr>
              <a:r>
                <a: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2027</a:t>
              </a:r>
            </a:p>
            <a:p>
              <a:pPr marL="50800" indent="0" algn="ctr">
                <a:buNone/>
              </a:pPr>
              <a:r>
                <a:rPr lang="en-US" sz="16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Technical work</a:t>
              </a:r>
            </a:p>
          </p:txBody>
        </p:sp>
      </p:grpSp>
      <p:sp>
        <p:nvSpPr>
          <p:cNvPr id="26" name="Google Shape;72;p8">
            <a:extLst>
              <a:ext uri="{FF2B5EF4-FFF2-40B4-BE49-F238E27FC236}">
                <a16:creationId xmlns:a16="http://schemas.microsoft.com/office/drawing/2014/main" id="{7AB8A946-A8DD-5E0C-A5A0-FA842DBAAF73}"/>
              </a:ext>
            </a:extLst>
          </p:cNvPr>
          <p:cNvSpPr txBox="1">
            <a:spLocks/>
          </p:cNvSpPr>
          <p:nvPr/>
        </p:nvSpPr>
        <p:spPr>
          <a:xfrm>
            <a:off x="2686905" y="5091203"/>
            <a:ext cx="1728407" cy="524617"/>
          </a:xfrm>
          <a:prstGeom prst="rect">
            <a:avLst/>
          </a:prstGeom>
          <a:noFill/>
          <a:ln w="28575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0800" indent="0" algn="ctr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2025</a:t>
            </a:r>
          </a:p>
          <a:p>
            <a:pPr marL="50800" indent="0">
              <a:buNone/>
            </a:pP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Discussions on modalities</a:t>
            </a:r>
          </a:p>
        </p:txBody>
      </p:sp>
      <p:sp>
        <p:nvSpPr>
          <p:cNvPr id="28" name="Google Shape;72;p8">
            <a:extLst>
              <a:ext uri="{FF2B5EF4-FFF2-40B4-BE49-F238E27FC236}">
                <a16:creationId xmlns:a16="http://schemas.microsoft.com/office/drawing/2014/main" id="{77AFC59B-B6C4-5894-E4AD-04564C8B3EAD}"/>
              </a:ext>
            </a:extLst>
          </p:cNvPr>
          <p:cNvSpPr txBox="1">
            <a:spLocks/>
          </p:cNvSpPr>
          <p:nvPr/>
        </p:nvSpPr>
        <p:spPr>
          <a:xfrm>
            <a:off x="9481670" y="3989044"/>
            <a:ext cx="2388247" cy="10062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0800" indent="0">
              <a:buNone/>
            </a:pPr>
            <a:r>
              <a:rPr lang="en-US" sz="2000" dirty="0"/>
              <a:t>Thematic alignment</a:t>
            </a:r>
          </a:p>
        </p:txBody>
      </p:sp>
      <p:sp>
        <p:nvSpPr>
          <p:cNvPr id="2" name="Google Shape;72;p8">
            <a:extLst>
              <a:ext uri="{FF2B5EF4-FFF2-40B4-BE49-F238E27FC236}">
                <a16:creationId xmlns:a16="http://schemas.microsoft.com/office/drawing/2014/main" id="{5920D912-2AAA-3146-0107-F81AFC19CC6F}"/>
              </a:ext>
            </a:extLst>
          </p:cNvPr>
          <p:cNvSpPr txBox="1">
            <a:spLocks/>
          </p:cNvSpPr>
          <p:nvPr/>
        </p:nvSpPr>
        <p:spPr>
          <a:xfrm>
            <a:off x="9524560" y="1151507"/>
            <a:ext cx="2345357" cy="54691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0800" indent="0">
              <a:buNone/>
            </a:pPr>
            <a:r>
              <a:rPr lang="en-US" sz="2000" b="1" dirty="0"/>
              <a:t>Enablers</a:t>
            </a:r>
          </a:p>
        </p:txBody>
      </p:sp>
    </p:spTree>
    <p:extLst>
      <p:ext uri="{BB962C8B-B14F-4D97-AF65-F5344CB8AC3E}">
        <p14:creationId xmlns:p14="http://schemas.microsoft.com/office/powerpoint/2010/main" val="141289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5150" lvl="0" indent="-514350" algn="l" rtl="0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b="1" i="1" dirty="0"/>
              <a:t>Global data accessibility </a:t>
            </a:r>
            <a:r>
              <a:rPr lang="en-US" dirty="0"/>
              <a:t>(Which includes existing and planned data sharing frameworks, open sources </a:t>
            </a:r>
            <a:r>
              <a:rPr lang="en-US" dirty="0" err="1"/>
              <a:t>e.t.c</a:t>
            </a:r>
            <a:r>
              <a:rPr lang="en-US" dirty="0"/>
              <a:t>)</a:t>
            </a:r>
          </a:p>
          <a:p>
            <a:pPr marL="565150" lvl="0" indent="-514350" algn="l" rtl="0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b="1" i="1" dirty="0"/>
              <a:t>Cooperation and engagement of countries </a:t>
            </a:r>
            <a:r>
              <a:rPr lang="en-US" dirty="0"/>
              <a:t>(Ownership and transparency in the generation and use of data with Parties and other stakeholders, including with the global south)</a:t>
            </a:r>
          </a:p>
          <a:p>
            <a:pPr marL="565150" lvl="0" indent="-514350" algn="l" rtl="0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b="1" i="1" dirty="0"/>
              <a:t>Role of innovations- </a:t>
            </a:r>
            <a:r>
              <a:rPr lang="en-US" dirty="0"/>
              <a:t>(The role of big-data and technologies that enhance accuracy). </a:t>
            </a:r>
          </a:p>
          <a:p>
            <a:pPr marL="565150" lvl="0" indent="-514350" algn="l" rtl="0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endParaRPr dirty="0"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76048" y="195142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Other considerations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179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r>
              <a:rPr lang="en-US" b="1" i="1" dirty="0"/>
              <a:t>4. </a:t>
            </a:r>
            <a:r>
              <a:rPr lang="en-US" dirty="0"/>
              <a:t>Addressing </a:t>
            </a:r>
            <a:r>
              <a:rPr lang="en-US" b="1" i="1" dirty="0"/>
              <a:t>gaps in underrepresented regions </a:t>
            </a:r>
            <a:r>
              <a:rPr lang="en-US" dirty="0"/>
              <a:t>(Including complementarity with other forms of observations)</a:t>
            </a:r>
          </a:p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b="1" i="1" dirty="0"/>
              <a:t>5. Socio-economic considerations </a:t>
            </a:r>
            <a:r>
              <a:rPr lang="en-US" dirty="0"/>
              <a:t>(translation of scientific information and data to socio-economic contexts e.g. Nexus with sustainable development; and into policy actions)</a:t>
            </a:r>
            <a:endParaRPr lang="en-US" b="1" i="1" dirty="0"/>
          </a:p>
          <a:p>
            <a:pPr marL="565150" lvl="0" indent="-514350" algn="l" rtl="0">
              <a:spcBef>
                <a:spcPts val="1000"/>
              </a:spcBef>
              <a:spcAft>
                <a:spcPts val="0"/>
              </a:spcAft>
              <a:buSzPts val="2800"/>
              <a:buAutoNum type="arabicPeriod" startAt="6"/>
            </a:pPr>
            <a:r>
              <a:rPr lang="en-US" b="1" i="1" dirty="0"/>
              <a:t>Periodic review process- </a:t>
            </a:r>
            <a:r>
              <a:rPr lang="en-US" i="1" dirty="0"/>
              <a:t>Consideration of synergies with the review which</a:t>
            </a:r>
            <a:r>
              <a:rPr lang="en-US" b="1" i="1" dirty="0"/>
              <a:t> </a:t>
            </a:r>
            <a:r>
              <a:rPr lang="en-US" i="1" dirty="0"/>
              <a:t>assesses effectiveness of the long-term global temperature goal </a:t>
            </a:r>
            <a:endParaRPr dirty="0"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76048" y="195142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 considerations cont’d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0919252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3FB4640F4ECC4DB763D3A4E7453A9E" ma:contentTypeVersion="21" ma:contentTypeDescription="Create a new document." ma:contentTypeScope="" ma:versionID="a86f5e201f049c5633500ed575b0e031">
  <xsd:schema xmlns:xsd="http://www.w3.org/2001/XMLSchema" xmlns:xs="http://www.w3.org/2001/XMLSchema" xmlns:p="http://schemas.microsoft.com/office/2006/metadata/properties" xmlns:ns2="2969ad49-f2d3-4965-9499-b3fda74a3c4a" xmlns:ns3="3061fea5-5b4b-42f9-8a99-2865bbdc9505" xmlns:ns4="eb4559c4-8463-4985-927f-f0d558bff8f0" targetNamespace="http://schemas.microsoft.com/office/2006/metadata/properties" ma:root="true" ma:fieldsID="949bf5c0f29cf7b07135e8d74526b575" ns2:_="" ns3:_="" ns4:_="">
    <xsd:import namespace="2969ad49-f2d3-4965-9499-b3fda74a3c4a"/>
    <xsd:import namespace="3061fea5-5b4b-42f9-8a99-2865bbdc9505"/>
    <xsd:import namespace="eb4559c4-8463-4985-927f-f0d558bff8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Dat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9ad49-f2d3-4965-9499-b3fda74a3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ate" ma:index="25" nillable="true" ma:displayName="Date" ma:format="DateOnly" ma:internalName="Date">
      <xsd:simpleType>
        <xsd:restriction base="dms:DateTime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1fea5-5b4b-42f9-8a99-2865bbdc950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559c4-8463-4985-927f-f0d558bff8f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e168abf-6d29-4d41-94e3-56d55a7068f3}" ma:internalName="TaxCatchAll" ma:showField="CatchAllData" ma:web="3061fea5-5b4b-42f9-8a99-2865bbdc95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d8c265a-5436-43a7-80c1-713d2827ffde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4559c4-8463-4985-927f-f0d558bff8f0" xsi:nil="true"/>
    <lcf76f155ced4ddcb4097134ff3c332f xmlns="2969ad49-f2d3-4965-9499-b3fda74a3c4a">
      <Terms xmlns="http://schemas.microsoft.com/office/infopath/2007/PartnerControls"/>
    </lcf76f155ced4ddcb4097134ff3c332f>
    <Date xmlns="2969ad49-f2d3-4965-9499-b3fda74a3c4a" xsi:nil="true"/>
  </documentManagement>
</p:properties>
</file>

<file path=customXml/itemProps1.xml><?xml version="1.0" encoding="utf-8"?>
<ds:datastoreItem xmlns:ds="http://schemas.openxmlformats.org/officeDocument/2006/customXml" ds:itemID="{AF5FE31D-8611-4BC4-A912-A0FB632B3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69ad49-f2d3-4965-9499-b3fda74a3c4a"/>
    <ds:schemaRef ds:uri="3061fea5-5b4b-42f9-8a99-2865bbdc9505"/>
    <ds:schemaRef ds:uri="eb4559c4-8463-4985-927f-f0d558bff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A7D39A-D984-4C17-8C01-697E2468FBF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B6E2A5E-12D3-49F3-9CA1-91F8741A1E5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E739B22-BF30-44E6-A7C5-E18155E9105C}">
  <ds:schemaRefs>
    <ds:schemaRef ds:uri="http://schemas.microsoft.com/office/2006/metadata/properties"/>
    <ds:schemaRef ds:uri="http://purl.org/dc/terms/"/>
    <ds:schemaRef ds:uri="2969ad49-f2d3-4965-9499-b3fda74a3c4a"/>
    <ds:schemaRef ds:uri="http://schemas.microsoft.com/office/2006/documentManagement/types"/>
    <ds:schemaRef ds:uri="http://www.w3.org/XML/1998/namespace"/>
    <ds:schemaRef ds:uri="3061fea5-5b4b-42f9-8a99-2865bbdc9505"/>
    <ds:schemaRef ds:uri="http://schemas.microsoft.com/office/infopath/2007/PartnerControls"/>
    <ds:schemaRef ds:uri="eb4559c4-8463-4985-927f-f0d558bff8f0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433</Words>
  <Application>Microsoft Office PowerPoint</Application>
  <PresentationFormat>Widescreen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Barlow Medium</vt:lpstr>
      <vt:lpstr>Lobster</vt:lpstr>
      <vt:lpstr>Average</vt:lpstr>
      <vt:lpstr>Montserrat</vt:lpstr>
      <vt:lpstr>Barlow</vt:lpstr>
      <vt:lpstr>Montserrat SemiBold</vt:lpstr>
      <vt:lpstr>Barlow SemiBold</vt:lpstr>
      <vt:lpstr>Montserrat Medium</vt:lpstr>
      <vt:lpstr>ceos</vt:lpstr>
      <vt:lpstr>WGClimate-22 &amp; GHG-TT-4 Systematic Observations: Space-based data and the global stocktake</vt:lpstr>
      <vt:lpstr>Systematic Observations in the UNFCCC Process</vt:lpstr>
      <vt:lpstr>Lessons from the first GST</vt:lpstr>
      <vt:lpstr>Opportunities in the GST-1 follow up and GST-2</vt:lpstr>
      <vt:lpstr>Opportunities cont’d</vt:lpstr>
      <vt:lpstr>Other considerations</vt:lpstr>
      <vt:lpstr>Key considerations cont’d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WGClimate-22 &amp; GHG-TT-4 Systematic Observation, Space-based data, and the global stocktake</dc:title>
  <dc:creator>Heather Maseko</dc:creator>
  <cp:lastModifiedBy>Heather Maseko</cp:lastModifiedBy>
  <cp:revision>3</cp:revision>
  <dcterms:modified xsi:type="dcterms:W3CDTF">2025-02-12T08:55:48Z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0x010100F83FB4640F4ECC4DB763D3A4E7453A9E</vt:lpwstr>
  </property>
  <property fmtid="{D5CDD505-2E9C-101B-9397-08002B2CF9AE}" pid="3" name="MediaServiceImageTags">
    <vt:lpwstr/>
  </property>
</Properties>
</file>