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57" r:id="rId2"/>
    <p:sldId id="471" r:id="rId3"/>
    <p:sldId id="473" r:id="rId4"/>
    <p:sldId id="475" r:id="rId5"/>
    <p:sldId id="474" r:id="rId6"/>
    <p:sldId id="481" r:id="rId7"/>
    <p:sldId id="476" r:id="rId8"/>
    <p:sldId id="482" r:id="rId9"/>
    <p:sldId id="477" r:id="rId10"/>
    <p:sldId id="483" r:id="rId11"/>
    <p:sldId id="484" r:id="rId12"/>
    <p:sldId id="485" r:id="rId13"/>
    <p:sldId id="478" r:id="rId14"/>
    <p:sldId id="486" r:id="rId15"/>
    <p:sldId id="487" r:id="rId16"/>
    <p:sldId id="488" r:id="rId17"/>
    <p:sldId id="479" r:id="rId18"/>
    <p:sldId id="490" r:id="rId19"/>
    <p:sldId id="489" r:id="rId20"/>
    <p:sldId id="493" r:id="rId21"/>
    <p:sldId id="480" r:id="rId22"/>
    <p:sldId id="472" r:id="rId23"/>
    <p:sldId id="492" r:id="rId24"/>
    <p:sldId id="470" r:id="rId25"/>
    <p:sldId id="313" r:id="rId2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g Wang" initials="WN"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3333CC"/>
    <a:srgbClr val="000000"/>
    <a:srgbClr val="FFFFFF"/>
    <a:srgbClr val="FFFF99"/>
    <a:srgbClr val="FFFFCC"/>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9" autoAdjust="0"/>
    <p:restoredTop sz="88686" autoAdjust="0"/>
  </p:normalViewPr>
  <p:slideViewPr>
    <p:cSldViewPr snapToGrid="0">
      <p:cViewPr varScale="1">
        <p:scale>
          <a:sx n="87" d="100"/>
          <a:sy n="87" d="100"/>
        </p:scale>
        <p:origin x="-534" y="-78"/>
      </p:cViewPr>
      <p:guideLst>
        <p:guide orient="horz" pos="2160"/>
        <p:guide pos="2880"/>
      </p:guideLst>
    </p:cSldViewPr>
  </p:slideViewPr>
  <p:outlineViewPr>
    <p:cViewPr>
      <p:scale>
        <a:sx n="33" d="100"/>
        <a:sy n="33" d="100"/>
      </p:scale>
      <p:origin x="0" y="10464"/>
    </p:cViewPr>
  </p:outlineViewPr>
  <p:notesTextViewPr>
    <p:cViewPr>
      <p:scale>
        <a:sx n="50" d="100"/>
        <a:sy n="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3BF1F1-9BFB-42B2-8B2E-883163335B23}" type="doc">
      <dgm:prSet loTypeId="urn:microsoft.com/office/officeart/2005/8/layout/list1" loCatId="list" qsTypeId="urn:microsoft.com/office/officeart/2005/8/quickstyle/3d3" qsCatId="3D" csTypeId="urn:microsoft.com/office/officeart/2005/8/colors/accent1_2" csCatId="accent1" phldr="1"/>
      <dgm:spPr/>
      <dgm:t>
        <a:bodyPr/>
        <a:lstStyle/>
        <a:p>
          <a:endParaRPr lang="zh-CN" altLang="en-US"/>
        </a:p>
      </dgm:t>
    </dgm:pt>
    <dgm:pt modelId="{546C44A7-3762-4080-BA0E-84E632D44391}">
      <dgm:prSet phldrT="[文本]" custT="1"/>
      <dgm:spPr>
        <a:xfrm>
          <a:off x="406845" y="80636"/>
          <a:ext cx="7632017" cy="64944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altLang="zh-CN" sz="2400" b="1" dirty="0" smtClean="0">
              <a:solidFill>
                <a:srgbClr val="FFFFFF"/>
              </a:solidFill>
              <a:latin typeface="Times New Roman"/>
              <a:ea typeface="微软雅黑" pitchFamily="34" charset="-122"/>
              <a:cs typeface="+mn-cs"/>
            </a:rPr>
            <a:t>8:02 The earthquake happened </a:t>
          </a:r>
          <a:endParaRPr lang="zh-CN" altLang="en-US" sz="2400" b="1" dirty="0">
            <a:solidFill>
              <a:srgbClr val="FFFFFF"/>
            </a:solidFill>
            <a:latin typeface="Times New Roman"/>
            <a:ea typeface="微软雅黑" pitchFamily="34" charset="-122"/>
            <a:cs typeface="+mn-cs"/>
          </a:endParaRPr>
        </a:p>
      </dgm:t>
    </dgm:pt>
    <dgm:pt modelId="{B03B70ED-BD86-4758-AA08-72C22CF239A9}" type="parTrans" cxnId="{23AD8F22-1F17-47BD-8952-23E5123CD34A}">
      <dgm:prSet/>
      <dgm:spPr/>
      <dgm:t>
        <a:bodyPr/>
        <a:lstStyle/>
        <a:p>
          <a:endParaRPr lang="zh-CN" altLang="en-US" sz="2800" b="1">
            <a:latin typeface="+mn-lt"/>
          </a:endParaRPr>
        </a:p>
      </dgm:t>
    </dgm:pt>
    <dgm:pt modelId="{3ECE3437-ED54-44DF-8F08-EB452F6859E1}" type="sibTrans" cxnId="{23AD8F22-1F17-47BD-8952-23E5123CD34A}">
      <dgm:prSet/>
      <dgm:spPr/>
      <dgm:t>
        <a:bodyPr/>
        <a:lstStyle/>
        <a:p>
          <a:endParaRPr lang="zh-CN" altLang="en-US" sz="2800" b="1">
            <a:latin typeface="+mn-lt"/>
          </a:endParaRPr>
        </a:p>
      </dgm:t>
    </dgm:pt>
    <dgm:pt modelId="{E80E0D95-7D33-4594-81F9-448CF1F5E621}">
      <dgm:prSet phldrT="[文本]" custT="1"/>
      <dgm:spPr>
        <a:xfrm>
          <a:off x="406845" y="1078556"/>
          <a:ext cx="7632017" cy="873951"/>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nSpc>
              <a:spcPct val="100000"/>
            </a:lnSpc>
            <a:spcAft>
              <a:spcPts val="0"/>
            </a:spcAft>
          </a:pPr>
          <a:r>
            <a:rPr lang="en-US" altLang="zh-CN" sz="2400" b="1" dirty="0" smtClean="0">
              <a:solidFill>
                <a:srgbClr val="FFFFFF"/>
              </a:solidFill>
              <a:latin typeface="Times New Roman"/>
              <a:ea typeface="微软雅黑" pitchFamily="34" charset="-122"/>
              <a:cs typeface="+mn-cs"/>
            </a:rPr>
            <a:t>8:30 Start the emergency coordination and sharing service mechanism</a:t>
          </a:r>
          <a:endParaRPr lang="zh-CN" altLang="en-US" sz="2400" b="1" dirty="0" smtClean="0">
            <a:solidFill>
              <a:srgbClr val="FFFFFF"/>
            </a:solidFill>
            <a:latin typeface="Times New Roman"/>
            <a:ea typeface="微软雅黑" pitchFamily="34" charset="-122"/>
            <a:cs typeface="+mn-cs"/>
          </a:endParaRPr>
        </a:p>
      </dgm:t>
    </dgm:pt>
    <dgm:pt modelId="{9321AA11-87B5-4E4C-943C-67574E33F731}" type="parTrans" cxnId="{3B958A05-3130-4A1E-9534-91DD3F56C7FF}">
      <dgm:prSet/>
      <dgm:spPr/>
      <dgm:t>
        <a:bodyPr/>
        <a:lstStyle/>
        <a:p>
          <a:endParaRPr lang="zh-CN" altLang="en-US" sz="2800" b="1">
            <a:latin typeface="+mn-lt"/>
          </a:endParaRPr>
        </a:p>
      </dgm:t>
    </dgm:pt>
    <dgm:pt modelId="{EDF82274-4938-472A-8D49-6B2AAA86DF19}" type="sibTrans" cxnId="{3B958A05-3130-4A1E-9534-91DD3F56C7FF}">
      <dgm:prSet/>
      <dgm:spPr/>
      <dgm:t>
        <a:bodyPr/>
        <a:lstStyle/>
        <a:p>
          <a:endParaRPr lang="zh-CN" altLang="en-US" sz="2800" b="1">
            <a:latin typeface="+mn-lt"/>
          </a:endParaRPr>
        </a:p>
      </dgm:t>
    </dgm:pt>
    <dgm:pt modelId="{1CD9D810-F433-4C07-AFEA-FC7C318EC549}">
      <dgm:prSet phldrT="[文本]" custT="1"/>
      <dgm:spPr>
        <a:xfrm>
          <a:off x="406845" y="2300987"/>
          <a:ext cx="7632017" cy="64944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altLang="zh-CN" sz="2400" b="1" dirty="0" smtClean="0">
              <a:solidFill>
                <a:srgbClr val="FFFFFF"/>
              </a:solidFill>
              <a:latin typeface="Times New Roman"/>
              <a:ea typeface="微软雅黑" pitchFamily="34" charset="-122"/>
              <a:cs typeface="+mn-cs"/>
            </a:rPr>
            <a:t>9:00 </a:t>
          </a:r>
          <a:r>
            <a:rPr lang="en-US" altLang="zh-CN" sz="2400" b="1" dirty="0" err="1" smtClean="0">
              <a:solidFill>
                <a:srgbClr val="FFFFFF"/>
              </a:solidFill>
              <a:latin typeface="Times New Roman"/>
              <a:ea typeface="微软雅黑" pitchFamily="34" charset="-122"/>
              <a:cs typeface="+mn-cs"/>
            </a:rPr>
            <a:t>ArcSer</a:t>
          </a:r>
          <a:r>
            <a:rPr lang="en-US" altLang="zh-CN" sz="2400" b="1" dirty="0" smtClean="0">
              <a:solidFill>
                <a:srgbClr val="FFFFFF"/>
              </a:solidFill>
              <a:latin typeface="Times New Roman"/>
              <a:ea typeface="微软雅黑" pitchFamily="34" charset="-122"/>
              <a:cs typeface="+mn-cs"/>
            </a:rPr>
            <a:t> startup</a:t>
          </a:r>
          <a:endParaRPr lang="zh-CN" altLang="en-US" sz="2400" b="1" dirty="0" smtClean="0">
            <a:solidFill>
              <a:srgbClr val="FFFFFF"/>
            </a:solidFill>
            <a:latin typeface="Times New Roman"/>
            <a:ea typeface="微软雅黑" pitchFamily="34" charset="-122"/>
            <a:cs typeface="+mn-cs"/>
          </a:endParaRPr>
        </a:p>
      </dgm:t>
    </dgm:pt>
    <dgm:pt modelId="{A8EEAEDE-E691-4E79-B2C1-BD5B5F87B348}" type="parTrans" cxnId="{7A290B20-1692-460D-9D1D-2B68735A49FD}">
      <dgm:prSet/>
      <dgm:spPr/>
      <dgm:t>
        <a:bodyPr/>
        <a:lstStyle/>
        <a:p>
          <a:endParaRPr lang="zh-CN" altLang="en-US" sz="2800" b="1">
            <a:latin typeface="+mn-lt"/>
          </a:endParaRPr>
        </a:p>
      </dgm:t>
    </dgm:pt>
    <dgm:pt modelId="{59AB347A-2F4B-4741-8398-12A61F8AB608}" type="sibTrans" cxnId="{7A290B20-1692-460D-9D1D-2B68735A49FD}">
      <dgm:prSet/>
      <dgm:spPr/>
      <dgm:t>
        <a:bodyPr/>
        <a:lstStyle/>
        <a:p>
          <a:endParaRPr lang="zh-CN" altLang="en-US" sz="2800" b="1">
            <a:latin typeface="+mn-lt"/>
          </a:endParaRPr>
        </a:p>
      </dgm:t>
    </dgm:pt>
    <dgm:pt modelId="{E4B06A88-A074-4984-B07E-81BC1755494D}">
      <dgm:prSet phldrT="[文本]" custT="1"/>
      <dgm:spPr>
        <a:xfrm>
          <a:off x="406845" y="3298907"/>
          <a:ext cx="7632017" cy="64944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altLang="zh-CN" sz="2400" b="1" dirty="0" smtClean="0">
              <a:solidFill>
                <a:srgbClr val="FFFFFF"/>
              </a:solidFill>
              <a:latin typeface="Times New Roman"/>
              <a:ea typeface="微软雅黑" pitchFamily="34" charset="-122"/>
              <a:cs typeface="+mn-cs"/>
            </a:rPr>
            <a:t>9:10 Send a notification to the </a:t>
          </a:r>
          <a:r>
            <a:rPr lang="en-US" altLang="zh-CN" sz="2400" b="1" dirty="0" smtClean="0">
              <a:solidFill>
                <a:srgbClr val="FFFFFF"/>
              </a:solidFill>
              <a:latin typeface="Times New Roman"/>
              <a:ea typeface="微软雅黑"/>
              <a:cs typeface="+mn-cs"/>
            </a:rPr>
            <a:t>Integrated Space Remote Sensing Data  Acquisition System</a:t>
          </a:r>
          <a:endParaRPr lang="zh-CN" altLang="en-US" sz="2400" b="1" dirty="0" smtClean="0">
            <a:solidFill>
              <a:srgbClr val="FFFFFF"/>
            </a:solidFill>
            <a:latin typeface="Times New Roman"/>
            <a:ea typeface="微软雅黑" pitchFamily="34" charset="-122"/>
            <a:cs typeface="+mn-cs"/>
          </a:endParaRPr>
        </a:p>
      </dgm:t>
    </dgm:pt>
    <dgm:pt modelId="{4497857E-3773-4858-BCB1-3A3B38E51BD2}" type="parTrans" cxnId="{2D14DA9C-D412-4DE6-9918-E9D7230FAD36}">
      <dgm:prSet/>
      <dgm:spPr/>
      <dgm:t>
        <a:bodyPr/>
        <a:lstStyle/>
        <a:p>
          <a:endParaRPr lang="zh-CN" altLang="en-US" sz="2800" b="1">
            <a:latin typeface="+mn-lt"/>
          </a:endParaRPr>
        </a:p>
      </dgm:t>
    </dgm:pt>
    <dgm:pt modelId="{2B69E49F-F98C-4291-829E-CC07F7270F4F}" type="sibTrans" cxnId="{2D14DA9C-D412-4DE6-9918-E9D7230FAD36}">
      <dgm:prSet/>
      <dgm:spPr/>
      <dgm:t>
        <a:bodyPr/>
        <a:lstStyle/>
        <a:p>
          <a:endParaRPr lang="zh-CN" altLang="en-US" sz="2800" b="1">
            <a:latin typeface="+mn-lt"/>
          </a:endParaRPr>
        </a:p>
      </dgm:t>
    </dgm:pt>
    <dgm:pt modelId="{5249AC16-AEE3-4E35-864F-3EEB8C20770D}">
      <dgm:prSet phldrT="[文本]" custT="1"/>
      <dgm:spPr>
        <a:xfrm>
          <a:off x="406845" y="4296827"/>
          <a:ext cx="7632017" cy="64944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altLang="zh-CN" sz="2400" b="1" dirty="0" smtClean="0">
              <a:solidFill>
                <a:srgbClr val="FFFFFF"/>
              </a:solidFill>
              <a:latin typeface="Times New Roman"/>
              <a:ea typeface="微软雅黑" pitchFamily="34" charset="-122"/>
              <a:cs typeface="+mn-cs"/>
            </a:rPr>
            <a:t>11:00 </a:t>
          </a:r>
          <a:r>
            <a:rPr lang="en-US" altLang="zh-CN" sz="2400" b="1" dirty="0" smtClean="0">
              <a:solidFill>
                <a:srgbClr val="FFFFFF"/>
              </a:solidFill>
              <a:latin typeface="Times New Roman"/>
              <a:ea typeface="微软雅黑"/>
              <a:cs typeface="+mn-cs"/>
            </a:rPr>
            <a:t>Spatial Data Sharing Service Center opened</a:t>
          </a:r>
          <a:endParaRPr lang="zh-CN" altLang="en-US" sz="2400" b="1" dirty="0" smtClean="0">
            <a:solidFill>
              <a:srgbClr val="FFFFFF"/>
            </a:solidFill>
            <a:latin typeface="Times New Roman"/>
            <a:ea typeface="微软雅黑" pitchFamily="34" charset="-122"/>
            <a:cs typeface="+mn-cs"/>
          </a:endParaRPr>
        </a:p>
      </dgm:t>
    </dgm:pt>
    <dgm:pt modelId="{FF8E55D8-4C69-4B40-946D-C34178A1D64F}" type="parTrans" cxnId="{D4C1547A-5C32-41B0-A3FB-A1286F308CE8}">
      <dgm:prSet/>
      <dgm:spPr/>
      <dgm:t>
        <a:bodyPr/>
        <a:lstStyle/>
        <a:p>
          <a:endParaRPr lang="zh-CN" altLang="en-US" sz="2800" b="1">
            <a:latin typeface="+mn-lt"/>
          </a:endParaRPr>
        </a:p>
      </dgm:t>
    </dgm:pt>
    <dgm:pt modelId="{67B2410E-673B-4ED1-AE62-03A884EF4787}" type="sibTrans" cxnId="{D4C1547A-5C32-41B0-A3FB-A1286F308CE8}">
      <dgm:prSet/>
      <dgm:spPr/>
      <dgm:t>
        <a:bodyPr/>
        <a:lstStyle/>
        <a:p>
          <a:endParaRPr lang="zh-CN" altLang="en-US" sz="2800" b="1">
            <a:latin typeface="+mn-lt"/>
          </a:endParaRPr>
        </a:p>
      </dgm:t>
    </dgm:pt>
    <dgm:pt modelId="{05457A6B-5FA7-4A90-A486-DA4805BC25EE}" type="pres">
      <dgm:prSet presAssocID="{BB3BF1F1-9BFB-42B2-8B2E-883163335B23}" presName="linear" presStyleCnt="0">
        <dgm:presLayoutVars>
          <dgm:dir/>
          <dgm:animLvl val="lvl"/>
          <dgm:resizeHandles val="exact"/>
        </dgm:presLayoutVars>
      </dgm:prSet>
      <dgm:spPr/>
      <dgm:t>
        <a:bodyPr/>
        <a:lstStyle/>
        <a:p>
          <a:endParaRPr lang="zh-CN" altLang="en-US"/>
        </a:p>
      </dgm:t>
    </dgm:pt>
    <dgm:pt modelId="{0C5DC485-CB3C-4529-A1F0-E9A9F11B2FF7}" type="pres">
      <dgm:prSet presAssocID="{546C44A7-3762-4080-BA0E-84E632D44391}" presName="parentLin" presStyleCnt="0"/>
      <dgm:spPr/>
    </dgm:pt>
    <dgm:pt modelId="{13AEF48A-9B39-4E62-B420-EFD4416439B0}" type="pres">
      <dgm:prSet presAssocID="{546C44A7-3762-4080-BA0E-84E632D44391}" presName="parentLeftMargin" presStyleLbl="node1" presStyleIdx="0" presStyleCnt="5"/>
      <dgm:spPr/>
      <dgm:t>
        <a:bodyPr/>
        <a:lstStyle/>
        <a:p>
          <a:endParaRPr lang="zh-CN" altLang="en-US"/>
        </a:p>
      </dgm:t>
    </dgm:pt>
    <dgm:pt modelId="{D78037C7-44F7-49B4-9D53-893E507C234E}" type="pres">
      <dgm:prSet presAssocID="{546C44A7-3762-4080-BA0E-84E632D44391}" presName="parentText" presStyleLbl="node1" presStyleIdx="0" presStyleCnt="5" custScaleX="133993" custLinFactNeighborY="-2235">
        <dgm:presLayoutVars>
          <dgm:chMax val="0"/>
          <dgm:bulletEnabled val="1"/>
        </dgm:presLayoutVars>
      </dgm:prSet>
      <dgm:spPr/>
      <dgm:t>
        <a:bodyPr/>
        <a:lstStyle/>
        <a:p>
          <a:endParaRPr lang="zh-CN" altLang="en-US"/>
        </a:p>
      </dgm:t>
    </dgm:pt>
    <dgm:pt modelId="{7264C147-4959-49F5-865C-1E7C29ED3207}" type="pres">
      <dgm:prSet presAssocID="{546C44A7-3762-4080-BA0E-84E632D44391}" presName="negativeSpace" presStyleCnt="0"/>
      <dgm:spPr/>
    </dgm:pt>
    <dgm:pt modelId="{56BF7BA0-1FE5-4FE8-BDFA-C3B19B7411AE}" type="pres">
      <dgm:prSet presAssocID="{546C44A7-3762-4080-BA0E-84E632D44391}" presName="childText" presStyleLbl="conFgAcc1" presStyleIdx="0" presStyleCnt="5">
        <dgm:presLayoutVars>
          <dgm:bulletEnabled val="1"/>
        </dgm:presLayoutVars>
      </dgm:prSet>
      <dgm:spPr>
        <a:xfrm>
          <a:off x="0" y="405356"/>
          <a:ext cx="8136904" cy="5544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endParaRPr lang="zh-CN" altLang="en-US"/>
        </a:p>
      </dgm:t>
    </dgm:pt>
    <dgm:pt modelId="{F4A97333-C539-44B0-98C9-6499EB4CBD54}" type="pres">
      <dgm:prSet presAssocID="{3ECE3437-ED54-44DF-8F08-EB452F6859E1}" presName="spaceBetweenRectangles" presStyleCnt="0"/>
      <dgm:spPr/>
    </dgm:pt>
    <dgm:pt modelId="{B007EBD3-45DE-4100-BEB8-6CA65D7EC7F0}" type="pres">
      <dgm:prSet presAssocID="{E80E0D95-7D33-4594-81F9-448CF1F5E621}" presName="parentLin" presStyleCnt="0"/>
      <dgm:spPr/>
    </dgm:pt>
    <dgm:pt modelId="{D6F56A8F-A0A4-4F9C-976A-9210ABB117EA}" type="pres">
      <dgm:prSet presAssocID="{E80E0D95-7D33-4594-81F9-448CF1F5E621}" presName="parentLeftMargin" presStyleLbl="node1" presStyleIdx="0" presStyleCnt="5"/>
      <dgm:spPr/>
      <dgm:t>
        <a:bodyPr/>
        <a:lstStyle/>
        <a:p>
          <a:endParaRPr lang="zh-CN" altLang="en-US"/>
        </a:p>
      </dgm:t>
    </dgm:pt>
    <dgm:pt modelId="{AF2E76B8-1CC5-4BC5-AAB8-E978B97C0C86}" type="pres">
      <dgm:prSet presAssocID="{E80E0D95-7D33-4594-81F9-448CF1F5E621}" presName="parentText" presStyleLbl="node1" presStyleIdx="1" presStyleCnt="5" custScaleX="133993" custScaleY="134570" custLinFactNeighborY="-2235">
        <dgm:presLayoutVars>
          <dgm:chMax val="0"/>
          <dgm:bulletEnabled val="1"/>
        </dgm:presLayoutVars>
      </dgm:prSet>
      <dgm:spPr/>
      <dgm:t>
        <a:bodyPr/>
        <a:lstStyle/>
        <a:p>
          <a:endParaRPr lang="zh-CN" altLang="en-US"/>
        </a:p>
      </dgm:t>
    </dgm:pt>
    <dgm:pt modelId="{ED56BCA4-7B11-443F-B64E-E6B515626F95}" type="pres">
      <dgm:prSet presAssocID="{E80E0D95-7D33-4594-81F9-448CF1F5E621}" presName="negativeSpace" presStyleCnt="0"/>
      <dgm:spPr/>
    </dgm:pt>
    <dgm:pt modelId="{0AF3690B-FD9F-407B-AF02-CF326A29A747}" type="pres">
      <dgm:prSet presAssocID="{E80E0D95-7D33-4594-81F9-448CF1F5E621}" presName="childText" presStyleLbl="conFgAcc1" presStyleIdx="1" presStyleCnt="5">
        <dgm:presLayoutVars>
          <dgm:bulletEnabled val="1"/>
        </dgm:presLayoutVars>
      </dgm:prSet>
      <dgm:spPr>
        <a:xfrm>
          <a:off x="0" y="1627787"/>
          <a:ext cx="8136904" cy="5544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endParaRPr lang="zh-CN" altLang="en-US"/>
        </a:p>
      </dgm:t>
    </dgm:pt>
    <dgm:pt modelId="{0C658693-B8C7-4768-8D9C-BBE87FE76D5B}" type="pres">
      <dgm:prSet presAssocID="{EDF82274-4938-472A-8D49-6B2AAA86DF19}" presName="spaceBetweenRectangles" presStyleCnt="0"/>
      <dgm:spPr/>
    </dgm:pt>
    <dgm:pt modelId="{7F2273D6-1DD1-419B-B337-D10D19FB5E6B}" type="pres">
      <dgm:prSet presAssocID="{1CD9D810-F433-4C07-AFEA-FC7C318EC549}" presName="parentLin" presStyleCnt="0"/>
      <dgm:spPr/>
    </dgm:pt>
    <dgm:pt modelId="{A2A4BF9E-1AD4-46FD-9D50-DED1E4487FD5}" type="pres">
      <dgm:prSet presAssocID="{1CD9D810-F433-4C07-AFEA-FC7C318EC549}" presName="parentLeftMargin" presStyleLbl="node1" presStyleIdx="1" presStyleCnt="5"/>
      <dgm:spPr/>
      <dgm:t>
        <a:bodyPr/>
        <a:lstStyle/>
        <a:p>
          <a:endParaRPr lang="zh-CN" altLang="en-US"/>
        </a:p>
      </dgm:t>
    </dgm:pt>
    <dgm:pt modelId="{AF62BDF1-8D0C-4230-8F0C-800B92E4435A}" type="pres">
      <dgm:prSet presAssocID="{1CD9D810-F433-4C07-AFEA-FC7C318EC549}" presName="parentText" presStyleLbl="node1" presStyleIdx="2" presStyleCnt="5" custScaleX="133993" custLinFactNeighborY="-2235">
        <dgm:presLayoutVars>
          <dgm:chMax val="0"/>
          <dgm:bulletEnabled val="1"/>
        </dgm:presLayoutVars>
      </dgm:prSet>
      <dgm:spPr/>
      <dgm:t>
        <a:bodyPr/>
        <a:lstStyle/>
        <a:p>
          <a:endParaRPr lang="zh-CN" altLang="en-US"/>
        </a:p>
      </dgm:t>
    </dgm:pt>
    <dgm:pt modelId="{66C14115-BFF3-4C54-B80F-E2E0F50AD474}" type="pres">
      <dgm:prSet presAssocID="{1CD9D810-F433-4C07-AFEA-FC7C318EC549}" presName="negativeSpace" presStyleCnt="0"/>
      <dgm:spPr/>
    </dgm:pt>
    <dgm:pt modelId="{121599A3-28FF-44A4-A219-23C77FE4AA69}" type="pres">
      <dgm:prSet presAssocID="{1CD9D810-F433-4C07-AFEA-FC7C318EC549}" presName="childText" presStyleLbl="conFgAcc1" presStyleIdx="2" presStyleCnt="5">
        <dgm:presLayoutVars>
          <dgm:bulletEnabled val="1"/>
        </dgm:presLayoutVars>
      </dgm:prSet>
      <dgm:spPr>
        <a:xfrm>
          <a:off x="0" y="2625707"/>
          <a:ext cx="8136904" cy="5544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endParaRPr lang="zh-CN" altLang="en-US"/>
        </a:p>
      </dgm:t>
    </dgm:pt>
    <dgm:pt modelId="{8B152297-1D46-4105-A2A1-2749504C7201}" type="pres">
      <dgm:prSet presAssocID="{59AB347A-2F4B-4741-8398-12A61F8AB608}" presName="spaceBetweenRectangles" presStyleCnt="0"/>
      <dgm:spPr/>
    </dgm:pt>
    <dgm:pt modelId="{B9DBDA6A-33F3-41F9-A9B4-20E9AC7C3CD6}" type="pres">
      <dgm:prSet presAssocID="{E4B06A88-A074-4984-B07E-81BC1755494D}" presName="parentLin" presStyleCnt="0"/>
      <dgm:spPr/>
    </dgm:pt>
    <dgm:pt modelId="{7625099B-45F0-4703-8E3B-985F494E5B68}" type="pres">
      <dgm:prSet presAssocID="{E4B06A88-A074-4984-B07E-81BC1755494D}" presName="parentLeftMargin" presStyleLbl="node1" presStyleIdx="2" presStyleCnt="5"/>
      <dgm:spPr/>
      <dgm:t>
        <a:bodyPr/>
        <a:lstStyle/>
        <a:p>
          <a:endParaRPr lang="zh-CN" altLang="en-US"/>
        </a:p>
      </dgm:t>
    </dgm:pt>
    <dgm:pt modelId="{438D3A5D-CB33-40A7-B33C-D48C74CE960E}" type="pres">
      <dgm:prSet presAssocID="{E4B06A88-A074-4984-B07E-81BC1755494D}" presName="parentText" presStyleLbl="node1" presStyleIdx="3" presStyleCnt="5" custScaleX="133993" custLinFactNeighborY="-2235">
        <dgm:presLayoutVars>
          <dgm:chMax val="0"/>
          <dgm:bulletEnabled val="1"/>
        </dgm:presLayoutVars>
      </dgm:prSet>
      <dgm:spPr/>
      <dgm:t>
        <a:bodyPr/>
        <a:lstStyle/>
        <a:p>
          <a:endParaRPr lang="zh-CN" altLang="en-US"/>
        </a:p>
      </dgm:t>
    </dgm:pt>
    <dgm:pt modelId="{C4E9CEE5-0756-4A5E-8DCD-9DAD2EA691FA}" type="pres">
      <dgm:prSet presAssocID="{E4B06A88-A074-4984-B07E-81BC1755494D}" presName="negativeSpace" presStyleCnt="0"/>
      <dgm:spPr/>
    </dgm:pt>
    <dgm:pt modelId="{2955AE25-67D3-4343-81F0-AEC4D2676FF5}" type="pres">
      <dgm:prSet presAssocID="{E4B06A88-A074-4984-B07E-81BC1755494D}" presName="childText" presStyleLbl="conFgAcc1" presStyleIdx="3" presStyleCnt="5">
        <dgm:presLayoutVars>
          <dgm:bulletEnabled val="1"/>
        </dgm:presLayoutVars>
      </dgm:prSet>
      <dgm:spPr>
        <a:xfrm>
          <a:off x="0" y="3623627"/>
          <a:ext cx="8136904" cy="5544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endParaRPr lang="zh-CN" altLang="en-US"/>
        </a:p>
      </dgm:t>
    </dgm:pt>
    <dgm:pt modelId="{85D6D7E5-C6A3-499A-8306-0396B8E51AA8}" type="pres">
      <dgm:prSet presAssocID="{2B69E49F-F98C-4291-829E-CC07F7270F4F}" presName="spaceBetweenRectangles" presStyleCnt="0"/>
      <dgm:spPr/>
    </dgm:pt>
    <dgm:pt modelId="{1FAD7558-3ECF-4C16-93BE-909D7546A02D}" type="pres">
      <dgm:prSet presAssocID="{5249AC16-AEE3-4E35-864F-3EEB8C20770D}" presName="parentLin" presStyleCnt="0"/>
      <dgm:spPr/>
    </dgm:pt>
    <dgm:pt modelId="{A9B8990D-98AA-49D2-BED5-C81E3B405075}" type="pres">
      <dgm:prSet presAssocID="{5249AC16-AEE3-4E35-864F-3EEB8C20770D}" presName="parentLeftMargin" presStyleLbl="node1" presStyleIdx="3" presStyleCnt="5"/>
      <dgm:spPr/>
      <dgm:t>
        <a:bodyPr/>
        <a:lstStyle/>
        <a:p>
          <a:endParaRPr lang="zh-CN" altLang="en-US"/>
        </a:p>
      </dgm:t>
    </dgm:pt>
    <dgm:pt modelId="{7DA930CA-09FB-497A-B357-A07D02C6223F}" type="pres">
      <dgm:prSet presAssocID="{5249AC16-AEE3-4E35-864F-3EEB8C20770D}" presName="parentText" presStyleLbl="node1" presStyleIdx="4" presStyleCnt="5" custScaleX="133993" custLinFactNeighborY="-2235">
        <dgm:presLayoutVars>
          <dgm:chMax val="0"/>
          <dgm:bulletEnabled val="1"/>
        </dgm:presLayoutVars>
      </dgm:prSet>
      <dgm:spPr/>
      <dgm:t>
        <a:bodyPr/>
        <a:lstStyle/>
        <a:p>
          <a:endParaRPr lang="zh-CN" altLang="en-US"/>
        </a:p>
      </dgm:t>
    </dgm:pt>
    <dgm:pt modelId="{43FD237C-0B91-400B-88B5-1211EB69BE77}" type="pres">
      <dgm:prSet presAssocID="{5249AC16-AEE3-4E35-864F-3EEB8C20770D}" presName="negativeSpace" presStyleCnt="0"/>
      <dgm:spPr/>
    </dgm:pt>
    <dgm:pt modelId="{BB4B084B-74A5-4841-BE5C-C5BF45B8F6BD}" type="pres">
      <dgm:prSet presAssocID="{5249AC16-AEE3-4E35-864F-3EEB8C20770D}" presName="childText" presStyleLbl="conFgAcc1" presStyleIdx="4" presStyleCnt="5" custLinFactNeighborX="-926">
        <dgm:presLayoutVars>
          <dgm:bulletEnabled val="1"/>
        </dgm:presLayoutVars>
      </dgm:prSet>
      <dgm:spPr>
        <a:xfrm>
          <a:off x="0" y="4621547"/>
          <a:ext cx="8136904" cy="5544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endParaRPr lang="zh-CN" altLang="en-US"/>
        </a:p>
      </dgm:t>
    </dgm:pt>
  </dgm:ptLst>
  <dgm:cxnLst>
    <dgm:cxn modelId="{020F5322-A0CE-49EA-9595-FA3945F0E263}" type="presOf" srcId="{546C44A7-3762-4080-BA0E-84E632D44391}" destId="{D78037C7-44F7-49B4-9D53-893E507C234E}" srcOrd="1" destOrd="0" presId="urn:microsoft.com/office/officeart/2005/8/layout/list1"/>
    <dgm:cxn modelId="{C9E91FA2-1E66-46AC-85D0-82AFEFA21F52}" type="presOf" srcId="{546C44A7-3762-4080-BA0E-84E632D44391}" destId="{13AEF48A-9B39-4E62-B420-EFD4416439B0}" srcOrd="0" destOrd="0" presId="urn:microsoft.com/office/officeart/2005/8/layout/list1"/>
    <dgm:cxn modelId="{3B958A05-3130-4A1E-9534-91DD3F56C7FF}" srcId="{BB3BF1F1-9BFB-42B2-8B2E-883163335B23}" destId="{E80E0D95-7D33-4594-81F9-448CF1F5E621}" srcOrd="1" destOrd="0" parTransId="{9321AA11-87B5-4E4C-943C-67574E33F731}" sibTransId="{EDF82274-4938-472A-8D49-6B2AAA86DF19}"/>
    <dgm:cxn modelId="{840631B3-8EB0-49E1-9BD6-1C0E7838B8BD}" type="presOf" srcId="{E4B06A88-A074-4984-B07E-81BC1755494D}" destId="{438D3A5D-CB33-40A7-B33C-D48C74CE960E}" srcOrd="1" destOrd="0" presId="urn:microsoft.com/office/officeart/2005/8/layout/list1"/>
    <dgm:cxn modelId="{F28108A6-57B9-4F3A-95B1-6D46735F69CB}" type="presOf" srcId="{E80E0D95-7D33-4594-81F9-448CF1F5E621}" destId="{D6F56A8F-A0A4-4F9C-976A-9210ABB117EA}" srcOrd="0" destOrd="0" presId="urn:microsoft.com/office/officeart/2005/8/layout/list1"/>
    <dgm:cxn modelId="{96B1572D-4338-4E1E-A401-DB549BCF31ED}" type="presOf" srcId="{1CD9D810-F433-4C07-AFEA-FC7C318EC549}" destId="{A2A4BF9E-1AD4-46FD-9D50-DED1E4487FD5}" srcOrd="0" destOrd="0" presId="urn:microsoft.com/office/officeart/2005/8/layout/list1"/>
    <dgm:cxn modelId="{E0A406CD-F7DA-44E1-951E-33B6FCA5D136}" type="presOf" srcId="{BB3BF1F1-9BFB-42B2-8B2E-883163335B23}" destId="{05457A6B-5FA7-4A90-A486-DA4805BC25EE}" srcOrd="0" destOrd="0" presId="urn:microsoft.com/office/officeart/2005/8/layout/list1"/>
    <dgm:cxn modelId="{7A290B20-1692-460D-9D1D-2B68735A49FD}" srcId="{BB3BF1F1-9BFB-42B2-8B2E-883163335B23}" destId="{1CD9D810-F433-4C07-AFEA-FC7C318EC549}" srcOrd="2" destOrd="0" parTransId="{A8EEAEDE-E691-4E79-B2C1-BD5B5F87B348}" sibTransId="{59AB347A-2F4B-4741-8398-12A61F8AB608}"/>
    <dgm:cxn modelId="{F1769066-9645-4C06-AC69-040D0244FB37}" type="presOf" srcId="{1CD9D810-F433-4C07-AFEA-FC7C318EC549}" destId="{AF62BDF1-8D0C-4230-8F0C-800B92E4435A}" srcOrd="1" destOrd="0" presId="urn:microsoft.com/office/officeart/2005/8/layout/list1"/>
    <dgm:cxn modelId="{B97661BC-481C-425A-AFD7-75BBB2B42D4A}" type="presOf" srcId="{E4B06A88-A074-4984-B07E-81BC1755494D}" destId="{7625099B-45F0-4703-8E3B-985F494E5B68}" srcOrd="0" destOrd="0" presId="urn:microsoft.com/office/officeart/2005/8/layout/list1"/>
    <dgm:cxn modelId="{FB10D34C-BBA7-4C75-8CBB-32AC70EC717E}" type="presOf" srcId="{5249AC16-AEE3-4E35-864F-3EEB8C20770D}" destId="{7DA930CA-09FB-497A-B357-A07D02C6223F}" srcOrd="1" destOrd="0" presId="urn:microsoft.com/office/officeart/2005/8/layout/list1"/>
    <dgm:cxn modelId="{05FE8827-452C-41C7-B885-C4F991A986EC}" type="presOf" srcId="{E80E0D95-7D33-4594-81F9-448CF1F5E621}" destId="{AF2E76B8-1CC5-4BC5-AAB8-E978B97C0C86}" srcOrd="1" destOrd="0" presId="urn:microsoft.com/office/officeart/2005/8/layout/list1"/>
    <dgm:cxn modelId="{3ED401FD-3F7C-4E70-AB54-E2F2B0532BA2}" type="presOf" srcId="{5249AC16-AEE3-4E35-864F-3EEB8C20770D}" destId="{A9B8990D-98AA-49D2-BED5-C81E3B405075}" srcOrd="0" destOrd="0" presId="urn:microsoft.com/office/officeart/2005/8/layout/list1"/>
    <dgm:cxn modelId="{2D14DA9C-D412-4DE6-9918-E9D7230FAD36}" srcId="{BB3BF1F1-9BFB-42B2-8B2E-883163335B23}" destId="{E4B06A88-A074-4984-B07E-81BC1755494D}" srcOrd="3" destOrd="0" parTransId="{4497857E-3773-4858-BCB1-3A3B38E51BD2}" sibTransId="{2B69E49F-F98C-4291-829E-CC07F7270F4F}"/>
    <dgm:cxn modelId="{D4C1547A-5C32-41B0-A3FB-A1286F308CE8}" srcId="{BB3BF1F1-9BFB-42B2-8B2E-883163335B23}" destId="{5249AC16-AEE3-4E35-864F-3EEB8C20770D}" srcOrd="4" destOrd="0" parTransId="{FF8E55D8-4C69-4B40-946D-C34178A1D64F}" sibTransId="{67B2410E-673B-4ED1-AE62-03A884EF4787}"/>
    <dgm:cxn modelId="{23AD8F22-1F17-47BD-8952-23E5123CD34A}" srcId="{BB3BF1F1-9BFB-42B2-8B2E-883163335B23}" destId="{546C44A7-3762-4080-BA0E-84E632D44391}" srcOrd="0" destOrd="0" parTransId="{B03B70ED-BD86-4758-AA08-72C22CF239A9}" sibTransId="{3ECE3437-ED54-44DF-8F08-EB452F6859E1}"/>
    <dgm:cxn modelId="{5483857F-B0AC-4F9E-90CD-BCE157208E51}" type="presParOf" srcId="{05457A6B-5FA7-4A90-A486-DA4805BC25EE}" destId="{0C5DC485-CB3C-4529-A1F0-E9A9F11B2FF7}" srcOrd="0" destOrd="0" presId="urn:microsoft.com/office/officeart/2005/8/layout/list1"/>
    <dgm:cxn modelId="{37CBB241-F583-43A3-A6B0-4722B2763A2C}" type="presParOf" srcId="{0C5DC485-CB3C-4529-A1F0-E9A9F11B2FF7}" destId="{13AEF48A-9B39-4E62-B420-EFD4416439B0}" srcOrd="0" destOrd="0" presId="urn:microsoft.com/office/officeart/2005/8/layout/list1"/>
    <dgm:cxn modelId="{64561CF1-941E-4702-AC12-A0D9625E3D38}" type="presParOf" srcId="{0C5DC485-CB3C-4529-A1F0-E9A9F11B2FF7}" destId="{D78037C7-44F7-49B4-9D53-893E507C234E}" srcOrd="1" destOrd="0" presId="urn:microsoft.com/office/officeart/2005/8/layout/list1"/>
    <dgm:cxn modelId="{CF9C1C57-45F3-42BC-B6FD-56DCA5AEE490}" type="presParOf" srcId="{05457A6B-5FA7-4A90-A486-DA4805BC25EE}" destId="{7264C147-4959-49F5-865C-1E7C29ED3207}" srcOrd="1" destOrd="0" presId="urn:microsoft.com/office/officeart/2005/8/layout/list1"/>
    <dgm:cxn modelId="{F2DD5FF3-9209-4F2A-BF3D-CF541EB3A1B6}" type="presParOf" srcId="{05457A6B-5FA7-4A90-A486-DA4805BC25EE}" destId="{56BF7BA0-1FE5-4FE8-BDFA-C3B19B7411AE}" srcOrd="2" destOrd="0" presId="urn:microsoft.com/office/officeart/2005/8/layout/list1"/>
    <dgm:cxn modelId="{6AE1DB2B-C24D-4F7C-A000-3362A53C0EAD}" type="presParOf" srcId="{05457A6B-5FA7-4A90-A486-DA4805BC25EE}" destId="{F4A97333-C539-44B0-98C9-6499EB4CBD54}" srcOrd="3" destOrd="0" presId="urn:microsoft.com/office/officeart/2005/8/layout/list1"/>
    <dgm:cxn modelId="{14C3F1F5-0A4F-4C65-AD21-C7D6EE6CB86F}" type="presParOf" srcId="{05457A6B-5FA7-4A90-A486-DA4805BC25EE}" destId="{B007EBD3-45DE-4100-BEB8-6CA65D7EC7F0}" srcOrd="4" destOrd="0" presId="urn:microsoft.com/office/officeart/2005/8/layout/list1"/>
    <dgm:cxn modelId="{16C3C54E-8BEB-4DD8-AFBD-CB37C83BC89D}" type="presParOf" srcId="{B007EBD3-45DE-4100-BEB8-6CA65D7EC7F0}" destId="{D6F56A8F-A0A4-4F9C-976A-9210ABB117EA}" srcOrd="0" destOrd="0" presId="urn:microsoft.com/office/officeart/2005/8/layout/list1"/>
    <dgm:cxn modelId="{AF1C9A46-AE94-4B2D-828C-E4CB2F007D35}" type="presParOf" srcId="{B007EBD3-45DE-4100-BEB8-6CA65D7EC7F0}" destId="{AF2E76B8-1CC5-4BC5-AAB8-E978B97C0C86}" srcOrd="1" destOrd="0" presId="urn:microsoft.com/office/officeart/2005/8/layout/list1"/>
    <dgm:cxn modelId="{268AE9A6-80BC-4CF1-8273-A8A809FE6A09}" type="presParOf" srcId="{05457A6B-5FA7-4A90-A486-DA4805BC25EE}" destId="{ED56BCA4-7B11-443F-B64E-E6B515626F95}" srcOrd="5" destOrd="0" presId="urn:microsoft.com/office/officeart/2005/8/layout/list1"/>
    <dgm:cxn modelId="{2651466F-A135-4695-B1C1-3DDB45DCC391}" type="presParOf" srcId="{05457A6B-5FA7-4A90-A486-DA4805BC25EE}" destId="{0AF3690B-FD9F-407B-AF02-CF326A29A747}" srcOrd="6" destOrd="0" presId="urn:microsoft.com/office/officeart/2005/8/layout/list1"/>
    <dgm:cxn modelId="{3181A308-7130-4F5A-ADC3-4AAF8EA7DF85}" type="presParOf" srcId="{05457A6B-5FA7-4A90-A486-DA4805BC25EE}" destId="{0C658693-B8C7-4768-8D9C-BBE87FE76D5B}" srcOrd="7" destOrd="0" presId="urn:microsoft.com/office/officeart/2005/8/layout/list1"/>
    <dgm:cxn modelId="{A60D0D5D-AF87-4ED7-A5F4-E1C5AA5CA26A}" type="presParOf" srcId="{05457A6B-5FA7-4A90-A486-DA4805BC25EE}" destId="{7F2273D6-1DD1-419B-B337-D10D19FB5E6B}" srcOrd="8" destOrd="0" presId="urn:microsoft.com/office/officeart/2005/8/layout/list1"/>
    <dgm:cxn modelId="{D928954B-4486-4EB9-804D-6CFE02FD18A2}" type="presParOf" srcId="{7F2273D6-1DD1-419B-B337-D10D19FB5E6B}" destId="{A2A4BF9E-1AD4-46FD-9D50-DED1E4487FD5}" srcOrd="0" destOrd="0" presId="urn:microsoft.com/office/officeart/2005/8/layout/list1"/>
    <dgm:cxn modelId="{FD622630-D2DF-48F3-A2D4-09D9EDCA679A}" type="presParOf" srcId="{7F2273D6-1DD1-419B-B337-D10D19FB5E6B}" destId="{AF62BDF1-8D0C-4230-8F0C-800B92E4435A}" srcOrd="1" destOrd="0" presId="urn:microsoft.com/office/officeart/2005/8/layout/list1"/>
    <dgm:cxn modelId="{24ED4790-C803-4B30-845B-581FE0B590C9}" type="presParOf" srcId="{05457A6B-5FA7-4A90-A486-DA4805BC25EE}" destId="{66C14115-BFF3-4C54-B80F-E2E0F50AD474}" srcOrd="9" destOrd="0" presId="urn:microsoft.com/office/officeart/2005/8/layout/list1"/>
    <dgm:cxn modelId="{B8F7A3DC-0D3F-4BA2-A280-38A33F331DD3}" type="presParOf" srcId="{05457A6B-5FA7-4A90-A486-DA4805BC25EE}" destId="{121599A3-28FF-44A4-A219-23C77FE4AA69}" srcOrd="10" destOrd="0" presId="urn:microsoft.com/office/officeart/2005/8/layout/list1"/>
    <dgm:cxn modelId="{71C2D4CE-EC73-46BE-BD59-50107BFBE9C0}" type="presParOf" srcId="{05457A6B-5FA7-4A90-A486-DA4805BC25EE}" destId="{8B152297-1D46-4105-A2A1-2749504C7201}" srcOrd="11" destOrd="0" presId="urn:microsoft.com/office/officeart/2005/8/layout/list1"/>
    <dgm:cxn modelId="{61D6F13B-7D12-4745-9D7E-740D6DBBCB0D}" type="presParOf" srcId="{05457A6B-5FA7-4A90-A486-DA4805BC25EE}" destId="{B9DBDA6A-33F3-41F9-A9B4-20E9AC7C3CD6}" srcOrd="12" destOrd="0" presId="urn:microsoft.com/office/officeart/2005/8/layout/list1"/>
    <dgm:cxn modelId="{1AFCB117-675F-46CC-AFD1-559C104170E8}" type="presParOf" srcId="{B9DBDA6A-33F3-41F9-A9B4-20E9AC7C3CD6}" destId="{7625099B-45F0-4703-8E3B-985F494E5B68}" srcOrd="0" destOrd="0" presId="urn:microsoft.com/office/officeart/2005/8/layout/list1"/>
    <dgm:cxn modelId="{E0F3FBD2-FDF2-48D5-A21A-70290763C1F1}" type="presParOf" srcId="{B9DBDA6A-33F3-41F9-A9B4-20E9AC7C3CD6}" destId="{438D3A5D-CB33-40A7-B33C-D48C74CE960E}" srcOrd="1" destOrd="0" presId="urn:microsoft.com/office/officeart/2005/8/layout/list1"/>
    <dgm:cxn modelId="{C595B8B0-2C0E-46A9-AC0F-2B6861EFEDFA}" type="presParOf" srcId="{05457A6B-5FA7-4A90-A486-DA4805BC25EE}" destId="{C4E9CEE5-0756-4A5E-8DCD-9DAD2EA691FA}" srcOrd="13" destOrd="0" presId="urn:microsoft.com/office/officeart/2005/8/layout/list1"/>
    <dgm:cxn modelId="{662DF04A-FE25-427F-9962-972F9888EC9D}" type="presParOf" srcId="{05457A6B-5FA7-4A90-A486-DA4805BC25EE}" destId="{2955AE25-67D3-4343-81F0-AEC4D2676FF5}" srcOrd="14" destOrd="0" presId="urn:microsoft.com/office/officeart/2005/8/layout/list1"/>
    <dgm:cxn modelId="{C0FF337A-E177-4273-8D0B-7FDB37157406}" type="presParOf" srcId="{05457A6B-5FA7-4A90-A486-DA4805BC25EE}" destId="{85D6D7E5-C6A3-499A-8306-0396B8E51AA8}" srcOrd="15" destOrd="0" presId="urn:microsoft.com/office/officeart/2005/8/layout/list1"/>
    <dgm:cxn modelId="{CE79B498-41DF-439B-9C40-9F38C906E116}" type="presParOf" srcId="{05457A6B-5FA7-4A90-A486-DA4805BC25EE}" destId="{1FAD7558-3ECF-4C16-93BE-909D7546A02D}" srcOrd="16" destOrd="0" presId="urn:microsoft.com/office/officeart/2005/8/layout/list1"/>
    <dgm:cxn modelId="{10C2516E-47FC-4BCE-B798-C2DF4C67C40F}" type="presParOf" srcId="{1FAD7558-3ECF-4C16-93BE-909D7546A02D}" destId="{A9B8990D-98AA-49D2-BED5-C81E3B405075}" srcOrd="0" destOrd="0" presId="urn:microsoft.com/office/officeart/2005/8/layout/list1"/>
    <dgm:cxn modelId="{BC08B588-C699-4CE2-AD45-BF6B7B105FC0}" type="presParOf" srcId="{1FAD7558-3ECF-4C16-93BE-909D7546A02D}" destId="{7DA930CA-09FB-497A-B357-A07D02C6223F}" srcOrd="1" destOrd="0" presId="urn:microsoft.com/office/officeart/2005/8/layout/list1"/>
    <dgm:cxn modelId="{BA10D791-56A7-463B-B2CE-4683E09251E8}" type="presParOf" srcId="{05457A6B-5FA7-4A90-A486-DA4805BC25EE}" destId="{43FD237C-0B91-400B-88B5-1211EB69BE77}" srcOrd="17" destOrd="0" presId="urn:microsoft.com/office/officeart/2005/8/layout/list1"/>
    <dgm:cxn modelId="{C3809B81-814D-4B38-942D-9C3EE4F0835B}" type="presParOf" srcId="{05457A6B-5FA7-4A90-A486-DA4805BC25EE}" destId="{BB4B084B-74A5-4841-BE5C-C5BF45B8F6BD}"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3BF1F1-9BFB-42B2-8B2E-883163335B23}" type="doc">
      <dgm:prSet loTypeId="urn:microsoft.com/office/officeart/2005/8/layout/list1" loCatId="list" qsTypeId="urn:microsoft.com/office/officeart/2005/8/quickstyle/3d3" qsCatId="3D" csTypeId="urn:microsoft.com/office/officeart/2005/8/colors/accent1_2" csCatId="accent1" phldr="1"/>
      <dgm:spPr/>
      <dgm:t>
        <a:bodyPr/>
        <a:lstStyle/>
        <a:p>
          <a:endParaRPr lang="zh-CN" altLang="en-US"/>
        </a:p>
      </dgm:t>
    </dgm:pt>
    <dgm:pt modelId="{1F032206-AC14-46EA-8F11-A5813FE65466}">
      <dgm:prSet phldrT="[文本]" custT="1"/>
      <dgm:spPr>
        <a:xfrm>
          <a:off x="411518" y="75712"/>
          <a:ext cx="8230360" cy="85608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altLang="zh-CN" sz="2400" b="1" dirty="0" smtClean="0">
              <a:solidFill>
                <a:srgbClr val="FFFFFF"/>
              </a:solidFill>
              <a:latin typeface="Times New Roman"/>
              <a:ea typeface="微软雅黑" pitchFamily="34" charset="-122"/>
              <a:cs typeface="+mn-cs"/>
            </a:rPr>
            <a:t>14:00 The first satellite archive data into </a:t>
          </a:r>
          <a:r>
            <a:rPr lang="en-US" altLang="zh-CN" sz="2400" b="1" dirty="0" err="1" smtClean="0">
              <a:solidFill>
                <a:srgbClr val="FFFFFF"/>
              </a:solidFill>
              <a:latin typeface="Times New Roman"/>
              <a:ea typeface="微软雅黑" pitchFamily="34" charset="-122"/>
              <a:cs typeface="+mn-cs"/>
            </a:rPr>
            <a:t>ArcSer</a:t>
          </a:r>
          <a:endParaRPr lang="zh-CN" altLang="en-US" sz="2400" b="1" dirty="0" smtClean="0">
            <a:solidFill>
              <a:srgbClr val="FFFFFF"/>
            </a:solidFill>
            <a:latin typeface="Times New Roman"/>
            <a:ea typeface="微软雅黑" pitchFamily="34" charset="-122"/>
            <a:cs typeface="+mn-cs"/>
          </a:endParaRPr>
        </a:p>
      </dgm:t>
    </dgm:pt>
    <dgm:pt modelId="{6B2CD265-9FA3-438A-A5AB-B46FD492CBC2}" type="parTrans" cxnId="{1C7760A5-68AE-4D7A-B37E-64F80C57AD0B}">
      <dgm:prSet/>
      <dgm:spPr/>
      <dgm:t>
        <a:bodyPr/>
        <a:lstStyle/>
        <a:p>
          <a:endParaRPr lang="zh-CN" altLang="en-US">
            <a:latin typeface="+mn-lt"/>
          </a:endParaRPr>
        </a:p>
      </dgm:t>
    </dgm:pt>
    <dgm:pt modelId="{76852D57-18BA-4697-9D56-109DF1073D7E}" type="sibTrans" cxnId="{1C7760A5-68AE-4D7A-B37E-64F80C57AD0B}">
      <dgm:prSet/>
      <dgm:spPr/>
      <dgm:t>
        <a:bodyPr/>
        <a:lstStyle/>
        <a:p>
          <a:endParaRPr lang="zh-CN" altLang="en-US">
            <a:latin typeface="+mn-lt"/>
          </a:endParaRPr>
        </a:p>
      </dgm:t>
    </dgm:pt>
    <dgm:pt modelId="{6AFB063D-C8F4-463D-BF7D-EE7867A085C2}">
      <dgm:prSet phldrT="[文本]" custT="1"/>
      <dgm:spPr>
        <a:xfrm>
          <a:off x="411518" y="1391152"/>
          <a:ext cx="8230360" cy="85608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altLang="zh-CN" sz="2400" b="1" dirty="0" smtClean="0">
              <a:solidFill>
                <a:srgbClr val="FFFFFF"/>
              </a:solidFill>
              <a:latin typeface="Times New Roman"/>
              <a:ea typeface="微软雅黑" pitchFamily="34" charset="-122"/>
              <a:cs typeface="+mn-cs"/>
            </a:rPr>
            <a:t>15:00 First post-disaster airborne data into </a:t>
          </a:r>
          <a:r>
            <a:rPr lang="en-US" altLang="zh-CN" sz="2400" b="1" dirty="0" err="1" smtClean="0">
              <a:solidFill>
                <a:srgbClr val="FFFFFF"/>
              </a:solidFill>
              <a:latin typeface="Times New Roman"/>
              <a:ea typeface="微软雅黑" pitchFamily="34" charset="-122"/>
              <a:cs typeface="+mn-cs"/>
            </a:rPr>
            <a:t>ArcSer</a:t>
          </a:r>
          <a:endParaRPr lang="zh-CN" altLang="en-US" sz="2400" b="1" dirty="0" smtClean="0">
            <a:solidFill>
              <a:srgbClr val="FFFFFF"/>
            </a:solidFill>
            <a:latin typeface="Times New Roman"/>
            <a:ea typeface="微软雅黑" pitchFamily="34" charset="-122"/>
            <a:cs typeface="+mn-cs"/>
          </a:endParaRPr>
        </a:p>
      </dgm:t>
    </dgm:pt>
    <dgm:pt modelId="{204D1BB8-F62C-4CA1-A192-F94F0B84AC46}" type="parTrans" cxnId="{5C25DD38-78F3-4139-976B-6E3AE90AB3E3}">
      <dgm:prSet/>
      <dgm:spPr/>
      <dgm:t>
        <a:bodyPr/>
        <a:lstStyle/>
        <a:p>
          <a:endParaRPr lang="zh-CN" altLang="en-US">
            <a:latin typeface="+mn-lt"/>
          </a:endParaRPr>
        </a:p>
      </dgm:t>
    </dgm:pt>
    <dgm:pt modelId="{C01C8237-B45F-4BBB-9BB5-D4809B679EA2}" type="sibTrans" cxnId="{5C25DD38-78F3-4139-976B-6E3AE90AB3E3}">
      <dgm:prSet/>
      <dgm:spPr/>
      <dgm:t>
        <a:bodyPr/>
        <a:lstStyle/>
        <a:p>
          <a:endParaRPr lang="zh-CN" altLang="en-US">
            <a:latin typeface="+mn-lt"/>
          </a:endParaRPr>
        </a:p>
      </dgm:t>
    </dgm:pt>
    <dgm:pt modelId="{296AFC58-9C71-4DE1-BEA9-573815AF8D25}">
      <dgm:prSet phldrT="[文本]" custT="1"/>
      <dgm:spPr>
        <a:xfrm>
          <a:off x="411518" y="2706592"/>
          <a:ext cx="8230360" cy="85608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altLang="zh-CN" sz="2400" b="1" dirty="0" smtClean="0">
              <a:solidFill>
                <a:srgbClr val="FFFFFF"/>
              </a:solidFill>
              <a:latin typeface="Times New Roman"/>
              <a:ea typeface="微软雅黑" pitchFamily="34" charset="-122"/>
              <a:cs typeface="+mn-cs"/>
            </a:rPr>
            <a:t>20:00 Data sharing info is sent to 19 ministries</a:t>
          </a:r>
          <a:endParaRPr lang="zh-CN" altLang="en-US" sz="2400" b="1" dirty="0" smtClean="0">
            <a:solidFill>
              <a:srgbClr val="FFFFFF"/>
            </a:solidFill>
            <a:latin typeface="Times New Roman"/>
            <a:ea typeface="微软雅黑" pitchFamily="34" charset="-122"/>
            <a:cs typeface="+mn-cs"/>
          </a:endParaRPr>
        </a:p>
      </dgm:t>
    </dgm:pt>
    <dgm:pt modelId="{1EBF11A8-C00B-4EA1-BF1D-682CF18DFF0F}" type="parTrans" cxnId="{AFC065AB-331A-4ECB-9AB1-F2E5A24CF1A9}">
      <dgm:prSet/>
      <dgm:spPr/>
      <dgm:t>
        <a:bodyPr/>
        <a:lstStyle/>
        <a:p>
          <a:endParaRPr lang="zh-CN" altLang="en-US">
            <a:latin typeface="+mn-lt"/>
          </a:endParaRPr>
        </a:p>
      </dgm:t>
    </dgm:pt>
    <dgm:pt modelId="{A84C8783-3323-456E-BBFE-BAF0376AB200}" type="sibTrans" cxnId="{AFC065AB-331A-4ECB-9AB1-F2E5A24CF1A9}">
      <dgm:prSet/>
      <dgm:spPr/>
      <dgm:t>
        <a:bodyPr/>
        <a:lstStyle/>
        <a:p>
          <a:endParaRPr lang="zh-CN" altLang="en-US">
            <a:latin typeface="+mn-lt"/>
          </a:endParaRPr>
        </a:p>
      </dgm:t>
    </dgm:pt>
    <dgm:pt modelId="{E5257D5D-75ED-49D4-AFE0-00DFEFA9973E}">
      <dgm:prSet phldrT="[文本]" custT="1"/>
      <dgm:spPr>
        <a:xfrm>
          <a:off x="411518" y="4022032"/>
          <a:ext cx="8230360" cy="85608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altLang="zh-CN" sz="2400" b="1" dirty="0" smtClean="0">
              <a:solidFill>
                <a:srgbClr val="FFFFFF"/>
              </a:solidFill>
              <a:latin typeface="Times New Roman"/>
              <a:ea typeface="微软雅黑" pitchFamily="34" charset="-122"/>
              <a:cs typeface="+mn-cs"/>
            </a:rPr>
            <a:t>21:00 Users get the first data of disaster area</a:t>
          </a:r>
          <a:endParaRPr lang="zh-CN" altLang="en-US" sz="2400" b="1" dirty="0" smtClean="0">
            <a:solidFill>
              <a:srgbClr val="FFFFFF"/>
            </a:solidFill>
            <a:latin typeface="Times New Roman"/>
            <a:ea typeface="微软雅黑" pitchFamily="34" charset="-122"/>
            <a:cs typeface="+mn-cs"/>
          </a:endParaRPr>
        </a:p>
      </dgm:t>
    </dgm:pt>
    <dgm:pt modelId="{C63733D5-E760-4528-AFA7-EE3749641CF7}" type="parTrans" cxnId="{6D63C53B-37F6-410C-BF9F-0A77F8EEE9DB}">
      <dgm:prSet/>
      <dgm:spPr/>
      <dgm:t>
        <a:bodyPr/>
        <a:lstStyle/>
        <a:p>
          <a:endParaRPr lang="zh-CN" altLang="en-US">
            <a:latin typeface="+mn-lt"/>
          </a:endParaRPr>
        </a:p>
      </dgm:t>
    </dgm:pt>
    <dgm:pt modelId="{7B33422B-0C2C-41BD-8DB2-06EB4294D4D4}" type="sibTrans" cxnId="{6D63C53B-37F6-410C-BF9F-0A77F8EEE9DB}">
      <dgm:prSet/>
      <dgm:spPr/>
      <dgm:t>
        <a:bodyPr/>
        <a:lstStyle/>
        <a:p>
          <a:endParaRPr lang="zh-CN" altLang="en-US">
            <a:latin typeface="+mn-lt"/>
          </a:endParaRPr>
        </a:p>
      </dgm:t>
    </dgm:pt>
    <dgm:pt modelId="{05457A6B-5FA7-4A90-A486-DA4805BC25EE}" type="pres">
      <dgm:prSet presAssocID="{BB3BF1F1-9BFB-42B2-8B2E-883163335B23}" presName="linear" presStyleCnt="0">
        <dgm:presLayoutVars>
          <dgm:dir/>
          <dgm:animLvl val="lvl"/>
          <dgm:resizeHandles val="exact"/>
        </dgm:presLayoutVars>
      </dgm:prSet>
      <dgm:spPr/>
      <dgm:t>
        <a:bodyPr/>
        <a:lstStyle/>
        <a:p>
          <a:endParaRPr lang="zh-CN" altLang="en-US"/>
        </a:p>
      </dgm:t>
    </dgm:pt>
    <dgm:pt modelId="{EDC55C00-B0C0-48EC-9A8A-4B5932F7C523}" type="pres">
      <dgm:prSet presAssocID="{1F032206-AC14-46EA-8F11-A5813FE65466}" presName="parentLin" presStyleCnt="0"/>
      <dgm:spPr/>
    </dgm:pt>
    <dgm:pt modelId="{424C0D0F-81ED-44F6-A52A-9E39A19A0AE9}" type="pres">
      <dgm:prSet presAssocID="{1F032206-AC14-46EA-8F11-A5813FE65466}" presName="parentLeftMargin" presStyleLbl="node1" presStyleIdx="0" presStyleCnt="4"/>
      <dgm:spPr/>
      <dgm:t>
        <a:bodyPr/>
        <a:lstStyle/>
        <a:p>
          <a:endParaRPr lang="zh-CN" altLang="en-US"/>
        </a:p>
      </dgm:t>
    </dgm:pt>
    <dgm:pt modelId="{28270A8F-37CC-4BA6-9434-7F847C6CB843}" type="pres">
      <dgm:prSet presAssocID="{1F032206-AC14-46EA-8F11-A5813FE65466}" presName="parentText" presStyleLbl="node1" presStyleIdx="0" presStyleCnt="4" custScaleX="142857">
        <dgm:presLayoutVars>
          <dgm:chMax val="0"/>
          <dgm:bulletEnabled val="1"/>
        </dgm:presLayoutVars>
      </dgm:prSet>
      <dgm:spPr/>
      <dgm:t>
        <a:bodyPr/>
        <a:lstStyle/>
        <a:p>
          <a:endParaRPr lang="zh-CN" altLang="en-US"/>
        </a:p>
      </dgm:t>
    </dgm:pt>
    <dgm:pt modelId="{6629BDCC-5AC9-4C2A-991E-2D0F1ED4D0B4}" type="pres">
      <dgm:prSet presAssocID="{1F032206-AC14-46EA-8F11-A5813FE65466}" presName="negativeSpace" presStyleCnt="0"/>
      <dgm:spPr/>
    </dgm:pt>
    <dgm:pt modelId="{6A59697A-85AA-48F3-96E4-61EB3F6A9927}" type="pres">
      <dgm:prSet presAssocID="{1F032206-AC14-46EA-8F11-A5813FE65466}" presName="childText" presStyleLbl="conFgAcc1" presStyleIdx="0" presStyleCnt="4">
        <dgm:presLayoutVars>
          <dgm:bulletEnabled val="1"/>
        </dgm:presLayoutVars>
      </dgm:prSet>
      <dgm:spPr>
        <a:xfrm>
          <a:off x="0" y="503752"/>
          <a:ext cx="8643998" cy="7308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endParaRPr lang="zh-CN" altLang="en-US"/>
        </a:p>
      </dgm:t>
    </dgm:pt>
    <dgm:pt modelId="{166D3546-602C-493D-B999-0116682A8F18}" type="pres">
      <dgm:prSet presAssocID="{76852D57-18BA-4697-9D56-109DF1073D7E}" presName="spaceBetweenRectangles" presStyleCnt="0"/>
      <dgm:spPr/>
    </dgm:pt>
    <dgm:pt modelId="{77124DBA-44C8-4F7C-B7B8-119B6CD5C7E5}" type="pres">
      <dgm:prSet presAssocID="{6AFB063D-C8F4-463D-BF7D-EE7867A085C2}" presName="parentLin" presStyleCnt="0"/>
      <dgm:spPr/>
    </dgm:pt>
    <dgm:pt modelId="{C0508B9C-C66B-4283-935A-1AE9C52878D5}" type="pres">
      <dgm:prSet presAssocID="{6AFB063D-C8F4-463D-BF7D-EE7867A085C2}" presName="parentLeftMargin" presStyleLbl="node1" presStyleIdx="0" presStyleCnt="4"/>
      <dgm:spPr/>
      <dgm:t>
        <a:bodyPr/>
        <a:lstStyle/>
        <a:p>
          <a:endParaRPr lang="zh-CN" altLang="en-US"/>
        </a:p>
      </dgm:t>
    </dgm:pt>
    <dgm:pt modelId="{9BEBE933-FB39-40F1-86A4-07FA6D917D53}" type="pres">
      <dgm:prSet presAssocID="{6AFB063D-C8F4-463D-BF7D-EE7867A085C2}" presName="parentText" presStyleLbl="node1" presStyleIdx="1" presStyleCnt="4" custScaleX="142857">
        <dgm:presLayoutVars>
          <dgm:chMax val="0"/>
          <dgm:bulletEnabled val="1"/>
        </dgm:presLayoutVars>
      </dgm:prSet>
      <dgm:spPr/>
      <dgm:t>
        <a:bodyPr/>
        <a:lstStyle/>
        <a:p>
          <a:endParaRPr lang="zh-CN" altLang="en-US"/>
        </a:p>
      </dgm:t>
    </dgm:pt>
    <dgm:pt modelId="{DFE7B0A7-AD46-45FC-B16C-6113EEBA9F18}" type="pres">
      <dgm:prSet presAssocID="{6AFB063D-C8F4-463D-BF7D-EE7867A085C2}" presName="negativeSpace" presStyleCnt="0"/>
      <dgm:spPr/>
    </dgm:pt>
    <dgm:pt modelId="{F08CC0D4-3CEB-45DA-A075-DC30EC8E5A5D}" type="pres">
      <dgm:prSet presAssocID="{6AFB063D-C8F4-463D-BF7D-EE7867A085C2}" presName="childText" presStyleLbl="conFgAcc1" presStyleIdx="1" presStyleCnt="4" custLinFactNeighborX="-926">
        <dgm:presLayoutVars>
          <dgm:bulletEnabled val="1"/>
        </dgm:presLayoutVars>
      </dgm:prSet>
      <dgm:spPr>
        <a:xfrm>
          <a:off x="0" y="1819192"/>
          <a:ext cx="8643998" cy="7308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endParaRPr lang="zh-CN" altLang="en-US"/>
        </a:p>
      </dgm:t>
    </dgm:pt>
    <dgm:pt modelId="{1B5D34B2-C2B5-4F93-98DE-1088B0174EF1}" type="pres">
      <dgm:prSet presAssocID="{C01C8237-B45F-4BBB-9BB5-D4809B679EA2}" presName="spaceBetweenRectangles" presStyleCnt="0"/>
      <dgm:spPr/>
    </dgm:pt>
    <dgm:pt modelId="{C7ED804F-D6E4-431D-A080-08484C39FC03}" type="pres">
      <dgm:prSet presAssocID="{296AFC58-9C71-4DE1-BEA9-573815AF8D25}" presName="parentLin" presStyleCnt="0"/>
      <dgm:spPr/>
    </dgm:pt>
    <dgm:pt modelId="{ACBEAFC0-339C-44AF-9441-F68DA3EF037F}" type="pres">
      <dgm:prSet presAssocID="{296AFC58-9C71-4DE1-BEA9-573815AF8D25}" presName="parentLeftMargin" presStyleLbl="node1" presStyleIdx="1" presStyleCnt="4"/>
      <dgm:spPr/>
      <dgm:t>
        <a:bodyPr/>
        <a:lstStyle/>
        <a:p>
          <a:endParaRPr lang="zh-CN" altLang="en-US"/>
        </a:p>
      </dgm:t>
    </dgm:pt>
    <dgm:pt modelId="{1FB6698B-0FB5-4C66-BA73-173E2A0CF61A}" type="pres">
      <dgm:prSet presAssocID="{296AFC58-9C71-4DE1-BEA9-573815AF8D25}" presName="parentText" presStyleLbl="node1" presStyleIdx="2" presStyleCnt="4" custScaleX="142857">
        <dgm:presLayoutVars>
          <dgm:chMax val="0"/>
          <dgm:bulletEnabled val="1"/>
        </dgm:presLayoutVars>
      </dgm:prSet>
      <dgm:spPr/>
      <dgm:t>
        <a:bodyPr/>
        <a:lstStyle/>
        <a:p>
          <a:endParaRPr lang="zh-CN" altLang="en-US"/>
        </a:p>
      </dgm:t>
    </dgm:pt>
    <dgm:pt modelId="{DD0E44AA-1C98-44DE-92FE-A045BEA84F1E}" type="pres">
      <dgm:prSet presAssocID="{296AFC58-9C71-4DE1-BEA9-573815AF8D25}" presName="negativeSpace" presStyleCnt="0"/>
      <dgm:spPr/>
    </dgm:pt>
    <dgm:pt modelId="{70FA2849-DE06-4AFB-97BA-82437E360C65}" type="pres">
      <dgm:prSet presAssocID="{296AFC58-9C71-4DE1-BEA9-573815AF8D25}" presName="childText" presStyleLbl="conFgAcc1" presStyleIdx="2" presStyleCnt="4">
        <dgm:presLayoutVars>
          <dgm:bulletEnabled val="1"/>
        </dgm:presLayoutVars>
      </dgm:prSet>
      <dgm:spPr>
        <a:xfrm>
          <a:off x="0" y="3134632"/>
          <a:ext cx="8643998" cy="7308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endParaRPr lang="zh-CN" altLang="en-US"/>
        </a:p>
      </dgm:t>
    </dgm:pt>
    <dgm:pt modelId="{6311A304-41B5-4CA4-9BE3-3966017AD42D}" type="pres">
      <dgm:prSet presAssocID="{A84C8783-3323-456E-BBFE-BAF0376AB200}" presName="spaceBetweenRectangles" presStyleCnt="0"/>
      <dgm:spPr/>
    </dgm:pt>
    <dgm:pt modelId="{275BC385-68E5-4B7D-8506-3271D4965D8F}" type="pres">
      <dgm:prSet presAssocID="{E5257D5D-75ED-49D4-AFE0-00DFEFA9973E}" presName="parentLin" presStyleCnt="0"/>
      <dgm:spPr/>
    </dgm:pt>
    <dgm:pt modelId="{69EA1AB8-6414-4DE8-93C6-BC05350C867F}" type="pres">
      <dgm:prSet presAssocID="{E5257D5D-75ED-49D4-AFE0-00DFEFA9973E}" presName="parentLeftMargin" presStyleLbl="node1" presStyleIdx="2" presStyleCnt="4"/>
      <dgm:spPr/>
      <dgm:t>
        <a:bodyPr/>
        <a:lstStyle/>
        <a:p>
          <a:endParaRPr lang="zh-CN" altLang="en-US"/>
        </a:p>
      </dgm:t>
    </dgm:pt>
    <dgm:pt modelId="{49BEBD44-9AA7-4011-BC92-9AD756877BEF}" type="pres">
      <dgm:prSet presAssocID="{E5257D5D-75ED-49D4-AFE0-00DFEFA9973E}" presName="parentText" presStyleLbl="node1" presStyleIdx="3" presStyleCnt="4" custScaleX="142857">
        <dgm:presLayoutVars>
          <dgm:chMax val="0"/>
          <dgm:bulletEnabled val="1"/>
        </dgm:presLayoutVars>
      </dgm:prSet>
      <dgm:spPr/>
      <dgm:t>
        <a:bodyPr/>
        <a:lstStyle/>
        <a:p>
          <a:endParaRPr lang="zh-CN" altLang="en-US"/>
        </a:p>
      </dgm:t>
    </dgm:pt>
    <dgm:pt modelId="{43707795-3A31-40B6-91C7-14B2F7A1775D}" type="pres">
      <dgm:prSet presAssocID="{E5257D5D-75ED-49D4-AFE0-00DFEFA9973E}" presName="negativeSpace" presStyleCnt="0"/>
      <dgm:spPr/>
    </dgm:pt>
    <dgm:pt modelId="{E041FFF6-E822-4261-88B0-16F195EF5E01}" type="pres">
      <dgm:prSet presAssocID="{E5257D5D-75ED-49D4-AFE0-00DFEFA9973E}" presName="childText" presStyleLbl="conFgAcc1" presStyleIdx="3" presStyleCnt="4">
        <dgm:presLayoutVars>
          <dgm:bulletEnabled val="1"/>
        </dgm:presLayoutVars>
      </dgm:prSet>
      <dgm:spPr>
        <a:xfrm>
          <a:off x="0" y="4450071"/>
          <a:ext cx="8643998" cy="7308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endParaRPr lang="zh-CN" altLang="en-US"/>
        </a:p>
      </dgm:t>
    </dgm:pt>
  </dgm:ptLst>
  <dgm:cxnLst>
    <dgm:cxn modelId="{6F78024C-7084-47A3-88CF-FBC20BE52B1E}" type="presOf" srcId="{1F032206-AC14-46EA-8F11-A5813FE65466}" destId="{28270A8F-37CC-4BA6-9434-7F847C6CB843}" srcOrd="1" destOrd="0" presId="urn:microsoft.com/office/officeart/2005/8/layout/list1"/>
    <dgm:cxn modelId="{B147C322-7C87-43D3-B4A8-B12704972A1D}" type="presOf" srcId="{BB3BF1F1-9BFB-42B2-8B2E-883163335B23}" destId="{05457A6B-5FA7-4A90-A486-DA4805BC25EE}" srcOrd="0" destOrd="0" presId="urn:microsoft.com/office/officeart/2005/8/layout/list1"/>
    <dgm:cxn modelId="{BE4B4316-DDF7-472F-BA78-091B7AA4B125}" type="presOf" srcId="{296AFC58-9C71-4DE1-BEA9-573815AF8D25}" destId="{ACBEAFC0-339C-44AF-9441-F68DA3EF037F}" srcOrd="0" destOrd="0" presId="urn:microsoft.com/office/officeart/2005/8/layout/list1"/>
    <dgm:cxn modelId="{5C25DD38-78F3-4139-976B-6E3AE90AB3E3}" srcId="{BB3BF1F1-9BFB-42B2-8B2E-883163335B23}" destId="{6AFB063D-C8F4-463D-BF7D-EE7867A085C2}" srcOrd="1" destOrd="0" parTransId="{204D1BB8-F62C-4CA1-A192-F94F0B84AC46}" sibTransId="{C01C8237-B45F-4BBB-9BB5-D4809B679EA2}"/>
    <dgm:cxn modelId="{1C7760A5-68AE-4D7A-B37E-64F80C57AD0B}" srcId="{BB3BF1F1-9BFB-42B2-8B2E-883163335B23}" destId="{1F032206-AC14-46EA-8F11-A5813FE65466}" srcOrd="0" destOrd="0" parTransId="{6B2CD265-9FA3-438A-A5AB-B46FD492CBC2}" sibTransId="{76852D57-18BA-4697-9D56-109DF1073D7E}"/>
    <dgm:cxn modelId="{6D63C53B-37F6-410C-BF9F-0A77F8EEE9DB}" srcId="{BB3BF1F1-9BFB-42B2-8B2E-883163335B23}" destId="{E5257D5D-75ED-49D4-AFE0-00DFEFA9973E}" srcOrd="3" destOrd="0" parTransId="{C63733D5-E760-4528-AFA7-EE3749641CF7}" sibTransId="{7B33422B-0C2C-41BD-8DB2-06EB4294D4D4}"/>
    <dgm:cxn modelId="{8BADA71E-98DB-4ACE-9673-AEB250F1B335}" type="presOf" srcId="{6AFB063D-C8F4-463D-BF7D-EE7867A085C2}" destId="{9BEBE933-FB39-40F1-86A4-07FA6D917D53}" srcOrd="1" destOrd="0" presId="urn:microsoft.com/office/officeart/2005/8/layout/list1"/>
    <dgm:cxn modelId="{F3E10906-E2B9-43C6-A385-F680CABB3ABE}" type="presOf" srcId="{6AFB063D-C8F4-463D-BF7D-EE7867A085C2}" destId="{C0508B9C-C66B-4283-935A-1AE9C52878D5}" srcOrd="0" destOrd="0" presId="urn:microsoft.com/office/officeart/2005/8/layout/list1"/>
    <dgm:cxn modelId="{D54814AD-9FD2-4C57-B7F4-EF717401A6B2}" type="presOf" srcId="{1F032206-AC14-46EA-8F11-A5813FE65466}" destId="{424C0D0F-81ED-44F6-A52A-9E39A19A0AE9}" srcOrd="0" destOrd="0" presId="urn:microsoft.com/office/officeart/2005/8/layout/list1"/>
    <dgm:cxn modelId="{FEE00412-E9FB-477D-961C-E05A890C6C0F}" type="presOf" srcId="{296AFC58-9C71-4DE1-BEA9-573815AF8D25}" destId="{1FB6698B-0FB5-4C66-BA73-173E2A0CF61A}" srcOrd="1" destOrd="0" presId="urn:microsoft.com/office/officeart/2005/8/layout/list1"/>
    <dgm:cxn modelId="{AFC065AB-331A-4ECB-9AB1-F2E5A24CF1A9}" srcId="{BB3BF1F1-9BFB-42B2-8B2E-883163335B23}" destId="{296AFC58-9C71-4DE1-BEA9-573815AF8D25}" srcOrd="2" destOrd="0" parTransId="{1EBF11A8-C00B-4EA1-BF1D-682CF18DFF0F}" sibTransId="{A84C8783-3323-456E-BBFE-BAF0376AB200}"/>
    <dgm:cxn modelId="{1AB2C6D9-1774-45E1-8A90-ACD176970C2B}" type="presOf" srcId="{E5257D5D-75ED-49D4-AFE0-00DFEFA9973E}" destId="{49BEBD44-9AA7-4011-BC92-9AD756877BEF}" srcOrd="1" destOrd="0" presId="urn:microsoft.com/office/officeart/2005/8/layout/list1"/>
    <dgm:cxn modelId="{5B452C01-116A-48DC-804D-7B9F632887BA}" type="presOf" srcId="{E5257D5D-75ED-49D4-AFE0-00DFEFA9973E}" destId="{69EA1AB8-6414-4DE8-93C6-BC05350C867F}" srcOrd="0" destOrd="0" presId="urn:microsoft.com/office/officeart/2005/8/layout/list1"/>
    <dgm:cxn modelId="{11D688B3-E96B-4051-B35B-72B91DF10D2D}" type="presParOf" srcId="{05457A6B-5FA7-4A90-A486-DA4805BC25EE}" destId="{EDC55C00-B0C0-48EC-9A8A-4B5932F7C523}" srcOrd="0" destOrd="0" presId="urn:microsoft.com/office/officeart/2005/8/layout/list1"/>
    <dgm:cxn modelId="{162AC2D4-D51E-4FBF-A484-FD3477865880}" type="presParOf" srcId="{EDC55C00-B0C0-48EC-9A8A-4B5932F7C523}" destId="{424C0D0F-81ED-44F6-A52A-9E39A19A0AE9}" srcOrd="0" destOrd="0" presId="urn:microsoft.com/office/officeart/2005/8/layout/list1"/>
    <dgm:cxn modelId="{CF0E78F4-4084-4481-9F9D-1DF97AC0570D}" type="presParOf" srcId="{EDC55C00-B0C0-48EC-9A8A-4B5932F7C523}" destId="{28270A8F-37CC-4BA6-9434-7F847C6CB843}" srcOrd="1" destOrd="0" presId="urn:microsoft.com/office/officeart/2005/8/layout/list1"/>
    <dgm:cxn modelId="{F468CA6E-8287-46A2-8751-4C33A5B87DAF}" type="presParOf" srcId="{05457A6B-5FA7-4A90-A486-DA4805BC25EE}" destId="{6629BDCC-5AC9-4C2A-991E-2D0F1ED4D0B4}" srcOrd="1" destOrd="0" presId="urn:microsoft.com/office/officeart/2005/8/layout/list1"/>
    <dgm:cxn modelId="{0FD4A4E8-3836-4ECA-98FB-4365FCF162FA}" type="presParOf" srcId="{05457A6B-5FA7-4A90-A486-DA4805BC25EE}" destId="{6A59697A-85AA-48F3-96E4-61EB3F6A9927}" srcOrd="2" destOrd="0" presId="urn:microsoft.com/office/officeart/2005/8/layout/list1"/>
    <dgm:cxn modelId="{ABB955F0-3A6A-48DE-A889-DB6C047A1414}" type="presParOf" srcId="{05457A6B-5FA7-4A90-A486-DA4805BC25EE}" destId="{166D3546-602C-493D-B999-0116682A8F18}" srcOrd="3" destOrd="0" presId="urn:microsoft.com/office/officeart/2005/8/layout/list1"/>
    <dgm:cxn modelId="{05FE6650-8B39-49EB-964F-8B683BF3788C}" type="presParOf" srcId="{05457A6B-5FA7-4A90-A486-DA4805BC25EE}" destId="{77124DBA-44C8-4F7C-B7B8-119B6CD5C7E5}" srcOrd="4" destOrd="0" presId="urn:microsoft.com/office/officeart/2005/8/layout/list1"/>
    <dgm:cxn modelId="{F1034107-F1D9-46ED-B7A6-DD5011EADB5E}" type="presParOf" srcId="{77124DBA-44C8-4F7C-B7B8-119B6CD5C7E5}" destId="{C0508B9C-C66B-4283-935A-1AE9C52878D5}" srcOrd="0" destOrd="0" presId="urn:microsoft.com/office/officeart/2005/8/layout/list1"/>
    <dgm:cxn modelId="{20D0C14C-51BA-4D78-ACFF-D59AAE1C352C}" type="presParOf" srcId="{77124DBA-44C8-4F7C-B7B8-119B6CD5C7E5}" destId="{9BEBE933-FB39-40F1-86A4-07FA6D917D53}" srcOrd="1" destOrd="0" presId="urn:microsoft.com/office/officeart/2005/8/layout/list1"/>
    <dgm:cxn modelId="{F9E3BBBA-C615-4B90-85A9-A8F8273F1ECB}" type="presParOf" srcId="{05457A6B-5FA7-4A90-A486-DA4805BC25EE}" destId="{DFE7B0A7-AD46-45FC-B16C-6113EEBA9F18}" srcOrd="5" destOrd="0" presId="urn:microsoft.com/office/officeart/2005/8/layout/list1"/>
    <dgm:cxn modelId="{82166A39-DEB5-45FE-B2C3-003D003B70C8}" type="presParOf" srcId="{05457A6B-5FA7-4A90-A486-DA4805BC25EE}" destId="{F08CC0D4-3CEB-45DA-A075-DC30EC8E5A5D}" srcOrd="6" destOrd="0" presId="urn:microsoft.com/office/officeart/2005/8/layout/list1"/>
    <dgm:cxn modelId="{7921E3EC-85B1-486D-9C00-4A64FE62E8F7}" type="presParOf" srcId="{05457A6B-5FA7-4A90-A486-DA4805BC25EE}" destId="{1B5D34B2-C2B5-4F93-98DE-1088B0174EF1}" srcOrd="7" destOrd="0" presId="urn:microsoft.com/office/officeart/2005/8/layout/list1"/>
    <dgm:cxn modelId="{9DA182FC-3D81-4EE3-B155-4A6716F66FD0}" type="presParOf" srcId="{05457A6B-5FA7-4A90-A486-DA4805BC25EE}" destId="{C7ED804F-D6E4-431D-A080-08484C39FC03}" srcOrd="8" destOrd="0" presId="urn:microsoft.com/office/officeart/2005/8/layout/list1"/>
    <dgm:cxn modelId="{DCD51E84-FD7D-4FB3-82E9-1C8FBB6A33D4}" type="presParOf" srcId="{C7ED804F-D6E4-431D-A080-08484C39FC03}" destId="{ACBEAFC0-339C-44AF-9441-F68DA3EF037F}" srcOrd="0" destOrd="0" presId="urn:microsoft.com/office/officeart/2005/8/layout/list1"/>
    <dgm:cxn modelId="{48385CD1-D494-4AB6-B140-74490F01A5D5}" type="presParOf" srcId="{C7ED804F-D6E4-431D-A080-08484C39FC03}" destId="{1FB6698B-0FB5-4C66-BA73-173E2A0CF61A}" srcOrd="1" destOrd="0" presId="urn:microsoft.com/office/officeart/2005/8/layout/list1"/>
    <dgm:cxn modelId="{F064F801-B815-4599-B68E-807AB2DE5677}" type="presParOf" srcId="{05457A6B-5FA7-4A90-A486-DA4805BC25EE}" destId="{DD0E44AA-1C98-44DE-92FE-A045BEA84F1E}" srcOrd="9" destOrd="0" presId="urn:microsoft.com/office/officeart/2005/8/layout/list1"/>
    <dgm:cxn modelId="{2EBF5B39-A13D-42BE-9036-7A9E3F4B2F6A}" type="presParOf" srcId="{05457A6B-5FA7-4A90-A486-DA4805BC25EE}" destId="{70FA2849-DE06-4AFB-97BA-82437E360C65}" srcOrd="10" destOrd="0" presId="urn:microsoft.com/office/officeart/2005/8/layout/list1"/>
    <dgm:cxn modelId="{FEAF047E-0D7D-4B35-A93B-EE5435D73AED}" type="presParOf" srcId="{05457A6B-5FA7-4A90-A486-DA4805BC25EE}" destId="{6311A304-41B5-4CA4-9BE3-3966017AD42D}" srcOrd="11" destOrd="0" presId="urn:microsoft.com/office/officeart/2005/8/layout/list1"/>
    <dgm:cxn modelId="{CB20E7E6-07E1-4ABD-8628-E95E4135E1E9}" type="presParOf" srcId="{05457A6B-5FA7-4A90-A486-DA4805BC25EE}" destId="{275BC385-68E5-4B7D-8506-3271D4965D8F}" srcOrd="12" destOrd="0" presId="urn:microsoft.com/office/officeart/2005/8/layout/list1"/>
    <dgm:cxn modelId="{805AA94C-8209-4168-A41C-BE03892F3E62}" type="presParOf" srcId="{275BC385-68E5-4B7D-8506-3271D4965D8F}" destId="{69EA1AB8-6414-4DE8-93C6-BC05350C867F}" srcOrd="0" destOrd="0" presId="urn:microsoft.com/office/officeart/2005/8/layout/list1"/>
    <dgm:cxn modelId="{99E4A6B5-64EC-4210-B913-A25D4856E865}" type="presParOf" srcId="{275BC385-68E5-4B7D-8506-3271D4965D8F}" destId="{49BEBD44-9AA7-4011-BC92-9AD756877BEF}" srcOrd="1" destOrd="0" presId="urn:microsoft.com/office/officeart/2005/8/layout/list1"/>
    <dgm:cxn modelId="{D0EF2678-6EB9-4F74-BF66-6E801B3A27BF}" type="presParOf" srcId="{05457A6B-5FA7-4A90-A486-DA4805BC25EE}" destId="{43707795-3A31-40B6-91C7-14B2F7A1775D}" srcOrd="13" destOrd="0" presId="urn:microsoft.com/office/officeart/2005/8/layout/list1"/>
    <dgm:cxn modelId="{F065D780-AF0D-4A84-B08A-E56EC43078EF}" type="presParOf" srcId="{05457A6B-5FA7-4A90-A486-DA4805BC25EE}" destId="{E041FFF6-E822-4261-88B0-16F195EF5E0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F7BA0-1FE5-4FE8-BDFA-C3B19B7411AE}">
      <dsp:nvSpPr>
        <dsp:cNvPr id="0" name=""/>
        <dsp:cNvSpPr/>
      </dsp:nvSpPr>
      <dsp:spPr>
        <a:xfrm>
          <a:off x="0" y="405356"/>
          <a:ext cx="8136904" cy="5544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78037C7-44F7-49B4-9D53-893E507C234E}">
      <dsp:nvSpPr>
        <dsp:cNvPr id="0" name=""/>
        <dsp:cNvSpPr/>
      </dsp:nvSpPr>
      <dsp:spPr>
        <a:xfrm>
          <a:off x="406845" y="66121"/>
          <a:ext cx="7632017" cy="64944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289" tIns="0" rIns="215289" bIns="0" numCol="1" spcCol="1270" anchor="ctr" anchorCtr="0">
          <a:noAutofit/>
        </a:bodyPr>
        <a:lstStyle/>
        <a:p>
          <a:pPr lvl="0" algn="l" defTabSz="1066800">
            <a:lnSpc>
              <a:spcPct val="90000"/>
            </a:lnSpc>
            <a:spcBef>
              <a:spcPct val="0"/>
            </a:spcBef>
            <a:spcAft>
              <a:spcPct val="35000"/>
            </a:spcAft>
          </a:pPr>
          <a:r>
            <a:rPr lang="en-US" altLang="zh-CN" sz="2400" b="1" kern="1200" dirty="0" smtClean="0">
              <a:solidFill>
                <a:srgbClr val="FFFFFF"/>
              </a:solidFill>
              <a:latin typeface="Times New Roman"/>
              <a:ea typeface="微软雅黑" pitchFamily="34" charset="-122"/>
              <a:cs typeface="+mn-cs"/>
            </a:rPr>
            <a:t>8:02 The earthquake happened </a:t>
          </a:r>
          <a:endParaRPr lang="zh-CN" altLang="en-US" sz="2400" b="1" kern="1200" dirty="0">
            <a:solidFill>
              <a:srgbClr val="FFFFFF"/>
            </a:solidFill>
            <a:latin typeface="Times New Roman"/>
            <a:ea typeface="微软雅黑" pitchFamily="34" charset="-122"/>
            <a:cs typeface="+mn-cs"/>
          </a:endParaRPr>
        </a:p>
      </dsp:txBody>
      <dsp:txXfrm>
        <a:off x="438548" y="97824"/>
        <a:ext cx="7568611" cy="586034"/>
      </dsp:txXfrm>
    </dsp:sp>
    <dsp:sp modelId="{0AF3690B-FD9F-407B-AF02-CF326A29A747}">
      <dsp:nvSpPr>
        <dsp:cNvPr id="0" name=""/>
        <dsp:cNvSpPr/>
      </dsp:nvSpPr>
      <dsp:spPr>
        <a:xfrm>
          <a:off x="0" y="1627787"/>
          <a:ext cx="8136904" cy="5544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F2E76B8-1CC5-4BC5-AAB8-E978B97C0C86}">
      <dsp:nvSpPr>
        <dsp:cNvPr id="0" name=""/>
        <dsp:cNvSpPr/>
      </dsp:nvSpPr>
      <dsp:spPr>
        <a:xfrm>
          <a:off x="406845" y="1064041"/>
          <a:ext cx="7632017" cy="873951"/>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289" tIns="0" rIns="215289" bIns="0" numCol="1" spcCol="1270" anchor="ctr" anchorCtr="0">
          <a:noAutofit/>
        </a:bodyPr>
        <a:lstStyle/>
        <a:p>
          <a:pPr lvl="0" algn="l" defTabSz="1066800">
            <a:lnSpc>
              <a:spcPct val="100000"/>
            </a:lnSpc>
            <a:spcBef>
              <a:spcPct val="0"/>
            </a:spcBef>
            <a:spcAft>
              <a:spcPts val="0"/>
            </a:spcAft>
          </a:pPr>
          <a:r>
            <a:rPr lang="en-US" altLang="zh-CN" sz="2400" b="1" kern="1200" dirty="0" smtClean="0">
              <a:solidFill>
                <a:srgbClr val="FFFFFF"/>
              </a:solidFill>
              <a:latin typeface="Times New Roman"/>
              <a:ea typeface="微软雅黑" pitchFamily="34" charset="-122"/>
              <a:cs typeface="+mn-cs"/>
            </a:rPr>
            <a:t>8:30 Start the emergency coordination and sharing service mechanism</a:t>
          </a:r>
          <a:endParaRPr lang="zh-CN" altLang="en-US" sz="2400" b="1" kern="1200" dirty="0" smtClean="0">
            <a:solidFill>
              <a:srgbClr val="FFFFFF"/>
            </a:solidFill>
            <a:latin typeface="Times New Roman"/>
            <a:ea typeface="微软雅黑" pitchFamily="34" charset="-122"/>
            <a:cs typeface="+mn-cs"/>
          </a:endParaRPr>
        </a:p>
      </dsp:txBody>
      <dsp:txXfrm>
        <a:off x="449508" y="1106704"/>
        <a:ext cx="7546691" cy="788625"/>
      </dsp:txXfrm>
    </dsp:sp>
    <dsp:sp modelId="{121599A3-28FF-44A4-A219-23C77FE4AA69}">
      <dsp:nvSpPr>
        <dsp:cNvPr id="0" name=""/>
        <dsp:cNvSpPr/>
      </dsp:nvSpPr>
      <dsp:spPr>
        <a:xfrm>
          <a:off x="0" y="2625707"/>
          <a:ext cx="8136904" cy="5544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F62BDF1-8D0C-4230-8F0C-800B92E4435A}">
      <dsp:nvSpPr>
        <dsp:cNvPr id="0" name=""/>
        <dsp:cNvSpPr/>
      </dsp:nvSpPr>
      <dsp:spPr>
        <a:xfrm>
          <a:off x="406845" y="2286472"/>
          <a:ext cx="7632017" cy="64944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289" tIns="0" rIns="215289" bIns="0" numCol="1" spcCol="1270" anchor="ctr" anchorCtr="0">
          <a:noAutofit/>
        </a:bodyPr>
        <a:lstStyle/>
        <a:p>
          <a:pPr lvl="0" algn="l" defTabSz="1066800">
            <a:lnSpc>
              <a:spcPct val="90000"/>
            </a:lnSpc>
            <a:spcBef>
              <a:spcPct val="0"/>
            </a:spcBef>
            <a:spcAft>
              <a:spcPct val="35000"/>
            </a:spcAft>
          </a:pPr>
          <a:r>
            <a:rPr lang="en-US" altLang="zh-CN" sz="2400" b="1" kern="1200" dirty="0" smtClean="0">
              <a:solidFill>
                <a:srgbClr val="FFFFFF"/>
              </a:solidFill>
              <a:latin typeface="Times New Roman"/>
              <a:ea typeface="微软雅黑" pitchFamily="34" charset="-122"/>
              <a:cs typeface="+mn-cs"/>
            </a:rPr>
            <a:t>9:00 </a:t>
          </a:r>
          <a:r>
            <a:rPr lang="en-US" altLang="zh-CN" sz="2400" b="1" kern="1200" dirty="0" err="1" smtClean="0">
              <a:solidFill>
                <a:srgbClr val="FFFFFF"/>
              </a:solidFill>
              <a:latin typeface="Times New Roman"/>
              <a:ea typeface="微软雅黑" pitchFamily="34" charset="-122"/>
              <a:cs typeface="+mn-cs"/>
            </a:rPr>
            <a:t>ArcSer</a:t>
          </a:r>
          <a:r>
            <a:rPr lang="en-US" altLang="zh-CN" sz="2400" b="1" kern="1200" dirty="0" smtClean="0">
              <a:solidFill>
                <a:srgbClr val="FFFFFF"/>
              </a:solidFill>
              <a:latin typeface="Times New Roman"/>
              <a:ea typeface="微软雅黑" pitchFamily="34" charset="-122"/>
              <a:cs typeface="+mn-cs"/>
            </a:rPr>
            <a:t> startup</a:t>
          </a:r>
          <a:endParaRPr lang="zh-CN" altLang="en-US" sz="2400" b="1" kern="1200" dirty="0" smtClean="0">
            <a:solidFill>
              <a:srgbClr val="FFFFFF"/>
            </a:solidFill>
            <a:latin typeface="Times New Roman"/>
            <a:ea typeface="微软雅黑" pitchFamily="34" charset="-122"/>
            <a:cs typeface="+mn-cs"/>
          </a:endParaRPr>
        </a:p>
      </dsp:txBody>
      <dsp:txXfrm>
        <a:off x="438548" y="2318175"/>
        <a:ext cx="7568611" cy="586034"/>
      </dsp:txXfrm>
    </dsp:sp>
    <dsp:sp modelId="{2955AE25-67D3-4343-81F0-AEC4D2676FF5}">
      <dsp:nvSpPr>
        <dsp:cNvPr id="0" name=""/>
        <dsp:cNvSpPr/>
      </dsp:nvSpPr>
      <dsp:spPr>
        <a:xfrm>
          <a:off x="0" y="3623627"/>
          <a:ext cx="8136904" cy="5544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38D3A5D-CB33-40A7-B33C-D48C74CE960E}">
      <dsp:nvSpPr>
        <dsp:cNvPr id="0" name=""/>
        <dsp:cNvSpPr/>
      </dsp:nvSpPr>
      <dsp:spPr>
        <a:xfrm>
          <a:off x="406845" y="3284392"/>
          <a:ext cx="7632017" cy="64944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289" tIns="0" rIns="215289" bIns="0" numCol="1" spcCol="1270" anchor="ctr" anchorCtr="0">
          <a:noAutofit/>
        </a:bodyPr>
        <a:lstStyle/>
        <a:p>
          <a:pPr lvl="0" algn="l" defTabSz="1066800">
            <a:lnSpc>
              <a:spcPct val="90000"/>
            </a:lnSpc>
            <a:spcBef>
              <a:spcPct val="0"/>
            </a:spcBef>
            <a:spcAft>
              <a:spcPct val="35000"/>
            </a:spcAft>
          </a:pPr>
          <a:r>
            <a:rPr lang="en-US" altLang="zh-CN" sz="2400" b="1" kern="1200" dirty="0" smtClean="0">
              <a:solidFill>
                <a:srgbClr val="FFFFFF"/>
              </a:solidFill>
              <a:latin typeface="Times New Roman"/>
              <a:ea typeface="微软雅黑" pitchFamily="34" charset="-122"/>
              <a:cs typeface="+mn-cs"/>
            </a:rPr>
            <a:t>9:10 Send a notification to the </a:t>
          </a:r>
          <a:r>
            <a:rPr lang="en-US" altLang="zh-CN" sz="2400" b="1" kern="1200" dirty="0" smtClean="0">
              <a:solidFill>
                <a:srgbClr val="FFFFFF"/>
              </a:solidFill>
              <a:latin typeface="Times New Roman"/>
              <a:ea typeface="微软雅黑"/>
              <a:cs typeface="+mn-cs"/>
            </a:rPr>
            <a:t>Integrated Space Remote Sensing Data  Acquisition System</a:t>
          </a:r>
          <a:endParaRPr lang="zh-CN" altLang="en-US" sz="2400" b="1" kern="1200" dirty="0" smtClean="0">
            <a:solidFill>
              <a:srgbClr val="FFFFFF"/>
            </a:solidFill>
            <a:latin typeface="Times New Roman"/>
            <a:ea typeface="微软雅黑" pitchFamily="34" charset="-122"/>
            <a:cs typeface="+mn-cs"/>
          </a:endParaRPr>
        </a:p>
      </dsp:txBody>
      <dsp:txXfrm>
        <a:off x="438548" y="3316095"/>
        <a:ext cx="7568611" cy="586034"/>
      </dsp:txXfrm>
    </dsp:sp>
    <dsp:sp modelId="{BB4B084B-74A5-4841-BE5C-C5BF45B8F6BD}">
      <dsp:nvSpPr>
        <dsp:cNvPr id="0" name=""/>
        <dsp:cNvSpPr/>
      </dsp:nvSpPr>
      <dsp:spPr>
        <a:xfrm>
          <a:off x="0" y="4621547"/>
          <a:ext cx="8136904" cy="5544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7DA930CA-09FB-497A-B357-A07D02C6223F}">
      <dsp:nvSpPr>
        <dsp:cNvPr id="0" name=""/>
        <dsp:cNvSpPr/>
      </dsp:nvSpPr>
      <dsp:spPr>
        <a:xfrm>
          <a:off x="406845" y="4282312"/>
          <a:ext cx="7632017" cy="64944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5289" tIns="0" rIns="215289" bIns="0" numCol="1" spcCol="1270" anchor="ctr" anchorCtr="0">
          <a:noAutofit/>
        </a:bodyPr>
        <a:lstStyle/>
        <a:p>
          <a:pPr lvl="0" algn="l" defTabSz="1066800">
            <a:lnSpc>
              <a:spcPct val="90000"/>
            </a:lnSpc>
            <a:spcBef>
              <a:spcPct val="0"/>
            </a:spcBef>
            <a:spcAft>
              <a:spcPct val="35000"/>
            </a:spcAft>
          </a:pPr>
          <a:r>
            <a:rPr lang="en-US" altLang="zh-CN" sz="2400" b="1" kern="1200" dirty="0" smtClean="0">
              <a:solidFill>
                <a:srgbClr val="FFFFFF"/>
              </a:solidFill>
              <a:latin typeface="Times New Roman"/>
              <a:ea typeface="微软雅黑" pitchFamily="34" charset="-122"/>
              <a:cs typeface="+mn-cs"/>
            </a:rPr>
            <a:t>11:00 </a:t>
          </a:r>
          <a:r>
            <a:rPr lang="en-US" altLang="zh-CN" sz="2400" b="1" kern="1200" dirty="0" smtClean="0">
              <a:solidFill>
                <a:srgbClr val="FFFFFF"/>
              </a:solidFill>
              <a:latin typeface="Times New Roman"/>
              <a:ea typeface="微软雅黑"/>
              <a:cs typeface="+mn-cs"/>
            </a:rPr>
            <a:t>Spatial Data Sharing Service Center opened</a:t>
          </a:r>
          <a:endParaRPr lang="zh-CN" altLang="en-US" sz="2400" b="1" kern="1200" dirty="0" smtClean="0">
            <a:solidFill>
              <a:srgbClr val="FFFFFF"/>
            </a:solidFill>
            <a:latin typeface="Times New Roman"/>
            <a:ea typeface="微软雅黑" pitchFamily="34" charset="-122"/>
            <a:cs typeface="+mn-cs"/>
          </a:endParaRPr>
        </a:p>
      </dsp:txBody>
      <dsp:txXfrm>
        <a:off x="438548" y="4314015"/>
        <a:ext cx="7568611"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9697A-85AA-48F3-96E4-61EB3F6A9927}">
      <dsp:nvSpPr>
        <dsp:cNvPr id="0" name=""/>
        <dsp:cNvSpPr/>
      </dsp:nvSpPr>
      <dsp:spPr>
        <a:xfrm>
          <a:off x="0" y="503752"/>
          <a:ext cx="8643998" cy="7308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28270A8F-37CC-4BA6-9434-7F847C6CB843}">
      <dsp:nvSpPr>
        <dsp:cNvPr id="0" name=""/>
        <dsp:cNvSpPr/>
      </dsp:nvSpPr>
      <dsp:spPr>
        <a:xfrm>
          <a:off x="411518" y="75712"/>
          <a:ext cx="8230360" cy="85608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706" tIns="0" rIns="228706" bIns="0" numCol="1" spcCol="1270" anchor="ctr" anchorCtr="0">
          <a:noAutofit/>
        </a:bodyPr>
        <a:lstStyle/>
        <a:p>
          <a:pPr lvl="0" algn="l" defTabSz="1066800">
            <a:lnSpc>
              <a:spcPct val="90000"/>
            </a:lnSpc>
            <a:spcBef>
              <a:spcPct val="0"/>
            </a:spcBef>
            <a:spcAft>
              <a:spcPct val="35000"/>
            </a:spcAft>
          </a:pPr>
          <a:r>
            <a:rPr lang="en-US" altLang="zh-CN" sz="2400" b="1" kern="1200" dirty="0" smtClean="0">
              <a:solidFill>
                <a:srgbClr val="FFFFFF"/>
              </a:solidFill>
              <a:latin typeface="Times New Roman"/>
              <a:ea typeface="微软雅黑" pitchFamily="34" charset="-122"/>
              <a:cs typeface="+mn-cs"/>
            </a:rPr>
            <a:t>14:00 The first satellite archive data into </a:t>
          </a:r>
          <a:r>
            <a:rPr lang="en-US" altLang="zh-CN" sz="2400" b="1" kern="1200" dirty="0" err="1" smtClean="0">
              <a:solidFill>
                <a:srgbClr val="FFFFFF"/>
              </a:solidFill>
              <a:latin typeface="Times New Roman"/>
              <a:ea typeface="微软雅黑" pitchFamily="34" charset="-122"/>
              <a:cs typeface="+mn-cs"/>
            </a:rPr>
            <a:t>ArcSer</a:t>
          </a:r>
          <a:endParaRPr lang="zh-CN" altLang="en-US" sz="2400" b="1" kern="1200" dirty="0" smtClean="0">
            <a:solidFill>
              <a:srgbClr val="FFFFFF"/>
            </a:solidFill>
            <a:latin typeface="Times New Roman"/>
            <a:ea typeface="微软雅黑" pitchFamily="34" charset="-122"/>
            <a:cs typeface="+mn-cs"/>
          </a:endParaRPr>
        </a:p>
      </dsp:txBody>
      <dsp:txXfrm>
        <a:off x="453308" y="117502"/>
        <a:ext cx="8146780" cy="772500"/>
      </dsp:txXfrm>
    </dsp:sp>
    <dsp:sp modelId="{F08CC0D4-3CEB-45DA-A075-DC30EC8E5A5D}">
      <dsp:nvSpPr>
        <dsp:cNvPr id="0" name=""/>
        <dsp:cNvSpPr/>
      </dsp:nvSpPr>
      <dsp:spPr>
        <a:xfrm>
          <a:off x="0" y="1819192"/>
          <a:ext cx="8643998" cy="7308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BEBE933-FB39-40F1-86A4-07FA6D917D53}">
      <dsp:nvSpPr>
        <dsp:cNvPr id="0" name=""/>
        <dsp:cNvSpPr/>
      </dsp:nvSpPr>
      <dsp:spPr>
        <a:xfrm>
          <a:off x="411518" y="1391152"/>
          <a:ext cx="8230360" cy="85608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706" tIns="0" rIns="228706" bIns="0" numCol="1" spcCol="1270" anchor="ctr" anchorCtr="0">
          <a:noAutofit/>
        </a:bodyPr>
        <a:lstStyle/>
        <a:p>
          <a:pPr lvl="0" algn="l" defTabSz="1066800">
            <a:lnSpc>
              <a:spcPct val="90000"/>
            </a:lnSpc>
            <a:spcBef>
              <a:spcPct val="0"/>
            </a:spcBef>
            <a:spcAft>
              <a:spcPct val="35000"/>
            </a:spcAft>
          </a:pPr>
          <a:r>
            <a:rPr lang="en-US" altLang="zh-CN" sz="2400" b="1" kern="1200" dirty="0" smtClean="0">
              <a:solidFill>
                <a:srgbClr val="FFFFFF"/>
              </a:solidFill>
              <a:latin typeface="Times New Roman"/>
              <a:ea typeface="微软雅黑" pitchFamily="34" charset="-122"/>
              <a:cs typeface="+mn-cs"/>
            </a:rPr>
            <a:t>15:00 First post-disaster airborne data into </a:t>
          </a:r>
          <a:r>
            <a:rPr lang="en-US" altLang="zh-CN" sz="2400" b="1" kern="1200" dirty="0" err="1" smtClean="0">
              <a:solidFill>
                <a:srgbClr val="FFFFFF"/>
              </a:solidFill>
              <a:latin typeface="Times New Roman"/>
              <a:ea typeface="微软雅黑" pitchFamily="34" charset="-122"/>
              <a:cs typeface="+mn-cs"/>
            </a:rPr>
            <a:t>ArcSer</a:t>
          </a:r>
          <a:endParaRPr lang="zh-CN" altLang="en-US" sz="2400" b="1" kern="1200" dirty="0" smtClean="0">
            <a:solidFill>
              <a:srgbClr val="FFFFFF"/>
            </a:solidFill>
            <a:latin typeface="Times New Roman"/>
            <a:ea typeface="微软雅黑" pitchFamily="34" charset="-122"/>
            <a:cs typeface="+mn-cs"/>
          </a:endParaRPr>
        </a:p>
      </dsp:txBody>
      <dsp:txXfrm>
        <a:off x="453308" y="1432942"/>
        <a:ext cx="8146780" cy="772500"/>
      </dsp:txXfrm>
    </dsp:sp>
    <dsp:sp modelId="{70FA2849-DE06-4AFB-97BA-82437E360C65}">
      <dsp:nvSpPr>
        <dsp:cNvPr id="0" name=""/>
        <dsp:cNvSpPr/>
      </dsp:nvSpPr>
      <dsp:spPr>
        <a:xfrm>
          <a:off x="0" y="3134632"/>
          <a:ext cx="8643998" cy="7308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FB6698B-0FB5-4C66-BA73-173E2A0CF61A}">
      <dsp:nvSpPr>
        <dsp:cNvPr id="0" name=""/>
        <dsp:cNvSpPr/>
      </dsp:nvSpPr>
      <dsp:spPr>
        <a:xfrm>
          <a:off x="411518" y="2706592"/>
          <a:ext cx="8230360" cy="85608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706" tIns="0" rIns="228706" bIns="0" numCol="1" spcCol="1270" anchor="ctr" anchorCtr="0">
          <a:noAutofit/>
        </a:bodyPr>
        <a:lstStyle/>
        <a:p>
          <a:pPr lvl="0" algn="l" defTabSz="1066800">
            <a:lnSpc>
              <a:spcPct val="90000"/>
            </a:lnSpc>
            <a:spcBef>
              <a:spcPct val="0"/>
            </a:spcBef>
            <a:spcAft>
              <a:spcPct val="35000"/>
            </a:spcAft>
          </a:pPr>
          <a:r>
            <a:rPr lang="en-US" altLang="zh-CN" sz="2400" b="1" kern="1200" dirty="0" smtClean="0">
              <a:solidFill>
                <a:srgbClr val="FFFFFF"/>
              </a:solidFill>
              <a:latin typeface="Times New Roman"/>
              <a:ea typeface="微软雅黑" pitchFamily="34" charset="-122"/>
              <a:cs typeface="+mn-cs"/>
            </a:rPr>
            <a:t>20:00 Data sharing info is sent to 19 ministries</a:t>
          </a:r>
          <a:endParaRPr lang="zh-CN" altLang="en-US" sz="2400" b="1" kern="1200" dirty="0" smtClean="0">
            <a:solidFill>
              <a:srgbClr val="FFFFFF"/>
            </a:solidFill>
            <a:latin typeface="Times New Roman"/>
            <a:ea typeface="微软雅黑" pitchFamily="34" charset="-122"/>
            <a:cs typeface="+mn-cs"/>
          </a:endParaRPr>
        </a:p>
      </dsp:txBody>
      <dsp:txXfrm>
        <a:off x="453308" y="2748382"/>
        <a:ext cx="8146780" cy="772500"/>
      </dsp:txXfrm>
    </dsp:sp>
    <dsp:sp modelId="{E041FFF6-E822-4261-88B0-16F195EF5E01}">
      <dsp:nvSpPr>
        <dsp:cNvPr id="0" name=""/>
        <dsp:cNvSpPr/>
      </dsp:nvSpPr>
      <dsp:spPr>
        <a:xfrm>
          <a:off x="0" y="4450071"/>
          <a:ext cx="8643998" cy="730800"/>
        </a:xfrm>
        <a:prstGeom prst="rect">
          <a:avLst/>
        </a:prstGeom>
        <a:solidFill>
          <a:srgbClr val="FFFFFF">
            <a:alpha val="9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9BEBD44-9AA7-4011-BC92-9AD756877BEF}">
      <dsp:nvSpPr>
        <dsp:cNvPr id="0" name=""/>
        <dsp:cNvSpPr/>
      </dsp:nvSpPr>
      <dsp:spPr>
        <a:xfrm>
          <a:off x="411518" y="4022032"/>
          <a:ext cx="8230360" cy="856080"/>
        </a:xfrm>
        <a:prstGeom prst="roundRect">
          <a:avLst/>
        </a:prstGeom>
        <a:solidFill>
          <a:srgbClr val="000099"/>
        </a:solidFill>
        <a:ln>
          <a:noFill/>
        </a:ln>
        <a:effectLst>
          <a:outerShdw blurRad="50800" dist="25400" dir="5400000" rotWithShape="0">
            <a:srgbClr val="000000">
              <a:alpha val="46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706" tIns="0" rIns="228706" bIns="0" numCol="1" spcCol="1270" anchor="ctr" anchorCtr="0">
          <a:noAutofit/>
        </a:bodyPr>
        <a:lstStyle/>
        <a:p>
          <a:pPr lvl="0" algn="l" defTabSz="1066800">
            <a:lnSpc>
              <a:spcPct val="90000"/>
            </a:lnSpc>
            <a:spcBef>
              <a:spcPct val="0"/>
            </a:spcBef>
            <a:spcAft>
              <a:spcPct val="35000"/>
            </a:spcAft>
          </a:pPr>
          <a:r>
            <a:rPr lang="en-US" altLang="zh-CN" sz="2400" b="1" kern="1200" dirty="0" smtClean="0">
              <a:solidFill>
                <a:srgbClr val="FFFFFF"/>
              </a:solidFill>
              <a:latin typeface="Times New Roman"/>
              <a:ea typeface="微软雅黑" pitchFamily="34" charset="-122"/>
              <a:cs typeface="+mn-cs"/>
            </a:rPr>
            <a:t>21:00 Users get the first data of disaster area</a:t>
          </a:r>
          <a:endParaRPr lang="zh-CN" altLang="en-US" sz="2400" b="1" kern="1200" dirty="0" smtClean="0">
            <a:solidFill>
              <a:srgbClr val="FFFFFF"/>
            </a:solidFill>
            <a:latin typeface="Times New Roman"/>
            <a:ea typeface="微软雅黑" pitchFamily="34" charset="-122"/>
            <a:cs typeface="+mn-cs"/>
          </a:endParaRPr>
        </a:p>
      </dsp:txBody>
      <dsp:txXfrm>
        <a:off x="453308" y="4063822"/>
        <a:ext cx="8146780" cy="7725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544D62-FF1E-4CD4-A1C8-9B84C63CBEA6}" type="datetimeFigureOut">
              <a:rPr lang="zh-CN" altLang="en-US" smtClean="0"/>
              <a:pPr/>
              <a:t>2015/8/25</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68E1CB-05AE-4A58-BAF7-097674EE0487}" type="slidenum">
              <a:rPr lang="zh-CN" altLang="en-US" smtClean="0"/>
              <a:pPr/>
              <a:t>‹#›</a:t>
            </a:fld>
            <a:endParaRPr lang="zh-CN" altLang="en-US"/>
          </a:p>
        </p:txBody>
      </p:sp>
    </p:spTree>
    <p:extLst>
      <p:ext uri="{BB962C8B-B14F-4D97-AF65-F5344CB8AC3E}">
        <p14:creationId xmlns:p14="http://schemas.microsoft.com/office/powerpoint/2010/main" val="3978190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ln>
            <a:miter lim="800000"/>
            <a:headEnd/>
            <a:tailEnd/>
          </a:ln>
        </p:spPr>
        <p:txBody>
          <a:bodyPr/>
          <a:lstStyle/>
          <a:p>
            <a:pPr>
              <a:defRPr/>
            </a:pPr>
            <a:fld id="{173CD8A8-1538-47CF-90AC-3C2E461C1759}" type="slidenum">
              <a:rPr lang="zh-CN" altLang="en-US" smtClean="0">
                <a:solidFill>
                  <a:srgbClr val="000000"/>
                </a:solidFill>
              </a:rPr>
              <a:pPr>
                <a:defRPr/>
              </a:pPr>
              <a:t>1</a:t>
            </a:fld>
            <a:endParaRPr lang="en-US" altLang="zh-CN" dirty="0" smtClean="0">
              <a:solidFill>
                <a:srgbClr val="000000"/>
              </a:solidFill>
            </a:endParaRPr>
          </a:p>
        </p:txBody>
      </p:sp>
      <p:sp>
        <p:nvSpPr>
          <p:cNvPr id="18434" name="Rectangle 2"/>
          <p:cNvSpPr>
            <a:spLocks noGrp="1" noRot="1" noChangeAspect="1" noChangeArrowheads="1" noTextEdit="1"/>
          </p:cNvSpPr>
          <p:nvPr>
            <p:ph type="sldImg"/>
          </p:nvPr>
        </p:nvSpPr>
        <p:spPr>
          <a:xfrm>
            <a:off x="930275" y="741363"/>
            <a:ext cx="4937125" cy="3702050"/>
          </a:xfrm>
          <a:ln/>
        </p:spPr>
      </p:sp>
      <p:sp>
        <p:nvSpPr>
          <p:cNvPr id="18435" name="Rectangle 3"/>
          <p:cNvSpPr>
            <a:spLocks noGrp="1" noChangeArrowheads="1"/>
          </p:cNvSpPr>
          <p:nvPr>
            <p:ph type="body" idx="1"/>
          </p:nvPr>
        </p:nvSpPr>
        <p:spPr>
          <a:noFill/>
        </p:spPr>
        <p:txBody>
          <a:bodyPr/>
          <a:lstStyle/>
          <a:p>
            <a:pPr eaLnBrk="1" hangingPunct="1"/>
            <a:endParaRPr lang="zh-CN" altLang="en-US" dirty="0" smtClean="0">
              <a:ea typeface="宋体" charset="-122"/>
            </a:endParaRPr>
          </a:p>
        </p:txBody>
      </p:sp>
    </p:spTree>
    <p:extLst>
      <p:ext uri="{BB962C8B-B14F-4D97-AF65-F5344CB8AC3E}">
        <p14:creationId xmlns:p14="http://schemas.microsoft.com/office/powerpoint/2010/main" val="2593922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968E1CB-05AE-4A58-BAF7-097674EE0487}" type="slidenum">
              <a:rPr lang="zh-CN" altLang="en-US" smtClean="0"/>
              <a:pPr/>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968E1CB-05AE-4A58-BAF7-097674EE0487}" type="slidenum">
              <a:rPr lang="zh-CN" altLang="en-US" smtClean="0"/>
              <a:pPr/>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968E1CB-05AE-4A58-BAF7-097674EE0487}" type="slidenum">
              <a:rPr lang="zh-CN" altLang="en-US" smtClean="0"/>
              <a:pPr/>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968E1CB-05AE-4A58-BAF7-097674EE0487}" type="slidenum">
              <a:rPr lang="zh-CN" altLang="en-US" smtClean="0"/>
              <a:pPr/>
              <a:t>11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968E1CB-05AE-4A58-BAF7-097674EE0487}" type="slidenum">
              <a:rPr lang="zh-CN" altLang="en-US" smtClean="0"/>
              <a:pPr/>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mtClean="0"/>
              <a:t>http://chj.jl.gov.cn/article/hyfw/chxh/xsjl/ztbg/201203/20120300099081.shtml</a:t>
            </a:r>
            <a:endParaRPr lang="zh-CN" altLang="en-US" dirty="0"/>
          </a:p>
        </p:txBody>
      </p:sp>
      <p:sp>
        <p:nvSpPr>
          <p:cNvPr id="4" name="灯片编号占位符 3"/>
          <p:cNvSpPr>
            <a:spLocks noGrp="1"/>
          </p:cNvSpPr>
          <p:nvPr>
            <p:ph type="sldNum" sz="quarter" idx="10"/>
          </p:nvPr>
        </p:nvSpPr>
        <p:spPr/>
        <p:txBody>
          <a:bodyPr/>
          <a:lstStyle/>
          <a:p>
            <a:fld id="{7968E1CB-05AE-4A58-BAF7-097674EE0487}" type="slidenum">
              <a:rPr lang="zh-CN" altLang="en-US" smtClean="0"/>
              <a:pPr/>
              <a:t>14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968E1CB-05AE-4A58-BAF7-097674EE0487}" type="slidenum">
              <a:rPr lang="zh-CN" altLang="en-US" smtClean="0"/>
              <a:pPr/>
              <a:t>22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968E1CB-05AE-4A58-BAF7-097674EE0487}" type="slidenum">
              <a:rPr lang="zh-CN" altLang="en-US" smtClean="0"/>
              <a:pPr/>
              <a:t>25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4547" name="Rectangle 35"/>
          <p:cNvSpPr>
            <a:spLocks noGrp="1" noChangeArrowheads="1"/>
          </p:cNvSpPr>
          <p:nvPr>
            <p:ph type="ctrTitle"/>
          </p:nvPr>
        </p:nvSpPr>
        <p:spPr>
          <a:xfrm>
            <a:off x="1562100" y="2819400"/>
            <a:ext cx="6019800" cy="1470025"/>
          </a:xfrm>
        </p:spPr>
        <p:txBody>
          <a:bodyPr/>
          <a:lstStyle>
            <a:lvl1pPr algn="ctr">
              <a:defRPr sz="3600">
                <a:solidFill>
                  <a:srgbClr val="000000"/>
                </a:solidFill>
              </a:defRPr>
            </a:lvl1pPr>
          </a:lstStyle>
          <a:p>
            <a:pPr lvl="0"/>
            <a:r>
              <a:rPr lang="en-US" altLang="zh-CN" noProof="0" smtClean="0"/>
              <a:t>Click to edit Master title style</a:t>
            </a:r>
          </a:p>
        </p:txBody>
      </p:sp>
    </p:spTree>
    <p:extLst>
      <p:ext uri="{BB962C8B-B14F-4D97-AF65-F5344CB8AC3E}">
        <p14:creationId xmlns:p14="http://schemas.microsoft.com/office/powerpoint/2010/main" val="3411814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5"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6" name="Rectangle 30"/>
          <p:cNvSpPr>
            <a:spLocks noGrp="1" noChangeArrowheads="1"/>
          </p:cNvSpPr>
          <p:nvPr>
            <p:ph type="sldNum" sz="quarter" idx="12"/>
          </p:nvPr>
        </p:nvSpPr>
        <p:spPr>
          <a:ln/>
        </p:spPr>
        <p:txBody>
          <a:bodyPr/>
          <a:lstStyle>
            <a:lvl1pPr>
              <a:defRPr>
                <a:solidFill>
                  <a:schemeClr val="bg2"/>
                </a:solidFill>
              </a:defRPr>
            </a:lvl1pPr>
          </a:lstStyle>
          <a:p>
            <a:pPr>
              <a:defRPr/>
            </a:pPr>
            <a:fld id="{4019ABBB-2049-4395-B6BF-7BFB48E93360}" type="slidenum">
              <a:rPr lang="zh-CN" altLang="en-US" smtClean="0"/>
              <a:pPr>
                <a:defRPr/>
              </a:pPr>
              <a:t>‹#›</a:t>
            </a:fld>
            <a:endParaRPr lang="en-US" altLang="zh-CN" dirty="0"/>
          </a:p>
        </p:txBody>
      </p:sp>
    </p:spTree>
    <p:extLst>
      <p:ext uri="{BB962C8B-B14F-4D97-AF65-F5344CB8AC3E}">
        <p14:creationId xmlns:p14="http://schemas.microsoft.com/office/powerpoint/2010/main" val="1466642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50825"/>
            <a:ext cx="2057400" cy="59150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50825"/>
            <a:ext cx="6019800" cy="59150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5"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6" name="Rectangle 30"/>
          <p:cNvSpPr>
            <a:spLocks noGrp="1" noChangeArrowheads="1"/>
          </p:cNvSpPr>
          <p:nvPr>
            <p:ph type="sldNum" sz="quarter" idx="12"/>
          </p:nvPr>
        </p:nvSpPr>
        <p:spPr>
          <a:ln/>
        </p:spPr>
        <p:txBody>
          <a:bodyPr/>
          <a:lstStyle>
            <a:lvl1pPr>
              <a:defRPr>
                <a:solidFill>
                  <a:schemeClr val="bg2"/>
                </a:solidFill>
              </a:defRPr>
            </a:lvl1pPr>
          </a:lstStyle>
          <a:p>
            <a:pPr>
              <a:defRPr/>
            </a:pPr>
            <a:fld id="{F1EB3F63-611A-4268-A1F8-8B8D650CE047}" type="slidenum">
              <a:rPr lang="zh-CN" altLang="en-US" smtClean="0"/>
              <a:pPr>
                <a:defRPr/>
              </a:pPr>
              <a:t>‹#›</a:t>
            </a:fld>
            <a:endParaRPr lang="en-US" altLang="zh-CN" dirty="0"/>
          </a:p>
        </p:txBody>
      </p:sp>
    </p:spTree>
    <p:extLst>
      <p:ext uri="{BB962C8B-B14F-4D97-AF65-F5344CB8AC3E}">
        <p14:creationId xmlns:p14="http://schemas.microsoft.com/office/powerpoint/2010/main" val="2639258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150938" y="214313"/>
            <a:ext cx="7793037" cy="1462087"/>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1182688" y="2017713"/>
            <a:ext cx="7772400" cy="4114800"/>
          </a:xfrm>
          <a:prstGeom prst="rect">
            <a:avLst/>
          </a:prstGeom>
        </p:spPr>
        <p:txBody>
          <a:bodyPr/>
          <a:lstStyle/>
          <a:p>
            <a:pPr lvl="0"/>
            <a:endParaRPr lang="zh-CN" altLang="en-US" noProof="0"/>
          </a:p>
        </p:txBody>
      </p:sp>
      <p:sp>
        <p:nvSpPr>
          <p:cNvPr id="4" name="日期占位符 3"/>
          <p:cNvSpPr>
            <a:spLocks noGrp="1"/>
          </p:cNvSpPr>
          <p:nvPr>
            <p:ph type="dt" sz="half" idx="10"/>
          </p:nvPr>
        </p:nvSpPr>
        <p:spPr>
          <a:xfrm>
            <a:off x="1162050" y="6243638"/>
            <a:ext cx="1905000" cy="457200"/>
          </a:xfrm>
          <a:prstGeom prst="rect">
            <a:avLst/>
          </a:prstGeom>
        </p:spPr>
        <p:txBody>
          <a:bodyPr/>
          <a:lstStyle>
            <a:lvl1pPr>
              <a:defRPr dirty="0"/>
            </a:lvl1pPr>
          </a:lstStyle>
          <a:p>
            <a:pPr>
              <a:defRPr/>
            </a:pPr>
            <a:endParaRPr lang="en-US" altLang="zh-CN" dirty="0"/>
          </a:p>
        </p:txBody>
      </p:sp>
      <p:sp>
        <p:nvSpPr>
          <p:cNvPr id="5" name="页脚占位符 4"/>
          <p:cNvSpPr>
            <a:spLocks noGrp="1"/>
          </p:cNvSpPr>
          <p:nvPr>
            <p:ph type="ftr" sz="quarter" idx="11"/>
          </p:nvPr>
        </p:nvSpPr>
        <p:spPr>
          <a:xfrm>
            <a:off x="3657600" y="6243638"/>
            <a:ext cx="2895600" cy="457200"/>
          </a:xfrm>
          <a:prstGeom prst="rect">
            <a:avLst/>
          </a:prstGeom>
        </p:spPr>
        <p:txBody>
          <a:bodyPr/>
          <a:lstStyle>
            <a:lvl1pPr>
              <a:defRPr dirty="0"/>
            </a:lvl1pPr>
          </a:lstStyle>
          <a:p>
            <a:pPr>
              <a:defRPr/>
            </a:pPr>
            <a:endParaRPr lang="en-US" altLang="zh-CN" dirty="0"/>
          </a:p>
        </p:txBody>
      </p:sp>
      <p:sp>
        <p:nvSpPr>
          <p:cNvPr id="6" name="灯片编号占位符 5"/>
          <p:cNvSpPr>
            <a:spLocks noGrp="1"/>
          </p:cNvSpPr>
          <p:nvPr>
            <p:ph type="sldNum" sz="quarter" idx="12"/>
          </p:nvPr>
        </p:nvSpPr>
        <p:spPr>
          <a:xfrm>
            <a:off x="7042150" y="6243638"/>
            <a:ext cx="1905000" cy="457200"/>
          </a:xfrm>
        </p:spPr>
        <p:txBody>
          <a:bodyPr/>
          <a:lstStyle>
            <a:lvl1pPr>
              <a:defRPr/>
            </a:lvl1pPr>
          </a:lstStyle>
          <a:p>
            <a:pPr>
              <a:defRPr/>
            </a:pPr>
            <a:fld id="{C8A43A71-AF3D-45CE-ABD1-63878FAD4BD0}" type="slidenum">
              <a:rPr lang="en-US" altLang="zh-CN"/>
              <a:pPr>
                <a:defRPr/>
              </a:pPr>
              <a:t>‹#›</a:t>
            </a:fld>
            <a:endParaRPr lang="en-US" altLang="zh-CN" dirty="0"/>
          </a:p>
        </p:txBody>
      </p:sp>
    </p:spTree>
    <p:extLst>
      <p:ext uri="{BB962C8B-B14F-4D97-AF65-F5344CB8AC3E}">
        <p14:creationId xmlns:p14="http://schemas.microsoft.com/office/powerpoint/2010/main" val="3004944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3"/>
          <p:cNvSpPr>
            <a:spLocks noGrp="1" noChangeArrowheads="1"/>
          </p:cNvSpPr>
          <p:nvPr>
            <p:ph type="ftr" sz="quarter" idx="10"/>
          </p:nvPr>
        </p:nvSpPr>
        <p:spPr>
          <a:xfrm>
            <a:off x="4733925" y="6399213"/>
            <a:ext cx="2311400" cy="290512"/>
          </a:xfrm>
          <a:prstGeom prst="rect">
            <a:avLst/>
          </a:prstGeom>
        </p:spPr>
        <p:txBody>
          <a:bodyPr/>
          <a:lstStyle>
            <a:lvl1pPr>
              <a:defRPr/>
            </a:lvl1pPr>
          </a:lstStyle>
          <a:p>
            <a:pPr>
              <a:defRPr/>
            </a:pPr>
            <a:endParaRPr lang="en-US" altLang="zh-CN" dirty="0"/>
          </a:p>
        </p:txBody>
      </p:sp>
      <p:sp>
        <p:nvSpPr>
          <p:cNvPr id="5" name="Rectangle 4"/>
          <p:cNvSpPr>
            <a:spLocks noGrp="1" noChangeArrowheads="1"/>
          </p:cNvSpPr>
          <p:nvPr>
            <p:ph type="sldNum" sz="quarter" idx="11"/>
          </p:nvPr>
        </p:nvSpPr>
        <p:spPr/>
        <p:txBody>
          <a:bodyPr/>
          <a:lstStyle>
            <a:lvl1pPr>
              <a:defRPr>
                <a:solidFill>
                  <a:schemeClr val="bg2"/>
                </a:solidFill>
              </a:defRPr>
            </a:lvl1pPr>
          </a:lstStyle>
          <a:p>
            <a:pPr>
              <a:defRPr/>
            </a:pPr>
            <a:fld id="{4F10B534-A77D-46A0-88C8-964246F61572}" type="slidenum">
              <a:rPr lang="en-US" altLang="zh-CN" smtClean="0"/>
              <a:pPr>
                <a:defRPr/>
              </a:pPr>
              <a:t>‹#›</a:t>
            </a:fld>
            <a:endParaRPr lang="en-US" altLang="zh-CN" dirty="0"/>
          </a:p>
        </p:txBody>
      </p:sp>
    </p:spTree>
    <p:extLst>
      <p:ext uri="{BB962C8B-B14F-4D97-AF65-F5344CB8AC3E}">
        <p14:creationId xmlns:p14="http://schemas.microsoft.com/office/powerpoint/2010/main" val="35223730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3"/>
          <p:cNvSpPr>
            <a:spLocks noGrp="1" noChangeArrowheads="1"/>
          </p:cNvSpPr>
          <p:nvPr>
            <p:ph type="ftr" sz="quarter" idx="10"/>
          </p:nvPr>
        </p:nvSpPr>
        <p:spPr>
          <a:xfrm>
            <a:off x="4733925" y="6399213"/>
            <a:ext cx="2311400" cy="290512"/>
          </a:xfrm>
          <a:prstGeom prst="rect">
            <a:avLst/>
          </a:prstGeom>
        </p:spPr>
        <p:txBody>
          <a:bodyPr/>
          <a:lstStyle>
            <a:lvl1pPr>
              <a:defRPr/>
            </a:lvl1pPr>
          </a:lstStyle>
          <a:p>
            <a:pPr>
              <a:defRPr/>
            </a:pPr>
            <a:endParaRPr lang="en-US" altLang="zh-CN" dirty="0"/>
          </a:p>
        </p:txBody>
      </p:sp>
      <p:sp>
        <p:nvSpPr>
          <p:cNvPr id="5" name="Rectangle 4"/>
          <p:cNvSpPr>
            <a:spLocks noGrp="1" noChangeArrowheads="1"/>
          </p:cNvSpPr>
          <p:nvPr>
            <p:ph type="sldNum" sz="quarter" idx="11"/>
          </p:nvPr>
        </p:nvSpPr>
        <p:spPr/>
        <p:txBody>
          <a:bodyPr/>
          <a:lstStyle>
            <a:lvl1pPr>
              <a:defRPr>
                <a:solidFill>
                  <a:schemeClr val="bg2"/>
                </a:solidFill>
              </a:defRPr>
            </a:lvl1pPr>
          </a:lstStyle>
          <a:p>
            <a:pPr>
              <a:defRPr/>
            </a:pPr>
            <a:fld id="{BF563083-0CB3-4DD9-946A-2C23154695C8}" type="slidenum">
              <a:rPr lang="en-US" altLang="zh-CN" smtClean="0"/>
              <a:pPr>
                <a:defRPr/>
              </a:pPr>
              <a:t>‹#›</a:t>
            </a:fld>
            <a:endParaRPr lang="en-US" altLang="zh-CN" dirty="0"/>
          </a:p>
        </p:txBody>
      </p:sp>
    </p:spTree>
    <p:extLst>
      <p:ext uri="{BB962C8B-B14F-4D97-AF65-F5344CB8AC3E}">
        <p14:creationId xmlns:p14="http://schemas.microsoft.com/office/powerpoint/2010/main" val="221372452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grpSp>
        <p:nvGrpSpPr>
          <p:cNvPr id="4" name="Group 2"/>
          <p:cNvGrpSpPr>
            <a:grpSpLocks/>
          </p:cNvGrpSpPr>
          <p:nvPr userDrawn="1"/>
        </p:nvGrpSpPr>
        <p:grpSpPr bwMode="auto">
          <a:xfrm>
            <a:off x="0" y="6040438"/>
            <a:ext cx="9144000" cy="631825"/>
            <a:chOff x="71" y="3751"/>
            <a:chExt cx="5629" cy="398"/>
          </a:xfrm>
        </p:grpSpPr>
        <p:sp>
          <p:nvSpPr>
            <p:cNvPr id="5" name="Freeform 3"/>
            <p:cNvSpPr>
              <a:spLocks/>
            </p:cNvSpPr>
            <p:nvPr userDrawn="1"/>
          </p:nvSpPr>
          <p:spPr bwMode="gray">
            <a:xfrm>
              <a:off x="71" y="3751"/>
              <a:ext cx="5626" cy="349"/>
            </a:xfrm>
            <a:custGeom>
              <a:avLst/>
              <a:gdLst>
                <a:gd name="T0" fmla="*/ 5626 w 5626"/>
                <a:gd name="T1" fmla="*/ 349 h 349"/>
                <a:gd name="T2" fmla="*/ 0 w 5626"/>
                <a:gd name="T3" fmla="*/ 349 h 349"/>
                <a:gd name="T4" fmla="*/ 0 w 5626"/>
                <a:gd name="T5" fmla="*/ 187 h 349"/>
                <a:gd name="T6" fmla="*/ 0 w 5626"/>
                <a:gd name="T7" fmla="*/ 114 h 349"/>
                <a:gd name="T8" fmla="*/ 4064 w 5626"/>
                <a:gd name="T9" fmla="*/ 118 h 349"/>
                <a:gd name="T10" fmla="*/ 4329 w 5626"/>
                <a:gd name="T11" fmla="*/ 0 h 349"/>
                <a:gd name="T12" fmla="*/ 5623 w 5626"/>
                <a:gd name="T13" fmla="*/ 0 h 349"/>
                <a:gd name="T14" fmla="*/ 5626 w 5626"/>
                <a:gd name="T15" fmla="*/ 349 h 3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a:noFill/>
            </a:ln>
            <a:extLst/>
          </p:spPr>
          <p:txBody>
            <a:bodyPr/>
            <a:lstStyle/>
            <a:p>
              <a:pPr fontAlgn="base">
                <a:spcBef>
                  <a:spcPct val="0"/>
                </a:spcBef>
                <a:spcAft>
                  <a:spcPct val="0"/>
                </a:spcAft>
                <a:defRPr/>
              </a:pPr>
              <a:endParaRPr lang="zh-CN" altLang="en-US">
                <a:solidFill>
                  <a:srgbClr val="000000"/>
                </a:solidFill>
              </a:endParaRPr>
            </a:p>
          </p:txBody>
        </p:sp>
        <p:sp>
          <p:nvSpPr>
            <p:cNvPr id="6" name="Freeform 4"/>
            <p:cNvSpPr>
              <a:spLocks/>
            </p:cNvSpPr>
            <p:nvPr userDrawn="1"/>
          </p:nvSpPr>
          <p:spPr bwMode="gray">
            <a:xfrm>
              <a:off x="71" y="3800"/>
              <a:ext cx="5626" cy="349"/>
            </a:xfrm>
            <a:custGeom>
              <a:avLst/>
              <a:gdLst>
                <a:gd name="T0" fmla="*/ 5626 w 5626"/>
                <a:gd name="T1" fmla="*/ 349 h 349"/>
                <a:gd name="T2" fmla="*/ 0 w 5626"/>
                <a:gd name="T3" fmla="*/ 349 h 349"/>
                <a:gd name="T4" fmla="*/ 0 w 5626"/>
                <a:gd name="T5" fmla="*/ 187 h 349"/>
                <a:gd name="T6" fmla="*/ 0 w 5626"/>
                <a:gd name="T7" fmla="*/ 114 h 349"/>
                <a:gd name="T8" fmla="*/ 4082 w 5626"/>
                <a:gd name="T9" fmla="*/ 118 h 349"/>
                <a:gd name="T10" fmla="*/ 4345 w 5626"/>
                <a:gd name="T11" fmla="*/ 0 h 349"/>
                <a:gd name="T12" fmla="*/ 5623 w 5626"/>
                <a:gd name="T13" fmla="*/ 6 h 349"/>
                <a:gd name="T14" fmla="*/ 5626 w 5626"/>
                <a:gd name="T15" fmla="*/ 349 h 3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a:noFill/>
            </a:ln>
            <a:extLst/>
          </p:spPr>
          <p:txBody>
            <a:bodyPr/>
            <a:lstStyle/>
            <a:p>
              <a:pPr fontAlgn="base">
                <a:spcBef>
                  <a:spcPct val="0"/>
                </a:spcBef>
                <a:spcAft>
                  <a:spcPct val="0"/>
                </a:spcAft>
                <a:defRPr/>
              </a:pPr>
              <a:endParaRPr lang="zh-CN" altLang="en-US">
                <a:solidFill>
                  <a:srgbClr val="000000"/>
                </a:solidFill>
              </a:endParaRPr>
            </a:p>
          </p:txBody>
        </p:sp>
        <p:sp>
          <p:nvSpPr>
            <p:cNvPr id="7" name="Freeform 5"/>
            <p:cNvSpPr>
              <a:spLocks/>
            </p:cNvSpPr>
            <p:nvPr userDrawn="1"/>
          </p:nvSpPr>
          <p:spPr bwMode="gray">
            <a:xfrm>
              <a:off x="4209" y="3833"/>
              <a:ext cx="1491" cy="88"/>
            </a:xfrm>
            <a:custGeom>
              <a:avLst/>
              <a:gdLst>
                <a:gd name="T0" fmla="*/ 0 w 1491"/>
                <a:gd name="T1" fmla="*/ 84 h 88"/>
                <a:gd name="T2" fmla="*/ 223 w 1491"/>
                <a:gd name="T3" fmla="*/ 0 h 88"/>
                <a:gd name="T4" fmla="*/ 1491 w 1491"/>
                <a:gd name="T5" fmla="*/ 0 h 88"/>
                <a:gd name="T6" fmla="*/ 1488 w 1491"/>
                <a:gd name="T7" fmla="*/ 60 h 88"/>
                <a:gd name="T8" fmla="*/ 383 w 1491"/>
                <a:gd name="T9" fmla="*/ 59 h 88"/>
                <a:gd name="T10" fmla="*/ 273 w 1491"/>
                <a:gd name="T11" fmla="*/ 88 h 88"/>
                <a:gd name="T12" fmla="*/ 0 w 1491"/>
                <a:gd name="T13" fmla="*/ 84 h 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196"/>
              </a:srgbClr>
            </a:solidFill>
            <a:ln>
              <a:noFill/>
            </a:ln>
            <a:extLst/>
          </p:spPr>
          <p:txBody>
            <a:bodyPr/>
            <a:lstStyle/>
            <a:p>
              <a:pPr fontAlgn="base">
                <a:spcBef>
                  <a:spcPct val="0"/>
                </a:spcBef>
                <a:spcAft>
                  <a:spcPct val="0"/>
                </a:spcAft>
                <a:defRPr/>
              </a:pPr>
              <a:endParaRPr lang="zh-CN" altLang="en-US">
                <a:solidFill>
                  <a:srgbClr val="000000"/>
                </a:solidFill>
              </a:endParaRPr>
            </a:p>
          </p:txBody>
        </p:sp>
      </p:grpSp>
      <p:sp>
        <p:nvSpPr>
          <p:cNvPr id="8" name="Freeform 17"/>
          <p:cNvSpPr>
            <a:spLocks/>
          </p:cNvSpPr>
          <p:nvPr userDrawn="1"/>
        </p:nvSpPr>
        <p:spPr bwMode="gray">
          <a:xfrm>
            <a:off x="-9525" y="260350"/>
            <a:ext cx="9166225" cy="1081088"/>
          </a:xfrm>
          <a:custGeom>
            <a:avLst/>
            <a:gdLst>
              <a:gd name="T0" fmla="*/ 1 w 5658"/>
              <a:gd name="T1" fmla="*/ 0 h 655"/>
              <a:gd name="T2" fmla="*/ 5657 w 5658"/>
              <a:gd name="T3" fmla="*/ 0 h 655"/>
              <a:gd name="T4" fmla="*/ 5658 w 5658"/>
              <a:gd name="T5" fmla="*/ 534 h 655"/>
              <a:gd name="T6" fmla="*/ 1553 w 5658"/>
              <a:gd name="T7" fmla="*/ 528 h 655"/>
              <a:gd name="T8" fmla="*/ 1317 w 5658"/>
              <a:gd name="T9" fmla="*/ 651 h 655"/>
              <a:gd name="T10" fmla="*/ 0 w 5658"/>
              <a:gd name="T11" fmla="*/ 655 h 655"/>
              <a:gd name="T12" fmla="*/ 1 w 5658"/>
              <a:gd name="T13" fmla="*/ 0 h 655"/>
            </a:gdLst>
            <a:ahLst/>
            <a:cxnLst>
              <a:cxn ang="0">
                <a:pos x="T0" y="T1"/>
              </a:cxn>
              <a:cxn ang="0">
                <a:pos x="T2" y="T3"/>
              </a:cxn>
              <a:cxn ang="0">
                <a:pos x="T4" y="T5"/>
              </a:cxn>
              <a:cxn ang="0">
                <a:pos x="T6" y="T7"/>
              </a:cxn>
              <a:cxn ang="0">
                <a:pos x="T8" y="T9"/>
              </a:cxn>
              <a:cxn ang="0">
                <a:pos x="T10" y="T11"/>
              </a:cxn>
              <a:cxn ang="0">
                <a:pos x="T12" y="T13"/>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a:noFill/>
          </a:ln>
          <a:effectLst/>
          <a:extLst/>
        </p:spPr>
        <p:txBody>
          <a:bodyPr/>
          <a:lstStyle/>
          <a:p>
            <a:pPr fontAlgn="base">
              <a:spcBef>
                <a:spcPct val="0"/>
              </a:spcBef>
              <a:spcAft>
                <a:spcPct val="0"/>
              </a:spcAft>
              <a:defRPr/>
            </a:pPr>
            <a:endParaRPr lang="zh-CN" altLang="en-US" sz="4800" b="1" i="1" dirty="0">
              <a:solidFill>
                <a:srgbClr val="FFFF00"/>
              </a:solidFill>
              <a:effectLst>
                <a:outerShdw blurRad="38100" dist="38100" dir="2700000" algn="tl">
                  <a:srgbClr val="000000">
                    <a:alpha val="43137"/>
                  </a:srgbClr>
                </a:outerShdw>
              </a:effectLst>
            </a:endParaRPr>
          </a:p>
        </p:txBody>
      </p:sp>
      <p:sp>
        <p:nvSpPr>
          <p:cNvPr id="64542" name="Rectangle 30"/>
          <p:cNvSpPr>
            <a:spLocks noGrp="1" noChangeArrowheads="1"/>
          </p:cNvSpPr>
          <p:nvPr>
            <p:ph type="subTitle" idx="1"/>
          </p:nvPr>
        </p:nvSpPr>
        <p:spPr>
          <a:xfrm>
            <a:off x="4210174" y="6281738"/>
            <a:ext cx="4811713" cy="403225"/>
          </a:xfrm>
        </p:spPr>
        <p:txBody>
          <a:bodyPr/>
          <a:lstStyle>
            <a:lvl1pPr marL="0" indent="0" algn="r">
              <a:buFontTx/>
              <a:buNone/>
              <a:defRPr sz="1200" i="1">
                <a:solidFill>
                  <a:srgbClr val="FFFFFF"/>
                </a:solidFill>
                <a:latin typeface="黑体" pitchFamily="2" charset="-122"/>
              </a:defRPr>
            </a:lvl1pPr>
          </a:lstStyle>
          <a:p>
            <a:pPr lvl="0"/>
            <a:r>
              <a:rPr lang="zh-CN" altLang="en-US" noProof="0" smtClean="0"/>
              <a:t>对地观测技术应用研究部</a:t>
            </a:r>
          </a:p>
        </p:txBody>
      </p:sp>
      <p:sp>
        <p:nvSpPr>
          <p:cNvPr id="64547" name="Rectangle 35"/>
          <p:cNvSpPr>
            <a:spLocks noGrp="1" noChangeArrowheads="1"/>
          </p:cNvSpPr>
          <p:nvPr>
            <p:ph type="ctrTitle"/>
          </p:nvPr>
        </p:nvSpPr>
        <p:spPr>
          <a:xfrm>
            <a:off x="1562100" y="2819400"/>
            <a:ext cx="6019800" cy="1470025"/>
          </a:xfrm>
        </p:spPr>
        <p:txBody>
          <a:bodyPr/>
          <a:lstStyle>
            <a:lvl1pPr algn="ctr">
              <a:defRPr sz="3600">
                <a:solidFill>
                  <a:srgbClr val="000000"/>
                </a:solidFill>
              </a:defRPr>
            </a:lvl1pPr>
          </a:lstStyle>
          <a:p>
            <a:pPr lvl="0"/>
            <a:r>
              <a:rPr lang="en-US" altLang="zh-CN" noProof="0" smtClean="0"/>
              <a:t>Click to edit Master title style</a:t>
            </a:r>
          </a:p>
        </p:txBody>
      </p:sp>
      <p:sp>
        <p:nvSpPr>
          <p:cNvPr id="9" name="Rectangle 32"/>
          <p:cNvSpPr>
            <a:spLocks noGrp="1" noChangeArrowheads="1"/>
          </p:cNvSpPr>
          <p:nvPr>
            <p:ph type="ftr" sz="quarter" idx="10"/>
          </p:nvPr>
        </p:nvSpPr>
        <p:spPr>
          <a:xfrm>
            <a:off x="2670175" y="6530975"/>
            <a:ext cx="2990850" cy="317500"/>
          </a:xfrm>
          <a:prstGeom prst="rect">
            <a:avLst/>
          </a:prstGeom>
        </p:spPr>
        <p:txBody>
          <a:bodyPr/>
          <a:lstStyle>
            <a:lvl1pPr>
              <a:defRPr dirty="0"/>
            </a:lvl1pPr>
          </a:lstStyle>
          <a:p>
            <a:pPr>
              <a:defRPr/>
            </a:pPr>
            <a:endParaRPr lang="en-US" altLang="zh-CN" dirty="0"/>
          </a:p>
        </p:txBody>
      </p:sp>
      <p:sp>
        <p:nvSpPr>
          <p:cNvPr id="10" name="Rectangle 33"/>
          <p:cNvSpPr>
            <a:spLocks noGrp="1" noChangeArrowheads="1"/>
          </p:cNvSpPr>
          <p:nvPr>
            <p:ph type="sldNum" sz="quarter" idx="11"/>
          </p:nvPr>
        </p:nvSpPr>
        <p:spPr>
          <a:xfrm>
            <a:off x="6783388" y="6323013"/>
            <a:ext cx="2205037" cy="317500"/>
          </a:xfrm>
        </p:spPr>
        <p:txBody>
          <a:bodyPr/>
          <a:lstStyle>
            <a:lvl1pPr>
              <a:defRPr/>
            </a:lvl1pPr>
          </a:lstStyle>
          <a:p>
            <a:pPr>
              <a:defRPr/>
            </a:pPr>
            <a:fld id="{30D4ACD4-BE3A-4203-A48F-14DEB90B56B2}" type="slidenum">
              <a:rPr lang="zh-CN" altLang="en-US"/>
              <a:pPr>
                <a:defRPr/>
              </a:pPr>
              <a:t>‹#›</a:t>
            </a:fld>
            <a:endParaRPr lang="en-US" altLang="zh-CN" dirty="0"/>
          </a:p>
        </p:txBody>
      </p:sp>
      <p:sp>
        <p:nvSpPr>
          <p:cNvPr id="11" name="Rectangle 31"/>
          <p:cNvSpPr>
            <a:spLocks noGrp="1" noChangeArrowheads="1"/>
          </p:cNvSpPr>
          <p:nvPr>
            <p:ph type="dt" sz="half" idx="12"/>
          </p:nvPr>
        </p:nvSpPr>
        <p:spPr>
          <a:xfrm>
            <a:off x="327025" y="6530975"/>
            <a:ext cx="2205038" cy="317500"/>
          </a:xfrm>
          <a:prstGeom prst="rect">
            <a:avLst/>
          </a:prstGeom>
        </p:spPr>
        <p:txBody>
          <a:bodyPr/>
          <a:lstStyle>
            <a:lvl1pPr>
              <a:defRPr dirty="0"/>
            </a:lvl1pPr>
          </a:lstStyle>
          <a:p>
            <a:pPr>
              <a:defRPr/>
            </a:pPr>
            <a:endParaRPr lang="en-US" altLang="zh-CN" dirty="0"/>
          </a:p>
        </p:txBody>
      </p:sp>
    </p:spTree>
    <p:extLst>
      <p:ext uri="{BB962C8B-B14F-4D97-AF65-F5344CB8AC3E}">
        <p14:creationId xmlns:p14="http://schemas.microsoft.com/office/powerpoint/2010/main" val="2744069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233363" y="152400"/>
            <a:ext cx="7499350" cy="8683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951163" y="6388100"/>
            <a:ext cx="1712912" cy="290513"/>
          </a:xfrm>
          <a:prstGeom prst="rect">
            <a:avLst/>
          </a:prstGeom>
        </p:spPr>
        <p:txBody>
          <a:bodyPr/>
          <a:lstStyle>
            <a:lvl1pPr>
              <a:defRPr/>
            </a:lvl1pPr>
          </a:lstStyle>
          <a:p>
            <a:endParaRPr lang="zh-CN" altLang="zh-CN"/>
          </a:p>
        </p:txBody>
      </p:sp>
      <p:sp>
        <p:nvSpPr>
          <p:cNvPr id="4" name="页脚占位符 3"/>
          <p:cNvSpPr>
            <a:spLocks noGrp="1"/>
          </p:cNvSpPr>
          <p:nvPr>
            <p:ph type="ftr" sz="quarter" idx="11"/>
          </p:nvPr>
        </p:nvSpPr>
        <p:spPr>
          <a:xfrm>
            <a:off x="4733925" y="6399213"/>
            <a:ext cx="2311400" cy="290512"/>
          </a:xfrm>
          <a:prstGeom prst="rect">
            <a:avLst/>
          </a:prstGeom>
        </p:spPr>
        <p:txBody>
          <a:bodyPr/>
          <a:lstStyle>
            <a:lvl1pPr>
              <a:defRPr/>
            </a:lvl1pPr>
          </a:lstStyle>
          <a:p>
            <a:endParaRPr lang="zh-CN" altLang="zh-CN"/>
          </a:p>
        </p:txBody>
      </p:sp>
      <p:sp>
        <p:nvSpPr>
          <p:cNvPr id="5" name="灯片编号占位符 4"/>
          <p:cNvSpPr>
            <a:spLocks noGrp="1"/>
          </p:cNvSpPr>
          <p:nvPr>
            <p:ph type="sldNum" sz="quarter" idx="12"/>
          </p:nvPr>
        </p:nvSpPr>
        <p:spPr>
          <a:xfrm>
            <a:off x="7251700" y="6384925"/>
            <a:ext cx="1616075" cy="290513"/>
          </a:xfrm>
        </p:spPr>
        <p:txBody>
          <a:bodyPr/>
          <a:lstStyle>
            <a:lvl1pPr>
              <a:defRPr/>
            </a:lvl1pPr>
          </a:lstStyle>
          <a:p>
            <a:fld id="{D0C3FC51-7D7B-4A01-A43E-63D9FCEF79C1}" type="slidenum">
              <a:rPr lang="zh-CN" altLang="en-US"/>
              <a:pPr/>
              <a:t>‹#›</a:t>
            </a:fld>
            <a:endParaRPr lang="en-US" altLang="zh-CN" sz="1800" dirty="0">
              <a:solidFill>
                <a:srgbClr val="000000"/>
              </a:solidFill>
            </a:endParaRPr>
          </a:p>
        </p:txBody>
      </p:sp>
    </p:spTree>
    <p:extLst>
      <p:ext uri="{BB962C8B-B14F-4D97-AF65-F5344CB8AC3E}">
        <p14:creationId xmlns:p14="http://schemas.microsoft.com/office/powerpoint/2010/main" val="1825665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2_标题幻灯片">
    <p:spTree>
      <p:nvGrpSpPr>
        <p:cNvPr id="1" name=""/>
        <p:cNvGrpSpPr/>
        <p:nvPr/>
      </p:nvGrpSpPr>
      <p:grpSpPr>
        <a:xfrm>
          <a:off x="0" y="0"/>
          <a:ext cx="0" cy="0"/>
          <a:chOff x="0" y="0"/>
          <a:chExt cx="0" cy="0"/>
        </a:xfrm>
      </p:grpSpPr>
      <p:pic>
        <p:nvPicPr>
          <p:cNvPr id="8" name="Picture 1" descr="background"/>
          <p:cNvPicPr>
            <a:picLocks noChangeAspect="1" noChangeArrowheads="1"/>
          </p:cNvPicPr>
          <p:nvPr userDrawn="1"/>
        </p:nvPicPr>
        <p:blipFill>
          <a:blip r:embed="rId2" cstate="print">
            <a:lum bright="-40000" contrast="58000"/>
            <a:extLst>
              <a:ext uri="{28A0092B-C50C-407E-A947-70E740481C1C}">
                <a14:useLocalDpi xmlns:a14="http://schemas.microsoft.com/office/drawing/2010/main" val="0"/>
              </a:ext>
            </a:extLst>
          </a:blip>
          <a:srcRect/>
          <a:stretch>
            <a:fillRect/>
          </a:stretch>
        </p:blipFill>
        <p:spPr bwMode="auto">
          <a:xfrm>
            <a:off x="0" y="3143250"/>
            <a:ext cx="4643438"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7"/>
          <p:cNvSpPr>
            <a:spLocks noChangeArrowheads="1"/>
          </p:cNvSpPr>
          <p:nvPr userDrawn="1"/>
        </p:nvSpPr>
        <p:spPr bwMode="gray">
          <a:xfrm>
            <a:off x="0" y="1"/>
            <a:ext cx="9144000" cy="6858000"/>
          </a:xfrm>
          <a:prstGeom prst="rect">
            <a:avLst/>
          </a:prstGeom>
          <a:solidFill>
            <a:srgbClr val="15ACE1">
              <a:alpha val="2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a:solidFill>
                  <a:srgbClr val="05050B"/>
                </a:solidFill>
                <a:latin typeface="楷体_GB2312" pitchFamily="49" charset="-122"/>
                <a:ea typeface="宋体" pitchFamily="2" charset="-122"/>
              </a:defRPr>
            </a:lvl1pPr>
            <a:lvl2pPr marL="742950" indent="-285750" eaLnBrk="0" hangingPunct="0">
              <a:defRPr sz="2800" b="1">
                <a:solidFill>
                  <a:srgbClr val="05050B"/>
                </a:solidFill>
                <a:latin typeface="楷体_GB2312" pitchFamily="49" charset="-122"/>
                <a:ea typeface="宋体" pitchFamily="2" charset="-122"/>
              </a:defRPr>
            </a:lvl2pPr>
            <a:lvl3pPr marL="1143000" indent="-228600" eaLnBrk="0" hangingPunct="0">
              <a:defRPr sz="2800" b="1">
                <a:solidFill>
                  <a:srgbClr val="05050B"/>
                </a:solidFill>
                <a:latin typeface="楷体_GB2312" pitchFamily="49" charset="-122"/>
                <a:ea typeface="宋体" pitchFamily="2" charset="-122"/>
              </a:defRPr>
            </a:lvl3pPr>
            <a:lvl4pPr marL="1600200" indent="-228600" eaLnBrk="0" hangingPunct="0">
              <a:defRPr sz="2800" b="1">
                <a:solidFill>
                  <a:srgbClr val="05050B"/>
                </a:solidFill>
                <a:latin typeface="楷体_GB2312" pitchFamily="49" charset="-122"/>
                <a:ea typeface="宋体" pitchFamily="2" charset="-122"/>
              </a:defRPr>
            </a:lvl4pPr>
            <a:lvl5pPr marL="2057400" indent="-228600" eaLnBrk="0" hangingPunct="0">
              <a:defRPr sz="2800" b="1">
                <a:solidFill>
                  <a:srgbClr val="05050B"/>
                </a:solidFill>
                <a:latin typeface="楷体_GB2312" pitchFamily="49" charset="-122"/>
                <a:ea typeface="宋体" pitchFamily="2" charset="-122"/>
              </a:defRPr>
            </a:lvl5pPr>
            <a:lvl6pPr marL="2514600" indent="-228600" eaLnBrk="0" fontAlgn="base" hangingPunct="0">
              <a:spcBef>
                <a:spcPct val="0"/>
              </a:spcBef>
              <a:spcAft>
                <a:spcPct val="0"/>
              </a:spcAft>
              <a:defRPr sz="2800" b="1">
                <a:solidFill>
                  <a:srgbClr val="05050B"/>
                </a:solidFill>
                <a:latin typeface="楷体_GB2312" pitchFamily="49" charset="-122"/>
                <a:ea typeface="宋体" pitchFamily="2" charset="-122"/>
              </a:defRPr>
            </a:lvl6pPr>
            <a:lvl7pPr marL="2971800" indent="-228600" eaLnBrk="0" fontAlgn="base" hangingPunct="0">
              <a:spcBef>
                <a:spcPct val="0"/>
              </a:spcBef>
              <a:spcAft>
                <a:spcPct val="0"/>
              </a:spcAft>
              <a:defRPr sz="2800" b="1">
                <a:solidFill>
                  <a:srgbClr val="05050B"/>
                </a:solidFill>
                <a:latin typeface="楷体_GB2312" pitchFamily="49" charset="-122"/>
                <a:ea typeface="宋体" pitchFamily="2" charset="-122"/>
              </a:defRPr>
            </a:lvl7pPr>
            <a:lvl8pPr marL="3429000" indent="-228600" eaLnBrk="0" fontAlgn="base" hangingPunct="0">
              <a:spcBef>
                <a:spcPct val="0"/>
              </a:spcBef>
              <a:spcAft>
                <a:spcPct val="0"/>
              </a:spcAft>
              <a:defRPr sz="2800" b="1">
                <a:solidFill>
                  <a:srgbClr val="05050B"/>
                </a:solidFill>
                <a:latin typeface="楷体_GB2312" pitchFamily="49" charset="-122"/>
                <a:ea typeface="宋体" pitchFamily="2" charset="-122"/>
              </a:defRPr>
            </a:lvl8pPr>
            <a:lvl9pPr marL="3886200" indent="-228600" eaLnBrk="0" fontAlgn="base" hangingPunct="0">
              <a:spcBef>
                <a:spcPct val="0"/>
              </a:spcBef>
              <a:spcAft>
                <a:spcPct val="0"/>
              </a:spcAft>
              <a:defRPr sz="2800" b="1">
                <a:solidFill>
                  <a:srgbClr val="05050B"/>
                </a:solidFill>
                <a:latin typeface="楷体_GB2312" pitchFamily="49" charset="-122"/>
                <a:ea typeface="宋体" pitchFamily="2" charset="-122"/>
              </a:defRPr>
            </a:lvl9pPr>
          </a:lstStyle>
          <a:p>
            <a:pPr eaLnBrk="1" fontAlgn="base" hangingPunct="1">
              <a:spcBef>
                <a:spcPct val="0"/>
              </a:spcBef>
              <a:spcAft>
                <a:spcPct val="0"/>
              </a:spcAft>
            </a:pPr>
            <a:endParaRPr lang="zh-CN" altLang="en-US" sz="1800" b="0">
              <a:solidFill>
                <a:srgbClr val="000000"/>
              </a:solidFill>
              <a:latin typeface="Arial" pitchFamily="34" charset="0"/>
            </a:endParaRPr>
          </a:p>
        </p:txBody>
      </p:sp>
    </p:spTree>
    <p:extLst>
      <p:ext uri="{BB962C8B-B14F-4D97-AF65-F5344CB8AC3E}">
        <p14:creationId xmlns:p14="http://schemas.microsoft.com/office/powerpoint/2010/main" val="11075512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279399" y="889000"/>
            <a:ext cx="8597901" cy="5492974"/>
          </a:xfrm>
        </p:spPr>
        <p:txBody>
          <a:bodyPr/>
          <a:lstStyle>
            <a:lvl1pPr marL="252413" indent="-252413">
              <a:defRPr kumimoji="0" lang="zh-CN" altLang="en-US" sz="1800" b="1" i="0" u="none" strike="noStrike" kern="0" cap="none" spc="0" normalizeH="0" baseline="0" dirty="0" smtClean="0">
                <a:ln>
                  <a:noFill/>
                </a:ln>
                <a:solidFill>
                  <a:srgbClr val="000000"/>
                </a:solidFill>
                <a:effectLst/>
                <a:uLnTx/>
                <a:uFillTx/>
                <a:latin typeface="Verdana"/>
                <a:ea typeface="+mj-ea"/>
                <a:cs typeface="+mj-cs"/>
              </a:defRPr>
            </a:lvl1pPr>
            <a:lvl2pPr marL="533400" indent="-261938">
              <a:spcBef>
                <a:spcPts val="600"/>
              </a:spcBef>
              <a:defRPr sz="1600" b="1" baseline="0">
                <a:solidFill>
                  <a:srgbClr val="000000"/>
                </a:solidFill>
                <a:latin typeface="Calibri" pitchFamily="34" charset="0"/>
              </a:defRPr>
            </a:lvl2pPr>
            <a:lvl3pPr>
              <a:defRPr sz="1600" b="1" baseline="0">
                <a:solidFill>
                  <a:srgbClr val="000000"/>
                </a:solidFill>
                <a:latin typeface="Calibri" pitchFamily="34" charset="0"/>
              </a:defRPr>
            </a:lvl3pPr>
            <a:lvl4pPr>
              <a:defRPr sz="1600" baseline="0">
                <a:solidFill>
                  <a:srgbClr val="000000"/>
                </a:solidFill>
                <a:latin typeface="Calibri" pitchFamily="34" charset="0"/>
              </a:defRPr>
            </a:lvl4pPr>
            <a:lvl5pPr>
              <a:defRPr sz="1600" baseline="0">
                <a:solidFill>
                  <a:srgbClr val="000000"/>
                </a:solidFill>
                <a:latin typeface="Calibri" pitchFamily="34" charset="0"/>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2" name="标题 1"/>
          <p:cNvSpPr>
            <a:spLocks noGrp="1"/>
          </p:cNvSpPr>
          <p:nvPr>
            <p:ph type="title"/>
          </p:nvPr>
        </p:nvSpPr>
        <p:spPr>
          <a:xfrm>
            <a:off x="233363" y="12700"/>
            <a:ext cx="7499350" cy="617921"/>
          </a:xfrm>
        </p:spPr>
        <p:txBody>
          <a:bodyPr/>
          <a:lstStyle>
            <a:lvl1pPr>
              <a:defRPr sz="2400" baseline="0">
                <a:latin typeface="Calibri" pitchFamily="34" charset="0"/>
              </a:defRPr>
            </a:lvl1pPr>
          </a:lstStyle>
          <a:p>
            <a:r>
              <a:rPr lang="zh-CN" altLang="en-US" dirty="0" smtClean="0"/>
              <a:t>单击此处编辑母版标题样式</a:t>
            </a:r>
            <a:endParaRPr lang="zh-CN" altLang="en-US" dirty="0"/>
          </a:p>
        </p:txBody>
      </p:sp>
      <p:sp>
        <p:nvSpPr>
          <p:cNvPr id="5" name="Rectangle 28"/>
          <p:cNvSpPr>
            <a:spLocks noGrp="1" noChangeArrowheads="1"/>
          </p:cNvSpPr>
          <p:nvPr>
            <p:ph type="dt" sz="half" idx="10"/>
          </p:nvPr>
        </p:nvSpPr>
        <p:spPr>
          <a:xfrm>
            <a:off x="2951163" y="6388100"/>
            <a:ext cx="1712912" cy="290513"/>
          </a:xfrm>
          <a:prstGeom prst="rect">
            <a:avLst/>
          </a:prstGeom>
        </p:spPr>
        <p:txBody>
          <a:bodyPr/>
          <a:lstStyle>
            <a:lvl1pPr>
              <a:defRPr dirty="0"/>
            </a:lvl1pPr>
          </a:lstStyle>
          <a:p>
            <a:pPr>
              <a:defRPr/>
            </a:pPr>
            <a:endParaRPr lang="en-US" altLang="zh-CN" dirty="0"/>
          </a:p>
        </p:txBody>
      </p:sp>
      <p:sp>
        <p:nvSpPr>
          <p:cNvPr id="6" name="Rectangle 29"/>
          <p:cNvSpPr>
            <a:spLocks noGrp="1" noChangeArrowheads="1"/>
          </p:cNvSpPr>
          <p:nvPr>
            <p:ph type="ftr" sz="quarter" idx="11"/>
          </p:nvPr>
        </p:nvSpPr>
        <p:spPr>
          <a:xfrm>
            <a:off x="4733925" y="6399213"/>
            <a:ext cx="2311400" cy="290512"/>
          </a:xfrm>
          <a:prstGeom prst="rect">
            <a:avLst/>
          </a:prstGeom>
        </p:spPr>
        <p:txBody>
          <a:bodyPr/>
          <a:lstStyle>
            <a:lvl1pPr>
              <a:defRPr dirty="0"/>
            </a:lvl1pPr>
          </a:lstStyle>
          <a:p>
            <a:pPr>
              <a:defRPr/>
            </a:pPr>
            <a:endParaRPr lang="en-US" altLang="zh-CN" dirty="0"/>
          </a:p>
        </p:txBody>
      </p:sp>
    </p:spTree>
    <p:extLst>
      <p:ext uri="{BB962C8B-B14F-4D97-AF65-F5344CB8AC3E}">
        <p14:creationId xmlns:p14="http://schemas.microsoft.com/office/powerpoint/2010/main" val="440687122"/>
      </p:ext>
    </p:extLst>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5"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6" name="Rectangle 30"/>
          <p:cNvSpPr>
            <a:spLocks noGrp="1" noChangeArrowheads="1"/>
          </p:cNvSpPr>
          <p:nvPr>
            <p:ph type="sldNum" sz="quarter" idx="12"/>
          </p:nvPr>
        </p:nvSpPr>
        <p:spPr>
          <a:ln/>
        </p:spPr>
        <p:txBody>
          <a:bodyPr/>
          <a:lstStyle>
            <a:lvl1pPr>
              <a:defRPr>
                <a:solidFill>
                  <a:schemeClr val="bg2"/>
                </a:solidFill>
              </a:defRPr>
            </a:lvl1pPr>
          </a:lstStyle>
          <a:p>
            <a:pPr>
              <a:defRPr/>
            </a:pPr>
            <a:fld id="{236033D7-2474-47C4-9A49-902657FAD23D}" type="slidenum">
              <a:rPr lang="zh-CN" altLang="en-US" smtClean="0"/>
              <a:pPr>
                <a:defRPr/>
              </a:pPr>
              <a:t>‹#›</a:t>
            </a:fld>
            <a:endParaRPr lang="en-US" altLang="zh-CN" dirty="0"/>
          </a:p>
        </p:txBody>
      </p:sp>
    </p:spTree>
    <p:extLst>
      <p:ext uri="{BB962C8B-B14F-4D97-AF65-F5344CB8AC3E}">
        <p14:creationId xmlns:p14="http://schemas.microsoft.com/office/powerpoint/2010/main" val="1578046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68413"/>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68413"/>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6"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7" name="Rectangle 30"/>
          <p:cNvSpPr>
            <a:spLocks noGrp="1" noChangeArrowheads="1"/>
          </p:cNvSpPr>
          <p:nvPr>
            <p:ph type="sldNum" sz="quarter" idx="12"/>
          </p:nvPr>
        </p:nvSpPr>
        <p:spPr>
          <a:ln/>
        </p:spPr>
        <p:txBody>
          <a:bodyPr/>
          <a:lstStyle>
            <a:lvl1pPr>
              <a:defRPr>
                <a:solidFill>
                  <a:schemeClr val="bg2"/>
                </a:solidFill>
              </a:defRPr>
            </a:lvl1pPr>
          </a:lstStyle>
          <a:p>
            <a:pPr>
              <a:defRPr/>
            </a:pPr>
            <a:fld id="{3BD000EA-A532-4D1D-9DCB-A7340300E0D8}" type="slidenum">
              <a:rPr lang="zh-CN" altLang="en-US" smtClean="0"/>
              <a:pPr>
                <a:defRPr/>
              </a:pPr>
              <a:t>‹#›</a:t>
            </a:fld>
            <a:endParaRPr lang="en-US" altLang="zh-CN" dirty="0"/>
          </a:p>
        </p:txBody>
      </p:sp>
    </p:spTree>
    <p:extLst>
      <p:ext uri="{BB962C8B-B14F-4D97-AF65-F5344CB8AC3E}">
        <p14:creationId xmlns:p14="http://schemas.microsoft.com/office/powerpoint/2010/main" val="3143397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8"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9" name="Rectangle 30"/>
          <p:cNvSpPr>
            <a:spLocks noGrp="1" noChangeArrowheads="1"/>
          </p:cNvSpPr>
          <p:nvPr>
            <p:ph type="sldNum" sz="quarter" idx="12"/>
          </p:nvPr>
        </p:nvSpPr>
        <p:spPr>
          <a:ln/>
        </p:spPr>
        <p:txBody>
          <a:bodyPr/>
          <a:lstStyle>
            <a:lvl1pPr>
              <a:defRPr>
                <a:solidFill>
                  <a:schemeClr val="bg2"/>
                </a:solidFill>
              </a:defRPr>
            </a:lvl1pPr>
          </a:lstStyle>
          <a:p>
            <a:pPr>
              <a:defRPr/>
            </a:pPr>
            <a:fld id="{B5E95E54-3352-4493-8C6C-2DF30123433A}" type="slidenum">
              <a:rPr lang="zh-CN" altLang="en-US" smtClean="0"/>
              <a:pPr>
                <a:defRPr/>
              </a:pPr>
              <a:t>‹#›</a:t>
            </a:fld>
            <a:endParaRPr lang="en-US" altLang="zh-CN" dirty="0"/>
          </a:p>
        </p:txBody>
      </p:sp>
    </p:spTree>
    <p:extLst>
      <p:ext uri="{BB962C8B-B14F-4D97-AF65-F5344CB8AC3E}">
        <p14:creationId xmlns:p14="http://schemas.microsoft.com/office/powerpoint/2010/main" val="3231645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4"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5" name="Rectangle 30"/>
          <p:cNvSpPr>
            <a:spLocks noGrp="1" noChangeArrowheads="1"/>
          </p:cNvSpPr>
          <p:nvPr>
            <p:ph type="sldNum" sz="quarter" idx="12"/>
          </p:nvPr>
        </p:nvSpPr>
        <p:spPr>
          <a:ln/>
        </p:spPr>
        <p:txBody>
          <a:bodyPr/>
          <a:lstStyle>
            <a:lvl1pPr>
              <a:defRPr>
                <a:solidFill>
                  <a:schemeClr val="bg2"/>
                </a:solidFill>
              </a:defRPr>
            </a:lvl1pPr>
          </a:lstStyle>
          <a:p>
            <a:pPr>
              <a:defRPr/>
            </a:pPr>
            <a:fld id="{409FCB35-5707-4AEC-8E35-E4B5B7CB2D4D}" type="slidenum">
              <a:rPr lang="zh-CN" altLang="en-US" smtClean="0"/>
              <a:pPr>
                <a:defRPr/>
              </a:pPr>
              <a:t>‹#›</a:t>
            </a:fld>
            <a:endParaRPr lang="en-US" altLang="zh-CN" dirty="0"/>
          </a:p>
        </p:txBody>
      </p:sp>
    </p:spTree>
    <p:extLst>
      <p:ext uri="{BB962C8B-B14F-4D97-AF65-F5344CB8AC3E}">
        <p14:creationId xmlns:p14="http://schemas.microsoft.com/office/powerpoint/2010/main" val="3419342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3"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4" name="Rectangle 30"/>
          <p:cNvSpPr>
            <a:spLocks noGrp="1" noChangeArrowheads="1"/>
          </p:cNvSpPr>
          <p:nvPr>
            <p:ph type="sldNum" sz="quarter" idx="12"/>
          </p:nvPr>
        </p:nvSpPr>
        <p:spPr>
          <a:ln/>
        </p:spPr>
        <p:txBody>
          <a:bodyPr/>
          <a:lstStyle>
            <a:lvl1pPr>
              <a:defRPr>
                <a:solidFill>
                  <a:schemeClr val="bg2"/>
                </a:solidFill>
              </a:defRPr>
            </a:lvl1pPr>
          </a:lstStyle>
          <a:p>
            <a:pPr>
              <a:defRPr/>
            </a:pPr>
            <a:fld id="{E3DE1142-675B-48B3-8791-B720F9D017DF}" type="slidenum">
              <a:rPr lang="zh-CN" altLang="en-US" smtClean="0"/>
              <a:pPr>
                <a:defRPr/>
              </a:pPr>
              <a:t>‹#›</a:t>
            </a:fld>
            <a:endParaRPr lang="en-US" altLang="zh-CN" dirty="0"/>
          </a:p>
        </p:txBody>
      </p:sp>
    </p:spTree>
    <p:extLst>
      <p:ext uri="{BB962C8B-B14F-4D97-AF65-F5344CB8AC3E}">
        <p14:creationId xmlns:p14="http://schemas.microsoft.com/office/powerpoint/2010/main" val="1896350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6"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7" name="Rectangle 30"/>
          <p:cNvSpPr>
            <a:spLocks noGrp="1" noChangeArrowheads="1"/>
          </p:cNvSpPr>
          <p:nvPr>
            <p:ph type="sldNum" sz="quarter" idx="12"/>
          </p:nvPr>
        </p:nvSpPr>
        <p:spPr>
          <a:ln/>
        </p:spPr>
        <p:txBody>
          <a:bodyPr/>
          <a:lstStyle>
            <a:lvl1pPr>
              <a:defRPr>
                <a:solidFill>
                  <a:schemeClr val="bg2"/>
                </a:solidFill>
              </a:defRPr>
            </a:lvl1pPr>
          </a:lstStyle>
          <a:p>
            <a:pPr>
              <a:defRPr/>
            </a:pPr>
            <a:fld id="{61CD79CE-726B-4430-8548-D7C634FB6E6D}" type="slidenum">
              <a:rPr lang="zh-CN" altLang="en-US" smtClean="0"/>
              <a:pPr>
                <a:defRPr/>
              </a:pPr>
              <a:t>‹#›</a:t>
            </a:fld>
            <a:endParaRPr lang="en-US" altLang="zh-CN" dirty="0"/>
          </a:p>
        </p:txBody>
      </p:sp>
    </p:spTree>
    <p:extLst>
      <p:ext uri="{BB962C8B-B14F-4D97-AF65-F5344CB8AC3E}">
        <p14:creationId xmlns:p14="http://schemas.microsoft.com/office/powerpoint/2010/main" val="1600922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8"/>
          <p:cNvSpPr>
            <a:spLocks noGrp="1" noChangeArrowheads="1"/>
          </p:cNvSpPr>
          <p:nvPr>
            <p:ph type="dt" sz="half" idx="10"/>
          </p:nvPr>
        </p:nvSpPr>
        <p:spPr>
          <a:xfrm>
            <a:off x="2951163" y="6388100"/>
            <a:ext cx="1712912" cy="290513"/>
          </a:xfrm>
          <a:prstGeom prst="rect">
            <a:avLst/>
          </a:prstGeom>
          <a:ln/>
        </p:spPr>
        <p:txBody>
          <a:bodyPr/>
          <a:lstStyle>
            <a:lvl1pPr>
              <a:defRPr/>
            </a:lvl1pPr>
          </a:lstStyle>
          <a:p>
            <a:pPr>
              <a:defRPr/>
            </a:pPr>
            <a:endParaRPr lang="en-US" altLang="zh-CN" dirty="0"/>
          </a:p>
        </p:txBody>
      </p:sp>
      <p:sp>
        <p:nvSpPr>
          <p:cNvPr id="6" name="Rectangle 29"/>
          <p:cNvSpPr>
            <a:spLocks noGrp="1" noChangeArrowheads="1"/>
          </p:cNvSpPr>
          <p:nvPr>
            <p:ph type="ftr" sz="quarter" idx="11"/>
          </p:nvPr>
        </p:nvSpPr>
        <p:spPr>
          <a:xfrm>
            <a:off x="4733925" y="6399213"/>
            <a:ext cx="2311400" cy="290512"/>
          </a:xfrm>
          <a:prstGeom prst="rect">
            <a:avLst/>
          </a:prstGeom>
          <a:ln/>
        </p:spPr>
        <p:txBody>
          <a:bodyPr/>
          <a:lstStyle>
            <a:lvl1pPr>
              <a:defRPr/>
            </a:lvl1pPr>
          </a:lstStyle>
          <a:p>
            <a:pPr>
              <a:defRPr/>
            </a:pPr>
            <a:endParaRPr lang="en-US" altLang="zh-CN" dirty="0"/>
          </a:p>
        </p:txBody>
      </p:sp>
      <p:sp>
        <p:nvSpPr>
          <p:cNvPr id="7" name="Rectangle 30"/>
          <p:cNvSpPr>
            <a:spLocks noGrp="1" noChangeArrowheads="1"/>
          </p:cNvSpPr>
          <p:nvPr>
            <p:ph type="sldNum" sz="quarter" idx="12"/>
          </p:nvPr>
        </p:nvSpPr>
        <p:spPr>
          <a:ln/>
        </p:spPr>
        <p:txBody>
          <a:bodyPr/>
          <a:lstStyle>
            <a:lvl1pPr>
              <a:defRPr>
                <a:solidFill>
                  <a:schemeClr val="bg2"/>
                </a:solidFill>
              </a:defRPr>
            </a:lvl1pPr>
          </a:lstStyle>
          <a:p>
            <a:pPr>
              <a:defRPr/>
            </a:pPr>
            <a:fld id="{AABB258E-B1D9-4151-9CF6-41260BF74C25}" type="slidenum">
              <a:rPr lang="zh-CN" altLang="en-US" smtClean="0"/>
              <a:pPr>
                <a:defRPr/>
              </a:pPr>
              <a:t>‹#›</a:t>
            </a:fld>
            <a:endParaRPr lang="en-US" altLang="zh-CN" dirty="0"/>
          </a:p>
        </p:txBody>
      </p:sp>
    </p:spTree>
    <p:extLst>
      <p:ext uri="{BB962C8B-B14F-4D97-AF65-F5344CB8AC3E}">
        <p14:creationId xmlns:p14="http://schemas.microsoft.com/office/powerpoint/2010/main" val="702639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0" name="Picture 36" descr="PPT_Header01"/>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16667"/>
          <a:stretch/>
        </p:blipFill>
        <p:spPr bwMode="auto">
          <a:xfrm>
            <a:off x="0" y="0"/>
            <a:ext cx="9144000" cy="651641"/>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26"/>
          <p:cNvSpPr>
            <a:spLocks noGrp="1" noChangeArrowheads="1"/>
          </p:cNvSpPr>
          <p:nvPr>
            <p:ph type="title"/>
          </p:nvPr>
        </p:nvSpPr>
        <p:spPr bwMode="gray">
          <a:xfrm>
            <a:off x="233363" y="12700"/>
            <a:ext cx="7499350" cy="868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smtClean="0"/>
              <a:t>Click to edit Master title style</a:t>
            </a:r>
          </a:p>
        </p:txBody>
      </p:sp>
      <p:sp>
        <p:nvSpPr>
          <p:cNvPr id="1033" name="Rectangle 27"/>
          <p:cNvSpPr>
            <a:spLocks noGrp="1" noChangeArrowheads="1"/>
          </p:cNvSpPr>
          <p:nvPr>
            <p:ph type="body" idx="1"/>
          </p:nvPr>
        </p:nvSpPr>
        <p:spPr bwMode="gray">
          <a:xfrm>
            <a:off x="457200" y="1268413"/>
            <a:ext cx="8229600"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63518" name="Rectangle 30"/>
          <p:cNvSpPr>
            <a:spLocks noGrp="1" noChangeArrowheads="1"/>
          </p:cNvSpPr>
          <p:nvPr>
            <p:ph type="sldNum" sz="quarter" idx="4"/>
          </p:nvPr>
        </p:nvSpPr>
        <p:spPr bwMode="gray">
          <a:xfrm>
            <a:off x="7353298" y="6450501"/>
            <a:ext cx="1616075" cy="29051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ea typeface="宋体" pitchFamily="2" charset="-122"/>
              </a:defRPr>
            </a:lvl1pPr>
          </a:lstStyle>
          <a:p>
            <a:pPr fontAlgn="base">
              <a:spcBef>
                <a:spcPct val="0"/>
              </a:spcBef>
              <a:spcAft>
                <a:spcPct val="0"/>
              </a:spcAft>
              <a:defRPr/>
            </a:pPr>
            <a:fld id="{8BC993EC-A147-4617-86B2-68CF9A05D16B}" type="slidenum">
              <a:rPr lang="zh-CN" altLang="en-US" smtClean="0">
                <a:solidFill>
                  <a:srgbClr val="000000"/>
                </a:solidFill>
              </a:rPr>
              <a:pPr fontAlgn="base">
                <a:spcBef>
                  <a:spcPct val="0"/>
                </a:spcBef>
                <a:spcAft>
                  <a:spcPct val="0"/>
                </a:spcAft>
                <a:defRPr/>
              </a:pPr>
              <a:t>‹#›</a:t>
            </a:fld>
            <a:endParaRPr lang="en-US" altLang="zh-CN" dirty="0">
              <a:solidFill>
                <a:srgbClr val="000000"/>
              </a:solidFill>
            </a:endParaRPr>
          </a:p>
        </p:txBody>
      </p:sp>
      <p:pic>
        <p:nvPicPr>
          <p:cNvPr id="32" name="Picture 2" descr="F:\协办单位logo\光电院.jpg"/>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6196" y="102673"/>
            <a:ext cx="660660" cy="4301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0"/>
          <p:cNvSpPr txBox="1">
            <a:spLocks noChangeArrowheads="1"/>
          </p:cNvSpPr>
          <p:nvPr/>
        </p:nvSpPr>
        <p:spPr bwMode="gray">
          <a:xfrm>
            <a:off x="7353298" y="6450501"/>
            <a:ext cx="1616075" cy="290513"/>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zh-CN"/>
            </a:defPPr>
            <a:lvl1pPr marL="0" algn="r" defTabSz="914400" rtl="0" eaLnBrk="1" latinLnBrk="0" hangingPunct="1">
              <a:defRPr sz="1000" kern="1200">
                <a:solidFill>
                  <a:schemeClr val="tx1"/>
                </a:solidFill>
                <a:latin typeface="+mn-lt"/>
                <a:ea typeface="宋体" pitchFamily="2"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8BC993EC-A147-4617-86B2-68CF9A05D16B}" type="slidenum">
              <a:rPr lang="zh-CN" altLang="en-US" sz="1200" smtClean="0">
                <a:solidFill>
                  <a:srgbClr val="000000"/>
                </a:solidFill>
              </a:rPr>
              <a:pPr fontAlgn="base">
                <a:spcBef>
                  <a:spcPct val="0"/>
                </a:spcBef>
                <a:spcAft>
                  <a:spcPct val="0"/>
                </a:spcAft>
                <a:defRPr/>
              </a:pPr>
              <a:t>‹#›</a:t>
            </a:fld>
            <a:endParaRPr lang="en-US" altLang="zh-CN" sz="1200" dirty="0">
              <a:solidFill>
                <a:srgbClr val="000000"/>
              </a:solidFill>
            </a:endParaRPr>
          </a:p>
        </p:txBody>
      </p:sp>
    </p:spTree>
    <p:extLst>
      <p:ext uri="{BB962C8B-B14F-4D97-AF65-F5344CB8AC3E}">
        <p14:creationId xmlns:p14="http://schemas.microsoft.com/office/powerpoint/2010/main" val="4196833133"/>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788" r:id="rId15"/>
    <p:sldLayoutId id="2147483789" r:id="rId16"/>
    <p:sldLayoutId id="2147483790" r:id="rId17"/>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FFFFFF"/>
          </a:solidFill>
          <a:latin typeface="+mj-lt"/>
          <a:ea typeface="+mj-ea"/>
          <a:cs typeface="+mj-cs"/>
        </a:defRPr>
      </a:lvl1pPr>
      <a:lvl2pPr algn="l" rtl="0" eaLnBrk="0" fontAlgn="base" hangingPunct="0">
        <a:spcBef>
          <a:spcPct val="0"/>
        </a:spcBef>
        <a:spcAft>
          <a:spcPct val="0"/>
        </a:spcAft>
        <a:defRPr sz="3200" b="1">
          <a:solidFill>
            <a:srgbClr val="FFFF99"/>
          </a:solidFill>
          <a:latin typeface="Arial" charset="0"/>
          <a:ea typeface="黑体" pitchFamily="2" charset="-122"/>
        </a:defRPr>
      </a:lvl2pPr>
      <a:lvl3pPr algn="l" rtl="0" eaLnBrk="0" fontAlgn="base" hangingPunct="0">
        <a:spcBef>
          <a:spcPct val="0"/>
        </a:spcBef>
        <a:spcAft>
          <a:spcPct val="0"/>
        </a:spcAft>
        <a:defRPr sz="3200" b="1">
          <a:solidFill>
            <a:srgbClr val="FFFF99"/>
          </a:solidFill>
          <a:latin typeface="Arial" charset="0"/>
          <a:ea typeface="黑体" pitchFamily="2" charset="-122"/>
        </a:defRPr>
      </a:lvl3pPr>
      <a:lvl4pPr algn="l" rtl="0" eaLnBrk="0" fontAlgn="base" hangingPunct="0">
        <a:spcBef>
          <a:spcPct val="0"/>
        </a:spcBef>
        <a:spcAft>
          <a:spcPct val="0"/>
        </a:spcAft>
        <a:defRPr sz="3200" b="1">
          <a:solidFill>
            <a:srgbClr val="FFFF99"/>
          </a:solidFill>
          <a:latin typeface="Arial" charset="0"/>
          <a:ea typeface="黑体" pitchFamily="2" charset="-122"/>
        </a:defRPr>
      </a:lvl4pPr>
      <a:lvl5pPr algn="l" rtl="0" eaLnBrk="0" fontAlgn="base" hangingPunct="0">
        <a:spcBef>
          <a:spcPct val="0"/>
        </a:spcBef>
        <a:spcAft>
          <a:spcPct val="0"/>
        </a:spcAft>
        <a:defRPr sz="3200" b="1">
          <a:solidFill>
            <a:srgbClr val="FFFF99"/>
          </a:solidFill>
          <a:latin typeface="Arial" charset="0"/>
          <a:ea typeface="黑体" pitchFamily="2" charset="-122"/>
        </a:defRPr>
      </a:lvl5pPr>
      <a:lvl6pPr marL="457200" algn="l" rtl="0" fontAlgn="base">
        <a:spcBef>
          <a:spcPct val="0"/>
        </a:spcBef>
        <a:spcAft>
          <a:spcPct val="0"/>
        </a:spcAft>
        <a:defRPr sz="3200" b="1">
          <a:solidFill>
            <a:srgbClr val="FFFF99"/>
          </a:solidFill>
          <a:latin typeface="Arial" charset="0"/>
          <a:ea typeface="黑体" pitchFamily="2" charset="-122"/>
        </a:defRPr>
      </a:lvl6pPr>
      <a:lvl7pPr marL="914400" algn="l" rtl="0" fontAlgn="base">
        <a:spcBef>
          <a:spcPct val="0"/>
        </a:spcBef>
        <a:spcAft>
          <a:spcPct val="0"/>
        </a:spcAft>
        <a:defRPr sz="3200" b="1">
          <a:solidFill>
            <a:srgbClr val="FFFF99"/>
          </a:solidFill>
          <a:latin typeface="Arial" charset="0"/>
          <a:ea typeface="黑体" pitchFamily="2" charset="-122"/>
        </a:defRPr>
      </a:lvl7pPr>
      <a:lvl8pPr marL="1371600" algn="l" rtl="0" fontAlgn="base">
        <a:spcBef>
          <a:spcPct val="0"/>
        </a:spcBef>
        <a:spcAft>
          <a:spcPct val="0"/>
        </a:spcAft>
        <a:defRPr sz="3200" b="1">
          <a:solidFill>
            <a:srgbClr val="FFFF99"/>
          </a:solidFill>
          <a:latin typeface="Arial" charset="0"/>
          <a:ea typeface="黑体" pitchFamily="2" charset="-122"/>
        </a:defRPr>
      </a:lvl8pPr>
      <a:lvl9pPr marL="1828800" algn="l" rtl="0" fontAlgn="base">
        <a:spcBef>
          <a:spcPct val="0"/>
        </a:spcBef>
        <a:spcAft>
          <a:spcPct val="0"/>
        </a:spcAft>
        <a:defRPr sz="3200" b="1">
          <a:solidFill>
            <a:srgbClr val="FFFF99"/>
          </a:solidFill>
          <a:latin typeface="Arial" charset="0"/>
          <a:ea typeface="黑体" pitchFamily="2" charset="-122"/>
        </a:defRPr>
      </a:lvl9pPr>
    </p:titleStyle>
    <p:bodyStyle>
      <a:lvl1pPr marL="342900" indent="-342900" algn="l" rtl="0" eaLnBrk="0" fontAlgn="base" hangingPunct="0">
        <a:spcBef>
          <a:spcPct val="20000"/>
        </a:spcBef>
        <a:spcAft>
          <a:spcPct val="0"/>
        </a:spcAft>
        <a:buChar char="•"/>
        <a:defRPr sz="2400" b="1">
          <a:solidFill>
            <a:srgbClr val="000000"/>
          </a:solidFill>
          <a:latin typeface="Verdana" pitchFamily="34" charset="0"/>
          <a:ea typeface="+mn-ea"/>
          <a:cs typeface="Verdana" pitchFamily="34" charset="0"/>
        </a:defRPr>
      </a:lvl1pPr>
      <a:lvl2pPr marL="742950" indent="-285750" algn="l" rtl="0" eaLnBrk="0" fontAlgn="base" hangingPunct="0">
        <a:spcBef>
          <a:spcPct val="20000"/>
        </a:spcBef>
        <a:spcAft>
          <a:spcPct val="0"/>
        </a:spcAft>
        <a:buChar char="–"/>
        <a:defRPr sz="2400">
          <a:solidFill>
            <a:srgbClr val="000000"/>
          </a:solidFill>
          <a:latin typeface="Verdana" pitchFamily="34" charset="0"/>
          <a:ea typeface="宋体" pitchFamily="2" charset="-122"/>
          <a:cs typeface="Verdana" pitchFamily="34" charset="0"/>
        </a:defRPr>
      </a:lvl2pPr>
      <a:lvl3pPr marL="1143000" indent="-228600" algn="l" rtl="0" eaLnBrk="0" fontAlgn="base" hangingPunct="0">
        <a:spcBef>
          <a:spcPct val="20000"/>
        </a:spcBef>
        <a:spcAft>
          <a:spcPct val="0"/>
        </a:spcAft>
        <a:buChar char="•"/>
        <a:defRPr sz="2400">
          <a:solidFill>
            <a:srgbClr val="000000"/>
          </a:solidFill>
          <a:latin typeface="Verdana" pitchFamily="34" charset="0"/>
          <a:ea typeface="宋体" pitchFamily="2" charset="-122"/>
          <a:cs typeface="Verdana" pitchFamily="34" charset="0"/>
        </a:defRPr>
      </a:lvl3pPr>
      <a:lvl4pPr marL="1600200" indent="-228600" algn="l" rtl="0" eaLnBrk="0" fontAlgn="base" hangingPunct="0">
        <a:spcBef>
          <a:spcPct val="20000"/>
        </a:spcBef>
        <a:spcAft>
          <a:spcPct val="0"/>
        </a:spcAft>
        <a:buChar char="–"/>
        <a:defRPr sz="2000">
          <a:solidFill>
            <a:srgbClr val="000000"/>
          </a:solidFill>
          <a:latin typeface="Verdana" pitchFamily="34" charset="0"/>
          <a:ea typeface="宋体" pitchFamily="2" charset="-122"/>
          <a:cs typeface="Verdana" pitchFamily="34" charset="0"/>
        </a:defRPr>
      </a:lvl4pPr>
      <a:lvl5pPr marL="2057400" indent="-228600" algn="l" rtl="0" eaLnBrk="0" fontAlgn="base" hangingPunct="0">
        <a:spcBef>
          <a:spcPct val="20000"/>
        </a:spcBef>
        <a:spcAft>
          <a:spcPct val="0"/>
        </a:spcAft>
        <a:buChar char="»"/>
        <a:defRPr sz="2000">
          <a:solidFill>
            <a:srgbClr val="000000"/>
          </a:solidFill>
          <a:latin typeface="Verdana" pitchFamily="34" charset="0"/>
          <a:ea typeface="宋体" pitchFamily="2" charset="-122"/>
          <a:cs typeface="Verdana" pitchFamily="34" charset="0"/>
        </a:defRPr>
      </a:lvl5pPr>
      <a:lvl6pPr marL="2514600" indent="-228600" algn="l" rtl="0" fontAlgn="base">
        <a:spcBef>
          <a:spcPct val="20000"/>
        </a:spcBef>
        <a:spcAft>
          <a:spcPct val="0"/>
        </a:spcAft>
        <a:buChar char="»"/>
        <a:defRPr sz="2000">
          <a:solidFill>
            <a:srgbClr val="000000"/>
          </a:solidFill>
          <a:latin typeface="+mn-lt"/>
          <a:ea typeface="宋体" pitchFamily="2" charset="-122"/>
        </a:defRPr>
      </a:lvl6pPr>
      <a:lvl7pPr marL="2971800" indent="-228600" algn="l" rtl="0" fontAlgn="base">
        <a:spcBef>
          <a:spcPct val="20000"/>
        </a:spcBef>
        <a:spcAft>
          <a:spcPct val="0"/>
        </a:spcAft>
        <a:buChar char="»"/>
        <a:defRPr sz="2000">
          <a:solidFill>
            <a:srgbClr val="000000"/>
          </a:solidFill>
          <a:latin typeface="+mn-lt"/>
          <a:ea typeface="宋体" pitchFamily="2" charset="-122"/>
        </a:defRPr>
      </a:lvl7pPr>
      <a:lvl8pPr marL="3429000" indent="-228600" algn="l" rtl="0" fontAlgn="base">
        <a:spcBef>
          <a:spcPct val="20000"/>
        </a:spcBef>
        <a:spcAft>
          <a:spcPct val="0"/>
        </a:spcAft>
        <a:buChar char="»"/>
        <a:defRPr sz="2000">
          <a:solidFill>
            <a:srgbClr val="000000"/>
          </a:solidFill>
          <a:latin typeface="+mn-lt"/>
          <a:ea typeface="宋体" pitchFamily="2" charset="-122"/>
        </a:defRPr>
      </a:lvl8pPr>
      <a:lvl9pPr marL="3886200" indent="-228600" algn="l" rtl="0" fontAlgn="base">
        <a:spcBef>
          <a:spcPct val="20000"/>
        </a:spcBef>
        <a:spcAft>
          <a:spcPct val="0"/>
        </a:spcAft>
        <a:buChar char="»"/>
        <a:defRPr sz="2000">
          <a:solidFill>
            <a:srgbClr val="000000"/>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8.e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4.gif"/><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3.emf"/><Relationship Id="rId5" Type="http://schemas.openxmlformats.org/officeDocument/2006/relationships/oleObject" Target="../embeddings/oleObject4.bin"/><Relationship Id="rId4" Type="http://schemas.openxmlformats.org/officeDocument/2006/relationships/image" Target="../media/image24.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4.gif"/><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http://photo.blog.sina.com.cn/showpic.html" TargetMode="External"/><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5.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6" descr="PPT_Header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667"/>
          <a:stretch/>
        </p:blipFill>
        <p:spPr bwMode="auto">
          <a:xfrm>
            <a:off x="-904" y="0"/>
            <a:ext cx="9144000" cy="1132114"/>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1187450" y="1830396"/>
            <a:ext cx="6769100" cy="1071562"/>
          </a:xfrm>
        </p:spPr>
        <p:txBody>
          <a:bodyPr/>
          <a:lstStyle/>
          <a:p>
            <a:pPr eaLnBrk="1" hangingPunct="1">
              <a:lnSpc>
                <a:spcPct val="120000"/>
              </a:lnSpc>
              <a:defRPr/>
            </a:pPr>
            <a:r>
              <a:rPr lang="en-US" altLang="zh-CN" sz="2800" dirty="0" smtClean="0">
                <a:solidFill>
                  <a:schemeClr val="bg2"/>
                </a:solidFill>
                <a:effectLst>
                  <a:outerShdw blurRad="38100" dist="38100" dir="2700000" algn="tl">
                    <a:srgbClr val="C0C0C0"/>
                  </a:outerShdw>
                </a:effectLst>
                <a:latin typeface="Calibri" pitchFamily="34" charset="0"/>
                <a:cs typeface="Calibri" pitchFamily="34" charset="0"/>
              </a:rPr>
              <a:t>A New System of Earth Observation Data Sharing for Emergency Response</a:t>
            </a:r>
          </a:p>
        </p:txBody>
      </p:sp>
      <p:sp>
        <p:nvSpPr>
          <p:cNvPr id="17410" name="Rectangle 20"/>
          <p:cNvSpPr>
            <a:spLocks noChangeArrowheads="1"/>
          </p:cNvSpPr>
          <p:nvPr/>
        </p:nvSpPr>
        <p:spPr bwMode="gray">
          <a:xfrm>
            <a:off x="1083536" y="3294647"/>
            <a:ext cx="6777718" cy="576262"/>
          </a:xfrm>
          <a:prstGeom prst="rect">
            <a:avLst/>
          </a:prstGeom>
          <a:noFill/>
          <a:ln w="9525">
            <a:noFill/>
            <a:miter lim="800000"/>
            <a:headEnd/>
            <a:tailEnd/>
          </a:ln>
        </p:spPr>
        <p:txBody>
          <a:bodyPr anchor="ctr"/>
          <a:lstStyle/>
          <a:p>
            <a:pPr algn="ctr" fontAlgn="base">
              <a:lnSpc>
                <a:spcPct val="110000"/>
              </a:lnSpc>
              <a:spcBef>
                <a:spcPct val="10000"/>
              </a:spcBef>
              <a:spcAft>
                <a:spcPct val="0"/>
              </a:spcAft>
            </a:pPr>
            <a:r>
              <a:rPr lang="en-US" altLang="zh-CN" sz="2400" b="1" dirty="0" smtClean="0">
                <a:solidFill>
                  <a:schemeClr val="bg2"/>
                </a:solidFill>
                <a:latin typeface="Times New Roman" pitchFamily="18" charset="0"/>
                <a:cs typeface="Times New Roman" pitchFamily="18" charset="0"/>
              </a:rPr>
              <a:t>Presented by </a:t>
            </a:r>
            <a:r>
              <a:rPr lang="en-US" altLang="zh-CN" sz="2400" b="1" dirty="0" err="1" smtClean="0">
                <a:solidFill>
                  <a:schemeClr val="bg2"/>
                </a:solidFill>
                <a:latin typeface="Times New Roman" pitchFamily="18" charset="0"/>
                <a:cs typeface="Times New Roman" pitchFamily="18" charset="0"/>
              </a:rPr>
              <a:t>Chuanrong</a:t>
            </a:r>
            <a:r>
              <a:rPr lang="en-US" altLang="zh-CN" sz="2400" b="1" dirty="0" smtClean="0">
                <a:solidFill>
                  <a:schemeClr val="bg2"/>
                </a:solidFill>
                <a:latin typeface="Times New Roman" pitchFamily="18" charset="0"/>
                <a:cs typeface="Times New Roman" pitchFamily="18" charset="0"/>
              </a:rPr>
              <a:t> Li</a:t>
            </a:r>
            <a:endParaRPr lang="zh-CN" altLang="zh-CN" sz="2000" b="1" dirty="0">
              <a:solidFill>
                <a:schemeClr val="bg2"/>
              </a:solidFill>
              <a:latin typeface="Times New Roman" pitchFamily="18" charset="0"/>
              <a:cs typeface="Times New Roman" pitchFamily="18" charset="0"/>
            </a:endParaRPr>
          </a:p>
        </p:txBody>
      </p:sp>
      <p:sp>
        <p:nvSpPr>
          <p:cNvPr id="17414" name="Rectangle 4"/>
          <p:cNvSpPr>
            <a:spLocks noChangeArrowheads="1"/>
          </p:cNvSpPr>
          <p:nvPr/>
        </p:nvSpPr>
        <p:spPr bwMode="gray">
          <a:xfrm>
            <a:off x="2401093" y="4416432"/>
            <a:ext cx="5942807" cy="835025"/>
          </a:xfrm>
          <a:prstGeom prst="rect">
            <a:avLst/>
          </a:prstGeom>
          <a:noFill/>
          <a:ln w="9525">
            <a:noFill/>
            <a:miter lim="800000"/>
            <a:headEnd/>
            <a:tailEnd/>
          </a:ln>
        </p:spPr>
        <p:txBody>
          <a:bodyPr anchor="ctr"/>
          <a:lstStyle/>
          <a:p>
            <a:pPr>
              <a:lnSpc>
                <a:spcPct val="110000"/>
              </a:lnSpc>
            </a:pPr>
            <a:r>
              <a:rPr lang="en-US" altLang="zh-CN" sz="2000" b="1" dirty="0">
                <a:solidFill>
                  <a:prstClr val="black"/>
                </a:solidFill>
                <a:latin typeface="Calibri" pitchFamily="34" charset="0"/>
                <a:ea typeface="楷体_GB2312" pitchFamily="49" charset="-122"/>
                <a:cs typeface="Calibri" pitchFamily="34" charset="0"/>
              </a:rPr>
              <a:t>Key Laboratory of Quantitative Remote Sensing Information Technology, Academy of </a:t>
            </a:r>
            <a:r>
              <a:rPr lang="en-US" altLang="zh-CN" sz="2000" b="1" dirty="0" err="1">
                <a:solidFill>
                  <a:prstClr val="black"/>
                </a:solidFill>
                <a:latin typeface="Calibri" pitchFamily="34" charset="0"/>
                <a:ea typeface="楷体_GB2312" pitchFamily="49" charset="-122"/>
                <a:cs typeface="Calibri" pitchFamily="34" charset="0"/>
              </a:rPr>
              <a:t>Opto</a:t>
            </a:r>
            <a:r>
              <a:rPr lang="en-US" altLang="zh-CN" sz="2000" b="1" dirty="0">
                <a:solidFill>
                  <a:prstClr val="black"/>
                </a:solidFill>
                <a:latin typeface="Calibri" pitchFamily="34" charset="0"/>
                <a:ea typeface="楷体_GB2312" pitchFamily="49" charset="-122"/>
                <a:cs typeface="Calibri" pitchFamily="34" charset="0"/>
              </a:rPr>
              <a:t>-Electronics (AOE), Chinese Academy of Sciences (CAS)</a:t>
            </a:r>
            <a:endParaRPr lang="zh-CN" altLang="zh-CN" sz="2000" b="1" dirty="0">
              <a:solidFill>
                <a:prstClr val="black"/>
              </a:solidFill>
              <a:latin typeface="Calibri" pitchFamily="34" charset="0"/>
              <a:ea typeface="楷体_GB2312" pitchFamily="49" charset="-122"/>
              <a:cs typeface="Calibri" pitchFamily="34" charset="0"/>
            </a:endParaRPr>
          </a:p>
        </p:txBody>
      </p:sp>
      <p:pic>
        <p:nvPicPr>
          <p:cNvPr id="17415" name="Picture 19" descr="光电院logo"/>
          <p:cNvPicPr>
            <a:picLocks noChangeAspect="1" noChangeArrowheads="1"/>
          </p:cNvPicPr>
          <p:nvPr/>
        </p:nvPicPr>
        <p:blipFill>
          <a:blip r:embed="rId4" cstate="print"/>
          <a:srcRect/>
          <a:stretch>
            <a:fillRect/>
          </a:stretch>
        </p:blipFill>
        <p:spPr bwMode="auto">
          <a:xfrm>
            <a:off x="1256773" y="4505333"/>
            <a:ext cx="1008063" cy="657225"/>
          </a:xfrm>
          <a:prstGeom prst="rect">
            <a:avLst/>
          </a:prstGeom>
          <a:noFill/>
          <a:ln w="9525">
            <a:noFill/>
            <a:miter lim="800000"/>
            <a:headEnd/>
            <a:tailEnd/>
          </a:ln>
        </p:spPr>
      </p:pic>
      <p:sp>
        <p:nvSpPr>
          <p:cNvPr id="2" name="矩形 1"/>
          <p:cNvSpPr/>
          <p:nvPr/>
        </p:nvSpPr>
        <p:spPr>
          <a:xfrm>
            <a:off x="304800" y="318187"/>
            <a:ext cx="8534400" cy="523220"/>
          </a:xfrm>
          <a:prstGeom prst="rect">
            <a:avLst/>
          </a:prstGeom>
        </p:spPr>
        <p:txBody>
          <a:bodyPr wrap="square">
            <a:spAutoFit/>
          </a:bodyPr>
          <a:lstStyle/>
          <a:p>
            <a:pPr fontAlgn="auto">
              <a:spcBef>
                <a:spcPts val="0"/>
              </a:spcBef>
              <a:spcAft>
                <a:spcPts val="0"/>
              </a:spcAft>
            </a:pPr>
            <a:r>
              <a:rPr lang="en-US" altLang="zh-CN" sz="2800" dirty="0" smtClean="0"/>
              <a:t> </a:t>
            </a:r>
            <a:r>
              <a:rPr lang="en-US" altLang="zh-CN" sz="2800" b="1" dirty="0">
                <a:solidFill>
                  <a:srgbClr val="FF9900"/>
                </a:solidFill>
              </a:rPr>
              <a:t>CEOS Working Group on Disaster Meeting #4</a:t>
            </a:r>
            <a:endParaRPr lang="en-US" altLang="zh-CN" sz="2800" dirty="0">
              <a:solidFill>
                <a:srgbClr val="FF0000"/>
              </a:solidFill>
            </a:endParaRPr>
          </a:p>
        </p:txBody>
      </p:sp>
      <p:sp>
        <p:nvSpPr>
          <p:cNvPr id="9" name="Rectangle 22"/>
          <p:cNvSpPr>
            <a:spLocks noChangeArrowheads="1"/>
          </p:cNvSpPr>
          <p:nvPr/>
        </p:nvSpPr>
        <p:spPr bwMode="gray">
          <a:xfrm>
            <a:off x="2772569" y="6103423"/>
            <a:ext cx="4714875" cy="361950"/>
          </a:xfrm>
          <a:prstGeom prst="rect">
            <a:avLst/>
          </a:prstGeom>
          <a:noFill/>
          <a:ln w="9525">
            <a:noFill/>
            <a:miter lim="800000"/>
            <a:headEnd/>
            <a:tailEnd/>
          </a:ln>
        </p:spPr>
        <p:txBody>
          <a:bodyPr anchor="ctr"/>
          <a:lstStyle/>
          <a:p>
            <a:pPr>
              <a:lnSpc>
                <a:spcPct val="110000"/>
              </a:lnSpc>
            </a:pPr>
            <a:r>
              <a:rPr lang="en-US" altLang="zh-CN" sz="1800" b="1" dirty="0" smtClean="0">
                <a:solidFill>
                  <a:prstClr val="black"/>
                </a:solidFill>
                <a:latin typeface="Calibri" pitchFamily="34" charset="0"/>
                <a:ea typeface="黑体"/>
              </a:rPr>
              <a:t>September, 2015    </a:t>
            </a:r>
            <a:r>
              <a:rPr lang="en-US" altLang="zh-CN" sz="1800" b="1" dirty="0" err="1" smtClean="0">
                <a:solidFill>
                  <a:prstClr val="black"/>
                </a:solidFill>
                <a:latin typeface="Calibri" pitchFamily="34" charset="0"/>
                <a:ea typeface="黑体"/>
              </a:rPr>
              <a:t>Frascati</a:t>
            </a:r>
            <a:r>
              <a:rPr lang="en-US" altLang="zh-CN" sz="1800" b="1" dirty="0" smtClean="0">
                <a:solidFill>
                  <a:prstClr val="black"/>
                </a:solidFill>
                <a:latin typeface="Calibri" pitchFamily="34" charset="0"/>
                <a:ea typeface="黑体"/>
              </a:rPr>
              <a:t>, Italy</a:t>
            </a:r>
            <a:endParaRPr lang="en-US" altLang="zh-CN" sz="1800" b="1" dirty="0">
              <a:solidFill>
                <a:prstClr val="black"/>
              </a:solidFill>
              <a:latin typeface="Calibri" pitchFamily="34" charset="0"/>
              <a:ea typeface="黑体"/>
            </a:endParaRPr>
          </a:p>
        </p:txBody>
      </p:sp>
    </p:spTree>
    <p:extLst>
      <p:ext uri="{BB962C8B-B14F-4D97-AF65-F5344CB8AC3E}">
        <p14:creationId xmlns:p14="http://schemas.microsoft.com/office/powerpoint/2010/main" val="973689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2.ArcSer</a:t>
            </a:r>
            <a:endParaRPr lang="zh-CN" altLang="en-US" dirty="0"/>
          </a:p>
        </p:txBody>
      </p:sp>
      <p:sp>
        <p:nvSpPr>
          <p:cNvPr id="4" name="TextBox 3"/>
          <p:cNvSpPr txBox="1"/>
          <p:nvPr/>
        </p:nvSpPr>
        <p:spPr>
          <a:xfrm>
            <a:off x="537029" y="798285"/>
            <a:ext cx="3396343" cy="461665"/>
          </a:xfrm>
          <a:prstGeom prst="rect">
            <a:avLst/>
          </a:prstGeom>
          <a:noFill/>
        </p:spPr>
        <p:txBody>
          <a:bodyPr wrap="square" rtlCol="0">
            <a:spAutoFit/>
          </a:bodyPr>
          <a:lstStyle/>
          <a:p>
            <a:pPr>
              <a:buBlip>
                <a:blip r:embed="rId3"/>
              </a:buBlip>
            </a:pPr>
            <a:r>
              <a:rPr lang="en-US" altLang="zh-CN" sz="2400" b="1" dirty="0" smtClean="0">
                <a:solidFill>
                  <a:srgbClr val="7030A0"/>
                </a:solidFill>
                <a:latin typeface="Lucida Fax" pitchFamily="18" charset="0"/>
                <a:ea typeface="黑体" pitchFamily="49" charset="-122"/>
              </a:rPr>
              <a:t> Characteristics Ⅲ</a:t>
            </a:r>
            <a:endParaRPr lang="zh-CN" altLang="en-US" sz="2400" b="1" dirty="0" smtClean="0">
              <a:solidFill>
                <a:srgbClr val="7030A0"/>
              </a:solidFill>
              <a:latin typeface="Lucida Fax" pitchFamily="18" charset="0"/>
              <a:ea typeface="黑体" pitchFamily="49" charset="-122"/>
            </a:endParaRPr>
          </a:p>
        </p:txBody>
      </p:sp>
      <p:sp>
        <p:nvSpPr>
          <p:cNvPr id="5" name="矩形 4"/>
          <p:cNvSpPr/>
          <p:nvPr/>
        </p:nvSpPr>
        <p:spPr>
          <a:xfrm>
            <a:off x="925284" y="5897417"/>
            <a:ext cx="7496629" cy="1015663"/>
          </a:xfrm>
          <a:prstGeom prst="rect">
            <a:avLst/>
          </a:prstGeom>
        </p:spPr>
        <p:txBody>
          <a:bodyPr wrap="square">
            <a:spAutoFit/>
          </a:bodyPr>
          <a:lstStyle/>
          <a:p>
            <a:pPr>
              <a:buFont typeface="Wingdings" pitchFamily="2" charset="2"/>
              <a:buChar char="l"/>
            </a:pPr>
            <a:r>
              <a:rPr lang="en-US" altLang="zh-CN" sz="2000" b="1" dirty="0" smtClean="0">
                <a:solidFill>
                  <a:srgbClr val="3333CC"/>
                </a:solidFill>
                <a:ea typeface="微软雅黑" pitchFamily="34" charset="-122"/>
                <a:cs typeface="Times New Roman" pitchFamily="18" charset="0"/>
              </a:rPr>
              <a:t> </a:t>
            </a:r>
            <a:r>
              <a:rPr lang="en-US" altLang="zh-CN" sz="2000" b="1" dirty="0" err="1" smtClean="0">
                <a:solidFill>
                  <a:srgbClr val="3333CC"/>
                </a:solidFill>
                <a:ea typeface="微软雅黑" pitchFamily="34" charset="-122"/>
                <a:cs typeface="Times New Roman" pitchFamily="18" charset="0"/>
              </a:rPr>
              <a:t>Arcser</a:t>
            </a:r>
            <a:r>
              <a:rPr lang="en-US" altLang="zh-CN" sz="2000" b="1" dirty="0" smtClean="0">
                <a:solidFill>
                  <a:srgbClr val="3333CC"/>
                </a:solidFill>
                <a:ea typeface="微软雅黑" pitchFamily="34" charset="-122"/>
                <a:cs typeface="Times New Roman" pitchFamily="18" charset="0"/>
              </a:rPr>
              <a:t> is a consultation support system, disaster experts, spatial technology engineers, government officers,  end users  can consult together on how to acquire EO data.   </a:t>
            </a:r>
            <a:endParaRPr lang="zh-CN" altLang="en-US" sz="2000" dirty="0">
              <a:solidFill>
                <a:srgbClr val="3333CC"/>
              </a:solidFill>
            </a:endParaRPr>
          </a:p>
        </p:txBody>
      </p:sp>
      <p:graphicFrame>
        <p:nvGraphicFramePr>
          <p:cNvPr id="167939" name="Object 3"/>
          <p:cNvGraphicFramePr>
            <a:graphicFrameLocks noChangeAspect="1"/>
          </p:cNvGraphicFramePr>
          <p:nvPr/>
        </p:nvGraphicFramePr>
        <p:xfrm>
          <a:off x="1074056" y="1248229"/>
          <a:ext cx="6807201" cy="4721702"/>
        </p:xfrm>
        <a:graphic>
          <a:graphicData uri="http://schemas.openxmlformats.org/presentationml/2006/ole">
            <mc:AlternateContent xmlns:mc="http://schemas.openxmlformats.org/markup-compatibility/2006">
              <mc:Choice xmlns:v="urn:schemas-microsoft-com:vml" Requires="v">
                <p:oleObj spid="_x0000_s167969" name="Visio" r:id="rId4" imgW="10025656" imgH="6400452" progId="Visio.Drawing.11">
                  <p:embed/>
                </p:oleObj>
              </mc:Choice>
              <mc:Fallback>
                <p:oleObj name="Visio" r:id="rId4" imgW="10025656" imgH="6400452" progId="Visio.Drawing.11">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056" y="1248229"/>
                        <a:ext cx="6807201" cy="4721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5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167939"/>
                                        </p:tgtEl>
                                        <p:attrNameLst>
                                          <p:attrName>style.visibility</p:attrName>
                                        </p:attrNameLst>
                                      </p:cBhvr>
                                      <p:to>
                                        <p:strVal val="visible"/>
                                      </p:to>
                                    </p:set>
                                    <p:animEffect transition="in" filter="diamond(in)">
                                      <p:cBhvr>
                                        <p:cTn id="10" dur="500"/>
                                        <p:tgtEl>
                                          <p:spTgt spid="167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2.ArcSer</a:t>
            </a:r>
            <a:endParaRPr lang="zh-CN" altLang="en-US" dirty="0"/>
          </a:p>
        </p:txBody>
      </p:sp>
      <p:sp>
        <p:nvSpPr>
          <p:cNvPr id="4" name="TextBox 3"/>
          <p:cNvSpPr txBox="1"/>
          <p:nvPr/>
        </p:nvSpPr>
        <p:spPr>
          <a:xfrm>
            <a:off x="537029" y="798285"/>
            <a:ext cx="3396343" cy="461665"/>
          </a:xfrm>
          <a:prstGeom prst="rect">
            <a:avLst/>
          </a:prstGeom>
          <a:noFill/>
        </p:spPr>
        <p:txBody>
          <a:bodyPr wrap="square" rtlCol="0">
            <a:spAutoFit/>
          </a:bodyPr>
          <a:lstStyle/>
          <a:p>
            <a:pPr>
              <a:buBlip>
                <a:blip r:embed="rId3"/>
              </a:buBlip>
            </a:pPr>
            <a:r>
              <a:rPr lang="en-US" altLang="zh-CN" sz="2400" b="1" dirty="0" smtClean="0">
                <a:solidFill>
                  <a:srgbClr val="7030A0"/>
                </a:solidFill>
                <a:latin typeface="Lucida Fax" pitchFamily="18" charset="0"/>
                <a:ea typeface="黑体" pitchFamily="49" charset="-122"/>
              </a:rPr>
              <a:t> Characteristics Ⅳ</a:t>
            </a:r>
            <a:endParaRPr lang="zh-CN" altLang="en-US" sz="2400" b="1" dirty="0" smtClean="0">
              <a:solidFill>
                <a:srgbClr val="7030A0"/>
              </a:solidFill>
              <a:latin typeface="Lucida Fax" pitchFamily="18" charset="0"/>
              <a:ea typeface="黑体" pitchFamily="49" charset="-122"/>
            </a:endParaRPr>
          </a:p>
        </p:txBody>
      </p:sp>
      <p:sp>
        <p:nvSpPr>
          <p:cNvPr id="5" name="矩形 4"/>
          <p:cNvSpPr/>
          <p:nvPr/>
        </p:nvSpPr>
        <p:spPr>
          <a:xfrm>
            <a:off x="504378" y="5708735"/>
            <a:ext cx="8175165" cy="1015663"/>
          </a:xfrm>
          <a:prstGeom prst="rect">
            <a:avLst/>
          </a:prstGeom>
        </p:spPr>
        <p:txBody>
          <a:bodyPr wrap="square">
            <a:spAutoFit/>
          </a:bodyPr>
          <a:lstStyle/>
          <a:p>
            <a:pPr>
              <a:buFont typeface="Wingdings" pitchFamily="2" charset="2"/>
              <a:buChar char="l"/>
            </a:pPr>
            <a:r>
              <a:rPr lang="en-US" altLang="zh-CN" sz="2000" b="1" dirty="0" smtClean="0">
                <a:solidFill>
                  <a:srgbClr val="3333CC"/>
                </a:solidFill>
                <a:ea typeface="微软雅黑" pitchFamily="34" charset="-122"/>
                <a:cs typeface="Times New Roman" pitchFamily="18" charset="0"/>
              </a:rPr>
              <a:t> </a:t>
            </a:r>
            <a:r>
              <a:rPr lang="en-US" altLang="zh-CN" sz="2000" b="1" dirty="0" err="1" smtClean="0">
                <a:solidFill>
                  <a:srgbClr val="3333CC"/>
                </a:solidFill>
                <a:ea typeface="微软雅黑" pitchFamily="34" charset="-122"/>
                <a:cs typeface="Times New Roman" pitchFamily="18" charset="0"/>
              </a:rPr>
              <a:t>Arcser</a:t>
            </a:r>
            <a:r>
              <a:rPr lang="en-US" altLang="zh-CN" sz="2000" b="1" dirty="0" smtClean="0">
                <a:solidFill>
                  <a:srgbClr val="3333CC"/>
                </a:solidFill>
                <a:ea typeface="微软雅黑" pitchFamily="34" charset="-122"/>
                <a:cs typeface="Times New Roman" pitchFamily="18" charset="0"/>
              </a:rPr>
              <a:t> is also an comprehensive information  hosting platform , provides intuitive display method for task implementing state, disaster information, and related base data of disaster area .   </a:t>
            </a:r>
            <a:endParaRPr lang="zh-CN" altLang="en-US" sz="2000" dirty="0">
              <a:solidFill>
                <a:srgbClr val="3333CC"/>
              </a:solidFill>
            </a:endParaRPr>
          </a:p>
        </p:txBody>
      </p:sp>
      <p:pic>
        <p:nvPicPr>
          <p:cNvPr id="7" name="Picture 12"/>
          <p:cNvPicPr>
            <a:picLocks noChangeAspect="1" noChangeArrowheads="1"/>
          </p:cNvPicPr>
          <p:nvPr/>
        </p:nvPicPr>
        <p:blipFill>
          <a:blip r:embed="rId4" cstate="print"/>
          <a:srcRect b="4056"/>
          <a:stretch>
            <a:fillRect/>
          </a:stretch>
        </p:blipFill>
        <p:spPr bwMode="auto">
          <a:xfrm>
            <a:off x="2971084" y="1522724"/>
            <a:ext cx="2820117" cy="1946191"/>
          </a:xfrm>
          <a:prstGeom prst="rect">
            <a:avLst/>
          </a:prstGeom>
          <a:noFill/>
          <a:ln w="9525">
            <a:noFill/>
            <a:miter lim="800000"/>
            <a:headEnd/>
            <a:tailEnd/>
          </a:ln>
          <a:effectLst/>
        </p:spPr>
      </p:pic>
      <p:pic>
        <p:nvPicPr>
          <p:cNvPr id="8" name="Picture 6"/>
          <p:cNvPicPr>
            <a:picLocks noChangeAspect="1" noChangeArrowheads="1"/>
          </p:cNvPicPr>
          <p:nvPr/>
        </p:nvPicPr>
        <p:blipFill>
          <a:blip r:embed="rId5" cstate="print"/>
          <a:srcRect l="17158" t="10068" r="558" b="13165"/>
          <a:stretch>
            <a:fillRect/>
          </a:stretch>
        </p:blipFill>
        <p:spPr bwMode="auto">
          <a:xfrm>
            <a:off x="5807182" y="1506672"/>
            <a:ext cx="3133618" cy="1933212"/>
          </a:xfrm>
          <a:prstGeom prst="rect">
            <a:avLst/>
          </a:prstGeom>
          <a:noFill/>
          <a:ln w="9525">
            <a:solidFill>
              <a:schemeClr val="tx1"/>
            </a:solidFill>
            <a:miter lim="800000"/>
            <a:headEnd/>
            <a:tailEnd/>
          </a:ln>
        </p:spPr>
      </p:pic>
      <p:pic>
        <p:nvPicPr>
          <p:cNvPr id="6"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l="17883"/>
          <a:stretch>
            <a:fillRect/>
          </a:stretch>
        </p:blipFill>
        <p:spPr bwMode="auto">
          <a:xfrm>
            <a:off x="342785" y="1509486"/>
            <a:ext cx="2879385" cy="191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D:\ProjectManager\DRPlatform\Project One\课题总结\汇报PPT\展现系统软件512截图\展现系统软件512截图\综合展现系统软件运行截图_总参提供玉树灾后影像.bmp"/>
          <p:cNvPicPr>
            <a:picLocks noChangeAspect="1" noChangeArrowheads="1"/>
          </p:cNvPicPr>
          <p:nvPr/>
        </p:nvPicPr>
        <p:blipFill>
          <a:blip r:embed="rId7" cstate="print"/>
          <a:srcRect b="6112"/>
          <a:stretch>
            <a:fillRect/>
          </a:stretch>
        </p:blipFill>
        <p:spPr bwMode="auto">
          <a:xfrm>
            <a:off x="335280" y="3571019"/>
            <a:ext cx="2841081" cy="1991581"/>
          </a:xfrm>
          <a:prstGeom prst="rect">
            <a:avLst/>
          </a:prstGeom>
          <a:noFill/>
          <a:ln w="9525">
            <a:noFill/>
            <a:miter lim="800000"/>
            <a:headEnd/>
            <a:tailEnd/>
          </a:ln>
        </p:spPr>
      </p:pic>
      <p:pic>
        <p:nvPicPr>
          <p:cNvPr id="12" name="图片 35" descr="image005.jpg"/>
          <p:cNvPicPr>
            <a:picLocks noChangeAspect="1"/>
          </p:cNvPicPr>
          <p:nvPr/>
        </p:nvPicPr>
        <p:blipFill>
          <a:blip r:embed="rId8"/>
          <a:srcRect l="21665" t="23475" r="19247" b="22879"/>
          <a:stretch>
            <a:fillRect/>
          </a:stretch>
        </p:blipFill>
        <p:spPr bwMode="auto">
          <a:xfrm>
            <a:off x="5897348" y="3608388"/>
            <a:ext cx="2957092" cy="1938972"/>
          </a:xfrm>
          <a:prstGeom prst="rect">
            <a:avLst/>
          </a:prstGeom>
          <a:noFill/>
          <a:ln w="9525">
            <a:noFill/>
            <a:miter lim="800000"/>
            <a:headEnd/>
            <a:tailEnd/>
          </a:ln>
        </p:spPr>
      </p:pic>
      <p:pic>
        <p:nvPicPr>
          <p:cNvPr id="197633" name="Picture 1" descr="D:\dCache\Work\中科院重点实验室\出国-联合实验室\出国申请\澳大利亚出访\PPT\Re_ 三维系统图片\芦山地震-民政部.JPG"/>
          <p:cNvPicPr>
            <a:picLocks noChangeAspect="1" noChangeArrowheads="1"/>
          </p:cNvPicPr>
          <p:nvPr/>
        </p:nvPicPr>
        <p:blipFill>
          <a:blip r:embed="rId9" cstate="print"/>
          <a:srcRect b="7246"/>
          <a:stretch>
            <a:fillRect/>
          </a:stretch>
        </p:blipFill>
        <p:spPr bwMode="auto">
          <a:xfrm>
            <a:off x="3200400" y="3573780"/>
            <a:ext cx="2628900" cy="19507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par>
                                <p:cTn id="12" presetID="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2.ArcSer</a:t>
            </a:r>
            <a:endParaRPr lang="zh-CN" altLang="en-US" dirty="0"/>
          </a:p>
        </p:txBody>
      </p:sp>
      <p:sp>
        <p:nvSpPr>
          <p:cNvPr id="4" name="TextBox 3"/>
          <p:cNvSpPr txBox="1"/>
          <p:nvPr/>
        </p:nvSpPr>
        <p:spPr>
          <a:xfrm>
            <a:off x="537029" y="798285"/>
            <a:ext cx="3396343" cy="461665"/>
          </a:xfrm>
          <a:prstGeom prst="rect">
            <a:avLst/>
          </a:prstGeom>
          <a:noFill/>
        </p:spPr>
        <p:txBody>
          <a:bodyPr wrap="square" rtlCol="0">
            <a:spAutoFit/>
          </a:bodyPr>
          <a:lstStyle/>
          <a:p>
            <a:pPr>
              <a:buBlip>
                <a:blip r:embed="rId4"/>
              </a:buBlip>
            </a:pPr>
            <a:r>
              <a:rPr lang="en-US" altLang="zh-CN" sz="2400" b="1" dirty="0" smtClean="0">
                <a:solidFill>
                  <a:srgbClr val="7030A0"/>
                </a:solidFill>
                <a:latin typeface="Lucida Fax" pitchFamily="18" charset="0"/>
                <a:ea typeface="黑体" pitchFamily="49" charset="-122"/>
              </a:rPr>
              <a:t> Characteristics Ⅴ</a:t>
            </a:r>
            <a:endParaRPr lang="zh-CN" altLang="en-US" sz="2400" b="1" dirty="0" smtClean="0">
              <a:solidFill>
                <a:srgbClr val="7030A0"/>
              </a:solidFill>
              <a:latin typeface="Lucida Fax" pitchFamily="18" charset="0"/>
              <a:ea typeface="黑体" pitchFamily="49" charset="-122"/>
            </a:endParaRPr>
          </a:p>
        </p:txBody>
      </p:sp>
      <p:graphicFrame>
        <p:nvGraphicFramePr>
          <p:cNvPr id="169986" name="Object 2"/>
          <p:cNvGraphicFramePr>
            <a:graphicFrameLocks noGrp="1" noChangeAspect="1"/>
          </p:cNvGraphicFramePr>
          <p:nvPr/>
        </p:nvGraphicFramePr>
        <p:xfrm>
          <a:off x="531586" y="1317172"/>
          <a:ext cx="5981700" cy="5245100"/>
        </p:xfrm>
        <a:graphic>
          <a:graphicData uri="http://schemas.openxmlformats.org/presentationml/2006/ole">
            <mc:AlternateContent xmlns:mc="http://schemas.openxmlformats.org/markup-compatibility/2006">
              <mc:Choice xmlns:v="urn:schemas-microsoft-com:vml" Requires="v">
                <p:oleObj spid="_x0000_s170016" name="Visio" r:id="rId5" imgW="6832600" imgH="5986732" progId="Visio.Drawing.11">
                  <p:embed/>
                </p:oleObj>
              </mc:Choice>
              <mc:Fallback>
                <p:oleObj name="Visio" r:id="rId5" imgW="6832600" imgH="5986732" progId="Visio.Drawing.11">
                  <p:embed/>
                  <p:pic>
                    <p:nvPicPr>
                      <p:cNvPr id="0" name="Picture 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586" y="1317172"/>
                        <a:ext cx="5981700" cy="524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矩形 5"/>
          <p:cNvSpPr/>
          <p:nvPr/>
        </p:nvSpPr>
        <p:spPr bwMode="auto">
          <a:xfrm>
            <a:off x="667658" y="2569030"/>
            <a:ext cx="4005942" cy="2481942"/>
          </a:xfrm>
          <a:prstGeom prst="rect">
            <a:avLst/>
          </a:prstGeom>
          <a:noFill/>
          <a:ln w="57150">
            <a:solidFill>
              <a:srgbClr val="FF0000"/>
            </a:solidFill>
            <a:prstDash val="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marL="363538" marR="0" indent="-363538" algn="l" defTabSz="914400" rtl="0" eaLnBrk="1" fontAlgn="base" latinLnBrk="0" hangingPunct="1">
              <a:lnSpc>
                <a:spcPct val="150000"/>
              </a:lnSpc>
              <a:spcBef>
                <a:spcPct val="20000"/>
              </a:spcBef>
              <a:spcAft>
                <a:spcPct val="0"/>
              </a:spcAft>
              <a:buClr>
                <a:srgbClr val="000066"/>
              </a:buClr>
              <a:buSzPct val="110000"/>
              <a:buFont typeface="Wingdings" pitchFamily="2" charset="2"/>
              <a:buChar char="Ø"/>
              <a:tabLst>
                <a:tab pos="889000" algn="l"/>
              </a:tabLst>
            </a:pPr>
            <a:endParaRPr kumimoji="0" lang="zh-CN" altLang="en-US" sz="2800" b="1" i="0" u="none" strike="noStrike" cap="none" normalizeH="0" baseline="0" smtClean="0">
              <a:ln>
                <a:solidFill>
                  <a:srgbClr val="FF0000"/>
                </a:solidFill>
              </a:ln>
              <a:noFill/>
              <a:effectLst/>
              <a:latin typeface="楷体_GB2312" pitchFamily="49" charset="-122"/>
              <a:ea typeface="楷体_GB2312" pitchFamily="49" charset="-122"/>
            </a:endParaRPr>
          </a:p>
        </p:txBody>
      </p:sp>
      <p:sp>
        <p:nvSpPr>
          <p:cNvPr id="7" name="矩形 6"/>
          <p:cNvSpPr/>
          <p:nvPr/>
        </p:nvSpPr>
        <p:spPr>
          <a:xfrm>
            <a:off x="4728036" y="4344394"/>
            <a:ext cx="4169219" cy="1938992"/>
          </a:xfrm>
          <a:prstGeom prst="rect">
            <a:avLst/>
          </a:prstGeom>
        </p:spPr>
        <p:txBody>
          <a:bodyPr wrap="square">
            <a:spAutoFit/>
          </a:bodyPr>
          <a:lstStyle/>
          <a:p>
            <a:pPr>
              <a:buFont typeface="Wingdings" pitchFamily="2" charset="2"/>
              <a:buChar char="l"/>
            </a:pPr>
            <a:r>
              <a:rPr lang="en-US" altLang="zh-CN" sz="2000" b="1" dirty="0" smtClean="0">
                <a:solidFill>
                  <a:srgbClr val="3333CC"/>
                </a:solidFill>
                <a:ea typeface="微软雅黑" pitchFamily="34" charset="-122"/>
                <a:cs typeface="Times New Roman" pitchFamily="18" charset="0"/>
              </a:rPr>
              <a:t> AOE, as EO sharing service center for emergency response, is responsible for </a:t>
            </a:r>
            <a:r>
              <a:rPr lang="en-US" altLang="zh-CN" sz="2000" b="1" dirty="0" err="1" smtClean="0">
                <a:solidFill>
                  <a:srgbClr val="3333CC"/>
                </a:solidFill>
                <a:ea typeface="微软雅黑" pitchFamily="34" charset="-122"/>
                <a:cs typeface="Times New Roman" pitchFamily="18" charset="0"/>
              </a:rPr>
              <a:t>Arcser’s</a:t>
            </a:r>
            <a:r>
              <a:rPr lang="en-US" altLang="zh-CN" sz="2000" b="1" dirty="0" smtClean="0">
                <a:solidFill>
                  <a:srgbClr val="3333CC"/>
                </a:solidFill>
                <a:ea typeface="微软雅黑" pitchFamily="34" charset="-122"/>
                <a:cs typeface="Times New Roman" pitchFamily="18" charset="0"/>
              </a:rPr>
              <a:t> operation.  She plays a key role in EO technology for disaster reduction in China.  </a:t>
            </a:r>
            <a:endParaRPr lang="zh-CN" altLang="en-US" sz="2000" dirty="0">
              <a:solidFill>
                <a:srgbClr val="3333CC"/>
              </a:solidFill>
            </a:endParaRPr>
          </a:p>
        </p:txBody>
      </p:sp>
      <p:sp>
        <p:nvSpPr>
          <p:cNvPr id="8" name="矩形 7"/>
          <p:cNvSpPr/>
          <p:nvPr/>
        </p:nvSpPr>
        <p:spPr>
          <a:xfrm>
            <a:off x="4742553" y="2472051"/>
            <a:ext cx="4169219" cy="1631216"/>
          </a:xfrm>
          <a:prstGeom prst="rect">
            <a:avLst/>
          </a:prstGeom>
        </p:spPr>
        <p:txBody>
          <a:bodyPr wrap="square">
            <a:spAutoFit/>
          </a:bodyPr>
          <a:lstStyle/>
          <a:p>
            <a:pPr>
              <a:buFont typeface="Wingdings" pitchFamily="2" charset="2"/>
              <a:buChar char="l"/>
            </a:pPr>
            <a:r>
              <a:rPr lang="en-US" altLang="zh-CN" sz="2000" b="1" dirty="0" smtClean="0">
                <a:solidFill>
                  <a:srgbClr val="3333CC"/>
                </a:solidFill>
                <a:ea typeface="微软雅黑" pitchFamily="34" charset="-122"/>
                <a:cs typeface="Times New Roman" pitchFamily="18" charset="0"/>
              </a:rPr>
              <a:t> </a:t>
            </a:r>
            <a:r>
              <a:rPr lang="en-US" altLang="zh-CN" sz="2000" b="1" dirty="0" err="1" smtClean="0">
                <a:solidFill>
                  <a:srgbClr val="3333CC"/>
                </a:solidFill>
                <a:ea typeface="微软雅黑" pitchFamily="34" charset="-122"/>
                <a:cs typeface="Times New Roman" pitchFamily="18" charset="0"/>
              </a:rPr>
              <a:t>ArcSer</a:t>
            </a:r>
            <a:r>
              <a:rPr lang="en-US" altLang="zh-CN" sz="2000" b="1" dirty="0" smtClean="0">
                <a:solidFill>
                  <a:srgbClr val="3333CC"/>
                </a:solidFill>
                <a:ea typeface="微软雅黑" pitchFamily="34" charset="-122"/>
                <a:cs typeface="Times New Roman" pitchFamily="18" charset="0"/>
              </a:rPr>
              <a:t> is mainly engaged in acquiring, managing EO data and distributing EO data to application agencies for emergency response.   </a:t>
            </a:r>
            <a:endParaRPr lang="zh-CN" altLang="en-US" sz="2000" dirty="0">
              <a:solidFill>
                <a:srgbClr val="33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3.Application Case</a:t>
            </a:r>
            <a:endParaRPr lang="zh-CN" altLang="en-US" dirty="0"/>
          </a:p>
        </p:txBody>
      </p:sp>
      <p:sp>
        <p:nvSpPr>
          <p:cNvPr id="5" name="矩形 4"/>
          <p:cNvSpPr/>
          <p:nvPr/>
        </p:nvSpPr>
        <p:spPr>
          <a:xfrm>
            <a:off x="392748" y="790326"/>
            <a:ext cx="8229600" cy="830997"/>
          </a:xfrm>
          <a:prstGeom prst="rect">
            <a:avLst/>
          </a:prstGeom>
        </p:spPr>
        <p:txBody>
          <a:bodyPr wrap="square">
            <a:spAutoFit/>
          </a:bodyPr>
          <a:lstStyle/>
          <a:p>
            <a:pPr>
              <a:buFont typeface="Wingdings" pitchFamily="2" charset="2"/>
              <a:buChar char="l"/>
            </a:pPr>
            <a:r>
              <a:rPr lang="en-US" altLang="zh-CN" sz="2400" b="1" dirty="0" smtClean="0">
                <a:solidFill>
                  <a:srgbClr val="3333FF"/>
                </a:solidFill>
              </a:rPr>
              <a:t> Three emergency responses have been carried out since the system has been established.</a:t>
            </a:r>
          </a:p>
        </p:txBody>
      </p:sp>
      <p:sp>
        <p:nvSpPr>
          <p:cNvPr id="11" name="剪去对角的矩形 10"/>
          <p:cNvSpPr/>
          <p:nvPr/>
        </p:nvSpPr>
        <p:spPr bwMode="auto">
          <a:xfrm>
            <a:off x="1085861" y="1972939"/>
            <a:ext cx="4688115" cy="1480458"/>
          </a:xfrm>
          <a:prstGeom prst="snip2DiagRect">
            <a:avLst/>
          </a:prstGeom>
          <a:ln/>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ctr" fontAlgn="base">
              <a:spcBef>
                <a:spcPct val="0"/>
              </a:spcBef>
              <a:spcAft>
                <a:spcPct val="0"/>
              </a:spcAft>
            </a:pPr>
            <a:r>
              <a:rPr lang="en-US" altLang="zh-CN" sz="2400" dirty="0" smtClean="0">
                <a:solidFill>
                  <a:srgbClr val="000000"/>
                </a:solidFill>
                <a:latin typeface="Arial" charset="0"/>
              </a:rPr>
              <a:t>2010.4 </a:t>
            </a:r>
            <a:r>
              <a:rPr lang="en-US" altLang="zh-CN" sz="2400" dirty="0" err="1" smtClean="0">
                <a:solidFill>
                  <a:srgbClr val="000000"/>
                </a:solidFill>
                <a:latin typeface="Arial" charset="0"/>
              </a:rPr>
              <a:t>YuShu</a:t>
            </a:r>
            <a:r>
              <a:rPr lang="en-US" altLang="zh-CN" sz="2400" dirty="0" smtClean="0">
                <a:solidFill>
                  <a:srgbClr val="000000"/>
                </a:solidFill>
                <a:latin typeface="Arial" charset="0"/>
              </a:rPr>
              <a:t> Earthquake in Qinghai </a:t>
            </a:r>
            <a:r>
              <a:rPr lang="en-US" altLang="zh-CN" sz="2400" dirty="0" err="1" smtClean="0">
                <a:solidFill>
                  <a:srgbClr val="000000"/>
                </a:solidFill>
                <a:latin typeface="Arial" charset="0"/>
              </a:rPr>
              <a:t>Provice</a:t>
            </a:r>
            <a:endParaRPr lang="zh-CN" altLang="en-US" sz="2400" dirty="0" smtClean="0">
              <a:solidFill>
                <a:srgbClr val="000000"/>
              </a:solidFill>
              <a:latin typeface="Arial" charset="0"/>
            </a:endParaRPr>
          </a:p>
        </p:txBody>
      </p:sp>
      <p:sp>
        <p:nvSpPr>
          <p:cNvPr id="12" name="剪去对角的矩形 11"/>
          <p:cNvSpPr/>
          <p:nvPr/>
        </p:nvSpPr>
        <p:spPr bwMode="auto">
          <a:xfrm>
            <a:off x="2377634" y="3453395"/>
            <a:ext cx="4688115" cy="1480458"/>
          </a:xfrm>
          <a:prstGeom prst="snip2DiagRect">
            <a:avLst/>
          </a:prstGeom>
          <a:ln/>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indent="-285750" algn="ctr" defTabSz="914400" rtl="0" eaLnBrk="1" fontAlgn="base" latinLnBrk="0" hangingPunct="1">
              <a:lnSpc>
                <a:spcPct val="100000"/>
              </a:lnSpc>
              <a:spcBef>
                <a:spcPct val="0"/>
              </a:spcBef>
              <a:spcAft>
                <a:spcPct val="0"/>
              </a:spcAft>
              <a:buClrTx/>
              <a:buSzTx/>
              <a:tabLst/>
            </a:pPr>
            <a:r>
              <a:rPr lang="en-US" altLang="zh-CN" sz="2400" dirty="0" smtClean="0">
                <a:solidFill>
                  <a:srgbClr val="000000"/>
                </a:solidFill>
                <a:latin typeface="Arial" charset="0"/>
              </a:rPr>
              <a:t>2013.4  </a:t>
            </a:r>
            <a:r>
              <a:rPr lang="en-US" altLang="zh-CN" sz="2400" dirty="0" err="1" smtClean="0">
                <a:solidFill>
                  <a:srgbClr val="000000"/>
                </a:solidFill>
                <a:latin typeface="Arial" charset="0"/>
              </a:rPr>
              <a:t>Lushan</a:t>
            </a:r>
            <a:r>
              <a:rPr lang="en-US" altLang="zh-CN" sz="2400" dirty="0" smtClean="0">
                <a:solidFill>
                  <a:srgbClr val="000000"/>
                </a:solidFill>
                <a:latin typeface="Arial" charset="0"/>
              </a:rPr>
              <a:t> Earthquake in Sichuan </a:t>
            </a:r>
            <a:r>
              <a:rPr lang="en-US" altLang="zh-CN" sz="2400" dirty="0" err="1" smtClean="0">
                <a:solidFill>
                  <a:srgbClr val="000000"/>
                </a:solidFill>
                <a:latin typeface="Arial" charset="0"/>
              </a:rPr>
              <a:t>Provice</a:t>
            </a:r>
            <a:endParaRPr lang="zh-CN" altLang="en-US" sz="2400" dirty="0" smtClean="0">
              <a:solidFill>
                <a:srgbClr val="000000"/>
              </a:solidFill>
              <a:latin typeface="Arial" charset="0"/>
            </a:endParaRPr>
          </a:p>
        </p:txBody>
      </p:sp>
      <p:sp>
        <p:nvSpPr>
          <p:cNvPr id="13" name="剪去对角的矩形 12"/>
          <p:cNvSpPr/>
          <p:nvPr/>
        </p:nvSpPr>
        <p:spPr bwMode="auto">
          <a:xfrm>
            <a:off x="3509748" y="4948365"/>
            <a:ext cx="4688115" cy="1480458"/>
          </a:xfrm>
          <a:prstGeom prst="snip2DiagRect">
            <a:avLst/>
          </a:prstGeom>
          <a:ln/>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ctr" fontAlgn="base">
              <a:spcBef>
                <a:spcPct val="0"/>
              </a:spcBef>
              <a:spcAft>
                <a:spcPct val="0"/>
              </a:spcAft>
            </a:pPr>
            <a:r>
              <a:rPr lang="en-US" altLang="zh-CN" sz="2400" dirty="0" smtClean="0">
                <a:solidFill>
                  <a:srgbClr val="000000"/>
                </a:solidFill>
                <a:latin typeface="Arial" charset="0"/>
              </a:rPr>
              <a:t>2014.8  </a:t>
            </a:r>
            <a:r>
              <a:rPr lang="en-US" altLang="zh-CN" sz="2400" dirty="0" err="1" smtClean="0">
                <a:solidFill>
                  <a:srgbClr val="000000"/>
                </a:solidFill>
                <a:latin typeface="Arial" charset="0"/>
              </a:rPr>
              <a:t>Ludian</a:t>
            </a:r>
            <a:r>
              <a:rPr lang="en-US" altLang="zh-CN" sz="2400" dirty="0" smtClean="0">
                <a:solidFill>
                  <a:srgbClr val="000000"/>
                </a:solidFill>
                <a:latin typeface="Arial" charset="0"/>
              </a:rPr>
              <a:t> Earthquake in Yunnan </a:t>
            </a:r>
            <a:r>
              <a:rPr lang="en-US" altLang="zh-CN" sz="2400" dirty="0" err="1" smtClean="0">
                <a:solidFill>
                  <a:srgbClr val="000000"/>
                </a:solidFill>
                <a:latin typeface="Arial" charset="0"/>
              </a:rPr>
              <a:t>Provice</a:t>
            </a:r>
            <a:endParaRPr lang="zh-CN" altLang="en-US" sz="2400" dirty="0" smtClean="0">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Right)">
                                      <p:cBhvr>
                                        <p:cTn id="7" dur="500"/>
                                        <p:tgtEl>
                                          <p:spTgt spid="11"/>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Right)">
                                      <p:cBhvr>
                                        <p:cTn id="10" dur="500"/>
                                        <p:tgtEl>
                                          <p:spTgt spid="12"/>
                                        </p:tgtEl>
                                      </p:cBhvr>
                                    </p:animEffect>
                                  </p:childTnLst>
                                </p:cTn>
                              </p:par>
                              <p:par>
                                <p:cTn id="11" presetID="12" presetClass="entr" presetSubtype="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lide(fromRigh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3.Application Case</a:t>
            </a:r>
            <a:endParaRPr lang="zh-CN" altLang="en-US" dirty="0"/>
          </a:p>
        </p:txBody>
      </p:sp>
      <p:sp>
        <p:nvSpPr>
          <p:cNvPr id="4" name="TextBox 3"/>
          <p:cNvSpPr txBox="1"/>
          <p:nvPr/>
        </p:nvSpPr>
        <p:spPr>
          <a:xfrm>
            <a:off x="537029" y="798285"/>
            <a:ext cx="7692571" cy="1200329"/>
          </a:xfrm>
          <a:prstGeom prst="rect">
            <a:avLst/>
          </a:prstGeom>
          <a:noFill/>
        </p:spPr>
        <p:txBody>
          <a:bodyPr wrap="square" rtlCol="0">
            <a:spAutoFit/>
          </a:bodyPr>
          <a:lstStyle/>
          <a:p>
            <a:pPr>
              <a:buBlip>
                <a:blip r:embed="rId3"/>
              </a:buBlip>
            </a:pPr>
            <a:r>
              <a:rPr lang="en-US" altLang="zh-CN" sz="2400" b="1" dirty="0" smtClean="0">
                <a:solidFill>
                  <a:srgbClr val="7030A0"/>
                </a:solidFill>
                <a:latin typeface="Lucida Fax" pitchFamily="18" charset="0"/>
                <a:ea typeface="黑体" pitchFamily="49" charset="-122"/>
              </a:rPr>
              <a:t>  UAVs were dispatched to acquire EO data once disaster happened, which play more and more important role in emergency responses. </a:t>
            </a:r>
            <a:endParaRPr lang="zh-CN" altLang="en-US" sz="2400" b="1" dirty="0" smtClean="0">
              <a:solidFill>
                <a:srgbClr val="7030A0"/>
              </a:solidFill>
              <a:latin typeface="Lucida Fax" pitchFamily="18" charset="0"/>
              <a:ea typeface="黑体" pitchFamily="49" charset="-122"/>
            </a:endParaRPr>
          </a:p>
        </p:txBody>
      </p:sp>
      <p:sp>
        <p:nvSpPr>
          <p:cNvPr id="5" name="矩形 4"/>
          <p:cNvSpPr/>
          <p:nvPr/>
        </p:nvSpPr>
        <p:spPr bwMode="auto">
          <a:xfrm>
            <a:off x="682171" y="2307778"/>
            <a:ext cx="2191658" cy="667657"/>
          </a:xfrm>
          <a:prstGeom prst="rect">
            <a:avLst/>
          </a:prstGeom>
          <a:ln/>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indent="-285750" algn="l" defTabSz="914400" rtl="0" eaLnBrk="1" fontAlgn="base" latinLnBrk="0" hangingPunct="1">
              <a:lnSpc>
                <a:spcPct val="100000"/>
              </a:lnSpc>
              <a:spcBef>
                <a:spcPct val="0"/>
              </a:spcBef>
              <a:spcAft>
                <a:spcPct val="0"/>
              </a:spcAft>
              <a:buClrTx/>
              <a:buSzTx/>
              <a:buFont typeface="Wingdings" pitchFamily="2" charset="2"/>
              <a:buChar char="ü"/>
              <a:tabLst/>
            </a:pPr>
            <a:r>
              <a:rPr lang="en-US" altLang="zh-CN" sz="2000" b="1" dirty="0" smtClean="0">
                <a:solidFill>
                  <a:srgbClr val="3333FF"/>
                </a:solidFill>
                <a:latin typeface="Arial" charset="0"/>
              </a:rPr>
              <a:t>flexible</a:t>
            </a:r>
            <a:endParaRPr lang="zh-CN" altLang="en-US" sz="2000" b="1" dirty="0" smtClean="0">
              <a:solidFill>
                <a:srgbClr val="3333FF"/>
              </a:solidFill>
              <a:latin typeface="Arial" charset="0"/>
            </a:endParaRPr>
          </a:p>
        </p:txBody>
      </p:sp>
      <p:sp>
        <p:nvSpPr>
          <p:cNvPr id="6" name="矩形 5"/>
          <p:cNvSpPr/>
          <p:nvPr/>
        </p:nvSpPr>
        <p:spPr bwMode="auto">
          <a:xfrm>
            <a:off x="667656" y="4204310"/>
            <a:ext cx="3120573" cy="667657"/>
          </a:xfrm>
          <a:prstGeom prst="rect">
            <a:avLst/>
          </a:prstGeom>
          <a:ln/>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indent="-285750" algn="l" defTabSz="914400" rtl="0" eaLnBrk="1" fontAlgn="base" latinLnBrk="0" hangingPunct="1">
              <a:lnSpc>
                <a:spcPct val="100000"/>
              </a:lnSpc>
              <a:spcBef>
                <a:spcPct val="0"/>
              </a:spcBef>
              <a:spcAft>
                <a:spcPct val="0"/>
              </a:spcAft>
              <a:buClrTx/>
              <a:buSzTx/>
              <a:buFont typeface="Wingdings" pitchFamily="2" charset="2"/>
              <a:buChar char="ü"/>
              <a:tabLst/>
            </a:pPr>
            <a:r>
              <a:rPr lang="en-US" altLang="zh-CN" sz="2000" b="1" dirty="0" smtClean="0">
                <a:solidFill>
                  <a:srgbClr val="3333FF"/>
                </a:solidFill>
                <a:latin typeface="Arial" charset="0"/>
              </a:rPr>
              <a:t>Easy to operate in disaster area</a:t>
            </a:r>
            <a:endParaRPr lang="zh-CN" altLang="en-US" sz="2000" b="1" dirty="0" smtClean="0">
              <a:solidFill>
                <a:srgbClr val="3333FF"/>
              </a:solidFill>
              <a:latin typeface="Arial" charset="0"/>
            </a:endParaRPr>
          </a:p>
        </p:txBody>
      </p:sp>
      <p:sp>
        <p:nvSpPr>
          <p:cNvPr id="7" name="矩形 6"/>
          <p:cNvSpPr/>
          <p:nvPr/>
        </p:nvSpPr>
        <p:spPr bwMode="auto">
          <a:xfrm>
            <a:off x="682171" y="3256044"/>
            <a:ext cx="2191658" cy="667657"/>
          </a:xfrm>
          <a:prstGeom prst="rect">
            <a:avLst/>
          </a:prstGeom>
          <a:ln/>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indent="-285750" algn="l" defTabSz="914400" rtl="0" eaLnBrk="1" fontAlgn="base" latinLnBrk="0" hangingPunct="1">
              <a:lnSpc>
                <a:spcPct val="100000"/>
              </a:lnSpc>
              <a:spcBef>
                <a:spcPct val="0"/>
              </a:spcBef>
              <a:spcAft>
                <a:spcPct val="0"/>
              </a:spcAft>
              <a:buClrTx/>
              <a:buSzTx/>
              <a:buFont typeface="Wingdings" pitchFamily="2" charset="2"/>
              <a:buChar char="ü"/>
              <a:tabLst/>
            </a:pPr>
            <a:r>
              <a:rPr lang="en-US" altLang="zh-CN" sz="2000" b="1" dirty="0" smtClean="0">
                <a:solidFill>
                  <a:srgbClr val="3333FF"/>
                </a:solidFill>
                <a:latin typeface="Arial" charset="0"/>
              </a:rPr>
              <a:t>economic</a:t>
            </a:r>
            <a:endParaRPr lang="zh-CN" altLang="en-US" sz="2000" b="1" dirty="0" smtClean="0">
              <a:solidFill>
                <a:srgbClr val="3333FF"/>
              </a:solidFill>
              <a:latin typeface="Arial" charset="0"/>
            </a:endParaRPr>
          </a:p>
        </p:txBody>
      </p:sp>
      <p:sp>
        <p:nvSpPr>
          <p:cNvPr id="8" name="矩形 7"/>
          <p:cNvSpPr/>
          <p:nvPr/>
        </p:nvSpPr>
        <p:spPr bwMode="auto">
          <a:xfrm>
            <a:off x="653143" y="5152576"/>
            <a:ext cx="3144855" cy="667657"/>
          </a:xfrm>
          <a:prstGeom prst="rect">
            <a:avLst/>
          </a:prstGeom>
          <a:ln/>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indent="-285750" algn="l" defTabSz="914400" rtl="0" eaLnBrk="1" fontAlgn="base" latinLnBrk="0" hangingPunct="1">
              <a:lnSpc>
                <a:spcPct val="100000"/>
              </a:lnSpc>
              <a:spcBef>
                <a:spcPct val="0"/>
              </a:spcBef>
              <a:spcAft>
                <a:spcPct val="0"/>
              </a:spcAft>
              <a:buClrTx/>
              <a:buSzTx/>
              <a:buFont typeface="Wingdings" pitchFamily="2" charset="2"/>
              <a:buChar char="ü"/>
              <a:tabLst/>
            </a:pPr>
            <a:r>
              <a:rPr lang="en-US" altLang="zh-CN" sz="2000" b="1" dirty="0" smtClean="0">
                <a:solidFill>
                  <a:srgbClr val="3333FF"/>
                </a:solidFill>
                <a:latin typeface="Arial" charset="0"/>
              </a:rPr>
              <a:t>Easy to acquire high resolution EO data </a:t>
            </a:r>
            <a:endParaRPr lang="zh-CN" altLang="en-US" sz="2000" b="1" dirty="0" smtClean="0">
              <a:solidFill>
                <a:srgbClr val="3333FF"/>
              </a:solidFill>
              <a:latin typeface="Arial" charset="0"/>
            </a:endParaRPr>
          </a:p>
        </p:txBody>
      </p:sp>
      <p:pic>
        <p:nvPicPr>
          <p:cNvPr id="216066" name="Picture 2" descr="http://img2.imgtn.bdimg.com/it/u=1852681605,209101379&amp;fm=21&amp;gp=0.jpg"/>
          <p:cNvPicPr>
            <a:picLocks noChangeAspect="1" noChangeArrowheads="1"/>
          </p:cNvPicPr>
          <p:nvPr/>
        </p:nvPicPr>
        <p:blipFill>
          <a:blip r:embed="rId4"/>
          <a:srcRect/>
          <a:stretch>
            <a:fillRect/>
          </a:stretch>
        </p:blipFill>
        <p:spPr bwMode="auto">
          <a:xfrm>
            <a:off x="3697061" y="2313322"/>
            <a:ext cx="2413454" cy="1491461"/>
          </a:xfrm>
          <a:prstGeom prst="rect">
            <a:avLst/>
          </a:prstGeom>
          <a:noFill/>
        </p:spPr>
      </p:pic>
      <p:pic>
        <p:nvPicPr>
          <p:cNvPr id="216068" name="Picture 4" descr="http://img3.imgtn.bdimg.com/it/u=1846759851,1937669730&amp;fm=23&amp;gp=0.jpg"/>
          <p:cNvPicPr>
            <a:picLocks noChangeAspect="1" noChangeArrowheads="1"/>
          </p:cNvPicPr>
          <p:nvPr/>
        </p:nvPicPr>
        <p:blipFill>
          <a:blip r:embed="rId5"/>
          <a:srcRect/>
          <a:stretch>
            <a:fillRect/>
          </a:stretch>
        </p:blipFill>
        <p:spPr bwMode="auto">
          <a:xfrm>
            <a:off x="3846285" y="4073993"/>
            <a:ext cx="2589717" cy="1722650"/>
          </a:xfrm>
          <a:prstGeom prst="rect">
            <a:avLst/>
          </a:prstGeom>
          <a:noFill/>
        </p:spPr>
      </p:pic>
      <p:pic>
        <p:nvPicPr>
          <p:cNvPr id="216070" name="Picture 6" descr="http://img0.imgtn.bdimg.com/it/u=1022076276,1251215052&amp;fm=23&amp;gp=0.jpg"/>
          <p:cNvPicPr>
            <a:picLocks noChangeAspect="1" noChangeArrowheads="1"/>
          </p:cNvPicPr>
          <p:nvPr/>
        </p:nvPicPr>
        <p:blipFill>
          <a:blip r:embed="rId6"/>
          <a:srcRect/>
          <a:stretch>
            <a:fillRect/>
          </a:stretch>
        </p:blipFill>
        <p:spPr bwMode="auto">
          <a:xfrm>
            <a:off x="6757309" y="2605004"/>
            <a:ext cx="2067378" cy="1374858"/>
          </a:xfrm>
          <a:prstGeom prst="rect">
            <a:avLst/>
          </a:prstGeom>
          <a:noFill/>
        </p:spPr>
      </p:pic>
      <p:pic>
        <p:nvPicPr>
          <p:cNvPr id="216072" name="Picture 8" descr="http://www.chinatoprs.com/_m_gw_yqnvZxsIrrq9KAC-7TKGEG-qPC_Z6COEgu4XItNTI0AiQkP1c6WOomwJTKlPedyh2BD2kktkSeI3FNqPsX_19zQdeJgw0SpRQGiVcIEyNkE9Nx0GeetcCwKd1rafDuRhEmEi8ajWC7s=.png"/>
          <p:cNvPicPr>
            <a:picLocks noChangeAspect="1" noChangeArrowheads="1"/>
          </p:cNvPicPr>
          <p:nvPr/>
        </p:nvPicPr>
        <p:blipFill>
          <a:blip r:embed="rId7" cstate="print"/>
          <a:srcRect/>
          <a:stretch>
            <a:fillRect/>
          </a:stretch>
        </p:blipFill>
        <p:spPr bwMode="auto">
          <a:xfrm>
            <a:off x="6536870" y="4310744"/>
            <a:ext cx="2496458" cy="1451430"/>
          </a:xfrm>
          <a:prstGeom prst="rect">
            <a:avLst/>
          </a:prstGeom>
        </p:spPr>
        <p:style>
          <a:lnRef idx="2">
            <a:schemeClr val="accent5"/>
          </a:lnRef>
          <a:fillRef idx="1">
            <a:schemeClr val="lt1"/>
          </a:fillRef>
          <a:effectRef idx="0">
            <a:schemeClr val="accent5"/>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lide(fromBottom)">
                                      <p:cBhvr>
                                        <p:cTn id="10" dur="500"/>
                                        <p:tgtEl>
                                          <p:spTgt spid="6"/>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lide(fromBottom)">
                                      <p:cBhvr>
                                        <p:cTn id="13" dur="500"/>
                                        <p:tgtEl>
                                          <p:spTgt spid="7"/>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lide(fromBottom)">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216066"/>
                                        </p:tgtEl>
                                        <p:attrNameLst>
                                          <p:attrName>style.visibility</p:attrName>
                                        </p:attrNameLst>
                                      </p:cBhvr>
                                      <p:to>
                                        <p:strVal val="visible"/>
                                      </p:to>
                                    </p:set>
                                    <p:animEffect transition="in" filter="slide(fromBottom)">
                                      <p:cBhvr>
                                        <p:cTn id="19" dur="500"/>
                                        <p:tgtEl>
                                          <p:spTgt spid="216066"/>
                                        </p:tgtEl>
                                      </p:cBhvr>
                                    </p:animEffect>
                                  </p:childTnLst>
                                </p:cTn>
                              </p:par>
                              <p:par>
                                <p:cTn id="20" presetID="12" presetClass="entr" presetSubtype="4" fill="hold" nodeType="withEffect">
                                  <p:stCondLst>
                                    <p:cond delay="0"/>
                                  </p:stCondLst>
                                  <p:childTnLst>
                                    <p:set>
                                      <p:cBhvr>
                                        <p:cTn id="21" dur="1" fill="hold">
                                          <p:stCondLst>
                                            <p:cond delay="0"/>
                                          </p:stCondLst>
                                        </p:cTn>
                                        <p:tgtEl>
                                          <p:spTgt spid="216068"/>
                                        </p:tgtEl>
                                        <p:attrNameLst>
                                          <p:attrName>style.visibility</p:attrName>
                                        </p:attrNameLst>
                                      </p:cBhvr>
                                      <p:to>
                                        <p:strVal val="visible"/>
                                      </p:to>
                                    </p:set>
                                    <p:animEffect transition="in" filter="slide(fromBottom)">
                                      <p:cBhvr>
                                        <p:cTn id="22" dur="500"/>
                                        <p:tgtEl>
                                          <p:spTgt spid="216068"/>
                                        </p:tgtEl>
                                      </p:cBhvr>
                                    </p:animEffect>
                                  </p:childTnLst>
                                </p:cTn>
                              </p:par>
                              <p:par>
                                <p:cTn id="23" presetID="12" presetClass="entr" presetSubtype="4" fill="hold" nodeType="withEffect">
                                  <p:stCondLst>
                                    <p:cond delay="0"/>
                                  </p:stCondLst>
                                  <p:childTnLst>
                                    <p:set>
                                      <p:cBhvr>
                                        <p:cTn id="24" dur="1" fill="hold">
                                          <p:stCondLst>
                                            <p:cond delay="0"/>
                                          </p:stCondLst>
                                        </p:cTn>
                                        <p:tgtEl>
                                          <p:spTgt spid="216070"/>
                                        </p:tgtEl>
                                        <p:attrNameLst>
                                          <p:attrName>style.visibility</p:attrName>
                                        </p:attrNameLst>
                                      </p:cBhvr>
                                      <p:to>
                                        <p:strVal val="visible"/>
                                      </p:to>
                                    </p:set>
                                    <p:animEffect transition="in" filter="slide(fromBottom)">
                                      <p:cBhvr>
                                        <p:cTn id="25" dur="500"/>
                                        <p:tgtEl>
                                          <p:spTgt spid="216070"/>
                                        </p:tgtEl>
                                      </p:cBhvr>
                                    </p:animEffect>
                                  </p:childTnLst>
                                </p:cTn>
                              </p:par>
                              <p:par>
                                <p:cTn id="26" presetID="12" presetClass="entr" presetSubtype="4" fill="hold" nodeType="withEffect">
                                  <p:stCondLst>
                                    <p:cond delay="0"/>
                                  </p:stCondLst>
                                  <p:childTnLst>
                                    <p:set>
                                      <p:cBhvr>
                                        <p:cTn id="27" dur="1" fill="hold">
                                          <p:stCondLst>
                                            <p:cond delay="0"/>
                                          </p:stCondLst>
                                        </p:cTn>
                                        <p:tgtEl>
                                          <p:spTgt spid="216072"/>
                                        </p:tgtEl>
                                        <p:attrNameLst>
                                          <p:attrName>style.visibility</p:attrName>
                                        </p:attrNameLst>
                                      </p:cBhvr>
                                      <p:to>
                                        <p:strVal val="visible"/>
                                      </p:to>
                                    </p:set>
                                    <p:animEffect transition="in" filter="slide(fromBottom)">
                                      <p:cBhvr>
                                        <p:cTn id="28" dur="500"/>
                                        <p:tgtEl>
                                          <p:spTgt spid="216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3.Application Case</a:t>
            </a:r>
            <a:endParaRPr lang="zh-CN" altLang="en-US" dirty="0"/>
          </a:p>
        </p:txBody>
      </p:sp>
      <p:sp>
        <p:nvSpPr>
          <p:cNvPr id="4" name="TextBox 3"/>
          <p:cNvSpPr txBox="1"/>
          <p:nvPr/>
        </p:nvSpPr>
        <p:spPr>
          <a:xfrm>
            <a:off x="537029" y="798285"/>
            <a:ext cx="8128000" cy="1200329"/>
          </a:xfrm>
          <a:prstGeom prst="rect">
            <a:avLst/>
          </a:prstGeom>
          <a:noFill/>
        </p:spPr>
        <p:txBody>
          <a:bodyPr wrap="square" rtlCol="0">
            <a:spAutoFit/>
          </a:bodyPr>
          <a:lstStyle/>
          <a:p>
            <a:pPr>
              <a:buBlip>
                <a:blip r:embed="rId2"/>
              </a:buBlip>
            </a:pPr>
            <a:r>
              <a:rPr lang="en-US" altLang="zh-CN" sz="2400" b="1" dirty="0" smtClean="0">
                <a:solidFill>
                  <a:srgbClr val="7030A0"/>
                </a:solidFill>
                <a:latin typeface="Lucida Fax" pitchFamily="18" charset="0"/>
                <a:ea typeface="黑体" pitchFamily="49" charset="-122"/>
              </a:rPr>
              <a:t>When great natural catastrophe occurs in China, </a:t>
            </a:r>
            <a:r>
              <a:rPr lang="en-US" altLang="zh-CN" sz="2400" b="1" dirty="0" err="1" smtClean="0">
                <a:solidFill>
                  <a:srgbClr val="7030A0"/>
                </a:solidFill>
                <a:latin typeface="Lucida Fax" pitchFamily="18" charset="0"/>
                <a:ea typeface="黑体" pitchFamily="49" charset="-122"/>
              </a:rPr>
              <a:t>ArcSer</a:t>
            </a:r>
            <a:r>
              <a:rPr lang="en-US" altLang="zh-CN" sz="2400" b="1" dirty="0" smtClean="0">
                <a:solidFill>
                  <a:srgbClr val="7030A0"/>
                </a:solidFill>
                <a:latin typeface="Lucida Fax" pitchFamily="18" charset="0"/>
                <a:ea typeface="黑体" pitchFamily="49" charset="-122"/>
              </a:rPr>
              <a:t> acquires  EO data of disaster area and distributes to the end users very quickly. </a:t>
            </a:r>
            <a:endParaRPr lang="zh-CN" altLang="en-US" sz="2400" b="1" dirty="0" smtClean="0">
              <a:solidFill>
                <a:srgbClr val="7030A0"/>
              </a:solidFill>
              <a:latin typeface="Lucida Fax" pitchFamily="18" charset="0"/>
              <a:ea typeface="黑体" pitchFamily="49" charset="-122"/>
            </a:endParaRPr>
          </a:p>
        </p:txBody>
      </p:sp>
      <p:pic>
        <p:nvPicPr>
          <p:cNvPr id="6" name="Picture 4" descr="http://www.saigon-gpdaily.com.vn/dataimages/original/2013/04/images222936_SICHUAN_QUAKE.jpg"/>
          <p:cNvPicPr>
            <a:picLocks noChangeAspect="1" noChangeArrowheads="1"/>
          </p:cNvPicPr>
          <p:nvPr/>
        </p:nvPicPr>
        <p:blipFill>
          <a:blip r:embed="rId3"/>
          <a:srcRect/>
          <a:stretch>
            <a:fillRect/>
          </a:stretch>
        </p:blipFill>
        <p:spPr bwMode="auto">
          <a:xfrm>
            <a:off x="168629" y="2244405"/>
            <a:ext cx="2960914" cy="3452450"/>
          </a:xfrm>
          <a:prstGeom prst="rect">
            <a:avLst/>
          </a:prstGeom>
          <a:noFill/>
        </p:spPr>
      </p:pic>
      <p:pic>
        <p:nvPicPr>
          <p:cNvPr id="7" name="Picture 4"/>
          <p:cNvPicPr>
            <a:picLocks noChangeAspect="1" noChangeArrowheads="1"/>
          </p:cNvPicPr>
          <p:nvPr/>
        </p:nvPicPr>
        <p:blipFill>
          <a:blip r:embed="rId4" cstate="print"/>
          <a:srcRect/>
          <a:stretch>
            <a:fillRect/>
          </a:stretch>
        </p:blipFill>
        <p:spPr bwMode="auto">
          <a:xfrm>
            <a:off x="3117812" y="2276547"/>
            <a:ext cx="3066003" cy="3234942"/>
          </a:xfrm>
          <a:prstGeom prst="rect">
            <a:avLst/>
          </a:prstGeom>
          <a:noFill/>
        </p:spPr>
      </p:pic>
      <p:sp>
        <p:nvSpPr>
          <p:cNvPr id="8" name="TextBox 7"/>
          <p:cNvSpPr txBox="1"/>
          <p:nvPr/>
        </p:nvSpPr>
        <p:spPr>
          <a:xfrm>
            <a:off x="6746585" y="5638798"/>
            <a:ext cx="2401619" cy="369332"/>
          </a:xfrm>
          <a:prstGeom prst="rect">
            <a:avLst/>
          </a:prstGeom>
          <a:noFill/>
        </p:spPr>
        <p:txBody>
          <a:bodyPr wrap="none" rtlCol="0">
            <a:spAutoFit/>
          </a:bodyPr>
          <a:lstStyle/>
          <a:p>
            <a:r>
              <a:rPr lang="en-US" altLang="zh-CN" b="1" dirty="0" smtClean="0">
                <a:solidFill>
                  <a:srgbClr val="3333CC"/>
                </a:solidFill>
                <a:latin typeface="Verdana" pitchFamily="34" charset="0"/>
                <a:ea typeface="黑体" pitchFamily="49" charset="-122"/>
              </a:rPr>
              <a:t>21:00 End User   </a:t>
            </a:r>
            <a:endParaRPr lang="zh-CN" altLang="en-US" b="1" dirty="0" smtClean="0">
              <a:solidFill>
                <a:srgbClr val="3333CC"/>
              </a:solidFill>
              <a:latin typeface="Verdana" pitchFamily="34" charset="0"/>
              <a:ea typeface="黑体" pitchFamily="49" charset="-122"/>
            </a:endParaRPr>
          </a:p>
        </p:txBody>
      </p:sp>
      <p:pic>
        <p:nvPicPr>
          <p:cNvPr id="214018" name="Picture 2" descr="http://chxylab.xznu.edu.cn/picture/article/299/0c/2b/d0327fb14e0fa6f24f2f036f07f3/7c810157-c8b4-41a1-aa79-5b3f5861d71f.jpg"/>
          <p:cNvPicPr>
            <a:picLocks noChangeAspect="1" noChangeArrowheads="1"/>
          </p:cNvPicPr>
          <p:nvPr/>
        </p:nvPicPr>
        <p:blipFill>
          <a:blip r:embed="rId5" cstate="print"/>
          <a:srcRect l="13984"/>
          <a:stretch>
            <a:fillRect/>
          </a:stretch>
        </p:blipFill>
        <p:spPr bwMode="auto">
          <a:xfrm>
            <a:off x="6192058" y="2293253"/>
            <a:ext cx="2908400" cy="3207658"/>
          </a:xfrm>
          <a:prstGeom prst="rect">
            <a:avLst/>
          </a:prstGeom>
          <a:noFill/>
        </p:spPr>
      </p:pic>
      <p:sp>
        <p:nvSpPr>
          <p:cNvPr id="9" name="TextBox 8"/>
          <p:cNvSpPr txBox="1"/>
          <p:nvPr/>
        </p:nvSpPr>
        <p:spPr>
          <a:xfrm>
            <a:off x="3480871" y="5638798"/>
            <a:ext cx="2670924" cy="369332"/>
          </a:xfrm>
          <a:prstGeom prst="rect">
            <a:avLst/>
          </a:prstGeom>
          <a:noFill/>
        </p:spPr>
        <p:txBody>
          <a:bodyPr wrap="none" rtlCol="0">
            <a:spAutoFit/>
          </a:bodyPr>
          <a:lstStyle/>
          <a:p>
            <a:r>
              <a:rPr lang="en-US" altLang="zh-CN" b="1" dirty="0" smtClean="0">
                <a:solidFill>
                  <a:srgbClr val="3333CC"/>
                </a:solidFill>
                <a:latin typeface="Verdana" pitchFamily="34" charset="0"/>
                <a:ea typeface="黑体" pitchFamily="49" charset="-122"/>
              </a:rPr>
              <a:t>15:00 UAV-EO data</a:t>
            </a:r>
            <a:endParaRPr lang="zh-CN" altLang="en-US" b="1" dirty="0" smtClean="0">
              <a:solidFill>
                <a:srgbClr val="3333CC"/>
              </a:solidFill>
              <a:latin typeface="Verdana" pitchFamily="34" charset="0"/>
              <a:ea typeface="黑体" pitchFamily="49" charset="-122"/>
            </a:endParaRPr>
          </a:p>
        </p:txBody>
      </p:sp>
      <p:sp>
        <p:nvSpPr>
          <p:cNvPr id="10" name="TextBox 9"/>
          <p:cNvSpPr txBox="1"/>
          <p:nvPr/>
        </p:nvSpPr>
        <p:spPr>
          <a:xfrm>
            <a:off x="331271" y="5638798"/>
            <a:ext cx="2497800" cy="369332"/>
          </a:xfrm>
          <a:prstGeom prst="rect">
            <a:avLst/>
          </a:prstGeom>
          <a:noFill/>
        </p:spPr>
        <p:txBody>
          <a:bodyPr wrap="none" rtlCol="0">
            <a:spAutoFit/>
          </a:bodyPr>
          <a:lstStyle/>
          <a:p>
            <a:r>
              <a:rPr lang="en-US" altLang="zh-CN" b="1" dirty="0" smtClean="0">
                <a:solidFill>
                  <a:srgbClr val="3333CC"/>
                </a:solidFill>
                <a:latin typeface="Verdana" pitchFamily="34" charset="0"/>
                <a:ea typeface="黑体" pitchFamily="49" charset="-122"/>
              </a:rPr>
              <a:t>08:02 Earthquake</a:t>
            </a:r>
            <a:endParaRPr lang="zh-CN" altLang="en-US" b="1" dirty="0" smtClean="0">
              <a:solidFill>
                <a:srgbClr val="3333CC"/>
              </a:solidFill>
              <a:latin typeface="Verdana" pitchFamily="34" charset="0"/>
              <a:ea typeface="黑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214018"/>
                                        </p:tgtEl>
                                        <p:attrNameLst>
                                          <p:attrName>style.visibility</p:attrName>
                                        </p:attrNameLst>
                                      </p:cBhvr>
                                      <p:to>
                                        <p:strVal val="visible"/>
                                      </p:to>
                                    </p:set>
                                    <p:anim calcmode="lin" valueType="num">
                                      <p:cBhvr>
                                        <p:cTn id="17" dur="500" fill="hold"/>
                                        <p:tgtEl>
                                          <p:spTgt spid="214018"/>
                                        </p:tgtEl>
                                        <p:attrNameLst>
                                          <p:attrName>ppt_w</p:attrName>
                                        </p:attrNameLst>
                                      </p:cBhvr>
                                      <p:tavLst>
                                        <p:tav tm="0">
                                          <p:val>
                                            <p:strVal val="#ppt_w*0.70"/>
                                          </p:val>
                                        </p:tav>
                                        <p:tav tm="100000">
                                          <p:val>
                                            <p:strVal val="#ppt_w"/>
                                          </p:val>
                                        </p:tav>
                                      </p:tavLst>
                                    </p:anim>
                                    <p:anim calcmode="lin" valueType="num">
                                      <p:cBhvr>
                                        <p:cTn id="18" dur="500" fill="hold"/>
                                        <p:tgtEl>
                                          <p:spTgt spid="214018"/>
                                        </p:tgtEl>
                                        <p:attrNameLst>
                                          <p:attrName>ppt_h</p:attrName>
                                        </p:attrNameLst>
                                      </p:cBhvr>
                                      <p:tavLst>
                                        <p:tav tm="0">
                                          <p:val>
                                            <p:strVal val="#ppt_h"/>
                                          </p:val>
                                        </p:tav>
                                        <p:tav tm="100000">
                                          <p:val>
                                            <p:strVal val="#ppt_h"/>
                                          </p:val>
                                        </p:tav>
                                      </p:tavLst>
                                    </p:anim>
                                    <p:animEffect transition="in" filter="fade">
                                      <p:cBhvr>
                                        <p:cTn id="19" dur="500"/>
                                        <p:tgtEl>
                                          <p:spTgt spid="2140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ppt_w*0.70"/>
                                          </p:val>
                                        </p:tav>
                                        <p:tav tm="100000">
                                          <p:val>
                                            <p:strVal val="#ppt_w"/>
                                          </p:val>
                                        </p:tav>
                                      </p:tavLst>
                                    </p:anim>
                                    <p:anim calcmode="lin" valueType="num">
                                      <p:cBhvr>
                                        <p:cTn id="23" dur="500" fill="hold"/>
                                        <p:tgtEl>
                                          <p:spTgt spid="9"/>
                                        </p:tgtEl>
                                        <p:attrNameLst>
                                          <p:attrName>ppt_h</p:attrName>
                                        </p:attrNameLst>
                                      </p:cBhvr>
                                      <p:tavLst>
                                        <p:tav tm="0">
                                          <p:val>
                                            <p:strVal val="#ppt_h"/>
                                          </p:val>
                                        </p:tav>
                                        <p:tav tm="100000">
                                          <p:val>
                                            <p:strVal val="#ppt_h"/>
                                          </p:val>
                                        </p:tav>
                                      </p:tavLst>
                                    </p:anim>
                                    <p:animEffect transition="in" filter="fade">
                                      <p:cBhvr>
                                        <p:cTn id="24" dur="500"/>
                                        <p:tgtEl>
                                          <p:spTgt spid="9"/>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strVal val="#ppt_w*0.70"/>
                                          </p:val>
                                        </p:tav>
                                        <p:tav tm="100000">
                                          <p:val>
                                            <p:strVal val="#ppt_w"/>
                                          </p:val>
                                        </p:tav>
                                      </p:tavLst>
                                    </p:anim>
                                    <p:anim calcmode="lin" valueType="num">
                                      <p:cBhvr>
                                        <p:cTn id="28" dur="500" fill="hold"/>
                                        <p:tgtEl>
                                          <p:spTgt spid="10"/>
                                        </p:tgtEl>
                                        <p:attrNameLst>
                                          <p:attrName>ppt_h</p:attrName>
                                        </p:attrNameLst>
                                      </p:cBhvr>
                                      <p:tavLst>
                                        <p:tav tm="0">
                                          <p:val>
                                            <p:strVal val="#ppt_h"/>
                                          </p:val>
                                        </p:tav>
                                        <p:tav tm="100000">
                                          <p:val>
                                            <p:strVal val="#ppt_h"/>
                                          </p:val>
                                        </p:tav>
                                      </p:tavLst>
                                    </p:anim>
                                    <p:animEffect transition="in" filter="fade">
                                      <p:cBhvr>
                                        <p:cTn id="29" dur="500"/>
                                        <p:tgtEl>
                                          <p:spTgt spid="10"/>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strVal val="#ppt_w*0.7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3.Application Case</a:t>
            </a:r>
            <a:endParaRPr lang="zh-CN" altLang="en-US" dirty="0"/>
          </a:p>
        </p:txBody>
      </p:sp>
      <p:graphicFrame>
        <p:nvGraphicFramePr>
          <p:cNvPr id="5" name="图示 4"/>
          <p:cNvGraphicFramePr/>
          <p:nvPr>
            <p:extLst>
              <p:ext uri="{D42A27DB-BD31-4B8C-83A1-F6EECF244321}">
                <p14:modId xmlns:p14="http://schemas.microsoft.com/office/powerpoint/2010/main" val="3599158814"/>
              </p:ext>
            </p:extLst>
          </p:nvPr>
        </p:nvGraphicFramePr>
        <p:xfrm>
          <a:off x="467544" y="1442928"/>
          <a:ext cx="8136904"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p:cNvSpPr/>
          <p:nvPr/>
        </p:nvSpPr>
        <p:spPr>
          <a:xfrm>
            <a:off x="428179" y="802252"/>
            <a:ext cx="7496629" cy="461665"/>
          </a:xfrm>
          <a:prstGeom prst="rect">
            <a:avLst/>
          </a:prstGeom>
        </p:spPr>
        <p:txBody>
          <a:bodyPr wrap="square">
            <a:spAutoFit/>
          </a:bodyPr>
          <a:lstStyle/>
          <a:p>
            <a:pPr>
              <a:buFont typeface="Wingdings" pitchFamily="2" charset="2"/>
              <a:buChar char="l"/>
            </a:pPr>
            <a:r>
              <a:rPr lang="en-US" altLang="zh-CN" sz="2400" b="1" dirty="0" smtClean="0">
                <a:solidFill>
                  <a:schemeClr val="accent2">
                    <a:lumMod val="75000"/>
                  </a:schemeClr>
                </a:solidFill>
                <a:ea typeface="微软雅黑" pitchFamily="34" charset="-122"/>
                <a:cs typeface="Times New Roman" pitchFamily="18" charset="0"/>
              </a:rPr>
              <a:t> Time Log of </a:t>
            </a:r>
            <a:r>
              <a:rPr lang="en-US" altLang="zh-CN" sz="2400" b="1" dirty="0" err="1" smtClean="0">
                <a:solidFill>
                  <a:schemeClr val="accent2">
                    <a:lumMod val="75000"/>
                  </a:schemeClr>
                </a:solidFill>
                <a:ea typeface="微软雅黑" pitchFamily="34" charset="-122"/>
                <a:cs typeface="Times New Roman" pitchFamily="18" charset="0"/>
              </a:rPr>
              <a:t>ArcSer</a:t>
            </a:r>
            <a:r>
              <a:rPr lang="en-US" altLang="zh-CN" sz="2400" b="1" dirty="0" smtClean="0">
                <a:solidFill>
                  <a:schemeClr val="accent2">
                    <a:lumMod val="75000"/>
                  </a:schemeClr>
                </a:solidFill>
                <a:ea typeface="微软雅黑" pitchFamily="34" charset="-122"/>
                <a:cs typeface="Times New Roman" pitchFamily="18" charset="0"/>
              </a:rPr>
              <a:t> for </a:t>
            </a:r>
            <a:r>
              <a:rPr lang="en-US" altLang="zh-CN" sz="2400" b="1" dirty="0" err="1" smtClean="0">
                <a:solidFill>
                  <a:schemeClr val="accent2">
                    <a:lumMod val="75000"/>
                  </a:schemeClr>
                </a:solidFill>
                <a:ea typeface="微软雅黑" pitchFamily="34" charset="-122"/>
                <a:cs typeface="Times New Roman" pitchFamily="18" charset="0"/>
              </a:rPr>
              <a:t>Ludian</a:t>
            </a:r>
            <a:r>
              <a:rPr lang="en-US" altLang="zh-CN" sz="2400" b="1" dirty="0" smtClean="0">
                <a:solidFill>
                  <a:schemeClr val="accent2">
                    <a:lumMod val="75000"/>
                  </a:schemeClr>
                </a:solidFill>
                <a:ea typeface="微软雅黑" pitchFamily="34" charset="-122"/>
                <a:cs typeface="Times New Roman" pitchFamily="18" charset="0"/>
              </a:rPr>
              <a:t> Earthquake  </a:t>
            </a:r>
            <a:endParaRPr lang="zh-CN" altLang="en-US" sz="2400"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3.Application Case</a:t>
            </a:r>
            <a:endParaRPr lang="zh-CN" altLang="en-US" dirty="0"/>
          </a:p>
        </p:txBody>
      </p:sp>
      <p:graphicFrame>
        <p:nvGraphicFramePr>
          <p:cNvPr id="5" name="图示 4"/>
          <p:cNvGraphicFramePr/>
          <p:nvPr>
            <p:extLst>
              <p:ext uri="{D42A27DB-BD31-4B8C-83A1-F6EECF244321}">
                <p14:modId xmlns:p14="http://schemas.microsoft.com/office/powerpoint/2010/main" val="1889726832"/>
              </p:ext>
            </p:extLst>
          </p:nvPr>
        </p:nvGraphicFramePr>
        <p:xfrm>
          <a:off x="285720" y="1456880"/>
          <a:ext cx="8643998"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p:cNvSpPr/>
          <p:nvPr/>
        </p:nvSpPr>
        <p:spPr>
          <a:xfrm>
            <a:off x="428179" y="802252"/>
            <a:ext cx="7496629" cy="461665"/>
          </a:xfrm>
          <a:prstGeom prst="rect">
            <a:avLst/>
          </a:prstGeom>
        </p:spPr>
        <p:txBody>
          <a:bodyPr wrap="square">
            <a:spAutoFit/>
          </a:bodyPr>
          <a:lstStyle/>
          <a:p>
            <a:pPr>
              <a:buFont typeface="Wingdings" pitchFamily="2" charset="2"/>
              <a:buChar char="l"/>
            </a:pPr>
            <a:r>
              <a:rPr lang="en-US" altLang="zh-CN" sz="2400" b="1" dirty="0" smtClean="0">
                <a:solidFill>
                  <a:schemeClr val="accent2">
                    <a:lumMod val="75000"/>
                  </a:schemeClr>
                </a:solidFill>
                <a:ea typeface="微软雅黑" pitchFamily="34" charset="-122"/>
                <a:cs typeface="Times New Roman" pitchFamily="18" charset="0"/>
              </a:rPr>
              <a:t> Time Log of </a:t>
            </a:r>
            <a:r>
              <a:rPr lang="en-US" altLang="zh-CN" sz="2400" b="1" dirty="0" err="1" smtClean="0">
                <a:solidFill>
                  <a:schemeClr val="accent2">
                    <a:lumMod val="75000"/>
                  </a:schemeClr>
                </a:solidFill>
                <a:ea typeface="微软雅黑" pitchFamily="34" charset="-122"/>
                <a:cs typeface="Times New Roman" pitchFamily="18" charset="0"/>
              </a:rPr>
              <a:t>ArcSer</a:t>
            </a:r>
            <a:r>
              <a:rPr lang="en-US" altLang="zh-CN" sz="2400" b="1" dirty="0" smtClean="0">
                <a:solidFill>
                  <a:schemeClr val="accent2">
                    <a:lumMod val="75000"/>
                  </a:schemeClr>
                </a:solidFill>
                <a:ea typeface="微软雅黑" pitchFamily="34" charset="-122"/>
                <a:cs typeface="Times New Roman" pitchFamily="18" charset="0"/>
              </a:rPr>
              <a:t> for </a:t>
            </a:r>
            <a:r>
              <a:rPr lang="en-US" altLang="zh-CN" sz="2400" b="1" dirty="0" err="1" smtClean="0">
                <a:solidFill>
                  <a:schemeClr val="accent2">
                    <a:lumMod val="75000"/>
                  </a:schemeClr>
                </a:solidFill>
                <a:ea typeface="微软雅黑" pitchFamily="34" charset="-122"/>
                <a:cs typeface="Times New Roman" pitchFamily="18" charset="0"/>
              </a:rPr>
              <a:t>Ludian</a:t>
            </a:r>
            <a:r>
              <a:rPr lang="en-US" altLang="zh-CN" sz="2400" b="1" dirty="0" smtClean="0">
                <a:solidFill>
                  <a:schemeClr val="accent2">
                    <a:lumMod val="75000"/>
                  </a:schemeClr>
                </a:solidFill>
                <a:ea typeface="微软雅黑" pitchFamily="34" charset="-122"/>
                <a:cs typeface="Times New Roman" pitchFamily="18" charset="0"/>
              </a:rPr>
              <a:t> Earthquake  </a:t>
            </a:r>
            <a:endParaRPr lang="zh-CN" altLang="en-US" sz="2400"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3.Application Case</a:t>
            </a:r>
            <a:endParaRPr lang="zh-CN" altLang="en-US" dirty="0"/>
          </a:p>
        </p:txBody>
      </p:sp>
      <p:sp>
        <p:nvSpPr>
          <p:cNvPr id="4" name="TextBox 3"/>
          <p:cNvSpPr txBox="1"/>
          <p:nvPr/>
        </p:nvSpPr>
        <p:spPr>
          <a:xfrm>
            <a:off x="537029" y="798285"/>
            <a:ext cx="8128000" cy="1569660"/>
          </a:xfrm>
          <a:prstGeom prst="rect">
            <a:avLst/>
          </a:prstGeom>
          <a:noFill/>
        </p:spPr>
        <p:txBody>
          <a:bodyPr wrap="square" rtlCol="0">
            <a:spAutoFit/>
          </a:bodyPr>
          <a:lstStyle/>
          <a:p>
            <a:pPr>
              <a:buBlip>
                <a:blip r:embed="rId2"/>
              </a:buBlip>
            </a:pPr>
            <a:r>
              <a:rPr lang="en-US" altLang="zh-CN" sz="2400" b="1" dirty="0" smtClean="0">
                <a:solidFill>
                  <a:srgbClr val="7030A0"/>
                </a:solidFill>
                <a:latin typeface="Lucida Fax" pitchFamily="18" charset="0"/>
                <a:ea typeface="黑体" pitchFamily="49" charset="-122"/>
              </a:rPr>
              <a:t>The forefront rescuers were invited to </a:t>
            </a:r>
            <a:r>
              <a:rPr lang="en-US" altLang="zh-CN" sz="2400" b="1" dirty="0" err="1" smtClean="0">
                <a:solidFill>
                  <a:srgbClr val="7030A0"/>
                </a:solidFill>
                <a:latin typeface="Lucida Fax" pitchFamily="18" charset="0"/>
                <a:ea typeface="黑体" pitchFamily="49" charset="-122"/>
              </a:rPr>
              <a:t>ArcSer’s</a:t>
            </a:r>
            <a:r>
              <a:rPr lang="en-US" altLang="zh-CN" sz="2400" b="1" dirty="0" smtClean="0">
                <a:solidFill>
                  <a:srgbClr val="7030A0"/>
                </a:solidFill>
                <a:latin typeface="Lucida Fax" pitchFamily="18" charset="0"/>
                <a:ea typeface="黑体" pitchFamily="49" charset="-122"/>
              </a:rPr>
              <a:t> consultation center, and took part in EO data acquisition discussion with disaster experts and spatial technical engineers. </a:t>
            </a:r>
          </a:p>
        </p:txBody>
      </p:sp>
      <p:pic>
        <p:nvPicPr>
          <p:cNvPr id="8" name="Picture 2" descr="http://www.aoe.cas.cn/xwzx/xshd/201408/W020140822517342221669.jpg"/>
          <p:cNvPicPr>
            <a:picLocks noChangeAspect="1" noChangeArrowheads="1"/>
          </p:cNvPicPr>
          <p:nvPr/>
        </p:nvPicPr>
        <p:blipFill>
          <a:blip r:embed="rId3"/>
          <a:srcRect/>
          <a:stretch>
            <a:fillRect/>
          </a:stretch>
        </p:blipFill>
        <p:spPr bwMode="auto">
          <a:xfrm>
            <a:off x="240586" y="2508897"/>
            <a:ext cx="3968558" cy="2892489"/>
          </a:xfrm>
          <a:prstGeom prst="rect">
            <a:avLst/>
          </a:prstGeom>
          <a:noFill/>
        </p:spPr>
      </p:pic>
      <p:pic>
        <p:nvPicPr>
          <p:cNvPr id="10" name="Picture 4" descr="IMG_6002"/>
          <p:cNvPicPr>
            <a:picLocks noChangeAspect="1" noChangeArrowheads="1"/>
          </p:cNvPicPr>
          <p:nvPr/>
        </p:nvPicPr>
        <p:blipFill>
          <a:blip r:embed="rId4" cstate="print"/>
          <a:srcRect t="20697" b="14946"/>
          <a:stretch>
            <a:fillRect/>
          </a:stretch>
        </p:blipFill>
        <p:spPr bwMode="auto">
          <a:xfrm>
            <a:off x="3468912" y="2499739"/>
            <a:ext cx="5675088" cy="2907969"/>
          </a:xfrm>
          <a:prstGeom prst="rect">
            <a:avLst/>
          </a:prstGeom>
          <a:noFill/>
        </p:spPr>
      </p:pic>
      <p:sp>
        <p:nvSpPr>
          <p:cNvPr id="11" name="内容占位符 2"/>
          <p:cNvSpPr txBox="1">
            <a:spLocks/>
          </p:cNvSpPr>
          <p:nvPr/>
        </p:nvSpPr>
        <p:spPr>
          <a:xfrm>
            <a:off x="711193" y="5577119"/>
            <a:ext cx="8040917" cy="780134"/>
          </a:xfrm>
          <a:prstGeom prst="rect">
            <a:avLst/>
          </a:prstGeom>
          <a:solidFill>
            <a:schemeClr val="lt1">
              <a:alpha val="0"/>
            </a:schemeClr>
          </a:solidFill>
          <a:ln>
            <a:noFill/>
          </a:ln>
        </p:spPr>
        <p:style>
          <a:lnRef idx="2">
            <a:schemeClr val="accent4"/>
          </a:lnRef>
          <a:fillRef idx="1">
            <a:schemeClr val="lt1"/>
          </a:fillRef>
          <a:effectRef idx="0">
            <a:schemeClr val="accent4"/>
          </a:effectRef>
          <a:fontRef idx="minor">
            <a:schemeClr val="dk1"/>
          </a:fontRef>
        </p:style>
        <p:txBody>
          <a:bodyPr/>
          <a:lstStyle>
            <a:lvl1pPr marL="342900" indent="-342900" algn="l" rtl="0" eaLnBrk="0" fontAlgn="base" hangingPunct="0">
              <a:spcBef>
                <a:spcPct val="20000"/>
              </a:spcBef>
              <a:spcAft>
                <a:spcPct val="0"/>
              </a:spcAft>
              <a:buClr>
                <a:schemeClr val="hlink"/>
              </a:buClr>
              <a:buSzPct val="110000"/>
              <a:buFont typeface="Wingdings" pitchFamily="2" charset="2"/>
              <a:buChar char="l"/>
              <a:defRPr kumimoji="1" sz="3200">
                <a:solidFill>
                  <a:schemeClr val="dk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kumimoji="1" sz="2800">
                <a:solidFill>
                  <a:schemeClr val="dk1"/>
                </a:solidFill>
                <a:latin typeface="+mn-lt"/>
                <a:ea typeface="+mn-ea"/>
                <a:cs typeface="+mn-cs"/>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kumimoji="1" sz="2400">
                <a:solidFill>
                  <a:schemeClr val="dk1"/>
                </a:solidFill>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kumimoji="1" sz="2000" b="1">
                <a:solidFill>
                  <a:schemeClr val="dk1"/>
                </a:solidFill>
                <a:latin typeface="+mn-lt"/>
                <a:ea typeface="+mn-ea"/>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5pPr>
            <a:lvl6pPr marL="25146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6pPr>
            <a:lvl7pPr marL="29718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7pPr>
            <a:lvl8pPr marL="34290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8pPr>
            <a:lvl9pPr marL="38862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9pPr>
          </a:lstStyle>
          <a:p>
            <a:pPr marL="0" indent="0">
              <a:spcBef>
                <a:spcPts val="0"/>
              </a:spcBef>
              <a:buSzPct val="80000"/>
            </a:pPr>
            <a:r>
              <a:rPr lang="en-US" altLang="zh-CN" sz="2000" b="1" kern="0" dirty="0" smtClean="0">
                <a:solidFill>
                  <a:srgbClr val="3333FF"/>
                </a:solidFill>
                <a:ea typeface="微软雅黑" panose="020B0503020204020204" pitchFamily="34" charset="-122"/>
              </a:rPr>
              <a:t>Most suitable data acquisition task plans were formulated to meet the urgent need for disaster rescue and relief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Left)">
                                      <p:cBhvr>
                                        <p:cTn id="7" dur="500"/>
                                        <p:tgtEl>
                                          <p:spTgt spid="8"/>
                                        </p:tgtEl>
                                      </p:cBhvr>
                                    </p:animEffect>
                                  </p:childTnLst>
                                </p:cTn>
                              </p:par>
                              <p:par>
                                <p:cTn id="8" presetID="17"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strVal val="#ppt_h"/>
                                          </p:val>
                                        </p:tav>
                                        <p:tav tm="100000">
                                          <p:val>
                                            <p:strVal val="#ppt_h"/>
                                          </p:val>
                                        </p:tav>
                                      </p:tavLst>
                                    </p:anim>
                                  </p:childTnLst>
                                </p:cTn>
                              </p:par>
                              <p:par>
                                <p:cTn id="12" presetID="2" presetClass="entr" presetSubtype="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3.Application Case</a:t>
            </a:r>
            <a:endParaRPr lang="zh-CN" altLang="en-US" dirty="0"/>
          </a:p>
        </p:txBody>
      </p:sp>
      <p:sp>
        <p:nvSpPr>
          <p:cNvPr id="4" name="TextBox 3"/>
          <p:cNvSpPr txBox="1"/>
          <p:nvPr/>
        </p:nvSpPr>
        <p:spPr>
          <a:xfrm>
            <a:off x="537029" y="798285"/>
            <a:ext cx="8128000" cy="1200329"/>
          </a:xfrm>
          <a:prstGeom prst="rect">
            <a:avLst/>
          </a:prstGeom>
          <a:noFill/>
        </p:spPr>
        <p:txBody>
          <a:bodyPr wrap="square" rtlCol="0">
            <a:spAutoFit/>
          </a:bodyPr>
          <a:lstStyle/>
          <a:p>
            <a:pPr>
              <a:buBlip>
                <a:blip r:embed="rId2"/>
              </a:buBlip>
            </a:pPr>
            <a:r>
              <a:rPr lang="en-US" altLang="zh-CN" sz="2400" b="1" dirty="0" smtClean="0">
                <a:solidFill>
                  <a:srgbClr val="7030A0"/>
                </a:solidFill>
                <a:latin typeface="Lucida Fax" pitchFamily="18" charset="0"/>
                <a:ea typeface="黑体" pitchFamily="49" charset="-122"/>
              </a:rPr>
              <a:t>The information extracted from EO data was sent to the front and  used to guide disaster rescue and relief. </a:t>
            </a:r>
            <a:endParaRPr lang="zh-CN" altLang="en-US" sz="2400" b="1" dirty="0" smtClean="0">
              <a:solidFill>
                <a:srgbClr val="7030A0"/>
              </a:solidFill>
              <a:latin typeface="Lucida Fax" pitchFamily="18" charset="0"/>
              <a:ea typeface="黑体" pitchFamily="49" charset="-122"/>
            </a:endParaRPr>
          </a:p>
        </p:txBody>
      </p:sp>
      <p:pic>
        <p:nvPicPr>
          <p:cNvPr id="12" name="Picture 2" descr="中国地震局采用遥感手段评估鲁甸地震震害分布"/>
          <p:cNvPicPr>
            <a:picLocks noChangeAspect="1" noChangeArrowheads="1"/>
          </p:cNvPicPr>
          <p:nvPr/>
        </p:nvPicPr>
        <p:blipFill>
          <a:blip r:embed="rId3"/>
          <a:srcRect l="6314" t="16248" r="32687" b="8245"/>
          <a:stretch>
            <a:fillRect/>
          </a:stretch>
        </p:blipFill>
        <p:spPr bwMode="auto">
          <a:xfrm>
            <a:off x="188682" y="2148118"/>
            <a:ext cx="4359754" cy="3629606"/>
          </a:xfrm>
          <a:prstGeom prst="rect">
            <a:avLst/>
          </a:prstGeom>
          <a:noFill/>
        </p:spPr>
      </p:pic>
      <p:pic>
        <p:nvPicPr>
          <p:cNvPr id="13" name="Picture 2" descr="http://pic.weather.com.cn/images/cn/photo/2014/08/13/mD32F787EEC6E1177AA93D5C8D7C865C9.jpg"/>
          <p:cNvPicPr>
            <a:picLocks noChangeAspect="1" noChangeArrowheads="1"/>
          </p:cNvPicPr>
          <p:nvPr/>
        </p:nvPicPr>
        <p:blipFill>
          <a:blip r:embed="rId4"/>
          <a:srcRect/>
          <a:stretch>
            <a:fillRect/>
          </a:stretch>
        </p:blipFill>
        <p:spPr bwMode="auto">
          <a:xfrm>
            <a:off x="4611695" y="2165103"/>
            <a:ext cx="4399601" cy="3604327"/>
          </a:xfrm>
          <a:prstGeom prst="rect">
            <a:avLst/>
          </a:prstGeom>
          <a:noFill/>
        </p:spPr>
      </p:pic>
      <p:sp>
        <p:nvSpPr>
          <p:cNvPr id="14" name="TextBox 13"/>
          <p:cNvSpPr txBox="1"/>
          <p:nvPr/>
        </p:nvSpPr>
        <p:spPr>
          <a:xfrm>
            <a:off x="737671" y="5914569"/>
            <a:ext cx="3307316" cy="646331"/>
          </a:xfrm>
          <a:prstGeom prst="rect">
            <a:avLst/>
          </a:prstGeom>
          <a:noFill/>
        </p:spPr>
        <p:txBody>
          <a:bodyPr wrap="none" rtlCol="0">
            <a:spAutoFit/>
          </a:bodyPr>
          <a:lstStyle/>
          <a:p>
            <a:r>
              <a:rPr lang="en-US" altLang="zh-CN" b="1" dirty="0" smtClean="0">
                <a:solidFill>
                  <a:srgbClr val="3333CC"/>
                </a:solidFill>
                <a:latin typeface="Verdana" pitchFamily="34" charset="0"/>
                <a:ea typeface="黑体" pitchFamily="49" charset="-122"/>
              </a:rPr>
              <a:t>Quake lake information </a:t>
            </a:r>
          </a:p>
          <a:p>
            <a:pPr algn="ctr"/>
            <a:r>
              <a:rPr lang="en-US" altLang="zh-CN" b="1" dirty="0" smtClean="0">
                <a:solidFill>
                  <a:srgbClr val="3333CC"/>
                </a:solidFill>
                <a:latin typeface="Verdana" pitchFamily="34" charset="0"/>
                <a:ea typeface="黑体" pitchFamily="49" charset="-122"/>
              </a:rPr>
              <a:t>in </a:t>
            </a:r>
            <a:r>
              <a:rPr lang="en-US" altLang="zh-CN" b="1" dirty="0" err="1" smtClean="0">
                <a:solidFill>
                  <a:srgbClr val="3333CC"/>
                </a:solidFill>
                <a:latin typeface="Verdana" pitchFamily="34" charset="0"/>
                <a:ea typeface="黑体" pitchFamily="49" charset="-122"/>
              </a:rPr>
              <a:t>Ludian</a:t>
            </a:r>
            <a:r>
              <a:rPr lang="en-US" altLang="zh-CN" b="1" dirty="0" smtClean="0">
                <a:solidFill>
                  <a:srgbClr val="3333CC"/>
                </a:solidFill>
                <a:latin typeface="Verdana" pitchFamily="34" charset="0"/>
                <a:ea typeface="黑体" pitchFamily="49" charset="-122"/>
              </a:rPr>
              <a:t> Earthquake</a:t>
            </a:r>
            <a:endParaRPr lang="zh-CN" altLang="en-US" b="1" dirty="0" smtClean="0">
              <a:solidFill>
                <a:srgbClr val="3333CC"/>
              </a:solidFill>
              <a:latin typeface="Verdana" pitchFamily="34" charset="0"/>
              <a:ea typeface="黑体" pitchFamily="49" charset="-122"/>
            </a:endParaRPr>
          </a:p>
        </p:txBody>
      </p:sp>
      <p:sp>
        <p:nvSpPr>
          <p:cNvPr id="15" name="TextBox 14"/>
          <p:cNvSpPr txBox="1"/>
          <p:nvPr/>
        </p:nvSpPr>
        <p:spPr>
          <a:xfrm>
            <a:off x="4714585" y="5929084"/>
            <a:ext cx="4286751" cy="646331"/>
          </a:xfrm>
          <a:prstGeom prst="rect">
            <a:avLst/>
          </a:prstGeom>
          <a:noFill/>
        </p:spPr>
        <p:txBody>
          <a:bodyPr wrap="none" rtlCol="0">
            <a:spAutoFit/>
          </a:bodyPr>
          <a:lstStyle/>
          <a:p>
            <a:pPr algn="ctr"/>
            <a:r>
              <a:rPr lang="en-US" altLang="zh-CN" b="1" dirty="0" smtClean="0">
                <a:solidFill>
                  <a:srgbClr val="3333CC"/>
                </a:solidFill>
                <a:latin typeface="Verdana" pitchFamily="34" charset="0"/>
                <a:ea typeface="黑体" pitchFamily="49" charset="-122"/>
              </a:rPr>
              <a:t>In-situ operation based on </a:t>
            </a:r>
          </a:p>
          <a:p>
            <a:pPr algn="ctr"/>
            <a:r>
              <a:rPr lang="en-US" altLang="zh-CN" b="1" dirty="0" smtClean="0">
                <a:solidFill>
                  <a:srgbClr val="3333CC"/>
                </a:solidFill>
                <a:latin typeface="Verdana" pitchFamily="34" charset="0"/>
                <a:ea typeface="黑体" pitchFamily="49" charset="-122"/>
              </a:rPr>
              <a:t>decision supported by EO data  </a:t>
            </a:r>
            <a:endParaRPr lang="zh-CN" altLang="en-US" b="1" dirty="0" smtClean="0">
              <a:solidFill>
                <a:srgbClr val="3333CC"/>
              </a:solidFill>
              <a:latin typeface="Verdana" pitchFamily="34" charset="0"/>
              <a:ea typeface="黑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1.Background</a:t>
            </a:r>
            <a:endParaRPr lang="zh-CN" altLang="en-US" dirty="0"/>
          </a:p>
        </p:txBody>
      </p:sp>
      <p:pic>
        <p:nvPicPr>
          <p:cNvPr id="134148" name="Picture 4" descr="https://www.glgoo.com/gstatic/encrypted-tbn2/images?q=tbn:ANd9GcRnYARNehszBMRFaMgGGgu9tk6IOvlFb0xNM-swrysFU1i8JFaosQ"/>
          <p:cNvPicPr>
            <a:picLocks noChangeAspect="1" noChangeArrowheads="1"/>
          </p:cNvPicPr>
          <p:nvPr/>
        </p:nvPicPr>
        <p:blipFill>
          <a:blip r:embed="rId2"/>
          <a:srcRect l="12161" r="11679"/>
          <a:stretch>
            <a:fillRect/>
          </a:stretch>
        </p:blipFill>
        <p:spPr bwMode="auto">
          <a:xfrm>
            <a:off x="770022" y="659321"/>
            <a:ext cx="2181726" cy="2165153"/>
          </a:xfrm>
          <a:prstGeom prst="rect">
            <a:avLst/>
          </a:prstGeom>
          <a:noFill/>
          <a:ln>
            <a:noFill/>
          </a:ln>
        </p:spPr>
      </p:pic>
      <p:sp>
        <p:nvSpPr>
          <p:cNvPr id="7" name="矩形 6"/>
          <p:cNvSpPr/>
          <p:nvPr/>
        </p:nvSpPr>
        <p:spPr>
          <a:xfrm>
            <a:off x="5817022" y="5078445"/>
            <a:ext cx="1808508" cy="400110"/>
          </a:xfrm>
          <a:prstGeom prst="rect">
            <a:avLst/>
          </a:prstGeom>
        </p:spPr>
        <p:txBody>
          <a:bodyPr wrap="none">
            <a:spAutoFit/>
          </a:bodyPr>
          <a:lstStyle/>
          <a:p>
            <a:r>
              <a:rPr lang="en-US" altLang="ja-JP" sz="2000" b="1" dirty="0" smtClean="0">
                <a:solidFill>
                  <a:srgbClr val="C00000"/>
                </a:solidFill>
                <a:latin typeface="Arial" pitchFamily="34" charset="0"/>
                <a:ea typeface="ＭＳ Ｐゴシック" pitchFamily="50" charset="-128"/>
                <a:cs typeface="Arial" pitchFamily="34" charset="0"/>
              </a:rPr>
              <a:t>Sentinel-Asia</a:t>
            </a:r>
            <a:endParaRPr lang="zh-CN" altLang="en-US" sz="2000" b="1" dirty="0">
              <a:solidFill>
                <a:srgbClr val="C00000"/>
              </a:solidFill>
            </a:endParaRPr>
          </a:p>
        </p:txBody>
      </p:sp>
      <p:sp>
        <p:nvSpPr>
          <p:cNvPr id="134152" name="AutoShape 8" descr="data:image/jpeg;base64,/9j/4AAQSkZJRgABAQAAAQABAAD/2wCEAAkGBwgQEhIUEhQWFRUUGRgbFRcYGBwVFxcaFxcXGBcYHRgcKCghGBomHBcULTEhJSosMC4uHCAzODMsNygtLisBCgoKDg0OGxAQGywmHyQuLCwvMCwsLCwsLC8sLCwsLCwsLSwsLCwsLCwsLCwsLCwsLCwsLCwsLCwsLCwsNCwsLP/AABEIADsAjgMBEQACEQEDEQH/xAAbAAACAgMBAAAAAAAAAAAAAAAABQEEAgMGB//EADgQAAIABAMECQIFAwUAAAAAAAECAAMEEQUhMRITQVEGFCIyUmFxkaGBwQdCYrHRI0PwJDNygpL/xAAaAQACAwEBAAAAAAAAAAAAAAAAAQIDBAUG/8QALBEAAgIBBAEDAwMFAQAAAAAAAAECAxEEEiExQQUTURQiYSMyoRZCcYGxBv/aAAwDAQACEQMRAD8A9hkSpWyvZGg4DkIsItmZkyfCvtCIk7mT4V9hB+ADcyvCPaDABuJXhHtBgA3Mnwj2gS4GaaZ6KZcy9h9klTs2axGoNuMScHHsGbtzK8I9oWEINxK8K+whMYhxjpX0fpJqyZrKJjEDZVC2ztGw2iB2frGivSWTjuS4DcPVlySAQq5+QihprgOydzK8K+whYDoNzK8K+0PAsoNzK8K+wiOV8j5b6DcSvCvsIkDDcyvCvtAINxK8K+wgArYhKQKLADPgByMJjRYkd1fQfsIOPAYPOSZVbidbTVhsVW1MjGy7BXvL+q97nXSOw4OrTxsq/wBkV3geVuOyMKkSpJDTpqSy2ztAWRBmzM2g4DnGWrTy1MnPpA3hlQ/iVh96Ybmb/qATew7Nrdm2rm5GmXnFq9MlhtSXAt5Zw/p1JqKWqqFkOvVi4ZWZQewNb6cNIhPQOFsa21yCllZFfR3ppXysONTWS5kxs2XZAsw1PkgHnF12jjPUe3U0g3cZJp+mOCUUqS8umdBVuCwFgEZ+0Tf8x45CB6Gy1yzJfaG7A8wDpnR1b1K7DShTd5ntawFyctPS8Z79FKrbzly+BqSZWoOn9HNn7rdOqmWZqTCRYoL5lRml7Ei8Sn6fKMMtrOcYByyKvwpo0qJVRVzlDGoms42hewvl7C3tFvqVnttVRfCQl8nZTscoVbYVgzAXsuYAvbXQRyq3veEyp3xQtqOlE9WtuQV57eftaNC0s9xms1u3wCdMaHR/6R5uewPMtGS9yhZ7S7L6NZXZ2WTiOFlHmPMVlVbmYTZM8hY6AXjDGyM7JVv9yOm3JJSXRawjGMNngLKnS5jBQSFYMbc8o31xlGKTM8+xnaJkSYAKmJd0ev2MJjQq6SY+aCRKm7ppiFlVyv8AbUjvkcQDaNOl0/vScc4a/kOjlumzUVdNomozvJ6TFbey81SX+YM4yzy7MbNLKdUJqfEWv5IS8YFON4fiZxaez0zThMVBJN7ShYfm4kA3yEaYW1/SxjGWGs5DHIzxXCcRav3gkdmmpDuQBZWmkMSB/wBtnWKK7oKnbnuQY5FFBh2LpgdRJFOwdytx/cYMRvCR75RolbW9YpN8IMPaMcZTGnwdpS05UHdqqDN93cbZbzPl8xTQ6o6rc38hyomudQV0+dhm1IYSadGYgAkF8tkXtyAz0zMSjZCEJ/dzJlLt64FFNh+OCgr03DiZUMWc2Nzd7uo8tmNPu0/UQlnhCV3D4LdPLnjD6oJTbt2k7Cljec7N2WN9ALE2EUNx+oi5S4zkmrkyxQYnVyaOXTBRLAGdj2rWGRPM56cLR5n1rWKV7jBme614whYlXPlElGK31txjmUWzr/acicscomRimItZF7RFzmLn1JjrUa3UNbUUuycuCJimagM0Br3uOGvLjpHXp0X1DV9va8FE75w4R1GA0EpVlyJypMp3CkqBdUJuQp8r2ji6mWkjq8QeJ/8AT1Gh+ohp07OUzsMM6PYRTOXkSElsRYlRa45RrcmzUNIQAYAKmI90eo/YwmNG2UisgBFwVFwfSGnjlAwkUshO6oHoIbm32yJusIQ2+QtCbGFhAxNsCBDB5aKAp6iV/tnaXwNw/wCLfzFm6Mv3dlG2cOjNK+To4Ms8mFgfQ6GE4PwCtX93BZYix0PHyitp+Czho8sxyRMSYwY3Y9o20G0TkPKPO6mtwtefJzrlyI5pl3ALBQeJzt9BFtEHLgxx007ZYQyoMORG2t5dx+UArYHUm+sd7RaPZLcws0cqY7peSalRfyGsd+dntxwu30cx177Mvpdm2biq7ky1BBIIuMrXHe9RHnV/5yduuWonLg9D/UNcNP7UI8jjD+jWPzpMuZLxOcNpQbMqtbyyjo22Vwm47OjVprHZWpfJdwjAel0qolNNrhNlKe2pFiwsfvaK521OOFHkvw0drGUZVxLuD1H7GENG6R3F9B+whgcZ006Q1siaZYLS5Syg22oBabMYkLKViCBoPPO/COjotNCUdz5eevx8kG8Cn8KcWxmpnVnWZzOJZCgG1lOdwP5i/wBUqqrwq44FDk62X0z6PtMaXvgCoJuwKoQpsSrHJreUYXorkk9vZNtFXAq/CZrVFbLqWaU2ThyQiFOzcK3dv8xK6qyGKpR5DKLuDdLMHrJrSpLszILm6sotw1iu3SW1RUpLGRbs9D0RmTGQ6KQQRcHWHnAmk+0U3w6ULlCyH9Jy9tImpvyVSqXceDlcZwuY5Lud4AtrW2Cv6ssjaJSoqszJrkScksYT/wAnLSaGXaZcOVGR7GuhBy0z4jURVpdDFfdnLJ1xjVLNscNjSWkpVyKknW3wOcdVYrjuZzdXc7p7F0LK48PeL9NBzfuz78fg4mssUP049eRe8dHPlmFZZ6V0aomMmVsMVVUF2U99jnocrC8eW1F03qHx9p7XSaeMdPHnDHF69OUwf+W/g/EL7WT/AFI/kzk10kmxujeFhsn6c/pA632iUb10wxLuj1+xistRtkEbC+g/aBIZ5/iIqcVqN7KdVpqMkoSu2sxx3n1zAtZT6+UdWprTw2v90iDWRR+GeMU1JRVNTNBYvOu4UdpQ7W2ivBRck8ov9Qrd18YQfCQR6MOj9VSSZeJIirPp6ZGmU03ZvYspOwD+axtpErs2TrcniTfIeBPguISJEnDpMwOJLu8ya2yf6jrs7CjnqdeMX3Vb5Tmms9ISfR034Z18qfW100owZ3IXLJFXsqt+Jy4ecY/UIuNcI5zglF5Z6jHHGTABEA2JsRlAFuRGflfKLYT3LaUWweDk6qiaWyNmyoc7ZAixsHHH1h4VSy3hIurfupRzyUp0+WUBXYYC9rm2Q1sYUL5Skp548I5vqUFR9q7fkXVYH+GPRVPdFHl71yU6LCausnEyVLCnUmYc9ljqJQtq508rxk1trjhJnb9J06cPvXZ65RTsQEuXeSq9lboHsUy7tiOEcdqOezspzjwkWOuTeMp/pY/eFsXyHuy+DXOqJTizSnI5FDDUceRSmpLlFXZnhSCGCXGxtZtobj0gs24WOx07ufg0430ckVqyduZNTYUgiW5UOGAuGAyIyidV7rzhIvfI1w+gppCCXLWygZCK52Sm8sDJaGlAICLY6iwsYTnJ+REyaGlQFVRQDqAMjA5yby2BicOo7KN2tlzAtkDBvl8jyZyKSnQkqoUnWwteByk+2JG+IgEAEQgzgoMWBmAoWLG45EWsM+FoyRnKub45NDjGSQtr8AmTFOYz4A2t6HjGhwVy/VZjuhxis5ap6F1N2Cgm4tnmBne4txhrRVKOFI519VtkdrWfyX8P6ETzsia9lHLNj9dBHUhrFTWoQ5fyY4+kSm05vg7HDqCmp0CSlCqOXEnUnmYw2WOct0ju01KuKivBaissC0MAtABVxLuj1+xhMaKK1U8DI6W4CEMnrk/n8CGhMOuVHi+BDET1yo8XwIAI65UeL4EAB1yo8XwIADrlR4vgQAHXajxfAgAy65Uc/gQSXA/IdcqOfwIbQeA65P5/AiIpdB1yfz+BDBdB1yfz+BCJB1yo5/AhD8B1yo5/AhogHXKjn8CGAdcqOfwIAMJ1RNYWJv8AQQmN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34154" name="AutoShape 10" descr="data:image/jpeg;base64,/9j/4AAQSkZJRgABAQAAAQABAAD/2wCEAAkGBwgQEhIUEhQWFRUUGRgbFRcYGBwVFxcaFxcXGBcYHRgcKCghGBomHBcULTEhJSosMC4uHCAzODMsNygtLisBCgoKDg0OGxAQGywmHyQuLCwvMCwsLCwsLC8sLCwsLCwsLSwsLCwsLCwsLCwsLCwsLCwsLCwsLCwsLCwsNCwsLP/AABEIADsAjgMBEQACEQEDEQH/xAAbAAACAgMBAAAAAAAAAAAAAAAABQEEAgMGB//EADgQAAIABAMECQIFAwUAAAAAAAECAAMEEQUhMRITQVEGFCIyUmFxkaGBwQdCYrHRI0PwJDNygpL/xAAaAQACAwEBAAAAAAAAAAAAAAAAAQIDBAUG/8QALBEAAgIBBAEDAwMFAQAAAAAAAAECAxEEEiExQQUTURQiYSMyoRZCcYGxBv/aAAwDAQACEQMRAD8A9hkSpWyvZGg4DkIsItmZkyfCvtCIk7mT4V9hB+ADcyvCPaDABuJXhHtBgA3Mnwj2gS4GaaZ6KZcy9h9klTs2axGoNuMScHHsGbtzK8I9oWEINxK8K+whMYhxjpX0fpJqyZrKJjEDZVC2ztGw2iB2frGivSWTjuS4DcPVlySAQq5+QihprgOydzK8K+whYDoNzK8K+0PAsoNzK8K+wiOV8j5b6DcSvCvsIkDDcyvCvtAINxK8K+wgArYhKQKLADPgByMJjRYkd1fQfsIOPAYPOSZVbidbTVhsVW1MjGy7BXvL+q97nXSOw4OrTxsq/wBkV3geVuOyMKkSpJDTpqSy2ztAWRBmzM2g4DnGWrTy1MnPpA3hlQ/iVh96Ybmb/qATew7Nrdm2rm5GmXnFq9MlhtSXAt5Zw/p1JqKWqqFkOvVi4ZWZQewNb6cNIhPQOFsa21yCllZFfR3ppXysONTWS5kxs2XZAsw1PkgHnF12jjPUe3U0g3cZJp+mOCUUqS8umdBVuCwFgEZ+0Tf8x45CB6Gy1yzJfaG7A8wDpnR1b1K7DShTd5ntawFyctPS8Z79FKrbzly+BqSZWoOn9HNn7rdOqmWZqTCRYoL5lRml7Ei8Sn6fKMMtrOcYByyKvwpo0qJVRVzlDGoms42hewvl7C3tFvqVnttVRfCQl8nZTscoVbYVgzAXsuYAvbXQRyq3veEyp3xQtqOlE9WtuQV57eftaNC0s9xms1u3wCdMaHR/6R5uewPMtGS9yhZ7S7L6NZXZ2WTiOFlHmPMVlVbmYTZM8hY6AXjDGyM7JVv9yOm3JJSXRawjGMNngLKnS5jBQSFYMbc8o31xlGKTM8+xnaJkSYAKmJd0ev2MJjQq6SY+aCRKm7ppiFlVyv8AbUjvkcQDaNOl0/vScc4a/kOjlumzUVdNomozvJ6TFbey81SX+YM4yzy7MbNLKdUJqfEWv5IS8YFON4fiZxaez0zThMVBJN7ShYfm4kA3yEaYW1/SxjGWGs5DHIzxXCcRav3gkdmmpDuQBZWmkMSB/wBtnWKK7oKnbnuQY5FFBh2LpgdRJFOwdytx/cYMRvCR75RolbW9YpN8IMPaMcZTGnwdpS05UHdqqDN93cbZbzPl8xTQ6o6rc38hyomudQV0+dhm1IYSadGYgAkF8tkXtyAz0zMSjZCEJ/dzJlLt64FFNh+OCgr03DiZUMWc2Nzd7uo8tmNPu0/UQlnhCV3D4LdPLnjD6oJTbt2k7Cljec7N2WN9ALE2EUNx+oi5S4zkmrkyxQYnVyaOXTBRLAGdj2rWGRPM56cLR5n1rWKV7jBme614whYlXPlElGK31txjmUWzr/acicscomRimItZF7RFzmLn1JjrUa3UNbUUuycuCJimagM0Br3uOGvLjpHXp0X1DV9va8FE75w4R1GA0EpVlyJypMp3CkqBdUJuQp8r2ji6mWkjq8QeJ/8AT1Gh+ohp07OUzsMM6PYRTOXkSElsRYlRa45RrcmzUNIQAYAKmI90eo/YwmNG2UisgBFwVFwfSGnjlAwkUshO6oHoIbm32yJusIQ2+QtCbGFhAxNsCBDB5aKAp6iV/tnaXwNw/wCLfzFm6Mv3dlG2cOjNK+To4Ms8mFgfQ6GE4PwCtX93BZYix0PHyitp+Czho8sxyRMSYwY3Y9o20G0TkPKPO6mtwtefJzrlyI5pl3ALBQeJzt9BFtEHLgxx007ZYQyoMORG2t5dx+UArYHUm+sd7RaPZLcws0cqY7peSalRfyGsd+dntxwu30cx177Mvpdm2biq7ky1BBIIuMrXHe9RHnV/5yduuWonLg9D/UNcNP7UI8jjD+jWPzpMuZLxOcNpQbMqtbyyjo22Vwm47OjVprHZWpfJdwjAel0qolNNrhNlKe2pFiwsfvaK521OOFHkvw0drGUZVxLuD1H7GENG6R3F9B+whgcZ006Q1siaZYLS5Syg22oBabMYkLKViCBoPPO/COjotNCUdz5eevx8kG8Cn8KcWxmpnVnWZzOJZCgG1lOdwP5i/wBUqqrwq44FDk62X0z6PtMaXvgCoJuwKoQpsSrHJreUYXorkk9vZNtFXAq/CZrVFbLqWaU2ThyQiFOzcK3dv8xK6qyGKpR5DKLuDdLMHrJrSpLszILm6sotw1iu3SW1RUpLGRbs9D0RmTGQ6KQQRcHWHnAmk+0U3w6ULlCyH9Jy9tImpvyVSqXceDlcZwuY5Lud4AtrW2Cv6ssjaJSoqszJrkScksYT/wAnLSaGXaZcOVGR7GuhBy0z4jURVpdDFfdnLJ1xjVLNscNjSWkpVyKknW3wOcdVYrjuZzdXc7p7F0LK48PeL9NBzfuz78fg4mssUP049eRe8dHPlmFZZ6V0aomMmVsMVVUF2U99jnocrC8eW1F03qHx9p7XSaeMdPHnDHF69OUwf+W/g/EL7WT/AFI/kzk10kmxujeFhsn6c/pA632iUb10wxLuj1+xistRtkEbC+g/aBIZ5/iIqcVqN7KdVpqMkoSu2sxx3n1zAtZT6+UdWprTw2v90iDWRR+GeMU1JRVNTNBYvOu4UdpQ7W2ivBRck8ov9Qrd18YQfCQR6MOj9VSSZeJIirPp6ZGmU03ZvYspOwD+axtpErs2TrcniTfIeBPguISJEnDpMwOJLu8ya2yf6jrs7CjnqdeMX3Vb5Tmms9ISfR034Z18qfW100owZ3IXLJFXsqt+Jy4ecY/UIuNcI5zglF5Z6jHHGTABEA2JsRlAFuRGflfKLYT3LaUWweDk6qiaWyNmyoc7ZAixsHHH1h4VSy3hIurfupRzyUp0+WUBXYYC9rm2Q1sYUL5Skp548I5vqUFR9q7fkXVYH+GPRVPdFHl71yU6LCausnEyVLCnUmYc9ljqJQtq508rxk1trjhJnb9J06cPvXZ65RTsQEuXeSq9lboHsUy7tiOEcdqOezspzjwkWOuTeMp/pY/eFsXyHuy+DXOqJTizSnI5FDDUceRSmpLlFXZnhSCGCXGxtZtobj0gs24WOx07ufg0430ckVqyduZNTYUgiW5UOGAuGAyIyidV7rzhIvfI1w+gppCCXLWygZCK52Sm8sDJaGlAICLY6iwsYTnJ+REyaGlQFVRQDqAMjA5yby2BicOo7KN2tlzAtkDBvl8jyZyKSnQkqoUnWwteByk+2JG+IgEAEQgzgoMWBmAoWLG45EWsM+FoyRnKub45NDjGSQtr8AmTFOYz4A2t6HjGhwVy/VZjuhxis5ap6F1N2Cgm4tnmBne4txhrRVKOFI519VtkdrWfyX8P6ETzsia9lHLNj9dBHUhrFTWoQ5fyY4+kSm05vg7HDqCmp0CSlCqOXEnUnmYw2WOct0ju01KuKivBaissC0MAtABVxLuj1+xhMaKK1U8DI6W4CEMnrk/n8CGhMOuVHi+BDET1yo8XwIAI65UeL4EAB1yo8XwIADrlR4vgQAHXajxfAgAy65Uc/gQSXA/IdcqOfwIbQeA65P5/AiIpdB1yfz+BDBdB1yfz+BCJB1yo5/AhD8B1yo5/AhogHXKjn8CGAdcqOfwIAMJ1RNYWJv8AQQmN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34156" name="Picture 12" descr="http://www.aprsaf.org/shared/img/bnr/bnr_sentinel_asia.jpg"/>
          <p:cNvPicPr>
            <a:picLocks noChangeAspect="1" noChangeArrowheads="1"/>
          </p:cNvPicPr>
          <p:nvPr/>
        </p:nvPicPr>
        <p:blipFill>
          <a:blip r:embed="rId3"/>
          <a:srcRect/>
          <a:stretch>
            <a:fillRect/>
          </a:stretch>
        </p:blipFill>
        <p:spPr bwMode="auto">
          <a:xfrm>
            <a:off x="5007429" y="3264593"/>
            <a:ext cx="3439886" cy="1713807"/>
          </a:xfrm>
          <a:prstGeom prst="rect">
            <a:avLst/>
          </a:prstGeom>
          <a:noFill/>
        </p:spPr>
      </p:pic>
      <p:sp>
        <p:nvSpPr>
          <p:cNvPr id="134158" name="AutoShape 14" descr="data:image/jpeg;base64,/9j/4AAQSkZJRgABAQAAAQABAAD/2wCEAAkGBxQSEhQUExMVFhUXGBgYGBgYGB0bGBgYGB8aIRgaGBcYICggGRomHBcZITEhJSksLi4uGB8zODMtNygtLiwBCgoKDg0OGxAQGi0kICQsLywsLSwsLCwsLiwsLywsLCwsLCwsLCwsLCwvLywsLCwsLDQvLCwsLCwsLCwsLCwsLP/AABEIAKQBNAMBIgACEQEDEQH/xAAcAAEAAgMBAQEAAAAAAAAAAAAABQYDBAcCAQj/xABJEAACAQIFAQYDBgMEBQsFAAABAhEAAwQFEiExQQYTIlFhcTKBkQcUI0KhsVLB8ENy0eEVM3OC8TVTVGJjkqOywsPSFhckNDb/xAAZAQEAAwEBAAAAAAAAAAAAAAAAAQIDBAX/xAAqEQACAgEEAQQBBAMBAAAAAAAAAQIRAxIhMVFBBBOBoSIyYZHxcbHwFP/aAAwDAQACEQMRAD8A4bUjgcjxF7T3dpjq+EnYNvGzNAO8j5HyNR1fobK7djTbbWIZLCWEJItwVXRcER8L7lZBjVx8NAcHx2T37Mm5adQCAWiVBPHiG28Hr0Pka0a7527W2tvGqI7hMMLYJcOur+zA6htZEbk/vXPVKG0T/oxtkVy+gCCZ4kboRMDk+H5gUWlXR8xs3AwGB8QVyQLNtdtTRLAAqPHbWVEgqIktTC5hZ06xlxOnu9bC2pUBTudLKR41EH5kegFLpVxs5rh1068AWBCbaFWIYMzKwWW1ATB2EFRsxqCz2yTecrZa2NpXRpAYBQ0KJCjUeJJEiSTQEXSti1gbrHStt2YCSApJiYmAONRA96yYnK71tirW2BEdJ5Ejcem/tQGnSvpEV8oBSlKAUpSgPq1037PB4TXMlrpv2dHwmt/T/rMs36Sfzi2XIUckgD58Vr5lFgqpB0BWg+vDTW7jrwRgx4Bnby9PWo3OEN83tLll6E9THxfMk1OV0ymMo90hrgnzWfYQKw37rEiYgbD+f71tXMIQ8NsSCfoJn6Vu4bLEvBfEEYnSwJATYTqnoD+9Z2bHUvsXwkYS4xZTqukhRyhACmT5mAfYDzro2kedcu7B4dcDiWtB9S3bSMrnT4iurYFTEAFvPj5V0228iagH2d6+M1fXrzHWoB9NQPbHJ7eIsfiKW0SwC/FMHYeh/wAKnCZr6/wmpB+fcrxr2HDAfCwOlhI2Mwymul3O3Fq5hbjKSt3hlEjSGEAqTtsSao/bLIbuGua3YOLhLalGkauSNMmI2qARzxvvVWLLDdxVxrSXHK3AzHXrUMSVI5YidxEwetRgPiMbD36eXO9b+MyZ0wyXtX4YjUrHSQ78hFO5MKJPoOlRGvcxsJMe1YvHZbVRKpi20BAQFHma8Yhw8K7ADbxDeP0n3rTt+KBIHvXhlKkjrxtPEVqkQaqWtTafWJHHMSPSr5isEMBhUYXQjXnLGeNEFtOkfFtt8/Xek5Vf7u+p06oYbHadx1HqKm/tNw6rftlHLK6FomQpn8o6CCPoa0IJ/sX2vDkJfuEO0ASAFI4Hi6menoKjftH7Q4nD4lEtkC2F1cSHJ2KtPQADj+KqFcOwg7gn3HHXy/zrZzfO7mJCi7DaZAPXfmT19KkUTNjtFhrqg3hctuBpK2idG3UAnaZ4pVMZaUJIKrbZzHMMDhbc6Rh7vitFu7fSSJlNyyHeem8+ZmpV0Dtx/wAl5b/cH/kWqximm+ik5tSiuyLz/EZhiMNYe8FGHdgLQTu1VnM7lFMzs25Hn516znFZjgoW9FrvN9hbOspplmKTL/DJO52qbzP/AJJyz/bp/wC5U59odkYq1ibQH4uGCX19UYEOPoGP/drb2VTrpGHvvUk+Lf8AuijZvmeYYfuXvQgdHNuNBDJcZXfwqTEkLzBqNTtRiQ5uawXLBtRRSQQAsrt4ZUBTHIqy/aTaLW8uVQWJsbACSdk4AqnWsK9l0e7acIHUnUpAMGY323ANZZIaZUjbHPVG2XVcqzfFWCG0qlzxaWKIzzB+EcDYCDGw8iZ1MPmmZviPu6IovopDKVtgwCWmX22DxsdwZ3manu1uT3sbdtY7A3FuqqrpUNBUqZ2mB7gkHatTshmV7EZwWxKC3dW0yMoUrEREgkmd/wBq1eKOpLfn+TFZpaXLbjjo0sRgc5s/jd1GhAnhNp4trJ0hQSY4mBvpE8VoDNcyGFXESO4VgA/4YJYQomPGfhAnyFWrshlOKw+NxF+9qt4b8Ukuw0kFpUxPQbz0+dRuYOrZG5QQhxLFRxCm4YEdNqPDGr3XP0Ss8rrZ7r7IJ+wmY3CX+7jxeLa5aA8W+yhtueKhL+TX0vrh3tlbrMqqpgSWMLBO0E9Zirr9qt5lbBlWKnuehI8vKpDOybv+hMQxm41yyGPVpNsyfmCf940lijbS8UI5p0m63sqn/wBvMx/6P/4tr/51p4HshjLzXVt2dTWn0XBrQaWHTdhPHImrz2u7JY7EYu5ds3AtttOkd6V4VQfCONwa1uxeAutg8zsjxXtRT4uXAIPiPr1NT7K1VT8/9wVWeWjVa8fF/JTs17I4zDJ3l6wVQcsGVgJ89DGB6moOunYDB3sBluMGNMd6pS1bLByGZWEypIEkg8/lrmNY5IKNUb4puV3/ACj6K6H9nV3eK53V07AX4uRVsDqaJyr8S95ynhNVgY97ZMdAR/ht/XFXHNl246VS81txvV8xjBn3BYkG2VYBjwkjcTyAfY0y+9a76+JVQwPduTARiR16Dn6CtLDEGN4IJj5g1o4dwSNW4gA+o2gfoK5oG50Hsnjfut4ffPEWOm2dWoL3reNhPQkgk+R966tYOwAIjp6ivz1jcvfQrpcZwsRyY89P+Vdc7D9p7WKthFBW7bVQ6kbbbSp6gn5gmrklyRq9R61oLfAIWdyJA6kDkx1G4+tbDX4k0BmC14M1Q8/+1GxZhcORffWA2zKoX8xDEQx6ADbeq92l+0y+zJ91m0kTqZFLXPYGQF/WgOhdosNZa2126qE2NTqziQGXcCOskAR1qg9m8iVLYu3dnddSFh4VU8eY1MOp4BHrVRx+eYnGFReutc8WymFXUeDAgT0k8V0HL8Asi3dm/A07kkW9t1AUSQDsPf51STJSKx2nvveuwSNjpCDoTz77yPPioC6ukkE8Vc8nwRuY0oQQk7M5YFQhBVYbckRp9j8qrPavAdzfdQ2vf4t9z6z1qkG3yTJI0bd6DPQUN14I3hoJ9fKsNiNyflWQ3y7CSYH6CtiDxiD4pHoZ9anMwQ37CXAgLqkMQJJhjuR/EAOnQ1FYNwzeL4WMHp7EGOd5+Vb+OwxRFZX8RHCfoSAZUkRO1SgV56wMK2HWNqxMKAx6JpWTTSgKvXSszy+5j8qwX3Ve8az4HUEBgQIPJHkPkwNc1rNhsU9sk23ZCeSrFZ+lRCSVp+SmSDlTXKOi9p0+74PLcLcIF4XFdlBkqBPMerx6wYrcz7NPu+eIW+C5bS088aXkb+gbSfka5XcuszamYljySZP1NLlwsZYknzJn960ebpdfRmsHb7+zpn2mYhsHdwLWTDWkcISJ40ruDztVVx3a+/i+7tYpw1nvEZwqgGAd4KieCar128zfExPuSf3rHVZ5W22uOi0MKjFJ7teTouY9jcTZxSXMs1dywQq4uCB56jPiXrwQQYqxjEI+eqEIJTDFXI/ikmPcAj9ulcgs4+6i6Vu3FX+EMQPoDFYbdwqZUkHzBj9qusyXC83/AEUeCUuX4r+yT7QZhde9eRrtxlFx4VnYqIYxsTFWo/8A88P9t/66olhQzqGbSCwDMRMAndiOTHNWW/2ctotwHMsORbUMVVpDsdR0294c+E8cSv8AEKzU6bfaNZY7SXTstvb7szicYcIbFvUFtAMSyqATHOogn5Vr9oMQlvEZTg1dXaxcs94V41arYA9Dsxj1FVy9kMXe6GY2GXSCXF0aJLBSviYEkDU3qFETIrVXILXf2rYx1gBhJeYCEd5sTOkb2xywP4imKvLMm20uTOOBpJN8X9lq7a9iMXicZdvWkUo2iCXAJhVB2PqK89msHcw+AzW2+z29jB4IU8EVE4Xs+payLuYomsWXabgBRbqO7CC0SNKCSR8XG6zG3soUKpXHWmNxbTMNcAG4HLi4SfyBN9i0uojenux1aku/se1LSot8V46+Sxdi8Q97LcytuzPpt6lBJaPC52n1QH5VzurfhOyql3W1jrZKo9wlCCAqC2fEVeB/rCOSPw2gmqhWcp6kl0axhpbfYqd7KYjTeWoKtrL7ulwfWoi6dlpK0d+wVwMgkDcQJ8/L9aqvafKiPGi+A7wPykfED7EVN9l7ovWgJ6T/AF/XSvOIxMOyt8Lxv5MRGr9ga6cyvc5odHO+6/MDuOR71pra3EkRsD6E+nNWfOMJaLEI3iEEkCVMzI9fOfeo7FWQSFJ2gAECYO/03muO6Zuiz5Zm2HwzJh+7e6fEDcLaFBBOrQBOqIO7fSsea2nw104rDM1tgSCNm8HUGRB4ncfsKr+TZSxxdoMfD8TEeQgNv6zPz9KuwQXna3IUODGrr6H1iP0qdRajPk3bS7fuqO4Rn7si3p2JuxLAufhtkDVHMjk1HY/ttjSjWXtIjOplijK+ltpVSYPlNW/DjC4DD6rdhSyiCViTMAy538ufStTNsvOaGy9vSBbBGu4CCRcG4CgGYhevJNWtXQOZ5A1mxdL4nDm8NB0J4Y7z8pcNsydCN+fMRW/g+zl3GsHa+GWAus6iQ0bW1Vt4GwngTtPFXK/2BJw3iKfeEBhg50QCdAgqIkbbzx71IdkslXDbNqDwWhuNW0QASABPQ7xPtVkEPichOCwyW7ZDuSTcbSIB/L4TOwEb+hqR7OOwZbkSFXdp0jURuZYwW6VY8ZhzclSwBI6mASQQQOvBqtZ5YvW1MKBZUysTA9x0Hr61VqnZZGj9oWNRnC21JuTqbfgKv5Tydif51z7NrpYht9wDPnNWPtNda5hw8kFCD6kGREj03j9a0MrQthwlwIyFyUM/iWrnB2/NbO0j581XzqD6K8rE7V9FzYgcdfWtzHYBQdj6FYO3vP71iayoE6x7L/OeK2jJSVogwBvKj3mbkk9OayM4UeZ9DtWDvCetWB8ryWitzB4R7xIUbAFiY4AEk15trNppUbNsx5nqPXge3zoDSHvSs7oBGpdyJ5jqR/KlQCoUpSqEilKUApSlAKUpQClKUApSlAKUpQClKUAr0pg15pQHUfs8zPYCdxVkzqx1HH9f5VynsnmPdXRvsdq63r12wfTeuyD1QOWa0yK/muB7m8veFlVwrB135Hxx+YA8ismByu3d1lHVmVtgdSqwM8mBpBPH0rf7TOGsYcbErq+nEfoKjMLnIsWtNu2VvQ6u2qAdpRwdyHB9IM1xyVM2RsYXG927WmAtuh+EjefJiRxxB4M1MXmLCzwpDKIWN9gW3HPWqJ9+Ur408Q0jUJOoLO5BOzRtI2idp3qROZMVWG+A7SZMEbiZ9P1rOzQuZy65d8K3PDII8lnoxmSN+KsuHxaWLejVssAN6nqR6maovZzPwAEcgGNPTxc7Eee9SeHxHe3Cik6SQYmRp8wfX3mrqvAJrHZv4SCZnYmDxsQY8iZHFb+Ev94ihtyN5HUdP0qs5jiLIO3eNpERAPnE/wBdaruGzm7buRqnT78dIqHKuRR1O/dhIUwehaY+ce9aY3tnviCIMQdRbc8/L96phzLvAVFxn1cgmY52E8R/Ktq1j5ADyCAArfmaQQQegMCfWOlNQorXa/MmttoSNJ4PO3l6f171We8KFHVidgQYiCOR6xUl2pguzCd2OodJO6kfKRUDr49KtFbEFnwdz7yjl41qCfCCXb5DkDmekVgudn7ndm6tssu+5Jlo6hR096k+ymRXFm+XFogEANuGWJ3aYgmNqveW4jCh9L4pHuP4QGddO/IRRsN9oO+wqyilwDjNyzE8bev9GveBW34jcaIGwiZPlXUO2XZKzeW5ctEpdtLBQSFIWSBERPMRXKcvwxvOqqCSxgAcn/CrAvS4q0LCJZXT3tv8W4VnSp/KSOJI4/etDsitlrWMuXBK2u6YAMNZAaSRJ3+GrCezzLh7LKbdlgPE1w+G0vQ6SRqc7bk7RXPO0eBKYi7B1qGlX2OpWAIYEbEGenHyoQTuIw+FBGwcEAhlZoIPppld52NKy5XleBvW1dscltiBqS8niDDmIIlfKlAcmpSlZlhSlKAUpSgFKUoBSlKAUpSgFKUoBSlKAUpSgPdl4INdW7F5sLlvSTuNq5NU12czM2bgM7da1xT0szyR1I6pjrMyPL+dV7GYSOKseHvi6gYeVaeJsTNXzQ8lMcvDIU4K2bZX+0I1J6bwVJ2G8VDgcxz1FTuJQ7DoP3/lWjmPjbVAB/qJ8/f0rjexuRVtmDeZn9qtGW4+DJkTzxz6HoJn6VV3tkHbnn6VltXGG8mfOeJ5/Sqp0QXG/i2ZwqkSATPoNoJPO0Vo2cC7MdAJHVjwPMkjgCo7Ao9zSidZl4469OsVdMlREt6FaQDuG5LGPiY7A+IbfSpW4s+rg7du3MzALE8bmIkj24rXw9j7zdKKxX4Y4LCdgY38MmJ9YrbxefYZUIuKSVMBZEwNhC+fO5jjneqjic+vAd3au6bKawg0gFlfnvAZ1HfrNJSSJo2+2OU925UMJBA0yJPPxRw0VWSBHE/vWzhMFcuNptIWJ5Cjp69AKtGXdiW5vn10qf0Ldfl9aRU5v8SsmlyRC5m7PbNsC4EWACIC9PhAhTvzvWK/l+py5XTq/ICT7y3JM/8AGroMmVBCqFHkB/UmsQy+DJ2A3J8orsWPSrZnrvZGOznNy0wQFnvsqrqYagq/mTSQdRgCI6Gd6gcnu/d7jXbcFt1lhI3PiiPaCalsoxDs17Eq2hbANuRE3L98FQmoztbtyTHUCNqireHa3tAWCPCRvPO6n5bftXBOck+TshFVwTuR4q9icVbY3p2dnVlX4HKhrajnQJQjndd+TVN7U3bzYjxIEdlUaARsD8IYDcbECG3HzqYw7uSFDACVYDgFkMrPQwdxO0gVvdpMjt4tXx6OwYJquW9IcBkAEENtHB8RiFG2+22LJq2fJnOGnc5vii6OyMCrKYI8j8qVlxblnJdVDndgoVAD6Kuw+W29K2KFcpSlZkilKUApSlAKUpQClKUApSlAKUpQClKUApSlAK+qYr5SgLt2Nz7Se7Y7HiruzA79DXFrN0qZFX7szn4cBHO/SunHNSWlmE409SJ/FWJqKvWKslggjp8/62/risV3K2YeGD6Vlkxl4zsp17DmRpiZrdy7JC7kXFZVkcHeT5TsKl0R7TbifQxx8+n9bVKm8HgpGpuZ3IEcgnjbb5mudxo0W5r4fImtWyQw0/EOgAJ8M7+nuZ3qDxlt7cSGAJ1STzEyRuZ6D2WrFj8OwACX5Ig6GmCTt4TPqRXlhdxE4e6LYlQyQNUHyJk6SRIPkagmisLbu4liifiHpHTziYgcAnirp2f7ArpnEhTI+FZkf74IM+gr32MyX7sGLCHJgjyC9Pmf5VfMKBtv6n+X6/tXRiwKtUjHJkd0jVwWSW7ShbaKo8gPqfU9JNZ2wEnjYfWf+H71vviUthmdgqxyYAAHqdiSZ/Sq7mHbzDW1buQ2IZQWbQCFUDdnZyICjz9au8qiVWJyNu7l3pVX7VXFtL3cwW5EwdIEmCeCYC/79QeYfaPdvA6WCDgJbH73T+y+VVLG4wu2pzJPuf1O596xyeoc1pivk3x4ND1SfwW3E42zaw+Ew2HKsFDXrsGR3radmJ5IWBPuKi9R1lmOqSW3G5J3k9CSTz71E4S/pPoeak9Wok7bkfRSC2/yNcUm0dMUjG/9fof8ql8qzP7kDdI1JcssCCJ3DEBtMjUAdyOoPnUZbvaS5AWSpAkTBbad+oH05rD2ixum1attyLbqx/ha7qJ2ncqpUH1Bq+Nboib2aKNiwNZgyPaP0ExSrpkWQ4W/aDvbgglQ2q6NYB2YhVgHeIHlSu45jmtKUrMkUpSgFKUoBSlKAUpSgFKUoBSlKAUpSgFKUoBSlKAVmw98oZBrDSgOgdmu0YMK53q9YS6IlT9f62NcJtXSp2q4dmu1RQhXO3nXTDIntIwlBrdHVripcQB9/UdDVfxWU6T8RgxBEfsf2kVvYHErdAZDvyR0NbT2mdYggyJ4j0kn96ieIRyEHhbGh9TPKidxIPBA2M9envW/9/LspthQVaRA+FfzyOo361nGXAyfiG4Mef1qHzDDKCQrx6MD/PpXO4UbqRN//UFq1uzSeYXc/wCH1qPx/by6drSrb8ifE3ynYfQ1XMwRlMOAD0IOxHpGxrLhclhFuYljbtkEpAm5cjoi+R/iMCqzzS8ukIY4+FZ8e5iMU41M9w9SzeFR1JJ2VRUbmyKCUS4XUiGIBVW34E7lRAO4G/TirDctXcRb0WrLJbBVUVZ8RMnU9wxraBzsN9gKZX2QuvJZ7dtVMHUeD+s8+fn5VzqSW7N6fCKsMKAgVenn1mthMJ4PHAM7CdyIMmRMbgCDzPpVzs5FgLcd7iWut/DbHPpCyf1Fa2OzfA4V0NqwVZT4g4+IH+9qIPrH0q8ZSapJkNRT3ZX8Hll28fwbLuOPApIHuRsPnU9dyTEYewrXbIQ94IYuCwWCY0LMHaZJ6DasOK+0y7rJsIEkDwquwI2nf80QOPKq3m3bXGX5V2McwxMbf9UQP0p7M5c0R7kVwTS2yoB8wDJ4HTaed5Hy+tV7Ss+tQx8Onw7e4P7VjbN7ukrI1EkHYSBtx5HmmW5U98mW2VXaWbjSPLc/FFa48Di7bKTyWqNNMXdAAFy4ANgA7AAeQAO1KncLcFtFVUB2kkrMk+UxtEUrejKym4K4q3EZvhDKW8IbYET4SQG26E710/Mc7y/F32uXLlpymHuEG6lzuRca/aKBEJ75iLbXPw9TKo+HYGuYYC4q3bbONSK6lliZUESIOxkVdMV2qwFyA2EVVF200ph7CsEXEXmYbczhmsppaQWQz/Eci4bFZQLFwd2xY3yyLDi6LXfr4dRJU/8A40iSw8XIkBqz4bHZQL943baOhtro7tLttPifWAGLN3pQ2gGhRKtuPiby3avLhdZhgwVYWFacPZEhEvreKrJFsuz2TKwfAeOv3LM7y5hg7Rsqrp/rLtyza0gmwyySs96BfK3AHEGAGI3NARXZDMsJaa6Li6O8w/dsb03rTXO9svPd2lRlXTbbbU3Tfz3/AL1lHcOBb8Rv6kBFzWtrvx4WYGGH3aRsw3naQGOXNs9y5fvtu3YR2cAW7i2U0z3KJ4d1NmLwe5KAhp6iJx5p2rwFxLiLglAIcLFm0jDxWDb/ABE8SwExAJB/tRz0AzHH5P3uJY2gytbt92B3gUNpud6LZ0g6i3dQzKg2bj80bnmaYM5basYfSLmuw7gI4bUtl1vF3YkMTdYkadtJHlAksT2ty7vzcTBJp02wAcPagAX1dwULMhPcarYcAEzvEA1Xu0edWr9nCW7asvcd+pGhVGl7rOkMpljpaCDwRO+o0BOWc3y0oBdt62NqxbLMLhKaMKyvoOrY/eBbj0mNqzWc6y++2q/bBW3h8Jbju7hAREIxKWwjDRdN1l03G8PPnv4x3arL+9V7OEB0oV8eHsbk37TglAShYWFuW9UcsOm408b2kwn3TE2bFprbXQygd1bG33lbqM14NrgWlW33cFQUB60B9wGaZcr2deHtsi4ewHlbhLXzcsfeC0NvFpbumIEnrNb+Bx2TG/quWlFs2kUppuxq13Q5QySG7oWfc6jqB5jMqz/AphbFu5hQ11LqNdbukYuq3dbEXCwO9r8PuyNJ5rbudq8A5s68EpCPYZgtm0k6O/F2dEagQ2HhDse6MxJJA8/6cwJsW1dT/wDrYa1cS2rKzNbxAa7JkKxNqSGPXy2rYXMsoW+WNm26EWQYt3Rb/wBe3elELagwwxUb8upIHU6eL7RYJnIXDW9LYnDs7GyiBrNtR3qjTra1rcSe75E+ZUzGMz3LLGJM2rV8dyql0w9vRr726zDugVSWtNaXvFMjTHnAFU7PZrZsWscjCTeRLaEDxaO9Q3AG/LNsHnkgVLZxmWWK1xrFm257lxbBS4Les3rfdagzSbi4fXqadJaPi5OHD9o8EEwyPhAwtNhmeLVsF9C3hflx4rgYvZYKxg90QYnfLdzXBHD4xilprp7tcPNlbbl2t6L9w27YKIkeNQDs4B5NAa/Y7M8HYsXjeAGIi8qsyMxKXLFxEW2VOlWFxpYsOCI4rczPM8tu28WYm6y2hZYi4XlLVpYE7Ad4tySSIEbOIAiuz+e4aymHS9hluBb9y5eJtozMhW2LKqzbkK4dikgNIBO5qQxXaLANbxijDgNdjumXD21IYW0WZLN3SlwzlUH5tiOKAkTjsm+8WyLaG0LdxW8N3TPep3badJOvudYiDvtr4uDVyjNcsIwoxFtWFqxdtkFHX8Q3yytcKatU2WIETDTxsRnznP8ALhim7u0rIpxKpcTC2dFvX3fckWSQt8JpuHU8H8XjwitDFdpcAUvImDCh2vsv4Vsspa5ZaxFydShUS6CoMeMDccAQ2fYzCtZsJhrQUjvWuMdXeb3bndKWJggWjb4HI3NT65zl3eXF7oLYN3B6VAuQ9u2LpvNcGqZ1XB8hsOh2R2qyz7y9z7oCrWkUA4e1oVg7F1WyHAAZCq69ZYQYMVztjuYEenlQF/xeb5acPi7CCC9wXMOdDFEfuQGMeEkF9aqYABZW0ACBQAa+UoCbyXtBcsEQTFdT7N9trN6BdAnidp+h2NcRrPhncHwST6VrDI1sZyxpn6Uw+llbuyN95G4n+6TI9aiMZkwZiBtI3A3E+g5B9vpVE7EX8Uym87izhUMNeuGBI/Kg5uN6Cp1u2VnEP3YdksDaJh7w/wC0YfCvPhU79SRtUucZOoc/S/yVUWt5cGwmXIpYW9N67Hhcn8G023J37x1/h+HiT0r732IQT3Fu5dmTdJDE7mAB+VQNgo22qawmIsMFCaFA29I8gOKkMJhh4oGzc7iCeN/lUP0u1y3Cz7/jsU29m2LdtLG4iwfgUEifOIMbftUXYsXnuQwckiSXWT+p9IrpN3LdQjTbgdI3+vHHpUEuB7vwhVlT7BvlzPFQsVcIl5G+WauWWrdu1ca7bBAYqANmjqCTuT1G/WPKqNj8Mbrsd2Oo+ZJHT57CrvnRu39isATEbc+dRuBy+5acMJ+kg+9XWFlNaK0ezuIcQLbKvkTA+k1huYC/Y/tIM9CSffjjmusYRzsRbYg+w4596wYzLFuatFtQWEEuqsR6jcwassbJ1nMUtuxGvcDmAFnedyBv86s+Dy58Ugs2UtWVG5PU8zJ59vPzq15f2WtdQx8/CeR5E8Vu4ns+kCAqQf7u1XWMq8hVf9B2rYCvc8UeKQDv9dtopVhbCYddmuLP1pWntIz91n5wpSleedopSlAKUpQClKUApSlAKUpQClKUApSlAKUpQClKUApSlAKUpQGxgcE95tFsAtBMFgNlEmNREmOnNW/KsLYy+2XxgDXnG2HIkj+E3f4VGzRydhAgmqRWxfxjuAGMxAkgTA435qUQSnabtNexj+NgEXwpbQabaqOip0/fzqGS4Rwa8UqqSXBL3JTBZ5dt8MasmXdvrqcmao9K0jkkuGUcIs69gPtMG2of18qmsL2/wzchR7bH61wgGvQuHzrReofko8KP0GO12DbovvO/1ivjdpMIeq+01+fhfbzr794bzq69R+xV4P3O/wBztfhQI1CB0n/AVo3vtAwyfDB+VcNN4+deS586h+pfQ/8AOuzrmYfaj/AP5ftVWzLt/fucNFUua+VR55susMUSl7PLrGS7fWlRdKz1Ps00oUpSqkilKUApSlAKUpQClKUApSlAKUpQClKUApSlAKUpQClKUApSlAKUpQClKUApSlAKUpQClKUApSlAKUpQClKUApSlAKUpQClKUApSlAKUpQClKUApSlAKUpQClKUApSlAKUpQClKUApSlAKUpQClKUArfw+cXkUIrDSvAKqY3J/MD5mlKA9288vrwy8k/AhiSWMSu25NLee31LMHALgBvAm4Ex+Xnc7+tKUB7PaLEf84OQfgTlY0n4eRA+lRjsSSTydzSlAeaUpQClKU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34160" name="AutoShape 16" descr="data:image/jpeg;base64,/9j/4AAQSkZJRgABAQAAAQABAAD/2wCEAAkGBxQSEhQUExMVFhUXGBgYGBgYGB0bGBgYGB8aIRgaGBcYICggGRomHBcZITEhJSksLi4uGB8zODMtNygtLiwBCgoKDg0OGxAQGi0kICQsLywsLSwsLCwsLiwsLywsLCwsLCwsLCwsLCwvLywsLCwsLDQvLCwsLCwsLCwsLCwsLP/AABEIAKQBNAMBIgACEQEDEQH/xAAcAAEAAgMBAQEAAAAAAAAAAAAABQYDBAcCAQj/xABJEAACAQIFAQYDBgMEBQsFAAABAhEAAwQFEiExQQYTIlFhcTKBkQcUI0KhsVLB8ENy0eEVM3OC8TVTVGJjkqOywsPSFhckNDb/xAAZAQEAAwEBAAAAAAAAAAAAAAAAAQIDBAX/xAAqEQACAgEEAQQBBAMBAAAAAAAAAQIRAxIhMVFBBBOBoSIyYZHxcbHwFP/aAAwDAQACEQMRAD8A4bUjgcjxF7T3dpjq+EnYNvGzNAO8j5HyNR1fobK7djTbbWIZLCWEJItwVXRcER8L7lZBjVx8NAcHx2T37Mm5adQCAWiVBPHiG28Hr0Pka0a7527W2tvGqI7hMMLYJcOur+zA6htZEbk/vXPVKG0T/oxtkVy+gCCZ4kboRMDk+H5gUWlXR8xs3AwGB8QVyQLNtdtTRLAAqPHbWVEgqIktTC5hZ06xlxOnu9bC2pUBTudLKR41EH5kegFLpVxs5rh1068AWBCbaFWIYMzKwWW1ATB2EFRsxqCz2yTecrZa2NpXRpAYBQ0KJCjUeJJEiSTQEXSti1gbrHStt2YCSApJiYmAONRA96yYnK71tirW2BEdJ5Ejcem/tQGnSvpEV8oBSlKAUpSgPq1037PB4TXMlrpv2dHwmt/T/rMs36Sfzi2XIUckgD58Vr5lFgqpB0BWg+vDTW7jrwRgx4Bnby9PWo3OEN83tLll6E9THxfMk1OV0ymMo90hrgnzWfYQKw37rEiYgbD+f71tXMIQ8NsSCfoJn6Vu4bLEvBfEEYnSwJATYTqnoD+9Z2bHUvsXwkYS4xZTqukhRyhACmT5mAfYDzro2kedcu7B4dcDiWtB9S3bSMrnT4iurYFTEAFvPj5V0228iagH2d6+M1fXrzHWoB9NQPbHJ7eIsfiKW0SwC/FMHYeh/wAKnCZr6/wmpB+fcrxr2HDAfCwOlhI2Mwymul3O3Fq5hbjKSt3hlEjSGEAqTtsSao/bLIbuGua3YOLhLalGkauSNMmI2qARzxvvVWLLDdxVxrSXHK3AzHXrUMSVI5YidxEwetRgPiMbD36eXO9b+MyZ0wyXtX4YjUrHSQ78hFO5MKJPoOlRGvcxsJMe1YvHZbVRKpi20BAQFHma8Yhw8K7ADbxDeP0n3rTt+KBIHvXhlKkjrxtPEVqkQaqWtTafWJHHMSPSr5isEMBhUYXQjXnLGeNEFtOkfFtt8/Xek5Vf7u+p06oYbHadx1HqKm/tNw6rftlHLK6FomQpn8o6CCPoa0IJ/sX2vDkJfuEO0ASAFI4Hi6menoKjftH7Q4nD4lEtkC2F1cSHJ2KtPQADj+KqFcOwg7gn3HHXy/zrZzfO7mJCi7DaZAPXfmT19KkUTNjtFhrqg3hctuBpK2idG3UAnaZ4pVMZaUJIKrbZzHMMDhbc6Rh7vitFu7fSSJlNyyHeem8+ZmpV0Dtx/wAl5b/cH/kWqximm+ik5tSiuyLz/EZhiMNYe8FGHdgLQTu1VnM7lFMzs25Hn516znFZjgoW9FrvN9hbOspplmKTL/DJO52qbzP/AJJyz/bp/wC5U59odkYq1ibQH4uGCX19UYEOPoGP/drb2VTrpGHvvUk+Lf8AuijZvmeYYfuXvQgdHNuNBDJcZXfwqTEkLzBqNTtRiQ5uawXLBtRRSQQAsrt4ZUBTHIqy/aTaLW8uVQWJsbACSdk4AqnWsK9l0e7acIHUnUpAMGY323ANZZIaZUjbHPVG2XVcqzfFWCG0qlzxaWKIzzB+EcDYCDGw8iZ1MPmmZviPu6IovopDKVtgwCWmX22DxsdwZ3manu1uT3sbdtY7A3FuqqrpUNBUqZ2mB7gkHatTshmV7EZwWxKC3dW0yMoUrEREgkmd/wBq1eKOpLfn+TFZpaXLbjjo0sRgc5s/jd1GhAnhNp4trJ0hQSY4mBvpE8VoDNcyGFXESO4VgA/4YJYQomPGfhAnyFWrshlOKw+NxF+9qt4b8Ukuw0kFpUxPQbz0+dRuYOrZG5QQhxLFRxCm4YEdNqPDGr3XP0Ss8rrZ7r7IJ+wmY3CX+7jxeLa5aA8W+yhtueKhL+TX0vrh3tlbrMqqpgSWMLBO0E9Zirr9qt5lbBlWKnuehI8vKpDOybv+hMQxm41yyGPVpNsyfmCf940lijbS8UI5p0m63sqn/wBvMx/6P/4tr/51p4HshjLzXVt2dTWn0XBrQaWHTdhPHImrz2u7JY7EYu5ds3AtttOkd6V4VQfCONwa1uxeAutg8zsjxXtRT4uXAIPiPr1NT7K1VT8/9wVWeWjVa8fF/JTs17I4zDJ3l6wVQcsGVgJ89DGB6moOunYDB3sBluMGNMd6pS1bLByGZWEypIEkg8/lrmNY5IKNUb4puV3/ACj6K6H9nV3eK53V07AX4uRVsDqaJyr8S95ynhNVgY97ZMdAR/ht/XFXHNl246VS81txvV8xjBn3BYkG2VYBjwkjcTyAfY0y+9a76+JVQwPduTARiR16Dn6CtLDEGN4IJj5g1o4dwSNW4gA+o2gfoK5oG50Hsnjfut4ffPEWOm2dWoL3reNhPQkgk+R966tYOwAIjp6ivz1jcvfQrpcZwsRyY89P+Vdc7D9p7WKthFBW7bVQ6kbbbSp6gn5gmrklyRq9R61oLfAIWdyJA6kDkx1G4+tbDX4k0BmC14M1Q8/+1GxZhcORffWA2zKoX8xDEQx6ADbeq92l+0y+zJ91m0kTqZFLXPYGQF/WgOhdosNZa2126qE2NTqziQGXcCOskAR1qg9m8iVLYu3dnddSFh4VU8eY1MOp4BHrVRx+eYnGFReutc8WymFXUeDAgT0k8V0HL8Asi3dm/A07kkW9t1AUSQDsPf51STJSKx2nvveuwSNjpCDoTz77yPPioC6ukkE8Vc8nwRuY0oQQk7M5YFQhBVYbckRp9j8qrPavAdzfdQ2vf4t9z6z1qkG3yTJI0bd6DPQUN14I3hoJ9fKsNiNyflWQ3y7CSYH6CtiDxiD4pHoZ9anMwQ37CXAgLqkMQJJhjuR/EAOnQ1FYNwzeL4WMHp7EGOd5+Vb+OwxRFZX8RHCfoSAZUkRO1SgV56wMK2HWNqxMKAx6JpWTTSgKvXSszy+5j8qwX3Ve8az4HUEBgQIPJHkPkwNc1rNhsU9sk23ZCeSrFZ+lRCSVp+SmSDlTXKOi9p0+74PLcLcIF4XFdlBkqBPMerx6wYrcz7NPu+eIW+C5bS088aXkb+gbSfka5XcuszamYljySZP1NLlwsZYknzJn960ebpdfRmsHb7+zpn2mYhsHdwLWTDWkcISJ40ruDztVVx3a+/i+7tYpw1nvEZwqgGAd4KieCar128zfExPuSf3rHVZ5W22uOi0MKjFJ7teTouY9jcTZxSXMs1dywQq4uCB56jPiXrwQQYqxjEI+eqEIJTDFXI/ikmPcAj9ulcgs4+6i6Vu3FX+EMQPoDFYbdwqZUkHzBj9qusyXC83/AEUeCUuX4r+yT7QZhde9eRrtxlFx4VnYqIYxsTFWo/8A88P9t/66olhQzqGbSCwDMRMAndiOTHNWW/2ctotwHMsORbUMVVpDsdR0294c+E8cSv8AEKzU6bfaNZY7SXTstvb7szicYcIbFvUFtAMSyqATHOogn5Vr9oMQlvEZTg1dXaxcs94V41arYA9Dsxj1FVy9kMXe6GY2GXSCXF0aJLBSviYEkDU3qFETIrVXILXf2rYx1gBhJeYCEd5sTOkb2xywP4imKvLMm20uTOOBpJN8X9lq7a9iMXicZdvWkUo2iCXAJhVB2PqK89msHcw+AzW2+z29jB4IU8EVE4Xs+payLuYomsWXabgBRbqO7CC0SNKCSR8XG6zG3soUKpXHWmNxbTMNcAG4HLi4SfyBN9i0uojenux1aku/se1LSot8V46+Sxdi8Q97LcytuzPpt6lBJaPC52n1QH5VzurfhOyql3W1jrZKo9wlCCAqC2fEVeB/rCOSPw2gmqhWcp6kl0axhpbfYqd7KYjTeWoKtrL7ulwfWoi6dlpK0d+wVwMgkDcQJ8/L9aqvafKiPGi+A7wPykfED7EVN9l7ovWgJ6T/AF/XSvOIxMOyt8Lxv5MRGr9ga6cyvc5odHO+6/MDuOR71pra3EkRsD6E+nNWfOMJaLEI3iEEkCVMzI9fOfeo7FWQSFJ2gAECYO/03muO6Zuiz5Zm2HwzJh+7e6fEDcLaFBBOrQBOqIO7fSsea2nw104rDM1tgSCNm8HUGRB4ncfsKr+TZSxxdoMfD8TEeQgNv6zPz9KuwQXna3IUODGrr6H1iP0qdRajPk3bS7fuqO4Rn7si3p2JuxLAufhtkDVHMjk1HY/ttjSjWXtIjOplijK+ltpVSYPlNW/DjC4DD6rdhSyiCViTMAy538ufStTNsvOaGy9vSBbBGu4CCRcG4CgGYhevJNWtXQOZ5A1mxdL4nDm8NB0J4Y7z8pcNsydCN+fMRW/g+zl3GsHa+GWAus6iQ0bW1Vt4GwngTtPFXK/2BJw3iKfeEBhg50QCdAgqIkbbzx71IdkslXDbNqDwWhuNW0QASABPQ7xPtVkEPichOCwyW7ZDuSTcbSIB/L4TOwEb+hqR7OOwZbkSFXdp0jURuZYwW6VY8ZhzclSwBI6mASQQQOvBqtZ5YvW1MKBZUysTA9x0Hr61VqnZZGj9oWNRnC21JuTqbfgKv5Tydif51z7NrpYht9wDPnNWPtNda5hw8kFCD6kGREj03j9a0MrQthwlwIyFyUM/iWrnB2/NbO0j581XzqD6K8rE7V9FzYgcdfWtzHYBQdj6FYO3vP71iayoE6x7L/OeK2jJSVogwBvKj3mbkk9OayM4UeZ9DtWDvCetWB8ryWitzB4R7xIUbAFiY4AEk15trNppUbNsx5nqPXge3zoDSHvSs7oBGpdyJ5jqR/KlQCoUpSqEilKUApSlAKUpQClKUApSlAKUpQClKUAr0pg15pQHUfs8zPYCdxVkzqx1HH9f5VynsnmPdXRvsdq63r12wfTeuyD1QOWa0yK/muB7m8veFlVwrB135Hxx+YA8ismByu3d1lHVmVtgdSqwM8mBpBPH0rf7TOGsYcbErq+nEfoKjMLnIsWtNu2VvQ6u2qAdpRwdyHB9IM1xyVM2RsYXG927WmAtuh+EjefJiRxxB4M1MXmLCzwpDKIWN9gW3HPWqJ9+Ur408Q0jUJOoLO5BOzRtI2idp3qROZMVWG+A7SZMEbiZ9P1rOzQuZy65d8K3PDII8lnoxmSN+KsuHxaWLejVssAN6nqR6maovZzPwAEcgGNPTxc7Eee9SeHxHe3Cik6SQYmRp8wfX3mrqvAJrHZv4SCZnYmDxsQY8iZHFb+Ev94ihtyN5HUdP0qs5jiLIO3eNpERAPnE/wBdaruGzm7buRqnT78dIqHKuRR1O/dhIUwehaY+ce9aY3tnviCIMQdRbc8/L96phzLvAVFxn1cgmY52E8R/Ktq1j5ADyCAArfmaQQQegMCfWOlNQorXa/MmttoSNJ4PO3l6f171We8KFHVidgQYiCOR6xUl2pguzCd2OodJO6kfKRUDr49KtFbEFnwdz7yjl41qCfCCXb5DkDmekVgudn7ndm6tssu+5Jlo6hR096k+ymRXFm+XFogEANuGWJ3aYgmNqveW4jCh9L4pHuP4QGddO/IRRsN9oO+wqyilwDjNyzE8bev9GveBW34jcaIGwiZPlXUO2XZKzeW5ctEpdtLBQSFIWSBERPMRXKcvwxvOqqCSxgAcn/CrAvS4q0LCJZXT3tv8W4VnSp/KSOJI4/etDsitlrWMuXBK2u6YAMNZAaSRJ3+GrCezzLh7LKbdlgPE1w+G0vQ6SRqc7bk7RXPO0eBKYi7B1qGlX2OpWAIYEbEGenHyoQTuIw+FBGwcEAhlZoIPppld52NKy5XleBvW1dscltiBqS8niDDmIIlfKlAcmpSlZlhSlKAUpSgFKUoBSlKAUpSgFKUoBSlKAUpSgPdl4INdW7F5sLlvSTuNq5NU12czM2bgM7da1xT0szyR1I6pjrMyPL+dV7GYSOKseHvi6gYeVaeJsTNXzQ8lMcvDIU4K2bZX+0I1J6bwVJ2G8VDgcxz1FTuJQ7DoP3/lWjmPjbVAB/qJ8/f0rjexuRVtmDeZn9qtGW4+DJkTzxz6HoJn6VV3tkHbnn6VltXGG8mfOeJ5/Sqp0QXG/i2ZwqkSATPoNoJPO0Vo2cC7MdAJHVjwPMkjgCo7Ao9zSidZl4469OsVdMlREt6FaQDuG5LGPiY7A+IbfSpW4s+rg7du3MzALE8bmIkj24rXw9j7zdKKxX4Y4LCdgY38MmJ9YrbxefYZUIuKSVMBZEwNhC+fO5jjneqjic+vAd3au6bKawg0gFlfnvAZ1HfrNJSSJo2+2OU925UMJBA0yJPPxRw0VWSBHE/vWzhMFcuNptIWJ5Cjp69AKtGXdiW5vn10qf0Ldfl9aRU5v8SsmlyRC5m7PbNsC4EWACIC9PhAhTvzvWK/l+py5XTq/ICT7y3JM/8AGroMmVBCqFHkB/UmsQy+DJ2A3J8orsWPSrZnrvZGOznNy0wQFnvsqrqYagq/mTSQdRgCI6Gd6gcnu/d7jXbcFt1lhI3PiiPaCalsoxDs17Eq2hbANuRE3L98FQmoztbtyTHUCNqireHa3tAWCPCRvPO6n5bftXBOck+TshFVwTuR4q9icVbY3p2dnVlX4HKhrajnQJQjndd+TVN7U3bzYjxIEdlUaARsD8IYDcbECG3HzqYw7uSFDACVYDgFkMrPQwdxO0gVvdpMjt4tXx6OwYJquW9IcBkAEENtHB8RiFG2+22LJq2fJnOGnc5vii6OyMCrKYI8j8qVlxblnJdVDndgoVAD6Kuw+W29K2KFcpSlZkilKUApSlAKUpQClKUApSlAKUpQClKUApSlAK+qYr5SgLt2Nz7Se7Y7HiruzA79DXFrN0qZFX7szn4cBHO/SunHNSWlmE409SJ/FWJqKvWKslggjp8/62/risV3K2YeGD6Vlkxl4zsp17DmRpiZrdy7JC7kXFZVkcHeT5TsKl0R7TbifQxx8+n9bVKm8HgpGpuZ3IEcgnjbb5mudxo0W5r4fImtWyQw0/EOgAJ8M7+nuZ3qDxlt7cSGAJ1STzEyRuZ6D2WrFj8OwACX5Ig6GmCTt4TPqRXlhdxE4e6LYlQyQNUHyJk6SRIPkagmisLbu4liifiHpHTziYgcAnirp2f7ArpnEhTI+FZkf74IM+gr32MyX7sGLCHJgjyC9Pmf5VfMKBtv6n+X6/tXRiwKtUjHJkd0jVwWSW7ShbaKo8gPqfU9JNZ2wEnjYfWf+H71vviUthmdgqxyYAAHqdiSZ/Sq7mHbzDW1buQ2IZQWbQCFUDdnZyICjz9au8qiVWJyNu7l3pVX7VXFtL3cwW5EwdIEmCeCYC/79QeYfaPdvA6WCDgJbH73T+y+VVLG4wu2pzJPuf1O596xyeoc1pivk3x4ND1SfwW3E42zaw+Ew2HKsFDXrsGR3radmJ5IWBPuKi9R1lmOqSW3G5J3k9CSTz71E4S/pPoeak9Wok7bkfRSC2/yNcUm0dMUjG/9fof8ql8qzP7kDdI1JcssCCJ3DEBtMjUAdyOoPnUZbvaS5AWSpAkTBbad+oH05rD2ixum1attyLbqx/ha7qJ2ncqpUH1Bq+Nboib2aKNiwNZgyPaP0ExSrpkWQ4W/aDvbgglQ2q6NYB2YhVgHeIHlSu45jmtKUrMkUpSgFKUoBSlKAUpSgFKUoBSlKAUpSgFKUoBSlKAVmw98oZBrDSgOgdmu0YMK53q9YS6IlT9f62NcJtXSp2q4dmu1RQhXO3nXTDIntIwlBrdHVripcQB9/UdDVfxWU6T8RgxBEfsf2kVvYHErdAZDvyR0NbT2mdYggyJ4j0kn96ieIRyEHhbGh9TPKidxIPBA2M9envW/9/LspthQVaRA+FfzyOo361nGXAyfiG4Mef1qHzDDKCQrx6MD/PpXO4UbqRN//UFq1uzSeYXc/wCH1qPx/by6drSrb8ifE3ynYfQ1XMwRlMOAD0IOxHpGxrLhclhFuYljbtkEpAm5cjoi+R/iMCqzzS8ukIY4+FZ8e5iMU41M9w9SzeFR1JJ2VRUbmyKCUS4XUiGIBVW34E7lRAO4G/TirDctXcRb0WrLJbBVUVZ8RMnU9wxraBzsN9gKZX2QuvJZ7dtVMHUeD+s8+fn5VzqSW7N6fCKsMKAgVenn1mthMJ4PHAM7CdyIMmRMbgCDzPpVzs5FgLcd7iWut/DbHPpCyf1Fa2OzfA4V0NqwVZT4g4+IH+9qIPrH0q8ZSapJkNRT3ZX8Hll28fwbLuOPApIHuRsPnU9dyTEYewrXbIQ94IYuCwWCY0LMHaZJ6DasOK+0y7rJsIEkDwquwI2nf80QOPKq3m3bXGX5V2McwxMbf9UQP0p7M5c0R7kVwTS2yoB8wDJ4HTaed5Hy+tV7Ss+tQx8Onw7e4P7VjbN7ukrI1EkHYSBtx5HmmW5U98mW2VXaWbjSPLc/FFa48Di7bKTyWqNNMXdAAFy4ANgA7AAeQAO1KncLcFtFVUB2kkrMk+UxtEUrejKym4K4q3EZvhDKW8IbYET4SQG26E710/Mc7y/F32uXLlpymHuEG6lzuRca/aKBEJ75iLbXPw9TKo+HYGuYYC4q3bbONSK6lliZUESIOxkVdMV2qwFyA2EVVF200ph7CsEXEXmYbczhmsppaQWQz/Eci4bFZQLFwd2xY3yyLDi6LXfr4dRJU/8A40iSw8XIkBqz4bHZQL943baOhtro7tLttPifWAGLN3pQ2gGhRKtuPiby3avLhdZhgwVYWFacPZEhEvreKrJFsuz2TKwfAeOv3LM7y5hg7Rsqrp/rLtyza0gmwyySs96BfK3AHEGAGI3NARXZDMsJaa6Li6O8w/dsb03rTXO9svPd2lRlXTbbbU3Tfz3/AL1lHcOBb8Rv6kBFzWtrvx4WYGGH3aRsw3naQGOXNs9y5fvtu3YR2cAW7i2U0z3KJ4d1NmLwe5KAhp6iJx5p2rwFxLiLglAIcLFm0jDxWDb/ABE8SwExAJB/tRz0AzHH5P3uJY2gytbt92B3gUNpud6LZ0g6i3dQzKg2bj80bnmaYM5basYfSLmuw7gI4bUtl1vF3YkMTdYkadtJHlAksT2ty7vzcTBJp02wAcPagAX1dwULMhPcarYcAEzvEA1Xu0edWr9nCW7asvcd+pGhVGl7rOkMpljpaCDwRO+o0BOWc3y0oBdt62NqxbLMLhKaMKyvoOrY/eBbj0mNqzWc6y++2q/bBW3h8Jbju7hAREIxKWwjDRdN1l03G8PPnv4x3arL+9V7OEB0oV8eHsbk37TglAShYWFuW9UcsOm408b2kwn3TE2bFprbXQygd1bG33lbqM14NrgWlW33cFQUB60B9wGaZcr2deHtsi4ewHlbhLXzcsfeC0NvFpbumIEnrNb+Bx2TG/quWlFs2kUppuxq13Q5QySG7oWfc6jqB5jMqz/AphbFu5hQ11LqNdbukYuq3dbEXCwO9r8PuyNJ5rbudq8A5s68EpCPYZgtm0k6O/F2dEagQ2HhDse6MxJJA8/6cwJsW1dT/wDrYa1cS2rKzNbxAa7JkKxNqSGPXy2rYXMsoW+WNm26EWQYt3Rb/wBe3elELagwwxUb8upIHU6eL7RYJnIXDW9LYnDs7GyiBrNtR3qjTra1rcSe75E+ZUzGMz3LLGJM2rV8dyql0w9vRr726zDugVSWtNaXvFMjTHnAFU7PZrZsWscjCTeRLaEDxaO9Q3AG/LNsHnkgVLZxmWWK1xrFm257lxbBS4Les3rfdagzSbi4fXqadJaPi5OHD9o8EEwyPhAwtNhmeLVsF9C3hflx4rgYvZYKxg90QYnfLdzXBHD4xilprp7tcPNlbbl2t6L9w27YKIkeNQDs4B5NAa/Y7M8HYsXjeAGIi8qsyMxKXLFxEW2VOlWFxpYsOCI4rczPM8tu28WYm6y2hZYi4XlLVpYE7Ad4tySSIEbOIAiuz+e4aymHS9hluBb9y5eJtozMhW2LKqzbkK4dikgNIBO5qQxXaLANbxijDgNdjumXD21IYW0WZLN3SlwzlUH5tiOKAkTjsm+8WyLaG0LdxW8N3TPep3badJOvudYiDvtr4uDVyjNcsIwoxFtWFqxdtkFHX8Q3yytcKatU2WIETDTxsRnznP8ALhim7u0rIpxKpcTC2dFvX3fckWSQt8JpuHU8H8XjwitDFdpcAUvImDCh2vsv4Vsspa5ZaxFydShUS6CoMeMDccAQ2fYzCtZsJhrQUjvWuMdXeb3bndKWJggWjb4HI3NT65zl3eXF7oLYN3B6VAuQ9u2LpvNcGqZ1XB8hsOh2R2qyz7y9z7oCrWkUA4e1oVg7F1WyHAAZCq69ZYQYMVztjuYEenlQF/xeb5acPi7CCC9wXMOdDFEfuQGMeEkF9aqYABZW0ACBQAa+UoCbyXtBcsEQTFdT7N9trN6BdAnidp+h2NcRrPhncHwST6VrDI1sZyxpn6Uw+llbuyN95G4n+6TI9aiMZkwZiBtI3A3E+g5B9vpVE7EX8Uym87izhUMNeuGBI/Kg5uN6Cp1u2VnEP3YdksDaJh7w/wC0YfCvPhU79SRtUucZOoc/S/yVUWt5cGwmXIpYW9N67Hhcn8G023J37x1/h+HiT0r732IQT3Fu5dmTdJDE7mAB+VQNgo22qawmIsMFCaFA29I8gOKkMJhh4oGzc7iCeN/lUP0u1y3Cz7/jsU29m2LdtLG4iwfgUEifOIMbftUXYsXnuQwckiSXWT+p9IrpN3LdQjTbgdI3+vHHpUEuB7vwhVlT7BvlzPFQsVcIl5G+WauWWrdu1ca7bBAYqANmjqCTuT1G/WPKqNj8Mbrsd2Oo+ZJHT57CrvnRu39isATEbc+dRuBy+5acMJ+kg+9XWFlNaK0ezuIcQLbKvkTA+k1huYC/Y/tIM9CSffjjmusYRzsRbYg+w4596wYzLFuatFtQWEEuqsR6jcwassbJ1nMUtuxGvcDmAFnedyBv86s+Dy58Ugs2UtWVG5PU8zJ59vPzq15f2WtdQx8/CeR5E8Vu4ns+kCAqQf7u1XWMq8hVf9B2rYCvc8UeKQDv9dtopVhbCYddmuLP1pWntIz91n5wpSleedopSlAKUpQClKUApSlAKUpQClKUApSlAKUpQClKUApSlAKUpQGxgcE95tFsAtBMFgNlEmNREmOnNW/KsLYy+2XxgDXnG2HIkj+E3f4VGzRydhAgmqRWxfxjuAGMxAkgTA435qUQSnabtNexj+NgEXwpbQabaqOip0/fzqGS4Rwa8UqqSXBL3JTBZ5dt8MasmXdvrqcmao9K0jkkuGUcIs69gPtMG2of18qmsL2/wzchR7bH61wgGvQuHzrReofko8KP0GO12DbovvO/1ivjdpMIeq+01+fhfbzr794bzq69R+xV4P3O/wBztfhQI1CB0n/AVo3vtAwyfDB+VcNN4+deS586h+pfQ/8AOuzrmYfaj/AP5ftVWzLt/fucNFUua+VR55susMUSl7PLrGS7fWlRdKz1Ps00oUpSqkilKUApSlAKUpQClKUApSlAKUpQClKUApSlAKUpQClKUApSlAKUpQClKUApSlAKUpQClKUApSlAKUpQClKUApSlAKUpQClKUApSlAKUpQClKUApSlAKUpQClKUApSlAKUpQClKUApSlAKUpQClKUArfw+cXkUIrDSvAKqY3J/MD5mlKA9288vrwy8k/AhiSWMSu25NLee31LMHALgBvAm4Ex+Xnc7+tKUB7PaLEf84OQfgTlY0n4eRA+lRjsSSTydzSlAeaUpQClKU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4" name="矩形 13"/>
          <p:cNvSpPr/>
          <p:nvPr/>
        </p:nvSpPr>
        <p:spPr>
          <a:xfrm>
            <a:off x="1124592" y="5078445"/>
            <a:ext cx="1598515" cy="400110"/>
          </a:xfrm>
          <a:prstGeom prst="rect">
            <a:avLst/>
          </a:prstGeom>
        </p:spPr>
        <p:txBody>
          <a:bodyPr wrap="none">
            <a:spAutoFit/>
          </a:bodyPr>
          <a:lstStyle/>
          <a:p>
            <a:r>
              <a:rPr lang="en-US" altLang="ja-JP" sz="2000" b="1" dirty="0" smtClean="0">
                <a:solidFill>
                  <a:srgbClr val="C00000"/>
                </a:solidFill>
                <a:latin typeface="Arial" pitchFamily="34" charset="0"/>
                <a:ea typeface="ＭＳ Ｐゴシック" pitchFamily="50" charset="-128"/>
                <a:cs typeface="Arial" pitchFamily="34" charset="0"/>
              </a:rPr>
              <a:t>UN-SPIDER</a:t>
            </a:r>
            <a:endParaRPr lang="zh-CN" altLang="en-US" sz="2000" b="1" dirty="0">
              <a:solidFill>
                <a:srgbClr val="C00000"/>
              </a:solidFill>
            </a:endParaRPr>
          </a:p>
        </p:txBody>
      </p:sp>
      <p:sp>
        <p:nvSpPr>
          <p:cNvPr id="134162" name="AutoShape 18" descr="data:image/jpeg;base64,/9j/4AAQSkZJRgABAQAAAQABAAD/2wCEAAkGBxQSEhQUExMVFhUXGBgYGBgYGB0bGBgYGB8aIRgaGBcYICggGRomHBcZITEhJSksLi4uGB8zODMtNygtLiwBCgoKDg0OGxAQGi0kICQsLywsLSwsLCwsLiwsLywsLCwsLCwsLCwsLCwvLywsLCwsLDQvLCwsLCwsLCwsLCwsLP/AABEIAKQBNAMBIgACEQEDEQH/xAAcAAEAAgMBAQEAAAAAAAAAAAAABQYDBAcCAQj/xABJEAACAQIFAQYDBgMEBQsFAAABAhEAAwQFEiExQQYTIlFhcTKBkQcUI0KhsVLB8ENy0eEVM3OC8TVTVGJjkqOywsPSFhckNDb/xAAZAQEAAwEBAAAAAAAAAAAAAAAAAQIDBAX/xAAqEQACAgEEAQQBBAMBAAAAAAAAAQIRAxIhMVFBBBOBoSIyYZHxcbHwFP/aAAwDAQACEQMRAD8A4bUjgcjxF7T3dpjq+EnYNvGzNAO8j5HyNR1fobK7djTbbWIZLCWEJItwVXRcER8L7lZBjVx8NAcHx2T37Mm5adQCAWiVBPHiG28Hr0Pka0a7527W2tvGqI7hMMLYJcOur+zA6htZEbk/vXPVKG0T/oxtkVy+gCCZ4kboRMDk+H5gUWlXR8xs3AwGB8QVyQLNtdtTRLAAqPHbWVEgqIktTC5hZ06xlxOnu9bC2pUBTudLKR41EH5kegFLpVxs5rh1068AWBCbaFWIYMzKwWW1ATB2EFRsxqCz2yTecrZa2NpXRpAYBQ0KJCjUeJJEiSTQEXSti1gbrHStt2YCSApJiYmAONRA96yYnK71tirW2BEdJ5Ejcem/tQGnSvpEV8oBSlKAUpSgPq1037PB4TXMlrpv2dHwmt/T/rMs36Sfzi2XIUckgD58Vr5lFgqpB0BWg+vDTW7jrwRgx4Bnby9PWo3OEN83tLll6E9THxfMk1OV0ymMo90hrgnzWfYQKw37rEiYgbD+f71tXMIQ8NsSCfoJn6Vu4bLEvBfEEYnSwJATYTqnoD+9Z2bHUvsXwkYS4xZTqukhRyhACmT5mAfYDzro2kedcu7B4dcDiWtB9S3bSMrnT4iurYFTEAFvPj5V0228iagH2d6+M1fXrzHWoB9NQPbHJ7eIsfiKW0SwC/FMHYeh/wAKnCZr6/wmpB+fcrxr2HDAfCwOlhI2Mwymul3O3Fq5hbjKSt3hlEjSGEAqTtsSao/bLIbuGua3YOLhLalGkauSNMmI2qARzxvvVWLLDdxVxrSXHK3AzHXrUMSVI5YidxEwetRgPiMbD36eXO9b+MyZ0wyXtX4YjUrHSQ78hFO5MKJPoOlRGvcxsJMe1YvHZbVRKpi20BAQFHma8Yhw8K7ADbxDeP0n3rTt+KBIHvXhlKkjrxtPEVqkQaqWtTafWJHHMSPSr5isEMBhUYXQjXnLGeNEFtOkfFtt8/Xek5Vf7u+p06oYbHadx1HqKm/tNw6rftlHLK6FomQpn8o6CCPoa0IJ/sX2vDkJfuEO0ASAFI4Hi6menoKjftH7Q4nD4lEtkC2F1cSHJ2KtPQADj+KqFcOwg7gn3HHXy/zrZzfO7mJCi7DaZAPXfmT19KkUTNjtFhrqg3hctuBpK2idG3UAnaZ4pVMZaUJIKrbZzHMMDhbc6Rh7vitFu7fSSJlNyyHeem8+ZmpV0Dtx/wAl5b/cH/kWqximm+ik5tSiuyLz/EZhiMNYe8FGHdgLQTu1VnM7lFMzs25Hn516znFZjgoW9FrvN9hbOspplmKTL/DJO52qbzP/AJJyz/bp/wC5U59odkYq1ibQH4uGCX19UYEOPoGP/drb2VTrpGHvvUk+Lf8AuijZvmeYYfuXvQgdHNuNBDJcZXfwqTEkLzBqNTtRiQ5uawXLBtRRSQQAsrt4ZUBTHIqy/aTaLW8uVQWJsbACSdk4AqnWsK9l0e7acIHUnUpAMGY323ANZZIaZUjbHPVG2XVcqzfFWCG0qlzxaWKIzzB+EcDYCDGw8iZ1MPmmZviPu6IovopDKVtgwCWmX22DxsdwZ3manu1uT3sbdtY7A3FuqqrpUNBUqZ2mB7gkHatTshmV7EZwWxKC3dW0yMoUrEREgkmd/wBq1eKOpLfn+TFZpaXLbjjo0sRgc5s/jd1GhAnhNp4trJ0hQSY4mBvpE8VoDNcyGFXESO4VgA/4YJYQomPGfhAnyFWrshlOKw+NxF+9qt4b8Ukuw0kFpUxPQbz0+dRuYOrZG5QQhxLFRxCm4YEdNqPDGr3XP0Ss8rrZ7r7IJ+wmY3CX+7jxeLa5aA8W+yhtueKhL+TX0vrh3tlbrMqqpgSWMLBO0E9Zirr9qt5lbBlWKnuehI8vKpDOybv+hMQxm41yyGPVpNsyfmCf940lijbS8UI5p0m63sqn/wBvMx/6P/4tr/51p4HshjLzXVt2dTWn0XBrQaWHTdhPHImrz2u7JY7EYu5ds3AtttOkd6V4VQfCONwa1uxeAutg8zsjxXtRT4uXAIPiPr1NT7K1VT8/9wVWeWjVa8fF/JTs17I4zDJ3l6wVQcsGVgJ89DGB6moOunYDB3sBluMGNMd6pS1bLByGZWEypIEkg8/lrmNY5IKNUb4puV3/ACj6K6H9nV3eK53V07AX4uRVsDqaJyr8S95ynhNVgY97ZMdAR/ht/XFXHNl246VS81txvV8xjBn3BYkG2VYBjwkjcTyAfY0y+9a76+JVQwPduTARiR16Dn6CtLDEGN4IJj5g1o4dwSNW4gA+o2gfoK5oG50Hsnjfut4ffPEWOm2dWoL3reNhPQkgk+R966tYOwAIjp6ivz1jcvfQrpcZwsRyY89P+Vdc7D9p7WKthFBW7bVQ6kbbbSp6gn5gmrklyRq9R61oLfAIWdyJA6kDkx1G4+tbDX4k0BmC14M1Q8/+1GxZhcORffWA2zKoX8xDEQx6ADbeq92l+0y+zJ91m0kTqZFLXPYGQF/WgOhdosNZa2126qE2NTqziQGXcCOskAR1qg9m8iVLYu3dnddSFh4VU8eY1MOp4BHrVRx+eYnGFReutc8WymFXUeDAgT0k8V0HL8Asi3dm/A07kkW9t1AUSQDsPf51STJSKx2nvveuwSNjpCDoTz77yPPioC6ukkE8Vc8nwRuY0oQQk7M5YFQhBVYbckRp9j8qrPavAdzfdQ2vf4t9z6z1qkG3yTJI0bd6DPQUN14I3hoJ9fKsNiNyflWQ3y7CSYH6CtiDxiD4pHoZ9anMwQ37CXAgLqkMQJJhjuR/EAOnQ1FYNwzeL4WMHp7EGOd5+Vb+OwxRFZX8RHCfoSAZUkRO1SgV56wMK2HWNqxMKAx6JpWTTSgKvXSszy+5j8qwX3Ve8az4HUEBgQIPJHkPkwNc1rNhsU9sk23ZCeSrFZ+lRCSVp+SmSDlTXKOi9p0+74PLcLcIF4XFdlBkqBPMerx6wYrcz7NPu+eIW+C5bS088aXkb+gbSfka5XcuszamYljySZP1NLlwsZYknzJn960ebpdfRmsHb7+zpn2mYhsHdwLWTDWkcISJ40ruDztVVx3a+/i+7tYpw1nvEZwqgGAd4KieCar128zfExPuSf3rHVZ5W22uOi0MKjFJ7teTouY9jcTZxSXMs1dywQq4uCB56jPiXrwQQYqxjEI+eqEIJTDFXI/ikmPcAj9ulcgs4+6i6Vu3FX+EMQPoDFYbdwqZUkHzBj9qusyXC83/AEUeCUuX4r+yT7QZhde9eRrtxlFx4VnYqIYxsTFWo/8A88P9t/66olhQzqGbSCwDMRMAndiOTHNWW/2ctotwHMsORbUMVVpDsdR0294c+E8cSv8AEKzU6bfaNZY7SXTstvb7szicYcIbFvUFtAMSyqATHOogn5Vr9oMQlvEZTg1dXaxcs94V41arYA9Dsxj1FVy9kMXe6GY2GXSCXF0aJLBSviYEkDU3qFETIrVXILXf2rYx1gBhJeYCEd5sTOkb2xywP4imKvLMm20uTOOBpJN8X9lq7a9iMXicZdvWkUo2iCXAJhVB2PqK89msHcw+AzW2+z29jB4IU8EVE4Xs+payLuYomsWXabgBRbqO7CC0SNKCSR8XG6zG3soUKpXHWmNxbTMNcAG4HLi4SfyBN9i0uojenux1aku/se1LSot8V46+Sxdi8Q97LcytuzPpt6lBJaPC52n1QH5VzurfhOyql3W1jrZKo9wlCCAqC2fEVeB/rCOSPw2gmqhWcp6kl0axhpbfYqd7KYjTeWoKtrL7ulwfWoi6dlpK0d+wVwMgkDcQJ8/L9aqvafKiPGi+A7wPykfED7EVN9l7ovWgJ6T/AF/XSvOIxMOyt8Lxv5MRGr9ga6cyvc5odHO+6/MDuOR71pra3EkRsD6E+nNWfOMJaLEI3iEEkCVMzI9fOfeo7FWQSFJ2gAECYO/03muO6Zuiz5Zm2HwzJh+7e6fEDcLaFBBOrQBOqIO7fSsea2nw104rDM1tgSCNm8HUGRB4ncfsKr+TZSxxdoMfD8TEeQgNv6zPz9KuwQXna3IUODGrr6H1iP0qdRajPk3bS7fuqO4Rn7si3p2JuxLAufhtkDVHMjk1HY/ttjSjWXtIjOplijK+ltpVSYPlNW/DjC4DD6rdhSyiCViTMAy538ufStTNsvOaGy9vSBbBGu4CCRcG4CgGYhevJNWtXQOZ5A1mxdL4nDm8NB0J4Y7z8pcNsydCN+fMRW/g+zl3GsHa+GWAus6iQ0bW1Vt4GwngTtPFXK/2BJw3iKfeEBhg50QCdAgqIkbbzx71IdkslXDbNqDwWhuNW0QASABPQ7xPtVkEPichOCwyW7ZDuSTcbSIB/L4TOwEb+hqR7OOwZbkSFXdp0jURuZYwW6VY8ZhzclSwBI6mASQQQOvBqtZ5YvW1MKBZUysTA9x0Hr61VqnZZGj9oWNRnC21JuTqbfgKv5Tydif51z7NrpYht9wDPnNWPtNda5hw8kFCD6kGREj03j9a0MrQthwlwIyFyUM/iWrnB2/NbO0j581XzqD6K8rE7V9FzYgcdfWtzHYBQdj6FYO3vP71iayoE6x7L/OeK2jJSVogwBvKj3mbkk9OayM4UeZ9DtWDvCetWB8ryWitzB4R7xIUbAFiY4AEk15trNppUbNsx5nqPXge3zoDSHvSs7oBGpdyJ5jqR/KlQCoUpSqEilKUApSlAKUpQClKUApSlAKUpQClKUAr0pg15pQHUfs8zPYCdxVkzqx1HH9f5VynsnmPdXRvsdq63r12wfTeuyD1QOWa0yK/muB7m8veFlVwrB135Hxx+YA8ismByu3d1lHVmVtgdSqwM8mBpBPH0rf7TOGsYcbErq+nEfoKjMLnIsWtNu2VvQ6u2qAdpRwdyHB9IM1xyVM2RsYXG927WmAtuh+EjefJiRxxB4M1MXmLCzwpDKIWN9gW3HPWqJ9+Ur408Q0jUJOoLO5BOzRtI2idp3qROZMVWG+A7SZMEbiZ9P1rOzQuZy65d8K3PDII8lnoxmSN+KsuHxaWLejVssAN6nqR6maovZzPwAEcgGNPTxc7Eee9SeHxHe3Cik6SQYmRp8wfX3mrqvAJrHZv4SCZnYmDxsQY8iZHFb+Ev94ihtyN5HUdP0qs5jiLIO3eNpERAPnE/wBdaruGzm7buRqnT78dIqHKuRR1O/dhIUwehaY+ce9aY3tnviCIMQdRbc8/L96phzLvAVFxn1cgmY52E8R/Ktq1j5ADyCAArfmaQQQegMCfWOlNQorXa/MmttoSNJ4PO3l6f171We8KFHVidgQYiCOR6xUl2pguzCd2OodJO6kfKRUDr49KtFbEFnwdz7yjl41qCfCCXb5DkDmekVgudn7ndm6tssu+5Jlo6hR096k+ymRXFm+XFogEANuGWJ3aYgmNqveW4jCh9L4pHuP4QGddO/IRRsN9oO+wqyilwDjNyzE8bev9GveBW34jcaIGwiZPlXUO2XZKzeW5ctEpdtLBQSFIWSBERPMRXKcvwxvOqqCSxgAcn/CrAvS4q0LCJZXT3tv8W4VnSp/KSOJI4/etDsitlrWMuXBK2u6YAMNZAaSRJ3+GrCezzLh7LKbdlgPE1w+G0vQ6SRqc7bk7RXPO0eBKYi7B1qGlX2OpWAIYEbEGenHyoQTuIw+FBGwcEAhlZoIPppld52NKy5XleBvW1dscltiBqS8niDDmIIlfKlAcmpSlZlhSlKAUpSgFKUoBSlKAUpSgFKUoBSlKAUpSgPdl4INdW7F5sLlvSTuNq5NU12czM2bgM7da1xT0szyR1I6pjrMyPL+dV7GYSOKseHvi6gYeVaeJsTNXzQ8lMcvDIU4K2bZX+0I1J6bwVJ2G8VDgcxz1FTuJQ7DoP3/lWjmPjbVAB/qJ8/f0rjexuRVtmDeZn9qtGW4+DJkTzxz6HoJn6VV3tkHbnn6VltXGG8mfOeJ5/Sqp0QXG/i2ZwqkSATPoNoJPO0Vo2cC7MdAJHVjwPMkjgCo7Ao9zSidZl4469OsVdMlREt6FaQDuG5LGPiY7A+IbfSpW4s+rg7du3MzALE8bmIkj24rXw9j7zdKKxX4Y4LCdgY38MmJ9YrbxefYZUIuKSVMBZEwNhC+fO5jjneqjic+vAd3au6bKawg0gFlfnvAZ1HfrNJSSJo2+2OU925UMJBA0yJPPxRw0VWSBHE/vWzhMFcuNptIWJ5Cjp69AKtGXdiW5vn10qf0Ldfl9aRU5v8SsmlyRC5m7PbNsC4EWACIC9PhAhTvzvWK/l+py5XTq/ICT7y3JM/8AGroMmVBCqFHkB/UmsQy+DJ2A3J8orsWPSrZnrvZGOznNy0wQFnvsqrqYagq/mTSQdRgCI6Gd6gcnu/d7jXbcFt1lhI3PiiPaCalsoxDs17Eq2hbANuRE3L98FQmoztbtyTHUCNqireHa3tAWCPCRvPO6n5bftXBOck+TshFVwTuR4q9icVbY3p2dnVlX4HKhrajnQJQjndd+TVN7U3bzYjxIEdlUaARsD8IYDcbECG3HzqYw7uSFDACVYDgFkMrPQwdxO0gVvdpMjt4tXx6OwYJquW9IcBkAEENtHB8RiFG2+22LJq2fJnOGnc5vii6OyMCrKYI8j8qVlxblnJdVDndgoVAD6Kuw+W29K2KFcpSlZkilKUApSlAKUpQClKUApSlAKUpQClKUApSlAK+qYr5SgLt2Nz7Se7Y7HiruzA79DXFrN0qZFX7szn4cBHO/SunHNSWlmE409SJ/FWJqKvWKslggjp8/62/risV3K2YeGD6Vlkxl4zsp17DmRpiZrdy7JC7kXFZVkcHeT5TsKl0R7TbifQxx8+n9bVKm8HgpGpuZ3IEcgnjbb5mudxo0W5r4fImtWyQw0/EOgAJ8M7+nuZ3qDxlt7cSGAJ1STzEyRuZ6D2WrFj8OwACX5Ig6GmCTt4TPqRXlhdxE4e6LYlQyQNUHyJk6SRIPkagmisLbu4liifiHpHTziYgcAnirp2f7ArpnEhTI+FZkf74IM+gr32MyX7sGLCHJgjyC9Pmf5VfMKBtv6n+X6/tXRiwKtUjHJkd0jVwWSW7ShbaKo8gPqfU9JNZ2wEnjYfWf+H71vviUthmdgqxyYAAHqdiSZ/Sq7mHbzDW1buQ2IZQWbQCFUDdnZyICjz9au8qiVWJyNu7l3pVX7VXFtL3cwW5EwdIEmCeCYC/79QeYfaPdvA6WCDgJbH73T+y+VVLG4wu2pzJPuf1O596xyeoc1pivk3x4ND1SfwW3E42zaw+Ew2HKsFDXrsGR3radmJ5IWBPuKi9R1lmOqSW3G5J3k9CSTz71E4S/pPoeak9Wok7bkfRSC2/yNcUm0dMUjG/9fof8ql8qzP7kDdI1JcssCCJ3DEBtMjUAdyOoPnUZbvaS5AWSpAkTBbad+oH05rD2ixum1attyLbqx/ha7qJ2ncqpUH1Bq+Nboib2aKNiwNZgyPaP0ExSrpkWQ4W/aDvbgglQ2q6NYB2YhVgHeIHlSu45jmtKUrMkUpSgFKUoBSlKAUpSgFKUoBSlKAUpSgFKUoBSlKAVmw98oZBrDSgOgdmu0YMK53q9YS6IlT9f62NcJtXSp2q4dmu1RQhXO3nXTDIntIwlBrdHVripcQB9/UdDVfxWU6T8RgxBEfsf2kVvYHErdAZDvyR0NbT2mdYggyJ4j0kn96ieIRyEHhbGh9TPKidxIPBA2M9envW/9/LspthQVaRA+FfzyOo361nGXAyfiG4Mef1qHzDDKCQrx6MD/PpXO4UbqRN//UFq1uzSeYXc/wCH1qPx/by6drSrb8ifE3ynYfQ1XMwRlMOAD0IOxHpGxrLhclhFuYljbtkEpAm5cjoi+R/iMCqzzS8ukIY4+FZ8e5iMU41M9w9SzeFR1JJ2VRUbmyKCUS4XUiGIBVW34E7lRAO4G/TirDctXcRb0WrLJbBVUVZ8RMnU9wxraBzsN9gKZX2QuvJZ7dtVMHUeD+s8+fn5VzqSW7N6fCKsMKAgVenn1mthMJ4PHAM7CdyIMmRMbgCDzPpVzs5FgLcd7iWut/DbHPpCyf1Fa2OzfA4V0NqwVZT4g4+IH+9qIPrH0q8ZSapJkNRT3ZX8Hll28fwbLuOPApIHuRsPnU9dyTEYewrXbIQ94IYuCwWCY0LMHaZJ6DasOK+0y7rJsIEkDwquwI2nf80QOPKq3m3bXGX5V2McwxMbf9UQP0p7M5c0R7kVwTS2yoB8wDJ4HTaed5Hy+tV7Ss+tQx8Onw7e4P7VjbN7ukrI1EkHYSBtx5HmmW5U98mW2VXaWbjSPLc/FFa48Di7bKTyWqNNMXdAAFy4ANgA7AAeQAO1KncLcFtFVUB2kkrMk+UxtEUrejKym4K4q3EZvhDKW8IbYET4SQG26E710/Mc7y/F32uXLlpymHuEG6lzuRca/aKBEJ75iLbXPw9TKo+HYGuYYC4q3bbONSK6lliZUESIOxkVdMV2qwFyA2EVVF200ph7CsEXEXmYbczhmsppaQWQz/Eci4bFZQLFwd2xY3yyLDi6LXfr4dRJU/8A40iSw8XIkBqz4bHZQL943baOhtro7tLttPifWAGLN3pQ2gGhRKtuPiby3avLhdZhgwVYWFacPZEhEvreKrJFsuz2TKwfAeOv3LM7y5hg7Rsqrp/rLtyza0gmwyySs96BfK3AHEGAGI3NARXZDMsJaa6Li6O8w/dsb03rTXO9svPd2lRlXTbbbU3Tfz3/AL1lHcOBb8Rv6kBFzWtrvx4WYGGH3aRsw3naQGOXNs9y5fvtu3YR2cAW7i2U0z3KJ4d1NmLwe5KAhp6iJx5p2rwFxLiLglAIcLFm0jDxWDb/ABE8SwExAJB/tRz0AzHH5P3uJY2gytbt92B3gUNpud6LZ0g6i3dQzKg2bj80bnmaYM5basYfSLmuw7gI4bUtl1vF3YkMTdYkadtJHlAksT2ty7vzcTBJp02wAcPagAX1dwULMhPcarYcAEzvEA1Xu0edWr9nCW7asvcd+pGhVGl7rOkMpljpaCDwRO+o0BOWc3y0oBdt62NqxbLMLhKaMKyvoOrY/eBbj0mNqzWc6y++2q/bBW3h8Jbju7hAREIxKWwjDRdN1l03G8PPnv4x3arL+9V7OEB0oV8eHsbk37TglAShYWFuW9UcsOm408b2kwn3TE2bFprbXQygd1bG33lbqM14NrgWlW33cFQUB60B9wGaZcr2deHtsi4ewHlbhLXzcsfeC0NvFpbumIEnrNb+Bx2TG/quWlFs2kUppuxq13Q5QySG7oWfc6jqB5jMqz/AphbFu5hQ11LqNdbukYuq3dbEXCwO9r8PuyNJ5rbudq8A5s68EpCPYZgtm0k6O/F2dEagQ2HhDse6MxJJA8/6cwJsW1dT/wDrYa1cS2rKzNbxAa7JkKxNqSGPXy2rYXMsoW+WNm26EWQYt3Rb/wBe3elELagwwxUb8upIHU6eL7RYJnIXDW9LYnDs7GyiBrNtR3qjTra1rcSe75E+ZUzGMz3LLGJM2rV8dyql0w9vRr726zDugVSWtNaXvFMjTHnAFU7PZrZsWscjCTeRLaEDxaO9Q3AG/LNsHnkgVLZxmWWK1xrFm257lxbBS4Les3rfdagzSbi4fXqadJaPi5OHD9o8EEwyPhAwtNhmeLVsF9C3hflx4rgYvZYKxg90QYnfLdzXBHD4xilprp7tcPNlbbl2t6L9w27YKIkeNQDs4B5NAa/Y7M8HYsXjeAGIi8qsyMxKXLFxEW2VOlWFxpYsOCI4rczPM8tu28WYm6y2hZYi4XlLVpYE7Ad4tySSIEbOIAiuz+e4aymHS9hluBb9y5eJtozMhW2LKqzbkK4dikgNIBO5qQxXaLANbxijDgNdjumXD21IYW0WZLN3SlwzlUH5tiOKAkTjsm+8WyLaG0LdxW8N3TPep3badJOvudYiDvtr4uDVyjNcsIwoxFtWFqxdtkFHX8Q3yytcKatU2WIETDTxsRnznP8ALhim7u0rIpxKpcTC2dFvX3fckWSQt8JpuHU8H8XjwitDFdpcAUvImDCh2vsv4Vsspa5ZaxFydShUS6CoMeMDccAQ2fYzCtZsJhrQUjvWuMdXeb3bndKWJggWjb4HI3NT65zl3eXF7oLYN3B6VAuQ9u2LpvNcGqZ1XB8hsOh2R2qyz7y9z7oCrWkUA4e1oVg7F1WyHAAZCq69ZYQYMVztjuYEenlQF/xeb5acPi7CCC9wXMOdDFEfuQGMeEkF9aqYABZW0ACBQAa+UoCbyXtBcsEQTFdT7N9trN6BdAnidp+h2NcRrPhncHwST6VrDI1sZyxpn6Uw+llbuyN95G4n+6TI9aiMZkwZiBtI3A3E+g5B9vpVE7EX8Uym87izhUMNeuGBI/Kg5uN6Cp1u2VnEP3YdksDaJh7w/wC0YfCvPhU79SRtUucZOoc/S/yVUWt5cGwmXIpYW9N67Hhcn8G023J37x1/h+HiT0r732IQT3Fu5dmTdJDE7mAB+VQNgo22qawmIsMFCaFA29I8gOKkMJhh4oGzc7iCeN/lUP0u1y3Cz7/jsU29m2LdtLG4iwfgUEifOIMbftUXYsXnuQwckiSXWT+p9IrpN3LdQjTbgdI3+vHHpUEuB7vwhVlT7BvlzPFQsVcIl5G+WauWWrdu1ca7bBAYqANmjqCTuT1G/WPKqNj8Mbrsd2Oo+ZJHT57CrvnRu39isATEbc+dRuBy+5acMJ+kg+9XWFlNaK0ezuIcQLbKvkTA+k1huYC/Y/tIM9CSffjjmusYRzsRbYg+w4596wYzLFuatFtQWEEuqsR6jcwassbJ1nMUtuxGvcDmAFnedyBv86s+Dy58Ugs2UtWVG5PU8zJ59vPzq15f2WtdQx8/CeR5E8Vu4ns+kCAqQf7u1XWMq8hVf9B2rYCvc8UeKQDv9dtopVhbCYddmuLP1pWntIz91n5wpSleedopSlAKUpQClKUApSlAKUpQClKUApSlAKUpQClKUApSlAKUpQGxgcE95tFsAtBMFgNlEmNREmOnNW/KsLYy+2XxgDXnG2HIkj+E3f4VGzRydhAgmqRWxfxjuAGMxAkgTA435qUQSnabtNexj+NgEXwpbQabaqOip0/fzqGS4Rwa8UqqSXBL3JTBZ5dt8MasmXdvrqcmao9K0jkkuGUcIs69gPtMG2of18qmsL2/wzchR7bH61wgGvQuHzrReofko8KP0GO12DbovvO/1ivjdpMIeq+01+fhfbzr794bzq69R+xV4P3O/wBztfhQI1CB0n/AVo3vtAwyfDB+VcNN4+deS586h+pfQ/8AOuzrmYfaj/AP5ftVWzLt/fucNFUua+VR55susMUSl7PLrGS7fWlRdKz1Ps00oUpSqkilKUApSlAKUpQClKUApSlAKUpQClKUApSlAKUpQClKUApSlAKUpQClKUApSlAKUpQClKUApSlAKUpQClKUApSlAKUpQClKUApSlAKUpQClKUApSlAKUpQClKUApSlAKUpQClKUApSlAKUpQClKUArfw+cXkUIrDSvAKqY3J/MD5mlKA9288vrwy8k/AhiSWMSu25NLee31LMHALgBvAm4Ex+Xnc7+tKUB7PaLEf84OQfgTlY0n4eRA+lRjsSSTydzSlAeaUpQClKU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6" name="图片 15" descr="download.jpg"/>
          <p:cNvPicPr>
            <a:picLocks noChangeAspect="1"/>
          </p:cNvPicPr>
          <p:nvPr/>
        </p:nvPicPr>
        <p:blipFill>
          <a:blip r:embed="rId4"/>
          <a:srcRect b="7876"/>
          <a:stretch>
            <a:fillRect/>
          </a:stretch>
        </p:blipFill>
        <p:spPr>
          <a:xfrm>
            <a:off x="624658" y="3270844"/>
            <a:ext cx="3802199" cy="1770199"/>
          </a:xfrm>
          <a:prstGeom prst="rect">
            <a:avLst/>
          </a:prstGeom>
        </p:spPr>
      </p:pic>
      <p:pic>
        <p:nvPicPr>
          <p:cNvPr id="134166" name="Picture 22" descr="http://www.stfc.ac.uk/RALSpace/resources/image/jpg/GEOSS.jpg"/>
          <p:cNvPicPr>
            <a:picLocks noChangeAspect="1" noChangeArrowheads="1"/>
          </p:cNvPicPr>
          <p:nvPr/>
        </p:nvPicPr>
        <p:blipFill>
          <a:blip r:embed="rId5"/>
          <a:srcRect/>
          <a:stretch>
            <a:fillRect/>
          </a:stretch>
        </p:blipFill>
        <p:spPr bwMode="auto">
          <a:xfrm>
            <a:off x="10106526" y="1114927"/>
            <a:ext cx="3431071" cy="2126298"/>
          </a:xfrm>
          <a:prstGeom prst="rect">
            <a:avLst/>
          </a:prstGeom>
          <a:noFill/>
        </p:spPr>
      </p:pic>
      <p:pic>
        <p:nvPicPr>
          <p:cNvPr id="134168" name="Picture 24" descr="https://www.glgoo.com/gstatic/encrypted-tbn3/images?q=tbn:ANd9GcSTMrdUcfF9MGgYPJil1Pjopa1pITBm_nMgtZBjZxQZPWZeHhXc"/>
          <p:cNvPicPr>
            <a:picLocks noChangeAspect="1" noChangeArrowheads="1"/>
          </p:cNvPicPr>
          <p:nvPr/>
        </p:nvPicPr>
        <p:blipFill>
          <a:blip r:embed="rId6"/>
          <a:srcRect/>
          <a:stretch>
            <a:fillRect/>
          </a:stretch>
        </p:blipFill>
        <p:spPr bwMode="auto">
          <a:xfrm>
            <a:off x="3492157" y="820967"/>
            <a:ext cx="2416360" cy="1809939"/>
          </a:xfrm>
          <a:prstGeom prst="rect">
            <a:avLst/>
          </a:prstGeom>
          <a:noFill/>
        </p:spPr>
      </p:pic>
      <p:sp>
        <p:nvSpPr>
          <p:cNvPr id="20" name="矩形 19"/>
          <p:cNvSpPr/>
          <p:nvPr/>
        </p:nvSpPr>
        <p:spPr>
          <a:xfrm>
            <a:off x="3397067" y="2684233"/>
            <a:ext cx="2577950" cy="400110"/>
          </a:xfrm>
          <a:prstGeom prst="rect">
            <a:avLst/>
          </a:prstGeom>
        </p:spPr>
        <p:txBody>
          <a:bodyPr wrap="none">
            <a:spAutoFit/>
          </a:bodyPr>
          <a:lstStyle/>
          <a:p>
            <a:r>
              <a:rPr lang="en-US" altLang="ja-JP" sz="2000" b="1" dirty="0" smtClean="0">
                <a:solidFill>
                  <a:srgbClr val="C00000"/>
                </a:solidFill>
                <a:latin typeface="Arial" pitchFamily="34" charset="0"/>
                <a:ea typeface="ＭＳ Ｐゴシック" pitchFamily="50" charset="-128"/>
                <a:cs typeface="Arial" pitchFamily="34" charset="0"/>
              </a:rPr>
              <a:t>CEOS-</a:t>
            </a:r>
            <a:r>
              <a:rPr lang="en-US" altLang="ja-JP" sz="2000" b="1" dirty="0" err="1" smtClean="0">
                <a:solidFill>
                  <a:srgbClr val="C00000"/>
                </a:solidFill>
                <a:latin typeface="Arial" pitchFamily="34" charset="0"/>
                <a:ea typeface="ＭＳ Ｐゴシック" pitchFamily="50" charset="-128"/>
                <a:cs typeface="Arial" pitchFamily="34" charset="0"/>
              </a:rPr>
              <a:t>WGDisasters</a:t>
            </a:r>
            <a:endParaRPr lang="zh-CN" altLang="en-US" sz="2000" b="1" dirty="0">
              <a:solidFill>
                <a:srgbClr val="C00000"/>
              </a:solidFill>
            </a:endParaRPr>
          </a:p>
        </p:txBody>
      </p:sp>
      <p:sp>
        <p:nvSpPr>
          <p:cNvPr id="21" name="矩形 20"/>
          <p:cNvSpPr/>
          <p:nvPr/>
        </p:nvSpPr>
        <p:spPr>
          <a:xfrm>
            <a:off x="561476" y="5585483"/>
            <a:ext cx="8229600" cy="1200329"/>
          </a:xfrm>
          <a:prstGeom prst="rect">
            <a:avLst/>
          </a:prstGeom>
        </p:spPr>
        <p:txBody>
          <a:bodyPr wrap="square">
            <a:spAutoFit/>
          </a:bodyPr>
          <a:lstStyle/>
          <a:p>
            <a:r>
              <a:rPr lang="en-US" sz="2400" b="1" dirty="0" smtClean="0">
                <a:solidFill>
                  <a:srgbClr val="3333FF"/>
                </a:solidFill>
              </a:rPr>
              <a:t>Many related international organizations have made their great efforts to reduce disaster losses through EO technology and obtained remarkable benefits</a:t>
            </a:r>
            <a:endParaRPr lang="zh-CN" altLang="en-US" sz="2400" b="1" dirty="0">
              <a:solidFill>
                <a:srgbClr val="3333FF"/>
              </a:solidFill>
            </a:endParaRPr>
          </a:p>
        </p:txBody>
      </p:sp>
      <p:sp>
        <p:nvSpPr>
          <p:cNvPr id="22" name="矩形 21"/>
          <p:cNvSpPr/>
          <p:nvPr/>
        </p:nvSpPr>
        <p:spPr>
          <a:xfrm>
            <a:off x="6325419" y="2684233"/>
            <a:ext cx="2486578" cy="400110"/>
          </a:xfrm>
          <a:prstGeom prst="rect">
            <a:avLst/>
          </a:prstGeom>
        </p:spPr>
        <p:txBody>
          <a:bodyPr wrap="none">
            <a:spAutoFit/>
          </a:bodyPr>
          <a:lstStyle/>
          <a:p>
            <a:r>
              <a:rPr lang="en-US" sz="2000" dirty="0" smtClean="0">
                <a:solidFill>
                  <a:srgbClr val="C00000"/>
                </a:solidFill>
              </a:rPr>
              <a:t> </a:t>
            </a:r>
            <a:r>
              <a:rPr lang="en-US" sz="2000" b="1" dirty="0" smtClean="0">
                <a:solidFill>
                  <a:srgbClr val="C00000"/>
                </a:solidFill>
              </a:rPr>
              <a:t>Copernicus/GMES</a:t>
            </a:r>
            <a:endParaRPr lang="en-US" sz="2000" b="1" dirty="0">
              <a:solidFill>
                <a:srgbClr val="C00000"/>
              </a:solidFill>
            </a:endParaRPr>
          </a:p>
        </p:txBody>
      </p:sp>
      <p:pic>
        <p:nvPicPr>
          <p:cNvPr id="134170" name="Picture 26" descr="http://www.czechspaceportal.cz/files/files/images/EO/2012_12_11_15_40_47.jpg"/>
          <p:cNvPicPr>
            <a:picLocks noChangeAspect="1" noChangeArrowheads="1"/>
          </p:cNvPicPr>
          <p:nvPr/>
        </p:nvPicPr>
        <p:blipFill>
          <a:blip r:embed="rId7" cstate="print"/>
          <a:srcRect/>
          <a:stretch>
            <a:fillRect/>
          </a:stretch>
        </p:blipFill>
        <p:spPr bwMode="auto">
          <a:xfrm>
            <a:off x="6448926" y="802105"/>
            <a:ext cx="2256656" cy="1816609"/>
          </a:xfrm>
          <a:prstGeom prst="rect">
            <a:avLst/>
          </a:prstGeom>
          <a:noFill/>
          <a:ln>
            <a:solidFill>
              <a:schemeClr val="accent1"/>
            </a:solidFill>
          </a:ln>
        </p:spPr>
      </p:pic>
      <p:sp>
        <p:nvSpPr>
          <p:cNvPr id="4" name="矩形 3"/>
          <p:cNvSpPr/>
          <p:nvPr/>
        </p:nvSpPr>
        <p:spPr>
          <a:xfrm>
            <a:off x="518541" y="2684233"/>
            <a:ext cx="2704587" cy="400110"/>
          </a:xfrm>
          <a:prstGeom prst="rect">
            <a:avLst/>
          </a:prstGeom>
        </p:spPr>
        <p:txBody>
          <a:bodyPr wrap="none">
            <a:spAutoFit/>
          </a:bodyPr>
          <a:lstStyle/>
          <a:p>
            <a:r>
              <a:rPr lang="en-US" altLang="ja-JP" sz="2000" b="1" dirty="0" smtClean="0">
                <a:solidFill>
                  <a:srgbClr val="C00000"/>
                </a:solidFill>
                <a:latin typeface="Arial" pitchFamily="34" charset="0"/>
                <a:ea typeface="ＭＳ Ｐゴシック" pitchFamily="50" charset="-128"/>
                <a:cs typeface="Arial" pitchFamily="34" charset="0"/>
              </a:rPr>
              <a:t>International Charter</a:t>
            </a:r>
            <a:endParaRPr lang="zh-CN" altLang="en-US" sz="20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checkerboard(across)">
                                      <p:cBhvr>
                                        <p:cTn id="7" dur="500"/>
                                        <p:tgtEl>
                                          <p:spTgt spid="13414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134156"/>
                                        </p:tgtEl>
                                        <p:attrNameLst>
                                          <p:attrName>style.visibility</p:attrName>
                                        </p:attrNameLst>
                                      </p:cBhvr>
                                      <p:to>
                                        <p:strVal val="visible"/>
                                      </p:to>
                                    </p:set>
                                    <p:animEffect transition="in" filter="checkerboard(across)">
                                      <p:cBhvr>
                                        <p:cTn id="13" dur="500"/>
                                        <p:tgtEl>
                                          <p:spTgt spid="13415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par>
                                <p:cTn id="17" presetID="5"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par>
                                <p:cTn id="20" presetID="5" presetClass="entr" presetSubtype="10" fill="hold" nodeType="withEffect">
                                  <p:stCondLst>
                                    <p:cond delay="0"/>
                                  </p:stCondLst>
                                  <p:childTnLst>
                                    <p:set>
                                      <p:cBhvr>
                                        <p:cTn id="21" dur="1" fill="hold">
                                          <p:stCondLst>
                                            <p:cond delay="0"/>
                                          </p:stCondLst>
                                        </p:cTn>
                                        <p:tgtEl>
                                          <p:spTgt spid="134168"/>
                                        </p:tgtEl>
                                        <p:attrNameLst>
                                          <p:attrName>style.visibility</p:attrName>
                                        </p:attrNameLst>
                                      </p:cBhvr>
                                      <p:to>
                                        <p:strVal val="visible"/>
                                      </p:to>
                                    </p:set>
                                    <p:animEffect transition="in" filter="checkerboard(across)">
                                      <p:cBhvr>
                                        <p:cTn id="22" dur="500"/>
                                        <p:tgtEl>
                                          <p:spTgt spid="134168"/>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heckerboard(across)">
                                      <p:cBhvr>
                                        <p:cTn id="25" dur="500"/>
                                        <p:tgtEl>
                                          <p:spTgt spid="2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heckerboard(across)">
                                      <p:cBhvr>
                                        <p:cTn id="28" dur="500"/>
                                        <p:tgtEl>
                                          <p:spTgt spid="21"/>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heckerboard(across)">
                                      <p:cBhvr>
                                        <p:cTn id="31" dur="500"/>
                                        <p:tgtEl>
                                          <p:spTgt spid="22"/>
                                        </p:tgtEl>
                                      </p:cBhvr>
                                    </p:animEffect>
                                  </p:childTnLst>
                                </p:cTn>
                              </p:par>
                              <p:par>
                                <p:cTn id="32" presetID="5" presetClass="entr" presetSubtype="10" fill="hold" nodeType="withEffect">
                                  <p:stCondLst>
                                    <p:cond delay="0"/>
                                  </p:stCondLst>
                                  <p:childTnLst>
                                    <p:set>
                                      <p:cBhvr>
                                        <p:cTn id="33" dur="1" fill="hold">
                                          <p:stCondLst>
                                            <p:cond delay="0"/>
                                          </p:stCondLst>
                                        </p:cTn>
                                        <p:tgtEl>
                                          <p:spTgt spid="134170"/>
                                        </p:tgtEl>
                                        <p:attrNameLst>
                                          <p:attrName>style.visibility</p:attrName>
                                        </p:attrNameLst>
                                      </p:cBhvr>
                                      <p:to>
                                        <p:strVal val="visible"/>
                                      </p:to>
                                    </p:set>
                                    <p:animEffect transition="in" filter="checkerboard(across)">
                                      <p:cBhvr>
                                        <p:cTn id="34" dur="500"/>
                                        <p:tgtEl>
                                          <p:spTgt spid="134170"/>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heckerboard(across)">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20" grpId="0"/>
      <p:bldP spid="21" grpId="0"/>
      <p:bldP spid="2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3.Application Case</a:t>
            </a:r>
            <a:endParaRPr lang="zh-CN" altLang="en-US" dirty="0"/>
          </a:p>
        </p:txBody>
      </p:sp>
      <p:sp>
        <p:nvSpPr>
          <p:cNvPr id="9" name="内容占位符 4"/>
          <p:cNvSpPr>
            <a:spLocks noGrp="1"/>
          </p:cNvSpPr>
          <p:nvPr>
            <p:ph idx="1"/>
          </p:nvPr>
        </p:nvSpPr>
        <p:spPr>
          <a:xfrm>
            <a:off x="485326" y="879067"/>
            <a:ext cx="8072494" cy="1643074"/>
          </a:xfrm>
        </p:spPr>
        <p:txBody>
          <a:bodyPr>
            <a:normAutofit/>
          </a:bodyPr>
          <a:lstStyle/>
          <a:p>
            <a:pPr marL="3175" indent="358775" algn="just">
              <a:lnSpc>
                <a:spcPct val="150000"/>
              </a:lnSpc>
              <a:buNone/>
            </a:pPr>
            <a:r>
              <a:rPr lang="en-US" altLang="zh-CN" sz="1500" kern="1200" dirty="0" smtClean="0">
                <a:solidFill>
                  <a:srgbClr val="7030A0"/>
                </a:solidFill>
                <a:latin typeface="Lucida Fax" pitchFamily="18" charset="0"/>
                <a:ea typeface="黑体" pitchFamily="49" charset="-122"/>
                <a:cs typeface="+mn-cs"/>
              </a:rPr>
              <a:t>In </a:t>
            </a:r>
            <a:r>
              <a:rPr lang="en-US" altLang="zh-CN" sz="1500" kern="1200" dirty="0">
                <a:solidFill>
                  <a:srgbClr val="7030A0"/>
                </a:solidFill>
                <a:latin typeface="Lucida Fax" pitchFamily="18" charset="0"/>
                <a:ea typeface="黑体" pitchFamily="49" charset="-122"/>
                <a:cs typeface="+mn-cs"/>
              </a:rPr>
              <a:t>the process of </a:t>
            </a:r>
            <a:r>
              <a:rPr lang="en-US" altLang="zh-CN" sz="1500" kern="1200" dirty="0">
                <a:solidFill>
                  <a:srgbClr val="7030A0"/>
                </a:solidFill>
                <a:latin typeface="Lucida Fax" pitchFamily="18" charset="0"/>
                <a:ea typeface="黑体" pitchFamily="49" charset="-122"/>
                <a:cs typeface="+mn-cs"/>
              </a:rPr>
              <a:t>emergency disaster </a:t>
            </a:r>
            <a:r>
              <a:rPr lang="en-US" altLang="zh-CN" sz="1500" kern="1200" dirty="0" smtClean="0">
                <a:solidFill>
                  <a:srgbClr val="7030A0"/>
                </a:solidFill>
                <a:latin typeface="Lucida Fax" pitchFamily="18" charset="0"/>
                <a:ea typeface="黑体" pitchFamily="49" charset="-122"/>
                <a:cs typeface="+mn-cs"/>
              </a:rPr>
              <a:t>relief work, </a:t>
            </a:r>
            <a:r>
              <a:rPr lang="en-US" altLang="zh-CN" sz="1500" kern="1200" dirty="0" err="1" smtClean="0">
                <a:solidFill>
                  <a:srgbClr val="7030A0"/>
                </a:solidFill>
                <a:latin typeface="Lucida Fax" pitchFamily="18" charset="0"/>
                <a:ea typeface="黑体" pitchFamily="49" charset="-122"/>
                <a:cs typeface="+mn-cs"/>
              </a:rPr>
              <a:t>ArcSer</a:t>
            </a:r>
            <a:r>
              <a:rPr lang="en-US" altLang="zh-CN" sz="1500" kern="1200" dirty="0" smtClean="0">
                <a:solidFill>
                  <a:srgbClr val="7030A0"/>
                </a:solidFill>
                <a:latin typeface="Lucida Fax" pitchFamily="18" charset="0"/>
                <a:ea typeface="黑体" pitchFamily="49" charset="-122"/>
                <a:cs typeface="+mn-cs"/>
              </a:rPr>
              <a:t> can also arrange </a:t>
            </a:r>
            <a:r>
              <a:rPr lang="en-US" altLang="zh-CN" sz="1500" kern="1200" dirty="0" err="1" smtClean="0">
                <a:solidFill>
                  <a:srgbClr val="7030A0"/>
                </a:solidFill>
                <a:latin typeface="Lucida Fax" pitchFamily="18" charset="0"/>
                <a:ea typeface="黑体" pitchFamily="49" charset="-122"/>
                <a:cs typeface="+mn-cs"/>
              </a:rPr>
              <a:t>KZ</a:t>
            </a:r>
            <a:r>
              <a:rPr lang="en-US" altLang="zh-CN" sz="1500" kern="1200" dirty="0" smtClean="0">
                <a:solidFill>
                  <a:srgbClr val="7030A0"/>
                </a:solidFill>
                <a:latin typeface="Lucida Fax" pitchFamily="18" charset="0"/>
                <a:ea typeface="黑体" pitchFamily="49" charset="-122"/>
                <a:cs typeface="+mn-cs"/>
              </a:rPr>
              <a:t>-1 Satellite to acquire </a:t>
            </a:r>
            <a:r>
              <a:rPr lang="en-US" altLang="zh-CN" sz="1500" kern="1200" dirty="0">
                <a:solidFill>
                  <a:srgbClr val="7030A0"/>
                </a:solidFill>
                <a:latin typeface="Lucida Fax" pitchFamily="18" charset="0"/>
                <a:ea typeface="黑体" pitchFamily="49" charset="-122"/>
                <a:cs typeface="+mn-cs"/>
              </a:rPr>
              <a:t>high-time and high-spatial remote sensing </a:t>
            </a:r>
            <a:r>
              <a:rPr lang="en-US" altLang="zh-CN" sz="1500" kern="1200" dirty="0" smtClean="0">
                <a:solidFill>
                  <a:srgbClr val="7030A0"/>
                </a:solidFill>
                <a:latin typeface="Lucida Fax" pitchFamily="18" charset="0"/>
                <a:ea typeface="黑体" pitchFamily="49" charset="-122"/>
                <a:cs typeface="+mn-cs"/>
              </a:rPr>
              <a:t>image. </a:t>
            </a:r>
            <a:r>
              <a:rPr lang="en-US" altLang="zh-CN" sz="1500" kern="1200" dirty="0" err="1" smtClean="0">
                <a:solidFill>
                  <a:srgbClr val="7030A0"/>
                </a:solidFill>
                <a:latin typeface="Lucida Fax" pitchFamily="18" charset="0"/>
                <a:ea typeface="黑体" pitchFamily="49" charset="-122"/>
                <a:cs typeface="+mn-cs"/>
              </a:rPr>
              <a:t>KZ</a:t>
            </a:r>
            <a:r>
              <a:rPr lang="en-US" altLang="zh-CN" sz="1500" kern="1200" dirty="0" smtClean="0">
                <a:solidFill>
                  <a:srgbClr val="7030A0"/>
                </a:solidFill>
                <a:latin typeface="Lucida Fax" pitchFamily="18" charset="0"/>
                <a:ea typeface="黑体" pitchFamily="49" charset="-122"/>
                <a:cs typeface="+mn-cs"/>
              </a:rPr>
              <a:t>-1 Satellite </a:t>
            </a:r>
            <a:r>
              <a:rPr lang="en-US" altLang="zh-CN" sz="1500" kern="1200" dirty="0" smtClean="0">
                <a:solidFill>
                  <a:srgbClr val="7030A0"/>
                </a:solidFill>
                <a:latin typeface="Lucida Fax" pitchFamily="18" charset="0"/>
                <a:ea typeface="黑体" pitchFamily="49" charset="-122"/>
              </a:rPr>
              <a:t>has </a:t>
            </a:r>
            <a:r>
              <a:rPr lang="en-US" altLang="zh-CN" sz="1500" kern="1200" dirty="0">
                <a:solidFill>
                  <a:srgbClr val="7030A0"/>
                </a:solidFill>
                <a:latin typeface="Lucida Fax" pitchFamily="18" charset="0"/>
                <a:ea typeface="黑体" pitchFamily="49" charset="-122"/>
              </a:rPr>
              <a:t>the capability of </a:t>
            </a:r>
            <a:r>
              <a:rPr lang="en-US" altLang="zh-CN" sz="1500" kern="1200" dirty="0" smtClean="0">
                <a:solidFill>
                  <a:srgbClr val="7030A0"/>
                </a:solidFill>
                <a:latin typeface="Lucida Fax" pitchFamily="18" charset="0"/>
                <a:ea typeface="黑体" pitchFamily="49" charset="-122"/>
              </a:rPr>
              <a:t>high-frequent </a:t>
            </a:r>
            <a:r>
              <a:rPr lang="en-US" altLang="zh-CN" sz="1500" kern="1200" dirty="0">
                <a:solidFill>
                  <a:srgbClr val="7030A0"/>
                </a:solidFill>
                <a:latin typeface="Lucida Fax" pitchFamily="18" charset="0"/>
                <a:ea typeface="黑体" pitchFamily="49" charset="-122"/>
              </a:rPr>
              <a:t>revisiting</a:t>
            </a:r>
            <a:r>
              <a:rPr lang="en-US" altLang="zh-CN" sz="1500" kern="1200" dirty="0" smtClean="0">
                <a:solidFill>
                  <a:srgbClr val="7030A0"/>
                </a:solidFill>
                <a:latin typeface="Lucida Fax" pitchFamily="18" charset="0"/>
                <a:ea typeface="黑体" pitchFamily="49" charset="-122"/>
                <a:cs typeface="+mn-cs"/>
              </a:rPr>
              <a:t> </a:t>
            </a:r>
            <a:r>
              <a:rPr lang="en-US" altLang="zh-CN" sz="1500" kern="1200" dirty="0" smtClean="0">
                <a:solidFill>
                  <a:srgbClr val="7030A0"/>
                </a:solidFill>
                <a:latin typeface="Lucida Fax" pitchFamily="18" charset="0"/>
                <a:ea typeface="黑体" pitchFamily="49" charset="-122"/>
              </a:rPr>
              <a:t>specially </a:t>
            </a:r>
            <a:r>
              <a:rPr lang="en-US" altLang="zh-CN" sz="1500" kern="1200" dirty="0" smtClean="0">
                <a:solidFill>
                  <a:srgbClr val="7030A0"/>
                </a:solidFill>
                <a:latin typeface="Lucida Fax" pitchFamily="18" charset="0"/>
                <a:ea typeface="黑体" pitchFamily="49" charset="-122"/>
                <a:cs typeface="+mn-cs"/>
              </a:rPr>
              <a:t>for disaster reduction.</a:t>
            </a:r>
            <a:endParaRPr lang="zh-CN" altLang="en-US" sz="1500" kern="1200" dirty="0">
              <a:solidFill>
                <a:srgbClr val="7030A0"/>
              </a:solidFill>
              <a:latin typeface="Lucida Fax" pitchFamily="18" charset="0"/>
              <a:ea typeface="黑体" pitchFamily="49" charset="-122"/>
              <a:cs typeface="+mn-cs"/>
            </a:endParaRPr>
          </a:p>
        </p:txBody>
      </p:sp>
      <p:pic>
        <p:nvPicPr>
          <p:cNvPr id="11" name="图片 10" descr="4-应用篇-14应急-鲁甸地震-黑白2.jpg"/>
          <p:cNvPicPr>
            <a:picLocks noChangeAspect="1"/>
          </p:cNvPicPr>
          <p:nvPr/>
        </p:nvPicPr>
        <p:blipFill>
          <a:blip r:embed="rId2" cstate="print"/>
          <a:srcRect l="7270" t="18750" r="7269" b="45833"/>
          <a:stretch>
            <a:fillRect/>
          </a:stretch>
        </p:blipFill>
        <p:spPr>
          <a:xfrm>
            <a:off x="4521573" y="2500306"/>
            <a:ext cx="2979385" cy="1746536"/>
          </a:xfrm>
          <a:prstGeom prst="rect">
            <a:avLst/>
          </a:prstGeom>
        </p:spPr>
      </p:pic>
      <p:sp>
        <p:nvSpPr>
          <p:cNvPr id="12" name="矩形 11"/>
          <p:cNvSpPr/>
          <p:nvPr/>
        </p:nvSpPr>
        <p:spPr>
          <a:xfrm>
            <a:off x="4878763" y="3929066"/>
            <a:ext cx="2643206" cy="296813"/>
          </a:xfrm>
          <a:prstGeom prst="rect">
            <a:avLst/>
          </a:prstGeom>
        </p:spPr>
        <p:txBody>
          <a:bodyPr wrap="square">
            <a:spAutoFit/>
          </a:bodyPr>
          <a:lstStyle/>
          <a:p>
            <a:pPr algn="r">
              <a:lnSpc>
                <a:spcPct val="150000"/>
              </a:lnSpc>
            </a:pPr>
            <a:r>
              <a:rPr lang="en-US" altLang="zh-CN" sz="1000" dirty="0" smtClean="0">
                <a:latin typeface="黑体" pitchFamily="2" charset="-122"/>
                <a:ea typeface="黑体" pitchFamily="2" charset="-122"/>
              </a:rPr>
              <a:t>Aug 6</a:t>
            </a:r>
            <a:r>
              <a:rPr lang="en-US" altLang="zh-CN" sz="1000" baseline="30000" dirty="0" smtClean="0">
                <a:latin typeface="黑体" pitchFamily="2" charset="-122"/>
                <a:ea typeface="黑体" pitchFamily="2" charset="-122"/>
              </a:rPr>
              <a:t>th</a:t>
            </a:r>
            <a:r>
              <a:rPr lang="en-US" altLang="zh-CN" sz="1000" dirty="0" smtClean="0">
                <a:latin typeface="黑体" pitchFamily="2" charset="-122"/>
                <a:ea typeface="黑体" pitchFamily="2" charset="-122"/>
              </a:rPr>
              <a:t>, 2014</a:t>
            </a:r>
            <a:endParaRPr lang="zh-CN" altLang="en-US" sz="1000" dirty="0"/>
          </a:p>
        </p:txBody>
      </p:sp>
      <p:pic>
        <p:nvPicPr>
          <p:cNvPr id="13" name="图片 12" descr="4-应用篇-15应急-鲁甸地震堰塞湖2.jpg"/>
          <p:cNvPicPr>
            <a:picLocks noChangeAspect="1"/>
          </p:cNvPicPr>
          <p:nvPr/>
        </p:nvPicPr>
        <p:blipFill>
          <a:blip r:embed="rId3" cstate="print"/>
          <a:srcRect l="8743" t="19791" r="8743" b="45834"/>
          <a:stretch>
            <a:fillRect/>
          </a:stretch>
        </p:blipFill>
        <p:spPr>
          <a:xfrm>
            <a:off x="4521573" y="4304116"/>
            <a:ext cx="3000396" cy="1768090"/>
          </a:xfrm>
          <a:prstGeom prst="rect">
            <a:avLst/>
          </a:prstGeom>
        </p:spPr>
      </p:pic>
      <p:sp>
        <p:nvSpPr>
          <p:cNvPr id="15" name="矩形 14"/>
          <p:cNvSpPr/>
          <p:nvPr/>
        </p:nvSpPr>
        <p:spPr>
          <a:xfrm>
            <a:off x="4521573" y="2413281"/>
            <a:ext cx="3522971" cy="696794"/>
          </a:xfrm>
          <a:prstGeom prst="rect">
            <a:avLst/>
          </a:prstGeom>
        </p:spPr>
        <p:txBody>
          <a:bodyPr wrap="square">
            <a:spAutoFit/>
          </a:bodyPr>
          <a:lstStyle/>
          <a:p>
            <a:pPr algn="just">
              <a:lnSpc>
                <a:spcPct val="150000"/>
              </a:lnSpc>
            </a:pPr>
            <a:r>
              <a:rPr lang="en-US" altLang="zh-CN" sz="1400" b="1" dirty="0" err="1">
                <a:solidFill>
                  <a:srgbClr val="FF0000"/>
                </a:solidFill>
              </a:rPr>
              <a:t>KZ</a:t>
            </a:r>
            <a:r>
              <a:rPr lang="en-US" altLang="zh-CN" sz="1400" b="1" dirty="0">
                <a:solidFill>
                  <a:srgbClr val="FF0000"/>
                </a:solidFill>
              </a:rPr>
              <a:t>-1 Image of </a:t>
            </a:r>
            <a:r>
              <a:rPr lang="en-US" altLang="zh-CN" sz="1400" b="1" dirty="0" err="1">
                <a:solidFill>
                  <a:srgbClr val="FF0000"/>
                </a:solidFill>
              </a:rPr>
              <a:t>LuDian</a:t>
            </a:r>
            <a:r>
              <a:rPr lang="en-US" altLang="zh-CN" sz="1400" b="1" dirty="0">
                <a:solidFill>
                  <a:srgbClr val="FF0000"/>
                </a:solidFill>
              </a:rPr>
              <a:t> Earthquake </a:t>
            </a:r>
          </a:p>
          <a:p>
            <a:pPr algn="just">
              <a:lnSpc>
                <a:spcPct val="150000"/>
              </a:lnSpc>
            </a:pPr>
            <a:r>
              <a:rPr lang="en-US" altLang="zh-CN" sz="1400" b="1" dirty="0">
                <a:solidFill>
                  <a:srgbClr val="FF0000"/>
                </a:solidFill>
              </a:rPr>
              <a:t>in </a:t>
            </a:r>
            <a:r>
              <a:rPr lang="en-US" altLang="zh-CN" sz="1400" b="1" dirty="0" err="1">
                <a:solidFill>
                  <a:srgbClr val="FF0000"/>
                </a:solidFill>
              </a:rPr>
              <a:t>LongTouShan</a:t>
            </a:r>
            <a:r>
              <a:rPr lang="en-US" altLang="zh-CN" sz="1400" b="1" dirty="0">
                <a:solidFill>
                  <a:srgbClr val="FF0000"/>
                </a:solidFill>
              </a:rPr>
              <a:t> Town</a:t>
            </a:r>
            <a:endParaRPr lang="zh-CN" altLang="en-US" sz="1400" b="1" dirty="0">
              <a:solidFill>
                <a:srgbClr val="FF0000"/>
              </a:solidFill>
            </a:endParaRPr>
          </a:p>
        </p:txBody>
      </p:sp>
      <p:sp>
        <p:nvSpPr>
          <p:cNvPr id="16" name="矩形 15"/>
          <p:cNvSpPr/>
          <p:nvPr/>
        </p:nvSpPr>
        <p:spPr>
          <a:xfrm>
            <a:off x="4878763" y="5775393"/>
            <a:ext cx="2643206" cy="296813"/>
          </a:xfrm>
          <a:prstGeom prst="rect">
            <a:avLst/>
          </a:prstGeom>
        </p:spPr>
        <p:txBody>
          <a:bodyPr wrap="square">
            <a:spAutoFit/>
          </a:bodyPr>
          <a:lstStyle/>
          <a:p>
            <a:pPr algn="r">
              <a:lnSpc>
                <a:spcPct val="150000"/>
              </a:lnSpc>
            </a:pPr>
            <a:r>
              <a:rPr lang="en-US" altLang="zh-CN" sz="1000" dirty="0" smtClean="0">
                <a:latin typeface="黑体" pitchFamily="2" charset="-122"/>
                <a:ea typeface="黑体" pitchFamily="2" charset="-122"/>
              </a:rPr>
              <a:t>2014-8-8</a:t>
            </a:r>
            <a:endParaRPr lang="zh-CN" altLang="en-US" sz="1000" dirty="0"/>
          </a:p>
        </p:txBody>
      </p:sp>
      <p:sp>
        <p:nvSpPr>
          <p:cNvPr id="17" name="矩形 16"/>
          <p:cNvSpPr/>
          <p:nvPr/>
        </p:nvSpPr>
        <p:spPr>
          <a:xfrm>
            <a:off x="4456256" y="4210054"/>
            <a:ext cx="3141971" cy="738664"/>
          </a:xfrm>
          <a:prstGeom prst="rect">
            <a:avLst/>
          </a:prstGeom>
        </p:spPr>
        <p:txBody>
          <a:bodyPr wrap="square">
            <a:spAutoFit/>
          </a:bodyPr>
          <a:lstStyle/>
          <a:p>
            <a:pPr algn="just">
              <a:lnSpc>
                <a:spcPct val="150000"/>
              </a:lnSpc>
            </a:pPr>
            <a:r>
              <a:rPr lang="en-US" altLang="zh-CN" sz="1400" b="1" dirty="0" err="1">
                <a:solidFill>
                  <a:srgbClr val="FF0000"/>
                </a:solidFill>
              </a:rPr>
              <a:t>KZ</a:t>
            </a:r>
            <a:r>
              <a:rPr lang="en-US" altLang="zh-CN" sz="1400" b="1" dirty="0">
                <a:solidFill>
                  <a:srgbClr val="FF0000"/>
                </a:solidFill>
              </a:rPr>
              <a:t>-1 image of </a:t>
            </a:r>
            <a:r>
              <a:rPr lang="en-US" altLang="zh-CN" sz="1400" b="1" dirty="0" err="1">
                <a:solidFill>
                  <a:srgbClr val="FF0000"/>
                </a:solidFill>
              </a:rPr>
              <a:t>LuDian</a:t>
            </a:r>
            <a:r>
              <a:rPr lang="en-US" altLang="zh-CN" sz="1400" b="1" dirty="0">
                <a:solidFill>
                  <a:srgbClr val="FF0000"/>
                </a:solidFill>
              </a:rPr>
              <a:t> Earthquake in </a:t>
            </a:r>
            <a:r>
              <a:rPr lang="en-US" altLang="zh-CN" sz="1400" b="1" dirty="0" err="1">
                <a:solidFill>
                  <a:srgbClr val="FF0000"/>
                </a:solidFill>
              </a:rPr>
              <a:t>HongShiYan</a:t>
            </a:r>
            <a:r>
              <a:rPr lang="en-US" altLang="zh-CN" sz="1400" b="1" dirty="0">
                <a:solidFill>
                  <a:srgbClr val="FF0000"/>
                </a:solidFill>
              </a:rPr>
              <a:t> Barrier Lake</a:t>
            </a:r>
            <a:endParaRPr lang="zh-CN" altLang="en-US" sz="1400" b="1" dirty="0">
              <a:solidFill>
                <a:srgbClr val="FF0000"/>
              </a:solidFill>
            </a:endParaRPr>
          </a:p>
        </p:txBody>
      </p:sp>
      <p:pic>
        <p:nvPicPr>
          <p:cNvPr id="18" name="图片 17" descr="8应急1-巴基斯坦地震.jpg"/>
          <p:cNvPicPr>
            <a:picLocks noChangeAspect="1"/>
          </p:cNvPicPr>
          <p:nvPr/>
        </p:nvPicPr>
        <p:blipFill>
          <a:blip r:embed="rId4" cstate="print"/>
          <a:srcRect l="8743" t="30208" r="7270" b="8333"/>
          <a:stretch>
            <a:fillRect/>
          </a:stretch>
        </p:blipFill>
        <p:spPr>
          <a:xfrm>
            <a:off x="663975" y="2500306"/>
            <a:ext cx="3737277" cy="3868410"/>
          </a:xfrm>
          <a:prstGeom prst="rect">
            <a:avLst/>
          </a:prstGeom>
        </p:spPr>
      </p:pic>
      <p:sp>
        <p:nvSpPr>
          <p:cNvPr id="19" name="矩形 18"/>
          <p:cNvSpPr/>
          <p:nvPr/>
        </p:nvSpPr>
        <p:spPr>
          <a:xfrm>
            <a:off x="631355" y="2435053"/>
            <a:ext cx="3802515" cy="738664"/>
          </a:xfrm>
          <a:prstGeom prst="rect">
            <a:avLst/>
          </a:prstGeom>
        </p:spPr>
        <p:txBody>
          <a:bodyPr wrap="square">
            <a:spAutoFit/>
          </a:bodyPr>
          <a:lstStyle/>
          <a:p>
            <a:pPr algn="just">
              <a:lnSpc>
                <a:spcPct val="150000"/>
              </a:lnSpc>
            </a:pPr>
            <a:r>
              <a:rPr lang="en-US" altLang="zh-CN" sz="1400" b="1" dirty="0" smtClean="0">
                <a:solidFill>
                  <a:srgbClr val="FF0000"/>
                </a:solidFill>
              </a:rPr>
              <a:t>Fusion Image of </a:t>
            </a:r>
            <a:r>
              <a:rPr lang="en-US" altLang="zh-CN" sz="1400" b="1" dirty="0" err="1" smtClean="0">
                <a:solidFill>
                  <a:srgbClr val="FF0000"/>
                </a:solidFill>
              </a:rPr>
              <a:t>KZ</a:t>
            </a:r>
            <a:r>
              <a:rPr lang="en-US" altLang="zh-CN" sz="1400" b="1" dirty="0" smtClean="0">
                <a:solidFill>
                  <a:srgbClr val="FF0000"/>
                </a:solidFill>
              </a:rPr>
              <a:t>-1/</a:t>
            </a:r>
            <a:r>
              <a:rPr lang="en-US" altLang="zh-CN" sz="1400" b="1" dirty="0" err="1" smtClean="0">
                <a:solidFill>
                  <a:srgbClr val="FF0000"/>
                </a:solidFill>
              </a:rPr>
              <a:t>ZY-02C</a:t>
            </a:r>
            <a:r>
              <a:rPr lang="en-US" altLang="zh-CN" sz="1400" b="1" dirty="0">
                <a:solidFill>
                  <a:srgbClr val="FF0000"/>
                </a:solidFill>
              </a:rPr>
              <a:t> </a:t>
            </a:r>
            <a:r>
              <a:rPr lang="en-US" altLang="zh-CN" sz="1400" b="1" dirty="0" smtClean="0">
                <a:solidFill>
                  <a:srgbClr val="FF0000"/>
                </a:solidFill>
              </a:rPr>
              <a:t>in </a:t>
            </a:r>
            <a:r>
              <a:rPr lang="en-US" altLang="zh-CN" sz="1400" b="1" dirty="0" smtClean="0">
                <a:solidFill>
                  <a:srgbClr val="FF0000"/>
                </a:solidFill>
              </a:rPr>
              <a:t>Pakistan Earthquake</a:t>
            </a:r>
            <a:endParaRPr lang="zh-CN" altLang="en-US" sz="1400" b="1" dirty="0">
              <a:solidFill>
                <a:srgbClr val="FF0000"/>
              </a:solidFill>
            </a:endParaRPr>
          </a:p>
        </p:txBody>
      </p:sp>
      <p:sp>
        <p:nvSpPr>
          <p:cNvPr id="22" name="矩形 21"/>
          <p:cNvSpPr/>
          <p:nvPr/>
        </p:nvSpPr>
        <p:spPr>
          <a:xfrm>
            <a:off x="1772048" y="6071903"/>
            <a:ext cx="2643206" cy="323165"/>
          </a:xfrm>
          <a:prstGeom prst="rect">
            <a:avLst/>
          </a:prstGeom>
        </p:spPr>
        <p:txBody>
          <a:bodyPr wrap="square">
            <a:spAutoFit/>
          </a:bodyPr>
          <a:lstStyle/>
          <a:p>
            <a:pPr algn="r">
              <a:lnSpc>
                <a:spcPct val="150000"/>
              </a:lnSpc>
            </a:pPr>
            <a:r>
              <a:rPr lang="en-US" altLang="zh-CN" sz="1000" dirty="0" smtClean="0">
                <a:latin typeface="黑体" pitchFamily="2" charset="-122"/>
                <a:ea typeface="黑体" pitchFamily="2" charset="-122"/>
              </a:rPr>
              <a:t>Sep 29</a:t>
            </a:r>
            <a:r>
              <a:rPr lang="en-US" altLang="zh-CN" sz="1000" baseline="30000" dirty="0" smtClean="0">
                <a:latin typeface="黑体" pitchFamily="2" charset="-122"/>
                <a:ea typeface="黑体" pitchFamily="2" charset="-122"/>
              </a:rPr>
              <a:t>th</a:t>
            </a:r>
            <a:r>
              <a:rPr lang="en-US" altLang="zh-CN" sz="1000" dirty="0" smtClean="0">
                <a:latin typeface="黑体" pitchFamily="2" charset="-122"/>
                <a:ea typeface="黑体" pitchFamily="2" charset="-122"/>
              </a:rPr>
              <a:t>, 2013</a:t>
            </a:r>
            <a:endParaRPr lang="zh-CN" altLang="en-US" sz="1000" dirty="0"/>
          </a:p>
        </p:txBody>
      </p:sp>
    </p:spTree>
    <p:extLst>
      <p:ext uri="{BB962C8B-B14F-4D97-AF65-F5344CB8AC3E}">
        <p14:creationId xmlns:p14="http://schemas.microsoft.com/office/powerpoint/2010/main" val="22178231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3.Application Case</a:t>
            </a:r>
            <a:endParaRPr lang="zh-CN" altLang="en-US" dirty="0"/>
          </a:p>
        </p:txBody>
      </p:sp>
      <p:pic>
        <p:nvPicPr>
          <p:cNvPr id="4" name="Picture 4" descr="蓄水池"/>
          <p:cNvPicPr>
            <a:picLocks noChangeAspect="1" noChangeArrowheads="1"/>
          </p:cNvPicPr>
          <p:nvPr/>
        </p:nvPicPr>
        <p:blipFill>
          <a:blip r:embed="rId2" cstate="print"/>
          <a:srcRect/>
          <a:stretch>
            <a:fillRect/>
          </a:stretch>
        </p:blipFill>
        <p:spPr bwMode="auto">
          <a:xfrm>
            <a:off x="0" y="1052513"/>
            <a:ext cx="5616575" cy="3425825"/>
          </a:xfrm>
          <a:prstGeom prst="rect">
            <a:avLst/>
          </a:prstGeom>
          <a:noFill/>
        </p:spPr>
      </p:pic>
      <p:pic>
        <p:nvPicPr>
          <p:cNvPr id="5" name="Picture 6" descr="蓄水池2"/>
          <p:cNvPicPr>
            <a:picLocks noChangeAspect="1" noChangeArrowheads="1"/>
          </p:cNvPicPr>
          <p:nvPr/>
        </p:nvPicPr>
        <p:blipFill>
          <a:blip r:embed="rId3" cstate="print"/>
          <a:srcRect/>
          <a:stretch>
            <a:fillRect/>
          </a:stretch>
        </p:blipFill>
        <p:spPr bwMode="auto">
          <a:xfrm>
            <a:off x="3563938" y="3357563"/>
            <a:ext cx="5080000" cy="3060700"/>
          </a:xfrm>
          <a:prstGeom prst="rect">
            <a:avLst/>
          </a:prstGeom>
          <a:noFill/>
        </p:spPr>
      </p:pic>
      <p:sp>
        <p:nvSpPr>
          <p:cNvPr id="6" name="Rectangle 8"/>
          <p:cNvSpPr>
            <a:spLocks noChangeArrowheads="1"/>
          </p:cNvSpPr>
          <p:nvPr/>
        </p:nvSpPr>
        <p:spPr bwMode="auto">
          <a:xfrm>
            <a:off x="107950" y="4596279"/>
            <a:ext cx="3384550" cy="1938992"/>
          </a:xfrm>
          <a:prstGeom prst="rect">
            <a:avLst/>
          </a:prstGeom>
          <a:noFill/>
          <a:ln w="12700" algn="ctr">
            <a:noFill/>
            <a:prstDash val="dash"/>
            <a:miter lim="800000"/>
            <a:headEnd/>
            <a:tailEnd/>
          </a:ln>
          <a:effectLst>
            <a:prstShdw prst="shdw13" dist="53882" dir="13500000">
              <a:schemeClr val="bg2">
                <a:alpha val="50000"/>
              </a:schemeClr>
            </a:prstShdw>
          </a:effectLst>
        </p:spPr>
        <p:txBody>
          <a:bodyPr anchor="ctr">
            <a:spAutoFit/>
          </a:bodyPr>
          <a:lstStyle/>
          <a:p>
            <a:pPr algn="l" eaLnBrk="0" hangingPunct="0"/>
            <a:r>
              <a:rPr lang="en-US" altLang="zh-CN" sz="2400" b="1" dirty="0">
                <a:solidFill>
                  <a:srgbClr val="3333FF"/>
                </a:solidFill>
                <a:latin typeface="Times New Roman" pitchFamily="18" charset="0"/>
              </a:rPr>
              <a:t>Prof. Li </a:t>
            </a:r>
            <a:r>
              <a:rPr lang="en-US" altLang="zh-CN" sz="2400" b="1" dirty="0" err="1">
                <a:solidFill>
                  <a:srgbClr val="3333FF"/>
                </a:solidFill>
                <a:latin typeface="Times New Roman" pitchFamily="18" charset="0"/>
              </a:rPr>
              <a:t>Chuanrong</a:t>
            </a:r>
            <a:r>
              <a:rPr lang="en-US" altLang="zh-CN" sz="2400" b="1" dirty="0">
                <a:solidFill>
                  <a:srgbClr val="3333FF"/>
                </a:solidFill>
                <a:latin typeface="Times New Roman" pitchFamily="18" charset="0"/>
              </a:rPr>
              <a:t> introduced ArcSer and its function in </a:t>
            </a:r>
            <a:r>
              <a:rPr lang="en-US" altLang="zh-CN" sz="2400" b="1" dirty="0" err="1">
                <a:solidFill>
                  <a:srgbClr val="3333FF"/>
                </a:solidFill>
                <a:latin typeface="Times New Roman" pitchFamily="18" charset="0"/>
              </a:rPr>
              <a:t>Ya’an</a:t>
            </a:r>
            <a:r>
              <a:rPr lang="en-US" altLang="zh-CN" sz="2400" b="1" dirty="0">
                <a:solidFill>
                  <a:srgbClr val="3333FF"/>
                </a:solidFill>
                <a:latin typeface="Times New Roman" pitchFamily="18" charset="0"/>
              </a:rPr>
              <a:t> earthquake to Ms. Barbara J. Ryan.</a:t>
            </a:r>
          </a:p>
        </p:txBody>
      </p:sp>
      <p:sp>
        <p:nvSpPr>
          <p:cNvPr id="7" name="Rectangle 7"/>
          <p:cNvSpPr>
            <a:spLocks noChangeArrowheads="1"/>
          </p:cNvSpPr>
          <p:nvPr/>
        </p:nvSpPr>
        <p:spPr bwMode="auto">
          <a:xfrm>
            <a:off x="5775333" y="1243968"/>
            <a:ext cx="3034839" cy="1569660"/>
          </a:xfrm>
          <a:prstGeom prst="rect">
            <a:avLst/>
          </a:prstGeom>
          <a:noFill/>
          <a:ln w="12700" algn="ctr">
            <a:noFill/>
            <a:prstDash val="dash"/>
            <a:miter lim="800000"/>
            <a:headEnd/>
            <a:tailEnd/>
          </a:ln>
          <a:effectLst>
            <a:prstShdw prst="shdw13" dist="53882" dir="13500000">
              <a:schemeClr val="bg2">
                <a:alpha val="50000"/>
              </a:schemeClr>
            </a:prstShdw>
          </a:effectLst>
        </p:spPr>
        <p:txBody>
          <a:bodyPr wrap="square" anchor="ctr">
            <a:spAutoFit/>
          </a:bodyPr>
          <a:lstStyle/>
          <a:p>
            <a:pPr algn="l" eaLnBrk="0" hangingPunct="0"/>
            <a:r>
              <a:rPr lang="en-US" altLang="zh-CN" sz="2400" b="1" dirty="0">
                <a:solidFill>
                  <a:srgbClr val="3333FF"/>
                </a:solidFill>
                <a:latin typeface="Times New Roman" pitchFamily="18" charset="0"/>
              </a:rPr>
              <a:t>Barbara J. Ryan, GEO secretariat director, visited AOE </a:t>
            </a:r>
            <a:r>
              <a:rPr lang="en-US" altLang="zh-CN" sz="2400" b="1" dirty="0" smtClean="0">
                <a:solidFill>
                  <a:srgbClr val="3333FF"/>
                </a:solidFill>
                <a:latin typeface="Times New Roman" pitchFamily="18" charset="0"/>
              </a:rPr>
              <a:t>and surveyed </a:t>
            </a:r>
            <a:r>
              <a:rPr lang="en-US" altLang="zh-CN" sz="2400" b="1" dirty="0" err="1" smtClean="0">
                <a:solidFill>
                  <a:srgbClr val="3333FF"/>
                </a:solidFill>
                <a:latin typeface="Times New Roman" pitchFamily="18" charset="0"/>
              </a:rPr>
              <a:t>ArcSer</a:t>
            </a:r>
            <a:r>
              <a:rPr lang="en-US" altLang="zh-CN" sz="2400" b="1" dirty="0" smtClean="0">
                <a:solidFill>
                  <a:srgbClr val="3333FF"/>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4. Future Development</a:t>
            </a:r>
            <a:endParaRPr lang="zh-CN" altLang="en-US" dirty="0"/>
          </a:p>
        </p:txBody>
      </p:sp>
      <p:pic>
        <p:nvPicPr>
          <p:cNvPr id="209922" name="Picture 2" descr="http://s13.sinaimg.cn/bmiddle/5d06d897t5b74eb8e15fc"/>
          <p:cNvPicPr>
            <a:picLocks noChangeAspect="1" noChangeArrowheads="1"/>
          </p:cNvPicPr>
          <p:nvPr/>
        </p:nvPicPr>
        <p:blipFill>
          <a:blip r:embed="rId3"/>
          <a:srcRect/>
          <a:stretch>
            <a:fillRect/>
          </a:stretch>
        </p:blipFill>
        <p:spPr bwMode="auto">
          <a:xfrm>
            <a:off x="508000" y="1013733"/>
            <a:ext cx="4286250" cy="2857500"/>
          </a:xfrm>
          <a:prstGeom prst="rect">
            <a:avLst/>
          </a:prstGeom>
          <a:noFill/>
        </p:spPr>
      </p:pic>
      <p:pic>
        <p:nvPicPr>
          <p:cNvPr id="209924" name="Picture 4" descr="http://images.qianlong.com/mmsource/images/2004/08/05/junshicp040805011.jpg"/>
          <p:cNvPicPr>
            <a:picLocks noChangeAspect="1" noChangeArrowheads="1"/>
          </p:cNvPicPr>
          <p:nvPr/>
        </p:nvPicPr>
        <p:blipFill>
          <a:blip r:embed="rId4"/>
          <a:srcRect/>
          <a:stretch>
            <a:fillRect/>
          </a:stretch>
        </p:blipFill>
        <p:spPr bwMode="auto">
          <a:xfrm>
            <a:off x="4684032" y="999218"/>
            <a:ext cx="3781425" cy="2857500"/>
          </a:xfrm>
          <a:prstGeom prst="rect">
            <a:avLst/>
          </a:prstGeom>
          <a:noFill/>
        </p:spPr>
      </p:pic>
      <p:sp>
        <p:nvSpPr>
          <p:cNvPr id="5" name="内容占位符 2"/>
          <p:cNvSpPr txBox="1">
            <a:spLocks/>
          </p:cNvSpPr>
          <p:nvPr/>
        </p:nvSpPr>
        <p:spPr>
          <a:xfrm>
            <a:off x="673093" y="4548419"/>
            <a:ext cx="8040917" cy="780134"/>
          </a:xfrm>
          <a:prstGeom prst="rect">
            <a:avLst/>
          </a:prstGeom>
          <a:solidFill>
            <a:schemeClr val="lt1">
              <a:alpha val="0"/>
            </a:schemeClr>
          </a:solidFill>
          <a:ln>
            <a:noFill/>
          </a:ln>
        </p:spPr>
        <p:style>
          <a:lnRef idx="2">
            <a:schemeClr val="accent4"/>
          </a:lnRef>
          <a:fillRef idx="1">
            <a:schemeClr val="lt1"/>
          </a:fillRef>
          <a:effectRef idx="0">
            <a:schemeClr val="accent4"/>
          </a:effectRef>
          <a:fontRef idx="minor">
            <a:schemeClr val="dk1"/>
          </a:fontRef>
        </p:style>
        <p:txBody>
          <a:bodyPr/>
          <a:lstStyle>
            <a:lvl1pPr marL="342900" indent="-342900" algn="l" rtl="0" eaLnBrk="0" fontAlgn="base" hangingPunct="0">
              <a:spcBef>
                <a:spcPct val="20000"/>
              </a:spcBef>
              <a:spcAft>
                <a:spcPct val="0"/>
              </a:spcAft>
              <a:buClr>
                <a:schemeClr val="hlink"/>
              </a:buClr>
              <a:buSzPct val="110000"/>
              <a:buFont typeface="Wingdings" pitchFamily="2" charset="2"/>
              <a:buChar char="l"/>
              <a:defRPr kumimoji="1" sz="3200">
                <a:solidFill>
                  <a:schemeClr val="dk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kumimoji="1" sz="2800">
                <a:solidFill>
                  <a:schemeClr val="dk1"/>
                </a:solidFill>
                <a:latin typeface="+mn-lt"/>
                <a:ea typeface="+mn-ea"/>
                <a:cs typeface="+mn-cs"/>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kumimoji="1" sz="2400">
                <a:solidFill>
                  <a:schemeClr val="dk1"/>
                </a:solidFill>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kumimoji="1" sz="2000" b="1">
                <a:solidFill>
                  <a:schemeClr val="dk1"/>
                </a:solidFill>
                <a:latin typeface="+mn-lt"/>
                <a:ea typeface="+mn-ea"/>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5pPr>
            <a:lvl6pPr marL="25146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6pPr>
            <a:lvl7pPr marL="29718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7pPr>
            <a:lvl8pPr marL="34290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8pPr>
            <a:lvl9pPr marL="38862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9pPr>
          </a:lstStyle>
          <a:p>
            <a:pPr marL="0" indent="0">
              <a:spcBef>
                <a:spcPts val="0"/>
              </a:spcBef>
              <a:buSzPct val="80000"/>
            </a:pPr>
            <a:r>
              <a:rPr lang="en-US" altLang="zh-CN" sz="2000" b="1" kern="0" dirty="0" smtClean="0">
                <a:solidFill>
                  <a:srgbClr val="3333FF"/>
                </a:solidFill>
                <a:ea typeface="微软雅黑" panose="020B0503020204020204" pitchFamily="34" charset="-122"/>
              </a:rPr>
              <a:t> Use balloon and airship as remote sensing platform to enhance </a:t>
            </a:r>
            <a:r>
              <a:rPr lang="en-US" altLang="zh-CN" sz="2000" b="1" kern="0" dirty="0" err="1" smtClean="0">
                <a:solidFill>
                  <a:srgbClr val="3333FF"/>
                </a:solidFill>
                <a:ea typeface="微软雅黑" panose="020B0503020204020204" pitchFamily="34" charset="-122"/>
              </a:rPr>
              <a:t>capalility</a:t>
            </a:r>
            <a:r>
              <a:rPr lang="en-US" altLang="zh-CN" sz="2000" b="1" kern="0" dirty="0" smtClean="0">
                <a:solidFill>
                  <a:srgbClr val="3333FF"/>
                </a:solidFill>
                <a:ea typeface="微软雅黑" panose="020B0503020204020204" pitchFamily="34" charset="-122"/>
              </a:rPr>
              <a:t> of persistent monitoring of disaster area.</a:t>
            </a:r>
          </a:p>
        </p:txBody>
      </p:sp>
      <p:sp>
        <p:nvSpPr>
          <p:cNvPr id="6" name="矩形 5"/>
          <p:cNvSpPr/>
          <p:nvPr/>
        </p:nvSpPr>
        <p:spPr>
          <a:xfrm>
            <a:off x="1542370" y="3917434"/>
            <a:ext cx="2635930" cy="46166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noAutofit/>
          </a:bodyPr>
          <a:lstStyle/>
          <a:p>
            <a:r>
              <a:rPr lang="en-US" sz="2400" b="1" dirty="0" smtClean="0">
                <a:solidFill>
                  <a:srgbClr val="C00000"/>
                </a:solidFill>
              </a:rPr>
              <a:t>balloon</a:t>
            </a:r>
            <a:endParaRPr lang="zh-CN" altLang="en-US" sz="2400" b="1" dirty="0">
              <a:solidFill>
                <a:srgbClr val="C00000"/>
              </a:solidFill>
            </a:endParaRPr>
          </a:p>
        </p:txBody>
      </p:sp>
      <p:sp>
        <p:nvSpPr>
          <p:cNvPr id="7" name="矩形 6"/>
          <p:cNvSpPr/>
          <p:nvPr/>
        </p:nvSpPr>
        <p:spPr>
          <a:xfrm>
            <a:off x="1618570" y="3930134"/>
            <a:ext cx="1454830" cy="46166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noAutofit/>
          </a:bodyPr>
          <a:lstStyle/>
          <a:p>
            <a:r>
              <a:rPr lang="en-US" sz="2400" b="1" dirty="0" smtClean="0">
                <a:solidFill>
                  <a:srgbClr val="C00000"/>
                </a:solidFill>
              </a:rPr>
              <a:t>Balloon</a:t>
            </a:r>
            <a:endParaRPr lang="zh-CN" altLang="en-US" sz="2400" b="1" dirty="0">
              <a:solidFill>
                <a:srgbClr val="C00000"/>
              </a:solidFill>
            </a:endParaRPr>
          </a:p>
        </p:txBody>
      </p:sp>
      <p:sp>
        <p:nvSpPr>
          <p:cNvPr id="8" name="矩形 7"/>
          <p:cNvSpPr/>
          <p:nvPr/>
        </p:nvSpPr>
        <p:spPr>
          <a:xfrm>
            <a:off x="6317570" y="3866634"/>
            <a:ext cx="1277030" cy="46166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noAutofit/>
          </a:bodyPr>
          <a:lstStyle/>
          <a:p>
            <a:r>
              <a:rPr lang="en-US" sz="2400" b="1" dirty="0" smtClean="0">
                <a:solidFill>
                  <a:srgbClr val="C00000"/>
                </a:solidFill>
              </a:rPr>
              <a:t>Airship</a:t>
            </a:r>
            <a:endParaRPr lang="zh-CN" altLang="en-US" sz="2400" b="1" dirty="0">
              <a:solidFill>
                <a:srgbClr val="C00000"/>
              </a:solidFill>
            </a:endParaRPr>
          </a:p>
        </p:txBody>
      </p:sp>
      <p:sp>
        <p:nvSpPr>
          <p:cNvPr id="9" name="内容占位符 2"/>
          <p:cNvSpPr txBox="1">
            <a:spLocks/>
          </p:cNvSpPr>
          <p:nvPr/>
        </p:nvSpPr>
        <p:spPr>
          <a:xfrm>
            <a:off x="698493" y="5424719"/>
            <a:ext cx="8040917" cy="780134"/>
          </a:xfrm>
          <a:prstGeom prst="rect">
            <a:avLst/>
          </a:prstGeom>
          <a:solidFill>
            <a:schemeClr val="lt1">
              <a:alpha val="0"/>
            </a:schemeClr>
          </a:solidFill>
          <a:ln>
            <a:noFill/>
          </a:ln>
        </p:spPr>
        <p:style>
          <a:lnRef idx="2">
            <a:schemeClr val="accent4"/>
          </a:lnRef>
          <a:fillRef idx="1">
            <a:schemeClr val="lt1"/>
          </a:fillRef>
          <a:effectRef idx="0">
            <a:schemeClr val="accent4"/>
          </a:effectRef>
          <a:fontRef idx="minor">
            <a:schemeClr val="dk1"/>
          </a:fontRef>
        </p:style>
        <p:txBody>
          <a:bodyPr/>
          <a:lstStyle>
            <a:lvl1pPr marL="342900" indent="-342900" algn="l" rtl="0" eaLnBrk="0" fontAlgn="base" hangingPunct="0">
              <a:spcBef>
                <a:spcPct val="20000"/>
              </a:spcBef>
              <a:spcAft>
                <a:spcPct val="0"/>
              </a:spcAft>
              <a:buClr>
                <a:schemeClr val="hlink"/>
              </a:buClr>
              <a:buSzPct val="110000"/>
              <a:buFont typeface="Wingdings" pitchFamily="2" charset="2"/>
              <a:buChar char="l"/>
              <a:defRPr kumimoji="1" sz="3200">
                <a:solidFill>
                  <a:schemeClr val="dk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kumimoji="1" sz="2800">
                <a:solidFill>
                  <a:schemeClr val="dk1"/>
                </a:solidFill>
                <a:latin typeface="+mn-lt"/>
                <a:ea typeface="+mn-ea"/>
                <a:cs typeface="+mn-cs"/>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kumimoji="1" sz="2400">
                <a:solidFill>
                  <a:schemeClr val="dk1"/>
                </a:solidFill>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kumimoji="1" sz="2000" b="1">
                <a:solidFill>
                  <a:schemeClr val="dk1"/>
                </a:solidFill>
                <a:latin typeface="+mn-lt"/>
                <a:ea typeface="+mn-ea"/>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5pPr>
            <a:lvl6pPr marL="25146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6pPr>
            <a:lvl7pPr marL="29718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7pPr>
            <a:lvl8pPr marL="34290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8pPr>
            <a:lvl9pPr marL="38862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9pPr>
          </a:lstStyle>
          <a:p>
            <a:pPr marL="0" indent="0">
              <a:spcBef>
                <a:spcPts val="0"/>
              </a:spcBef>
              <a:buSzPct val="80000"/>
            </a:pPr>
            <a:r>
              <a:rPr lang="en-US" altLang="zh-CN" sz="2000" b="1" kern="0" dirty="0" smtClean="0">
                <a:solidFill>
                  <a:srgbClr val="3333FF"/>
                </a:solidFill>
                <a:ea typeface="微软雅黑" panose="020B0503020204020204" pitchFamily="34" charset="-122"/>
              </a:rPr>
              <a:t> Use balloon and airship as communication relay platform to enhance </a:t>
            </a:r>
            <a:r>
              <a:rPr lang="en-US" altLang="zh-CN" sz="2000" b="1" kern="0" dirty="0" err="1" smtClean="0">
                <a:solidFill>
                  <a:srgbClr val="3333FF"/>
                </a:solidFill>
                <a:ea typeface="微软雅黑" panose="020B0503020204020204" pitchFamily="34" charset="-122"/>
              </a:rPr>
              <a:t>capalility</a:t>
            </a:r>
            <a:r>
              <a:rPr lang="en-US" altLang="zh-CN" sz="2000" b="1" kern="0" dirty="0" smtClean="0">
                <a:solidFill>
                  <a:srgbClr val="3333FF"/>
                </a:solidFill>
                <a:ea typeface="微软雅黑" panose="020B0503020204020204" pitchFamily="34" charset="-122"/>
              </a:rPr>
              <a:t> of persistent communication for disaster area.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strVal val="#ppt_h"/>
                                          </p:val>
                                        </p:tav>
                                        <p:tav tm="100000">
                                          <p:val>
                                            <p:strVal val="#ppt_h"/>
                                          </p:val>
                                        </p:tav>
                                      </p:tavLst>
                                    </p:anim>
                                  </p:childTnLst>
                                </p:cTn>
                              </p:par>
                              <p:par>
                                <p:cTn id="13" presetID="12" presetClass="entr" presetSubtype="4" fill="hold" nodeType="withEffect">
                                  <p:stCondLst>
                                    <p:cond delay="0"/>
                                  </p:stCondLst>
                                  <p:childTnLst>
                                    <p:set>
                                      <p:cBhvr>
                                        <p:cTn id="14" dur="1" fill="hold">
                                          <p:stCondLst>
                                            <p:cond delay="0"/>
                                          </p:stCondLst>
                                        </p:cTn>
                                        <p:tgtEl>
                                          <p:spTgt spid="209922"/>
                                        </p:tgtEl>
                                        <p:attrNameLst>
                                          <p:attrName>style.visibility</p:attrName>
                                        </p:attrNameLst>
                                      </p:cBhvr>
                                      <p:to>
                                        <p:strVal val="visible"/>
                                      </p:to>
                                    </p:set>
                                    <p:animEffect transition="in" filter="slide(fromBottom)">
                                      <p:cBhvr>
                                        <p:cTn id="15" dur="500"/>
                                        <p:tgtEl>
                                          <p:spTgt spid="209922"/>
                                        </p:tgtEl>
                                      </p:cBhvr>
                                    </p:animEffect>
                                  </p:childTnLst>
                                </p:cTn>
                              </p:par>
                              <p:par>
                                <p:cTn id="16" presetID="12" presetClass="entr" presetSubtype="4" fill="hold" nodeType="withEffect">
                                  <p:stCondLst>
                                    <p:cond delay="0"/>
                                  </p:stCondLst>
                                  <p:childTnLst>
                                    <p:set>
                                      <p:cBhvr>
                                        <p:cTn id="17" dur="1" fill="hold">
                                          <p:stCondLst>
                                            <p:cond delay="0"/>
                                          </p:stCondLst>
                                        </p:cTn>
                                        <p:tgtEl>
                                          <p:spTgt spid="209924"/>
                                        </p:tgtEl>
                                        <p:attrNameLst>
                                          <p:attrName>style.visibility</p:attrName>
                                        </p:attrNameLst>
                                      </p:cBhvr>
                                      <p:to>
                                        <p:strVal val="visible"/>
                                      </p:to>
                                    </p:set>
                                    <p:animEffect transition="in" filter="slide(fromBottom)">
                                      <p:cBhvr>
                                        <p:cTn id="18" dur="500"/>
                                        <p:tgtEl>
                                          <p:spTgt spid="20992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lide(fromBottom)">
                                      <p:cBhvr>
                                        <p:cTn id="21" dur="500"/>
                                        <p:tgtEl>
                                          <p:spTgt spid="6"/>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lide(fromBottom)">
                                      <p:cBhvr>
                                        <p:cTn id="24" dur="500"/>
                                        <p:tgtEl>
                                          <p:spTgt spid="7"/>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lide(fromBottom)">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4. Future Development</a:t>
            </a:r>
            <a:endParaRPr lang="zh-CN" altLang="en-US" dirty="0"/>
          </a:p>
        </p:txBody>
      </p:sp>
      <p:pic>
        <p:nvPicPr>
          <p:cNvPr id="250882" name="Picture 2" descr="http://cache.d1net.com/uploadfile/2011/0416/20110416102718442.jpg"/>
          <p:cNvPicPr>
            <a:picLocks noChangeAspect="1" noChangeArrowheads="1"/>
          </p:cNvPicPr>
          <p:nvPr/>
        </p:nvPicPr>
        <p:blipFill>
          <a:blip r:embed="rId2"/>
          <a:srcRect/>
          <a:stretch>
            <a:fillRect/>
          </a:stretch>
        </p:blipFill>
        <p:spPr bwMode="auto">
          <a:xfrm>
            <a:off x="620033" y="943203"/>
            <a:ext cx="8002363" cy="4485142"/>
          </a:xfrm>
          <a:prstGeom prst="rect">
            <a:avLst/>
          </a:prstGeom>
        </p:spPr>
        <p:style>
          <a:lnRef idx="2">
            <a:schemeClr val="accent1"/>
          </a:lnRef>
          <a:fillRef idx="1">
            <a:schemeClr val="lt1"/>
          </a:fillRef>
          <a:effectRef idx="0">
            <a:schemeClr val="accent1"/>
          </a:effectRef>
          <a:fontRef idx="minor">
            <a:schemeClr val="dk1"/>
          </a:fontRef>
        </p:style>
      </p:pic>
      <p:pic>
        <p:nvPicPr>
          <p:cNvPr id="250884" name="Picture 4" descr="http://img.itxinwen.com/2012/1029/20121029095402353.jpg"/>
          <p:cNvPicPr>
            <a:picLocks noChangeAspect="1" noChangeArrowheads="1"/>
          </p:cNvPicPr>
          <p:nvPr/>
        </p:nvPicPr>
        <p:blipFill>
          <a:blip r:embed="rId3"/>
          <a:srcRect/>
          <a:stretch>
            <a:fillRect/>
          </a:stretch>
        </p:blipFill>
        <p:spPr bwMode="auto">
          <a:xfrm>
            <a:off x="257629" y="3632199"/>
            <a:ext cx="3246777" cy="2085521"/>
          </a:xfrm>
          <a:prstGeom prst="rect">
            <a:avLst/>
          </a:prstGeom>
          <a:noFill/>
        </p:spPr>
      </p:pic>
      <p:sp>
        <p:nvSpPr>
          <p:cNvPr id="5" name="内容占位符 2"/>
          <p:cNvSpPr txBox="1">
            <a:spLocks/>
          </p:cNvSpPr>
          <p:nvPr/>
        </p:nvSpPr>
        <p:spPr>
          <a:xfrm>
            <a:off x="825500" y="5793018"/>
            <a:ext cx="7708901" cy="1026881"/>
          </a:xfrm>
          <a:prstGeom prst="rect">
            <a:avLst/>
          </a:prstGeom>
          <a:solidFill>
            <a:schemeClr val="lt1">
              <a:alpha val="0"/>
            </a:schemeClr>
          </a:solidFill>
          <a:ln>
            <a:noFill/>
          </a:ln>
        </p:spPr>
        <p:style>
          <a:lnRef idx="2">
            <a:schemeClr val="accent4"/>
          </a:lnRef>
          <a:fillRef idx="1">
            <a:schemeClr val="lt1"/>
          </a:fillRef>
          <a:effectRef idx="0">
            <a:schemeClr val="accent4"/>
          </a:effectRef>
          <a:fontRef idx="minor">
            <a:schemeClr val="dk1"/>
          </a:fontRef>
        </p:style>
        <p:txBody>
          <a:bodyPr/>
          <a:lstStyle>
            <a:lvl1pPr marL="342900" indent="-342900" algn="l" rtl="0" eaLnBrk="0" fontAlgn="base" hangingPunct="0">
              <a:spcBef>
                <a:spcPct val="20000"/>
              </a:spcBef>
              <a:spcAft>
                <a:spcPct val="0"/>
              </a:spcAft>
              <a:buClr>
                <a:schemeClr val="hlink"/>
              </a:buClr>
              <a:buSzPct val="110000"/>
              <a:buFont typeface="Wingdings" pitchFamily="2" charset="2"/>
              <a:buChar char="l"/>
              <a:defRPr kumimoji="1" sz="3200">
                <a:solidFill>
                  <a:schemeClr val="dk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kumimoji="1" sz="2800">
                <a:solidFill>
                  <a:schemeClr val="dk1"/>
                </a:solidFill>
                <a:latin typeface="+mn-lt"/>
                <a:ea typeface="+mn-ea"/>
                <a:cs typeface="+mn-cs"/>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kumimoji="1" sz="2400">
                <a:solidFill>
                  <a:schemeClr val="dk1"/>
                </a:solidFill>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kumimoji="1" sz="2000" b="1">
                <a:solidFill>
                  <a:schemeClr val="dk1"/>
                </a:solidFill>
                <a:latin typeface="+mn-lt"/>
                <a:ea typeface="+mn-ea"/>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5pPr>
            <a:lvl6pPr marL="25146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6pPr>
            <a:lvl7pPr marL="29718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7pPr>
            <a:lvl8pPr marL="34290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8pPr>
            <a:lvl9pPr marL="38862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9pPr>
          </a:lstStyle>
          <a:p>
            <a:pPr marL="0" indent="0">
              <a:spcBef>
                <a:spcPts val="0"/>
              </a:spcBef>
              <a:buSzPct val="80000"/>
            </a:pPr>
            <a:r>
              <a:rPr lang="en-US" altLang="zh-CN" sz="2000" b="1" kern="0" dirty="0" smtClean="0">
                <a:solidFill>
                  <a:srgbClr val="3333FF"/>
                </a:solidFill>
                <a:ea typeface="微软雅黑" panose="020B0503020204020204" pitchFamily="34" charset="-122"/>
              </a:rPr>
              <a:t> Integrate various data transfer networks and establish reliable communication between disaster area and command center of emergency response.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55" presetClass="entr" presetSubtype="0" fill="hold" nodeType="withEffect">
                                  <p:stCondLst>
                                    <p:cond delay="0"/>
                                  </p:stCondLst>
                                  <p:childTnLst>
                                    <p:set>
                                      <p:cBhvr>
                                        <p:cTn id="10" dur="1" fill="hold">
                                          <p:stCondLst>
                                            <p:cond delay="0"/>
                                          </p:stCondLst>
                                        </p:cTn>
                                        <p:tgtEl>
                                          <p:spTgt spid="250884"/>
                                        </p:tgtEl>
                                        <p:attrNameLst>
                                          <p:attrName>style.visibility</p:attrName>
                                        </p:attrNameLst>
                                      </p:cBhvr>
                                      <p:to>
                                        <p:strVal val="visible"/>
                                      </p:to>
                                    </p:set>
                                    <p:anim calcmode="lin" valueType="num">
                                      <p:cBhvr>
                                        <p:cTn id="11" dur="500" fill="hold"/>
                                        <p:tgtEl>
                                          <p:spTgt spid="250884"/>
                                        </p:tgtEl>
                                        <p:attrNameLst>
                                          <p:attrName>ppt_w</p:attrName>
                                        </p:attrNameLst>
                                      </p:cBhvr>
                                      <p:tavLst>
                                        <p:tav tm="0">
                                          <p:val>
                                            <p:strVal val="#ppt_w*0.70"/>
                                          </p:val>
                                        </p:tav>
                                        <p:tav tm="100000">
                                          <p:val>
                                            <p:strVal val="#ppt_w"/>
                                          </p:val>
                                        </p:tav>
                                      </p:tavLst>
                                    </p:anim>
                                    <p:anim calcmode="lin" valueType="num">
                                      <p:cBhvr>
                                        <p:cTn id="12" dur="500" fill="hold"/>
                                        <p:tgtEl>
                                          <p:spTgt spid="250884"/>
                                        </p:tgtEl>
                                        <p:attrNameLst>
                                          <p:attrName>ppt_h</p:attrName>
                                        </p:attrNameLst>
                                      </p:cBhvr>
                                      <p:tavLst>
                                        <p:tav tm="0">
                                          <p:val>
                                            <p:strVal val="#ppt_h"/>
                                          </p:val>
                                        </p:tav>
                                        <p:tav tm="100000">
                                          <p:val>
                                            <p:strVal val="#ppt_h"/>
                                          </p:val>
                                        </p:tav>
                                      </p:tavLst>
                                    </p:anim>
                                    <p:animEffect transition="in" filter="fade">
                                      <p:cBhvr>
                                        <p:cTn id="13" dur="500"/>
                                        <p:tgtEl>
                                          <p:spTgt spid="250884"/>
                                        </p:tgtEl>
                                      </p:cBhvr>
                                    </p:animEffect>
                                  </p:childTnLst>
                                </p:cTn>
                              </p:par>
                              <p:par>
                                <p:cTn id="14" presetID="55" presetClass="entr" presetSubtype="0" fill="hold" nodeType="withEffect">
                                  <p:stCondLst>
                                    <p:cond delay="0"/>
                                  </p:stCondLst>
                                  <p:childTnLst>
                                    <p:set>
                                      <p:cBhvr>
                                        <p:cTn id="15" dur="1" fill="hold">
                                          <p:stCondLst>
                                            <p:cond delay="0"/>
                                          </p:stCondLst>
                                        </p:cTn>
                                        <p:tgtEl>
                                          <p:spTgt spid="250882"/>
                                        </p:tgtEl>
                                        <p:attrNameLst>
                                          <p:attrName>style.visibility</p:attrName>
                                        </p:attrNameLst>
                                      </p:cBhvr>
                                      <p:to>
                                        <p:strVal val="visible"/>
                                      </p:to>
                                    </p:set>
                                    <p:anim calcmode="lin" valueType="num">
                                      <p:cBhvr>
                                        <p:cTn id="16" dur="500" fill="hold"/>
                                        <p:tgtEl>
                                          <p:spTgt spid="250882"/>
                                        </p:tgtEl>
                                        <p:attrNameLst>
                                          <p:attrName>ppt_w</p:attrName>
                                        </p:attrNameLst>
                                      </p:cBhvr>
                                      <p:tavLst>
                                        <p:tav tm="0">
                                          <p:val>
                                            <p:strVal val="#ppt_w*0.70"/>
                                          </p:val>
                                        </p:tav>
                                        <p:tav tm="100000">
                                          <p:val>
                                            <p:strVal val="#ppt_w"/>
                                          </p:val>
                                        </p:tav>
                                      </p:tavLst>
                                    </p:anim>
                                    <p:anim calcmode="lin" valueType="num">
                                      <p:cBhvr>
                                        <p:cTn id="17" dur="500" fill="hold"/>
                                        <p:tgtEl>
                                          <p:spTgt spid="250882"/>
                                        </p:tgtEl>
                                        <p:attrNameLst>
                                          <p:attrName>ppt_h</p:attrName>
                                        </p:attrNameLst>
                                      </p:cBhvr>
                                      <p:tavLst>
                                        <p:tav tm="0">
                                          <p:val>
                                            <p:strVal val="#ppt_h"/>
                                          </p:val>
                                        </p:tav>
                                        <p:tav tm="100000">
                                          <p:val>
                                            <p:strVal val="#ppt_h"/>
                                          </p:val>
                                        </p:tav>
                                      </p:tavLst>
                                    </p:anim>
                                    <p:animEffect transition="in" filter="fade">
                                      <p:cBhvr>
                                        <p:cTn id="18" dur="500"/>
                                        <p:tgtEl>
                                          <p:spTgt spid="250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33363" y="12700"/>
            <a:ext cx="7952694" cy="617921"/>
          </a:xfrm>
        </p:spPr>
        <p:txBody>
          <a:bodyPr/>
          <a:lstStyle/>
          <a:p>
            <a:r>
              <a:rPr lang="en-US" altLang="zh-CN" dirty="0" smtClean="0"/>
              <a:t>4. Future Development</a:t>
            </a:r>
            <a:endParaRPr lang="zh-CN" altLang="en-US" dirty="0"/>
          </a:p>
        </p:txBody>
      </p:sp>
      <p:sp>
        <p:nvSpPr>
          <p:cNvPr id="5" name="内容占位符 2"/>
          <p:cNvSpPr txBox="1">
            <a:spLocks/>
          </p:cNvSpPr>
          <p:nvPr/>
        </p:nvSpPr>
        <p:spPr>
          <a:xfrm>
            <a:off x="362850" y="656782"/>
            <a:ext cx="7982857" cy="1447789"/>
          </a:xfrm>
          <a:prstGeom prst="rect">
            <a:avLst/>
          </a:prstGeom>
          <a:solidFill>
            <a:schemeClr val="lt1">
              <a:alpha val="0"/>
            </a:schemeClr>
          </a:solidFill>
          <a:ln>
            <a:noFill/>
          </a:ln>
        </p:spPr>
        <p:style>
          <a:lnRef idx="2">
            <a:schemeClr val="accent4"/>
          </a:lnRef>
          <a:fillRef idx="1">
            <a:schemeClr val="lt1"/>
          </a:fillRef>
          <a:effectRef idx="0">
            <a:schemeClr val="accent4"/>
          </a:effectRef>
          <a:fontRef idx="minor">
            <a:schemeClr val="dk1"/>
          </a:fontRef>
        </p:style>
        <p:txBody>
          <a:bodyPr/>
          <a:lstStyle>
            <a:lvl1pPr marL="342900" indent="-342900" algn="l" rtl="0" eaLnBrk="0" fontAlgn="base" hangingPunct="0">
              <a:spcBef>
                <a:spcPct val="20000"/>
              </a:spcBef>
              <a:spcAft>
                <a:spcPct val="0"/>
              </a:spcAft>
              <a:buClr>
                <a:schemeClr val="hlink"/>
              </a:buClr>
              <a:buSzPct val="110000"/>
              <a:buFont typeface="Wingdings" pitchFamily="2" charset="2"/>
              <a:buChar char="l"/>
              <a:defRPr kumimoji="1" sz="3200">
                <a:solidFill>
                  <a:schemeClr val="dk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kumimoji="1" sz="2800">
                <a:solidFill>
                  <a:schemeClr val="dk1"/>
                </a:solidFill>
                <a:latin typeface="+mn-lt"/>
                <a:ea typeface="+mn-ea"/>
                <a:cs typeface="+mn-cs"/>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kumimoji="1" sz="2400">
                <a:solidFill>
                  <a:schemeClr val="dk1"/>
                </a:solidFill>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kumimoji="1" sz="2000" b="1">
                <a:solidFill>
                  <a:schemeClr val="dk1"/>
                </a:solidFill>
                <a:latin typeface="+mn-lt"/>
                <a:ea typeface="+mn-ea"/>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5pPr>
            <a:lvl6pPr marL="25146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6pPr>
            <a:lvl7pPr marL="29718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7pPr>
            <a:lvl8pPr marL="34290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8pPr>
            <a:lvl9pPr marL="38862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9pPr>
          </a:lstStyle>
          <a:p>
            <a:pPr marL="0" indent="0">
              <a:lnSpc>
                <a:spcPts val="2880"/>
              </a:lnSpc>
              <a:spcBef>
                <a:spcPts val="0"/>
              </a:spcBef>
              <a:buSzPct val="80000"/>
            </a:pPr>
            <a:r>
              <a:rPr lang="en-US" altLang="zh-CN" sz="2400" b="1" kern="0" dirty="0" smtClean="0">
                <a:solidFill>
                  <a:srgbClr val="3333FF"/>
                </a:solidFill>
                <a:ea typeface="微软雅黑" panose="020B0503020204020204" pitchFamily="34" charset="-122"/>
              </a:rPr>
              <a:t> UAV remote sensing network project led by AOE will provide technology support  for optimizing UAV resources to further improve the emergency response capabilities.</a:t>
            </a:r>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10" y="2231051"/>
            <a:ext cx="7462890" cy="44283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E:\图片2.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sp>
        <p:nvSpPr>
          <p:cNvPr id="158734" name="Text Box 14" descr="2"/>
          <p:cNvSpPr txBox="1">
            <a:spLocks noChangeArrowheads="1"/>
          </p:cNvSpPr>
          <p:nvPr/>
        </p:nvSpPr>
        <p:spPr bwMode="gray">
          <a:xfrm>
            <a:off x="1547664" y="2636912"/>
            <a:ext cx="6408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rgbClr val="000000"/>
                </a:solidFill>
                <a:latin typeface="Arial" charset="0"/>
                <a:ea typeface="黑体" pitchFamily="2" charset="-122"/>
              </a:defRPr>
            </a:lvl1pPr>
            <a:lvl2pPr marL="742950" indent="-285750" eaLnBrk="0" hangingPunct="0">
              <a:defRPr>
                <a:solidFill>
                  <a:srgbClr val="000000"/>
                </a:solidFill>
                <a:latin typeface="Arial" charset="0"/>
                <a:ea typeface="黑体" pitchFamily="2" charset="-122"/>
              </a:defRPr>
            </a:lvl2pPr>
            <a:lvl3pPr marL="1143000" indent="-228600" eaLnBrk="0" hangingPunct="0">
              <a:defRPr>
                <a:solidFill>
                  <a:srgbClr val="000000"/>
                </a:solidFill>
                <a:latin typeface="Arial" charset="0"/>
                <a:ea typeface="黑体" pitchFamily="2" charset="-122"/>
              </a:defRPr>
            </a:lvl3pPr>
            <a:lvl4pPr marL="1600200" indent="-228600" eaLnBrk="0" hangingPunct="0">
              <a:defRPr>
                <a:solidFill>
                  <a:srgbClr val="000000"/>
                </a:solidFill>
                <a:latin typeface="Arial" charset="0"/>
                <a:ea typeface="黑体" pitchFamily="2" charset="-122"/>
              </a:defRPr>
            </a:lvl4pPr>
            <a:lvl5pPr marL="2057400" indent="-228600" eaLnBrk="0" hangingPunct="0">
              <a:defRPr>
                <a:solidFill>
                  <a:srgbClr val="000000"/>
                </a:solidFill>
                <a:latin typeface="Arial" charset="0"/>
                <a:ea typeface="黑体" pitchFamily="2" charset="-122"/>
              </a:defRPr>
            </a:lvl5pPr>
            <a:lvl6pPr marL="2514600" indent="-228600" eaLnBrk="0" fontAlgn="base" hangingPunct="0">
              <a:spcBef>
                <a:spcPct val="0"/>
              </a:spcBef>
              <a:spcAft>
                <a:spcPct val="0"/>
              </a:spcAft>
              <a:defRPr>
                <a:solidFill>
                  <a:srgbClr val="000000"/>
                </a:solidFill>
                <a:latin typeface="Arial" charset="0"/>
                <a:ea typeface="黑体" pitchFamily="2" charset="-122"/>
              </a:defRPr>
            </a:lvl6pPr>
            <a:lvl7pPr marL="2971800" indent="-228600" eaLnBrk="0" fontAlgn="base" hangingPunct="0">
              <a:spcBef>
                <a:spcPct val="0"/>
              </a:spcBef>
              <a:spcAft>
                <a:spcPct val="0"/>
              </a:spcAft>
              <a:defRPr>
                <a:solidFill>
                  <a:srgbClr val="000000"/>
                </a:solidFill>
                <a:latin typeface="Arial" charset="0"/>
                <a:ea typeface="黑体" pitchFamily="2" charset="-122"/>
              </a:defRPr>
            </a:lvl7pPr>
            <a:lvl8pPr marL="3429000" indent="-228600" eaLnBrk="0" fontAlgn="base" hangingPunct="0">
              <a:spcBef>
                <a:spcPct val="0"/>
              </a:spcBef>
              <a:spcAft>
                <a:spcPct val="0"/>
              </a:spcAft>
              <a:defRPr>
                <a:solidFill>
                  <a:srgbClr val="000000"/>
                </a:solidFill>
                <a:latin typeface="Arial" charset="0"/>
                <a:ea typeface="黑体" pitchFamily="2" charset="-122"/>
              </a:defRPr>
            </a:lvl8pPr>
            <a:lvl9pPr marL="3886200" indent="-228600" eaLnBrk="0" fontAlgn="base" hangingPunct="0">
              <a:spcBef>
                <a:spcPct val="0"/>
              </a:spcBef>
              <a:spcAft>
                <a:spcPct val="0"/>
              </a:spcAft>
              <a:defRPr>
                <a:solidFill>
                  <a:srgbClr val="000000"/>
                </a:solidFill>
                <a:latin typeface="Arial" charset="0"/>
                <a:ea typeface="黑体" pitchFamily="2" charset="-122"/>
              </a:defRPr>
            </a:lvl9pPr>
          </a:lstStyle>
          <a:p>
            <a:pPr algn="ctr" eaLnBrk="1" hangingPunct="1">
              <a:spcBef>
                <a:spcPct val="50000"/>
              </a:spcBef>
            </a:pPr>
            <a:r>
              <a:rPr lang="en-US" altLang="zh-CN"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Handwriting" pitchFamily="66" charset="0"/>
                <a:ea typeface="宋体" pitchFamily="2" charset="-122"/>
              </a:rPr>
              <a:t>Thank </a:t>
            </a:r>
            <a:r>
              <a:rPr lang="en-US" altLang="zh-CN"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Handwriting" pitchFamily="66" charset="0"/>
                <a:ea typeface="宋体" pitchFamily="2" charset="-122"/>
              </a:rPr>
              <a:t>you !</a:t>
            </a:r>
            <a:endParaRPr lang="zh-CN" alt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Handwriting" pitchFamily="66" charset="0"/>
              <a:ea typeface="宋体" pitchFamily="2" charset="-122"/>
            </a:endParaRPr>
          </a:p>
        </p:txBody>
      </p:sp>
    </p:spTree>
    <p:extLst>
      <p:ext uri="{BB962C8B-B14F-4D97-AF65-F5344CB8AC3E}">
        <p14:creationId xmlns:p14="http://schemas.microsoft.com/office/powerpoint/2010/main" val="2282702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8734"/>
                                        </p:tgtEl>
                                        <p:attrNameLst>
                                          <p:attrName>style.visibility</p:attrName>
                                        </p:attrNameLst>
                                      </p:cBhvr>
                                      <p:to>
                                        <p:strVal val="visible"/>
                                      </p:to>
                                    </p:set>
                                    <p:anim calcmode="lin" valueType="num">
                                      <p:cBhvr>
                                        <p:cTn id="7" dur="500" fill="hold"/>
                                        <p:tgtEl>
                                          <p:spTgt spid="15873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8734"/>
                                        </p:tgtEl>
                                        <p:attrNameLst>
                                          <p:attrName>ppt_y</p:attrName>
                                        </p:attrNameLst>
                                      </p:cBhvr>
                                      <p:tavLst>
                                        <p:tav tm="0">
                                          <p:val>
                                            <p:strVal val="#ppt_y"/>
                                          </p:val>
                                        </p:tav>
                                        <p:tav tm="100000">
                                          <p:val>
                                            <p:strVal val="#ppt_y"/>
                                          </p:val>
                                        </p:tav>
                                      </p:tavLst>
                                    </p:anim>
                                    <p:anim calcmode="lin" valueType="num">
                                      <p:cBhvr>
                                        <p:cTn id="9" dur="500" fill="hold"/>
                                        <p:tgtEl>
                                          <p:spTgt spid="15873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87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8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1.Background</a:t>
            </a:r>
            <a:endParaRPr lang="zh-CN" altLang="en-US" dirty="0"/>
          </a:p>
        </p:txBody>
      </p:sp>
      <p:sp>
        <p:nvSpPr>
          <p:cNvPr id="132100" name="AutoShape 4" descr="English: Activation cycle of International Ch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32103" name="Picture 7"/>
          <p:cNvPicPr>
            <a:picLocks noChangeAspect="1" noChangeArrowheads="1"/>
          </p:cNvPicPr>
          <p:nvPr/>
        </p:nvPicPr>
        <p:blipFill>
          <a:blip r:embed="rId3"/>
          <a:srcRect l="8281" t="24583" r="11767" b="29167"/>
          <a:stretch>
            <a:fillRect/>
          </a:stretch>
        </p:blipFill>
        <p:spPr bwMode="auto">
          <a:xfrm>
            <a:off x="246825" y="1696720"/>
            <a:ext cx="8617775" cy="3738880"/>
          </a:xfrm>
          <a:prstGeom prst="rect">
            <a:avLst/>
          </a:prstGeom>
          <a:ln>
            <a:headEnd/>
            <a:tailEnd/>
          </a:ln>
        </p:spPr>
        <p:style>
          <a:lnRef idx="1">
            <a:schemeClr val="accent3"/>
          </a:lnRef>
          <a:fillRef idx="2">
            <a:schemeClr val="accent3"/>
          </a:fillRef>
          <a:effectRef idx="1">
            <a:schemeClr val="accent3"/>
          </a:effectRef>
          <a:fontRef idx="minor">
            <a:schemeClr val="dk1"/>
          </a:fontRef>
        </p:style>
      </p:pic>
      <p:sp>
        <p:nvSpPr>
          <p:cNvPr id="8" name="椭圆 7"/>
          <p:cNvSpPr/>
          <p:nvPr/>
        </p:nvSpPr>
        <p:spPr bwMode="auto">
          <a:xfrm>
            <a:off x="762000" y="787400"/>
            <a:ext cx="1727200" cy="787400"/>
          </a:xfrm>
          <a:prstGeom prst="ellipse">
            <a:avLst/>
          </a:prstGeom>
          <a:ln/>
          <a:ex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285750" marR="0" indent="-285750" algn="ctr" defTabSz="914400" rtl="0" eaLnBrk="1" fontAlgn="base" latinLnBrk="0" hangingPunct="1">
              <a:lnSpc>
                <a:spcPct val="100000"/>
              </a:lnSpc>
              <a:spcBef>
                <a:spcPct val="0"/>
              </a:spcBef>
              <a:spcAft>
                <a:spcPct val="0"/>
              </a:spcAft>
              <a:buClrTx/>
              <a:buSzTx/>
              <a:tabLst/>
            </a:pPr>
            <a:r>
              <a:rPr lang="en-US" altLang="zh-CN" b="1" dirty="0" smtClean="0">
                <a:solidFill>
                  <a:srgbClr val="C00000"/>
                </a:solidFill>
                <a:latin typeface="Arial" charset="0"/>
              </a:rPr>
              <a:t>Spatial </a:t>
            </a:r>
          </a:p>
          <a:p>
            <a:pPr marL="285750" marR="0" indent="-285750" algn="ctr" defTabSz="914400" rtl="0" eaLnBrk="1" fontAlgn="base" latinLnBrk="0" hangingPunct="1">
              <a:lnSpc>
                <a:spcPct val="100000"/>
              </a:lnSpc>
              <a:spcBef>
                <a:spcPct val="0"/>
              </a:spcBef>
              <a:spcAft>
                <a:spcPct val="0"/>
              </a:spcAft>
              <a:buClrTx/>
              <a:buSzTx/>
              <a:tabLst/>
            </a:pPr>
            <a:r>
              <a:rPr lang="en-US" altLang="zh-CN" b="1" dirty="0" smtClean="0">
                <a:solidFill>
                  <a:srgbClr val="C00000"/>
                </a:solidFill>
                <a:latin typeface="Arial" charset="0"/>
              </a:rPr>
              <a:t>Resolution</a:t>
            </a:r>
            <a:endParaRPr lang="zh-CN" altLang="en-US" b="1" dirty="0" smtClean="0">
              <a:solidFill>
                <a:srgbClr val="C00000"/>
              </a:solidFill>
              <a:latin typeface="Arial" charset="0"/>
            </a:endParaRPr>
          </a:p>
        </p:txBody>
      </p:sp>
      <p:sp>
        <p:nvSpPr>
          <p:cNvPr id="9" name="椭圆 8"/>
          <p:cNvSpPr/>
          <p:nvPr/>
        </p:nvSpPr>
        <p:spPr bwMode="auto">
          <a:xfrm>
            <a:off x="2501900" y="800100"/>
            <a:ext cx="1727200" cy="787400"/>
          </a:xfrm>
          <a:prstGeom prst="ellipse">
            <a:avLst/>
          </a:prstGeom>
          <a:ln/>
          <a:ex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285750" indent="-285750" algn="ctr" fontAlgn="base">
              <a:spcBef>
                <a:spcPct val="0"/>
              </a:spcBef>
              <a:spcAft>
                <a:spcPct val="0"/>
              </a:spcAft>
            </a:pPr>
            <a:r>
              <a:rPr lang="en-US" altLang="zh-CN" b="1" dirty="0" smtClean="0">
                <a:solidFill>
                  <a:srgbClr val="C00000"/>
                </a:solidFill>
                <a:latin typeface="Arial" charset="0"/>
              </a:rPr>
              <a:t>Recursive</a:t>
            </a:r>
          </a:p>
          <a:p>
            <a:pPr marL="285750" indent="-285750" algn="ctr" fontAlgn="base">
              <a:spcBef>
                <a:spcPct val="0"/>
              </a:spcBef>
              <a:spcAft>
                <a:spcPct val="0"/>
              </a:spcAft>
            </a:pPr>
            <a:r>
              <a:rPr lang="en-US" altLang="zh-CN" b="1" dirty="0" smtClean="0">
                <a:solidFill>
                  <a:srgbClr val="C00000"/>
                </a:solidFill>
                <a:latin typeface="Arial" charset="0"/>
              </a:rPr>
              <a:t>Period</a:t>
            </a:r>
            <a:endParaRPr lang="zh-CN" altLang="en-US" b="1" dirty="0" smtClean="0">
              <a:solidFill>
                <a:srgbClr val="C00000"/>
              </a:solidFill>
              <a:latin typeface="Arial" charset="0"/>
            </a:endParaRPr>
          </a:p>
        </p:txBody>
      </p:sp>
      <p:sp>
        <p:nvSpPr>
          <p:cNvPr id="10" name="椭圆 9"/>
          <p:cNvSpPr/>
          <p:nvPr/>
        </p:nvSpPr>
        <p:spPr bwMode="auto">
          <a:xfrm>
            <a:off x="4241800" y="812800"/>
            <a:ext cx="1727200" cy="787400"/>
          </a:xfrm>
          <a:prstGeom prst="ellipse">
            <a:avLst/>
          </a:prstGeom>
          <a:ln/>
          <a:ex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285750" indent="-285750" algn="ctr" fontAlgn="base">
              <a:spcBef>
                <a:spcPct val="0"/>
              </a:spcBef>
              <a:spcAft>
                <a:spcPct val="0"/>
              </a:spcAft>
            </a:pPr>
            <a:r>
              <a:rPr lang="en-US" altLang="zh-CN" b="1" dirty="0" smtClean="0">
                <a:solidFill>
                  <a:srgbClr val="C00000"/>
                </a:solidFill>
                <a:latin typeface="Arial" charset="0"/>
              </a:rPr>
              <a:t>Weather</a:t>
            </a:r>
          </a:p>
          <a:p>
            <a:pPr marL="285750" indent="-285750" algn="ctr" fontAlgn="base">
              <a:spcBef>
                <a:spcPct val="0"/>
              </a:spcBef>
              <a:spcAft>
                <a:spcPct val="0"/>
              </a:spcAft>
            </a:pPr>
            <a:r>
              <a:rPr lang="en-US" altLang="zh-CN" b="1" dirty="0" smtClean="0">
                <a:solidFill>
                  <a:srgbClr val="C00000"/>
                </a:solidFill>
                <a:latin typeface="Arial" charset="0"/>
              </a:rPr>
              <a:t>Condition</a:t>
            </a:r>
            <a:endParaRPr lang="zh-CN" altLang="en-US" b="1" dirty="0" smtClean="0">
              <a:solidFill>
                <a:srgbClr val="C00000"/>
              </a:solidFill>
              <a:latin typeface="Arial" charset="0"/>
            </a:endParaRPr>
          </a:p>
        </p:txBody>
      </p:sp>
      <p:sp>
        <p:nvSpPr>
          <p:cNvPr id="11" name="椭圆 10"/>
          <p:cNvSpPr/>
          <p:nvPr/>
        </p:nvSpPr>
        <p:spPr bwMode="auto">
          <a:xfrm>
            <a:off x="5981700" y="825500"/>
            <a:ext cx="1727200" cy="787400"/>
          </a:xfrm>
          <a:prstGeom prst="ellipse">
            <a:avLst/>
          </a:prstGeom>
          <a:ln/>
          <a:ex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285750" indent="-285750" algn="ctr" fontAlgn="base">
              <a:spcBef>
                <a:spcPct val="0"/>
              </a:spcBef>
              <a:spcAft>
                <a:spcPct val="0"/>
              </a:spcAft>
            </a:pPr>
            <a:r>
              <a:rPr lang="en-US" altLang="zh-CN" b="1" dirty="0" smtClean="0">
                <a:solidFill>
                  <a:srgbClr val="C00000"/>
                </a:solidFill>
                <a:latin typeface="Arial" charset="0"/>
              </a:rPr>
              <a:t>Receiving</a:t>
            </a:r>
          </a:p>
          <a:p>
            <a:pPr marL="285750" indent="-285750" algn="ctr" fontAlgn="base">
              <a:spcBef>
                <a:spcPct val="0"/>
              </a:spcBef>
              <a:spcAft>
                <a:spcPct val="0"/>
              </a:spcAft>
            </a:pPr>
            <a:r>
              <a:rPr lang="en-US" altLang="zh-CN" b="1" dirty="0" smtClean="0">
                <a:solidFill>
                  <a:srgbClr val="C00000"/>
                </a:solidFill>
                <a:latin typeface="Arial" charset="0"/>
              </a:rPr>
              <a:t>Station</a:t>
            </a:r>
            <a:endParaRPr lang="zh-CN" altLang="en-US" b="1" dirty="0" smtClean="0">
              <a:solidFill>
                <a:srgbClr val="C00000"/>
              </a:solidFill>
              <a:latin typeface="Arial" charset="0"/>
            </a:endParaRPr>
          </a:p>
        </p:txBody>
      </p:sp>
      <p:sp>
        <p:nvSpPr>
          <p:cNvPr id="13" name="矩形 12"/>
          <p:cNvSpPr/>
          <p:nvPr/>
        </p:nvSpPr>
        <p:spPr>
          <a:xfrm>
            <a:off x="523376" y="5623583"/>
            <a:ext cx="8229600" cy="1015663"/>
          </a:xfrm>
          <a:prstGeom prst="rect">
            <a:avLst/>
          </a:prstGeom>
        </p:spPr>
        <p:txBody>
          <a:bodyPr wrap="square">
            <a:spAutoFit/>
          </a:bodyPr>
          <a:lstStyle/>
          <a:p>
            <a:r>
              <a:rPr lang="en-US" altLang="zh-CN" sz="2000" b="1" dirty="0" smtClean="0">
                <a:solidFill>
                  <a:srgbClr val="3333FF"/>
                </a:solidFill>
              </a:rPr>
              <a:t> From EO data sharing aspect,  the efficiency and effectiveness of spatial technology for disaster reduction now is limited by lack of coordinative mechanism and corresponding operational system.</a:t>
            </a:r>
            <a:endParaRPr lang="zh-CN" altLang="en-US" sz="2000" b="1" dirty="0">
              <a:solidFill>
                <a:srgbClr val="3333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32103"/>
                                        </p:tgtEl>
                                        <p:attrNameLst>
                                          <p:attrName>style.visibility</p:attrName>
                                        </p:attrNameLst>
                                      </p:cBhvr>
                                      <p:to>
                                        <p:strVal val="visible"/>
                                      </p:to>
                                    </p:set>
                                    <p:animEffect transition="in" filter="slide(fromBottom)">
                                      <p:cBhvr>
                                        <p:cTn id="7" dur="500"/>
                                        <p:tgtEl>
                                          <p:spTgt spid="13210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lide(fromBottom)">
                                      <p:cBhvr>
                                        <p:cTn id="13" dur="500"/>
                                        <p:tgtEl>
                                          <p:spTgt spid="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lide(fromBottom)">
                                      <p:cBhvr>
                                        <p:cTn id="16" dur="500"/>
                                        <p:tgtEl>
                                          <p:spTgt spid="1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lide(fromBottom)">
                                      <p:cBhvr>
                                        <p:cTn id="19" dur="500"/>
                                        <p:tgtEl>
                                          <p:spTgt spid="11"/>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lide(fromBottom)">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1.Background</a:t>
            </a:r>
            <a:endParaRPr lang="zh-CN" altLang="en-US" dirty="0"/>
          </a:p>
        </p:txBody>
      </p:sp>
      <p:pic>
        <p:nvPicPr>
          <p:cNvPr id="4" name="Picture 4" descr="http://www.jpgcs.com/Uploadfiles/200911/240002004555301.gif"/>
          <p:cNvPicPr>
            <a:picLocks noChangeAspect="1" noChangeArrowheads="1"/>
          </p:cNvPicPr>
          <p:nvPr/>
        </p:nvPicPr>
        <p:blipFill>
          <a:blip r:embed="rId2" cstate="print"/>
          <a:srcRect/>
          <a:stretch>
            <a:fillRect/>
          </a:stretch>
        </p:blipFill>
        <p:spPr bwMode="auto">
          <a:xfrm>
            <a:off x="401642" y="2262170"/>
            <a:ext cx="3605230" cy="3605230"/>
          </a:xfrm>
          <a:prstGeom prst="rect">
            <a:avLst/>
          </a:prstGeom>
          <a:noFill/>
        </p:spPr>
      </p:pic>
      <p:grpSp>
        <p:nvGrpSpPr>
          <p:cNvPr id="5" name="组合 4"/>
          <p:cNvGrpSpPr/>
          <p:nvPr/>
        </p:nvGrpSpPr>
        <p:grpSpPr>
          <a:xfrm>
            <a:off x="4267200" y="2286640"/>
            <a:ext cx="4699000" cy="3606160"/>
            <a:chOff x="4491042" y="2159640"/>
            <a:chExt cx="3602864" cy="2435256"/>
          </a:xfrm>
        </p:grpSpPr>
        <p:pic>
          <p:nvPicPr>
            <p:cNvPr id="6" name="Picture 6" descr="http://upload.jnnc.com/2013/0821/1377045800297.jpg"/>
            <p:cNvPicPr>
              <a:picLocks noChangeAspect="1" noChangeArrowheads="1"/>
            </p:cNvPicPr>
            <p:nvPr/>
          </p:nvPicPr>
          <p:blipFill>
            <a:blip r:embed="rId3" cstate="print"/>
            <a:srcRect/>
            <a:stretch>
              <a:fillRect/>
            </a:stretch>
          </p:blipFill>
          <p:spPr bwMode="auto">
            <a:xfrm>
              <a:off x="4491042" y="2208218"/>
              <a:ext cx="1838170" cy="1143008"/>
            </a:xfrm>
            <a:prstGeom prst="rect">
              <a:avLst/>
            </a:prstGeom>
            <a:noFill/>
          </p:spPr>
        </p:pic>
        <p:pic>
          <p:nvPicPr>
            <p:cNvPr id="7" name="Picture 8" descr="http://i.ssimg.cn/sscms/2013/03/20/a5b4bdbf2cd34b2ebb7aac6087f50ff8.jpg"/>
            <p:cNvPicPr>
              <a:picLocks noChangeAspect="1" noChangeArrowheads="1"/>
            </p:cNvPicPr>
            <p:nvPr/>
          </p:nvPicPr>
          <p:blipFill>
            <a:blip r:embed="rId4" cstate="print"/>
            <a:srcRect/>
            <a:stretch>
              <a:fillRect/>
            </a:stretch>
          </p:blipFill>
          <p:spPr bwMode="auto">
            <a:xfrm>
              <a:off x="4491042" y="3351226"/>
              <a:ext cx="1785949" cy="1243670"/>
            </a:xfrm>
            <a:prstGeom prst="rect">
              <a:avLst/>
            </a:prstGeom>
            <a:noFill/>
          </p:spPr>
        </p:pic>
        <p:pic>
          <p:nvPicPr>
            <p:cNvPr id="8" name="Picture 13" descr="国内目前最大的无人直升机V750无人直升机升空。"/>
            <p:cNvPicPr>
              <a:picLocks noChangeAspect="1" noChangeArrowheads="1"/>
            </p:cNvPicPr>
            <p:nvPr/>
          </p:nvPicPr>
          <p:blipFill>
            <a:blip r:embed="rId5" cstate="print"/>
            <a:srcRect l="20222" r="4060" b="32160"/>
            <a:stretch>
              <a:fillRect/>
            </a:stretch>
          </p:blipFill>
          <p:spPr bwMode="auto">
            <a:xfrm>
              <a:off x="6191396" y="3351226"/>
              <a:ext cx="1902510" cy="1214446"/>
            </a:xfrm>
            <a:prstGeom prst="rect">
              <a:avLst/>
            </a:prstGeom>
            <a:noFill/>
          </p:spPr>
        </p:pic>
        <p:pic>
          <p:nvPicPr>
            <p:cNvPr id="9" name="Picture 15" descr="http://b.hiphotos.baidu.com/baike/pic/item/21a4462309f79052b10d66470cf3d7ca7bcbd5bc.jpg"/>
            <p:cNvPicPr>
              <a:picLocks noChangeAspect="1" noChangeArrowheads="1"/>
            </p:cNvPicPr>
            <p:nvPr/>
          </p:nvPicPr>
          <p:blipFill>
            <a:blip r:embed="rId6" cstate="print"/>
            <a:srcRect/>
            <a:stretch>
              <a:fillRect/>
            </a:stretch>
          </p:blipFill>
          <p:spPr bwMode="auto">
            <a:xfrm>
              <a:off x="6276992" y="2159640"/>
              <a:ext cx="1785950" cy="1214447"/>
            </a:xfrm>
            <a:prstGeom prst="rect">
              <a:avLst/>
            </a:prstGeom>
            <a:noFill/>
          </p:spPr>
        </p:pic>
      </p:grpSp>
      <p:sp>
        <p:nvSpPr>
          <p:cNvPr id="10" name="内容占位符 2"/>
          <p:cNvSpPr txBox="1">
            <a:spLocks/>
          </p:cNvSpPr>
          <p:nvPr/>
        </p:nvSpPr>
        <p:spPr>
          <a:xfrm>
            <a:off x="609600" y="6021629"/>
            <a:ext cx="3222171" cy="391885"/>
          </a:xfrm>
          <a:prstGeom prst="rect">
            <a:avLst/>
          </a:prstGeom>
          <a:solidFill>
            <a:schemeClr val="lt1">
              <a:alpha val="0"/>
            </a:schemeClr>
          </a:solidFill>
          <a:ln>
            <a:noFill/>
          </a:ln>
        </p:spPr>
        <p:style>
          <a:lnRef idx="2">
            <a:schemeClr val="accent4"/>
          </a:lnRef>
          <a:fillRef idx="1">
            <a:schemeClr val="lt1"/>
          </a:fillRef>
          <a:effectRef idx="0">
            <a:schemeClr val="accent4"/>
          </a:effectRef>
          <a:fontRef idx="minor">
            <a:schemeClr val="dk1"/>
          </a:fontRef>
        </p:style>
        <p:txBody>
          <a:bodyPr/>
          <a:lstStyle>
            <a:lvl1pPr marL="342900" indent="-342900" algn="l" rtl="0" eaLnBrk="0" fontAlgn="base" hangingPunct="0">
              <a:spcBef>
                <a:spcPct val="20000"/>
              </a:spcBef>
              <a:spcAft>
                <a:spcPct val="0"/>
              </a:spcAft>
              <a:buClr>
                <a:schemeClr val="hlink"/>
              </a:buClr>
              <a:buSzPct val="110000"/>
              <a:buFont typeface="Wingdings" pitchFamily="2" charset="2"/>
              <a:buChar char="l"/>
              <a:defRPr kumimoji="1" sz="3200">
                <a:solidFill>
                  <a:schemeClr val="dk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kumimoji="1" sz="2800">
                <a:solidFill>
                  <a:schemeClr val="dk1"/>
                </a:solidFill>
                <a:latin typeface="+mn-lt"/>
                <a:ea typeface="+mn-ea"/>
                <a:cs typeface="+mn-cs"/>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kumimoji="1" sz="2400">
                <a:solidFill>
                  <a:schemeClr val="dk1"/>
                </a:solidFill>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kumimoji="1" sz="2000" b="1">
                <a:solidFill>
                  <a:schemeClr val="dk1"/>
                </a:solidFill>
                <a:latin typeface="+mn-lt"/>
                <a:ea typeface="+mn-ea"/>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5pPr>
            <a:lvl6pPr marL="25146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6pPr>
            <a:lvl7pPr marL="29718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7pPr>
            <a:lvl8pPr marL="34290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8pPr>
            <a:lvl9pPr marL="38862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9pPr>
          </a:lstStyle>
          <a:p>
            <a:pPr marL="0" indent="0" algn="ctr">
              <a:spcBef>
                <a:spcPts val="0"/>
              </a:spcBef>
              <a:buSzPct val="80000"/>
              <a:buNone/>
            </a:pPr>
            <a:r>
              <a:rPr lang="en-US" altLang="zh-CN" sz="2000" b="1" kern="0" dirty="0" smtClean="0">
                <a:solidFill>
                  <a:srgbClr val="C00000"/>
                </a:solidFill>
                <a:latin typeface="Times New Roman" pitchFamily="18" charset="0"/>
                <a:ea typeface="Gungsuh" pitchFamily="18" charset="-127"/>
                <a:cs typeface="Times New Roman" pitchFamily="18" charset="0"/>
              </a:rPr>
              <a:t>Satellite Constellation</a:t>
            </a:r>
          </a:p>
        </p:txBody>
      </p:sp>
      <p:sp>
        <p:nvSpPr>
          <p:cNvPr id="11" name="内容占位符 2"/>
          <p:cNvSpPr txBox="1">
            <a:spLocks/>
          </p:cNvSpPr>
          <p:nvPr/>
        </p:nvSpPr>
        <p:spPr>
          <a:xfrm>
            <a:off x="4889500" y="6047029"/>
            <a:ext cx="4051300" cy="391885"/>
          </a:xfrm>
          <a:prstGeom prst="rect">
            <a:avLst/>
          </a:prstGeom>
          <a:solidFill>
            <a:schemeClr val="lt1">
              <a:alpha val="0"/>
            </a:schemeClr>
          </a:solidFill>
          <a:ln>
            <a:noFill/>
          </a:ln>
        </p:spPr>
        <p:style>
          <a:lnRef idx="2">
            <a:schemeClr val="accent4"/>
          </a:lnRef>
          <a:fillRef idx="1">
            <a:schemeClr val="lt1"/>
          </a:fillRef>
          <a:effectRef idx="0">
            <a:schemeClr val="accent4"/>
          </a:effectRef>
          <a:fontRef idx="minor">
            <a:schemeClr val="dk1"/>
          </a:fontRef>
        </p:style>
        <p:txBody>
          <a:bodyPr/>
          <a:lstStyle>
            <a:lvl1pPr marL="342900" indent="-342900" algn="l" rtl="0" eaLnBrk="0" fontAlgn="base" hangingPunct="0">
              <a:spcBef>
                <a:spcPct val="20000"/>
              </a:spcBef>
              <a:spcAft>
                <a:spcPct val="0"/>
              </a:spcAft>
              <a:buClr>
                <a:schemeClr val="hlink"/>
              </a:buClr>
              <a:buSzPct val="110000"/>
              <a:buFont typeface="Wingdings" pitchFamily="2" charset="2"/>
              <a:buChar char="l"/>
              <a:defRPr kumimoji="1" sz="3200">
                <a:solidFill>
                  <a:schemeClr val="dk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kumimoji="1" sz="2800">
                <a:solidFill>
                  <a:schemeClr val="dk1"/>
                </a:solidFill>
                <a:latin typeface="+mn-lt"/>
                <a:ea typeface="+mn-ea"/>
                <a:cs typeface="+mn-cs"/>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kumimoji="1" sz="2400">
                <a:solidFill>
                  <a:schemeClr val="dk1"/>
                </a:solidFill>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kumimoji="1" sz="2000" b="1">
                <a:solidFill>
                  <a:schemeClr val="dk1"/>
                </a:solidFill>
                <a:latin typeface="+mn-lt"/>
                <a:ea typeface="+mn-ea"/>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5pPr>
            <a:lvl6pPr marL="25146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6pPr>
            <a:lvl7pPr marL="29718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7pPr>
            <a:lvl8pPr marL="34290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8pPr>
            <a:lvl9pPr marL="38862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9pPr>
          </a:lstStyle>
          <a:p>
            <a:pPr marL="0" indent="0" algn="ctr">
              <a:spcBef>
                <a:spcPts val="0"/>
              </a:spcBef>
              <a:buSzPct val="80000"/>
              <a:buNone/>
            </a:pPr>
            <a:r>
              <a:rPr lang="en-US" altLang="zh-CN" sz="2000" b="1" kern="0" dirty="0" smtClean="0">
                <a:solidFill>
                  <a:srgbClr val="C00000"/>
                </a:solidFill>
                <a:latin typeface="Times New Roman" pitchFamily="18" charset="0"/>
                <a:ea typeface="Gungsuh" pitchFamily="18" charset="-127"/>
                <a:cs typeface="Times New Roman" pitchFamily="18" charset="0"/>
              </a:rPr>
              <a:t>Aerial Remote Sensing System</a:t>
            </a:r>
          </a:p>
        </p:txBody>
      </p:sp>
      <p:sp>
        <p:nvSpPr>
          <p:cNvPr id="12" name="内容占位符 2"/>
          <p:cNvSpPr txBox="1">
            <a:spLocks/>
          </p:cNvSpPr>
          <p:nvPr/>
        </p:nvSpPr>
        <p:spPr>
          <a:xfrm>
            <a:off x="362850" y="816436"/>
            <a:ext cx="8514450" cy="1253664"/>
          </a:xfrm>
          <a:prstGeom prst="rect">
            <a:avLst/>
          </a:prstGeom>
          <a:solidFill>
            <a:schemeClr val="lt1">
              <a:alpha val="0"/>
            </a:schemeClr>
          </a:solidFill>
          <a:ln>
            <a:noFill/>
          </a:ln>
        </p:spPr>
        <p:style>
          <a:lnRef idx="2">
            <a:schemeClr val="accent4"/>
          </a:lnRef>
          <a:fillRef idx="1">
            <a:schemeClr val="lt1"/>
          </a:fillRef>
          <a:effectRef idx="0">
            <a:schemeClr val="accent4"/>
          </a:effectRef>
          <a:fontRef idx="minor">
            <a:schemeClr val="dk1"/>
          </a:fontRef>
        </p:style>
        <p:txBody>
          <a:bodyPr/>
          <a:lstStyle>
            <a:lvl1pPr marL="342900" indent="-342900" algn="l" rtl="0" eaLnBrk="0" fontAlgn="base" hangingPunct="0">
              <a:spcBef>
                <a:spcPct val="20000"/>
              </a:spcBef>
              <a:spcAft>
                <a:spcPct val="0"/>
              </a:spcAft>
              <a:buClr>
                <a:schemeClr val="hlink"/>
              </a:buClr>
              <a:buSzPct val="110000"/>
              <a:buFont typeface="Wingdings" pitchFamily="2" charset="2"/>
              <a:buChar char="l"/>
              <a:defRPr kumimoji="1" sz="3200">
                <a:solidFill>
                  <a:schemeClr val="dk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kumimoji="1" sz="2800">
                <a:solidFill>
                  <a:schemeClr val="dk1"/>
                </a:solidFill>
                <a:latin typeface="+mn-lt"/>
                <a:ea typeface="+mn-ea"/>
                <a:cs typeface="+mn-cs"/>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kumimoji="1" sz="2400">
                <a:solidFill>
                  <a:schemeClr val="dk1"/>
                </a:solidFill>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kumimoji="1" sz="2000" b="1">
                <a:solidFill>
                  <a:schemeClr val="dk1"/>
                </a:solidFill>
                <a:latin typeface="+mn-lt"/>
                <a:ea typeface="+mn-ea"/>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5pPr>
            <a:lvl6pPr marL="25146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6pPr>
            <a:lvl7pPr marL="29718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7pPr>
            <a:lvl8pPr marL="34290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8pPr>
            <a:lvl9pPr marL="38862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9pPr>
          </a:lstStyle>
          <a:p>
            <a:pPr marL="0" indent="0">
              <a:spcBef>
                <a:spcPts val="0"/>
              </a:spcBef>
              <a:buSzPct val="80000"/>
            </a:pPr>
            <a:r>
              <a:rPr lang="en-US" altLang="zh-CN" sz="2000" b="1" kern="0" dirty="0" smtClean="0">
                <a:solidFill>
                  <a:srgbClr val="3333FF"/>
                </a:solidFill>
                <a:ea typeface="微软雅黑" panose="020B0503020204020204" pitchFamily="34" charset="-122"/>
              </a:rPr>
              <a:t> It is possible to provide disaster recovery observatory due to the rapid development of spatial technology in China.  Many related aerospace agencies and commercial companies are adequately willing to take park in emergency response.</a:t>
            </a:r>
          </a:p>
          <a:p>
            <a:pPr marL="0" indent="0">
              <a:spcBef>
                <a:spcPts val="0"/>
              </a:spcBef>
              <a:buSzPct val="80000"/>
            </a:pPr>
            <a:endParaRPr lang="en-US" altLang="zh-CN" sz="2000" b="1" kern="0" dirty="0" smtClean="0">
              <a:solidFill>
                <a:srgbClr val="3333FF"/>
              </a:solidFill>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1.Background</a:t>
            </a:r>
            <a:endParaRPr lang="zh-CN" altLang="en-US" dirty="0"/>
          </a:p>
        </p:txBody>
      </p:sp>
      <p:sp>
        <p:nvSpPr>
          <p:cNvPr id="4" name="内容占位符 2"/>
          <p:cNvSpPr txBox="1">
            <a:spLocks/>
          </p:cNvSpPr>
          <p:nvPr/>
        </p:nvSpPr>
        <p:spPr>
          <a:xfrm>
            <a:off x="362850" y="816436"/>
            <a:ext cx="8514450" cy="1253664"/>
          </a:xfrm>
          <a:prstGeom prst="rect">
            <a:avLst/>
          </a:prstGeom>
          <a:solidFill>
            <a:schemeClr val="lt1">
              <a:alpha val="0"/>
            </a:schemeClr>
          </a:solidFill>
          <a:ln>
            <a:noFill/>
          </a:ln>
        </p:spPr>
        <p:style>
          <a:lnRef idx="2">
            <a:schemeClr val="accent4"/>
          </a:lnRef>
          <a:fillRef idx="1">
            <a:schemeClr val="lt1"/>
          </a:fillRef>
          <a:effectRef idx="0">
            <a:schemeClr val="accent4"/>
          </a:effectRef>
          <a:fontRef idx="minor">
            <a:schemeClr val="dk1"/>
          </a:fontRef>
        </p:style>
        <p:txBody>
          <a:bodyPr/>
          <a:lstStyle>
            <a:lvl1pPr marL="342900" indent="-342900" algn="l" rtl="0" eaLnBrk="0" fontAlgn="base" hangingPunct="0">
              <a:spcBef>
                <a:spcPct val="20000"/>
              </a:spcBef>
              <a:spcAft>
                <a:spcPct val="0"/>
              </a:spcAft>
              <a:buClr>
                <a:schemeClr val="hlink"/>
              </a:buClr>
              <a:buSzPct val="110000"/>
              <a:buFont typeface="Wingdings" pitchFamily="2" charset="2"/>
              <a:buChar char="l"/>
              <a:defRPr kumimoji="1" sz="3200">
                <a:solidFill>
                  <a:schemeClr val="dk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kumimoji="1" sz="2800">
                <a:solidFill>
                  <a:schemeClr val="dk1"/>
                </a:solidFill>
                <a:latin typeface="+mn-lt"/>
                <a:ea typeface="+mn-ea"/>
                <a:cs typeface="+mn-cs"/>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kumimoji="1" sz="2400">
                <a:solidFill>
                  <a:schemeClr val="dk1"/>
                </a:solidFill>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kumimoji="1" sz="2000" b="1">
                <a:solidFill>
                  <a:schemeClr val="dk1"/>
                </a:solidFill>
                <a:latin typeface="+mn-lt"/>
                <a:ea typeface="+mn-ea"/>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5pPr>
            <a:lvl6pPr marL="25146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6pPr>
            <a:lvl7pPr marL="29718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7pPr>
            <a:lvl8pPr marL="34290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8pPr>
            <a:lvl9pPr marL="38862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9pPr>
          </a:lstStyle>
          <a:p>
            <a:pPr marL="0" indent="0">
              <a:spcBef>
                <a:spcPts val="0"/>
              </a:spcBef>
              <a:buSzPct val="80000"/>
            </a:pPr>
            <a:r>
              <a:rPr lang="en-US" altLang="zh-CN" sz="2000" b="1" kern="0" dirty="0" smtClean="0">
                <a:solidFill>
                  <a:srgbClr val="3333FF"/>
                </a:solidFill>
                <a:ea typeface="微软雅黑" panose="020B0503020204020204" pitchFamily="34" charset="-122"/>
              </a:rPr>
              <a:t>However, there are no universal mechanism and system to coordinate the spatial resources to implement disaster reduction, the efficiency and result are not well in previous emergency responses ,which was already evident in </a:t>
            </a:r>
            <a:r>
              <a:rPr lang="en-US" altLang="zh-CN" sz="2000" b="1" kern="0" dirty="0" err="1" smtClean="0">
                <a:solidFill>
                  <a:srgbClr val="3333FF"/>
                </a:solidFill>
                <a:ea typeface="微软雅黑" panose="020B0503020204020204" pitchFamily="34" charset="-122"/>
              </a:rPr>
              <a:t>WenChuan</a:t>
            </a:r>
            <a:r>
              <a:rPr lang="zh-CN" altLang="en-US" sz="2000" b="1" kern="0" dirty="0" smtClean="0">
                <a:solidFill>
                  <a:srgbClr val="3333FF"/>
                </a:solidFill>
                <a:ea typeface="微软雅黑" panose="020B0503020204020204" pitchFamily="34" charset="-122"/>
              </a:rPr>
              <a:t> </a:t>
            </a:r>
            <a:r>
              <a:rPr lang="en-US" altLang="zh-CN" sz="2000" b="1" kern="0" dirty="0" smtClean="0">
                <a:solidFill>
                  <a:srgbClr val="3333FF"/>
                </a:solidFill>
                <a:ea typeface="微软雅黑" panose="020B0503020204020204" pitchFamily="34" charset="-122"/>
              </a:rPr>
              <a:t>earthquake. </a:t>
            </a:r>
          </a:p>
        </p:txBody>
      </p:sp>
      <p:pic>
        <p:nvPicPr>
          <p:cNvPr id="138242" name="Picture 2" descr="http://www.chengdu.gov.cn/uploadfiles/02060110/20102301537.jpg"/>
          <p:cNvPicPr>
            <a:picLocks noChangeAspect="1" noChangeArrowheads="1"/>
          </p:cNvPicPr>
          <p:nvPr/>
        </p:nvPicPr>
        <p:blipFill>
          <a:blip r:embed="rId3"/>
          <a:srcRect/>
          <a:stretch>
            <a:fillRect/>
          </a:stretch>
        </p:blipFill>
        <p:spPr bwMode="auto">
          <a:xfrm>
            <a:off x="420908" y="2377192"/>
            <a:ext cx="2691251" cy="1603985"/>
          </a:xfrm>
          <a:prstGeom prst="rect">
            <a:avLst/>
          </a:prstGeom>
        </p:spPr>
        <p:style>
          <a:lnRef idx="2">
            <a:schemeClr val="accent3"/>
          </a:lnRef>
          <a:fillRef idx="1">
            <a:schemeClr val="lt1"/>
          </a:fillRef>
          <a:effectRef idx="0">
            <a:schemeClr val="accent3"/>
          </a:effectRef>
          <a:fontRef idx="minor">
            <a:schemeClr val="dk1"/>
          </a:fontRef>
        </p:style>
      </p:pic>
      <p:pic>
        <p:nvPicPr>
          <p:cNvPr id="138244" name="Picture 4" descr="龚建华：5.12汶川大地震抗震救灾日志">
            <a:hlinkClick r:id="rId4"/>
          </p:cNvPr>
          <p:cNvPicPr>
            <a:picLocks noChangeAspect="1" noChangeArrowheads="1"/>
          </p:cNvPicPr>
          <p:nvPr/>
        </p:nvPicPr>
        <p:blipFill>
          <a:blip r:embed="rId5"/>
          <a:srcRect/>
          <a:stretch>
            <a:fillRect/>
          </a:stretch>
        </p:blipFill>
        <p:spPr bwMode="auto">
          <a:xfrm>
            <a:off x="2668808" y="4161129"/>
            <a:ext cx="2959100" cy="2202886"/>
          </a:xfrm>
          <a:prstGeom prst="rect">
            <a:avLst/>
          </a:prstGeom>
          <a:noFill/>
        </p:spPr>
      </p:pic>
      <p:pic>
        <p:nvPicPr>
          <p:cNvPr id="138246" name="Picture 6" descr="龚建华：5.12汶川大地震抗震救灾日志">
            <a:hlinkClick r:id="rId4"/>
          </p:cNvPr>
          <p:cNvPicPr>
            <a:picLocks noChangeAspect="1" noChangeArrowheads="1"/>
          </p:cNvPicPr>
          <p:nvPr/>
        </p:nvPicPr>
        <p:blipFill>
          <a:blip r:embed="rId6"/>
          <a:srcRect/>
          <a:stretch>
            <a:fillRect/>
          </a:stretch>
        </p:blipFill>
        <p:spPr bwMode="auto">
          <a:xfrm>
            <a:off x="3087908" y="2329232"/>
            <a:ext cx="2806700" cy="1877370"/>
          </a:xfrm>
          <a:prstGeom prst="rect">
            <a:avLst/>
          </a:prstGeom>
          <a:noFill/>
        </p:spPr>
      </p:pic>
      <p:pic>
        <p:nvPicPr>
          <p:cNvPr id="138248" name="Picture 8" descr="遥感影像下的汶川大地震"/>
          <p:cNvPicPr>
            <a:picLocks noChangeAspect="1" noChangeArrowheads="1"/>
          </p:cNvPicPr>
          <p:nvPr/>
        </p:nvPicPr>
        <p:blipFill>
          <a:blip r:embed="rId7"/>
          <a:srcRect l="49776" b="11997"/>
          <a:stretch>
            <a:fillRect/>
          </a:stretch>
        </p:blipFill>
        <p:spPr bwMode="auto">
          <a:xfrm>
            <a:off x="420908" y="3917676"/>
            <a:ext cx="2667000" cy="2504904"/>
          </a:xfrm>
          <a:prstGeom prst="rect">
            <a:avLst/>
          </a:prstGeom>
          <a:noFill/>
        </p:spPr>
      </p:pic>
      <p:pic>
        <p:nvPicPr>
          <p:cNvPr id="138254" name="Picture 14" descr="http://www.lnjz.gov.cn/upload/2009612141848.jpg"/>
          <p:cNvPicPr>
            <a:picLocks noChangeAspect="1" noChangeArrowheads="1"/>
          </p:cNvPicPr>
          <p:nvPr/>
        </p:nvPicPr>
        <p:blipFill>
          <a:blip r:embed="rId8"/>
          <a:srcRect/>
          <a:stretch>
            <a:fillRect/>
          </a:stretch>
        </p:blipFill>
        <p:spPr bwMode="auto">
          <a:xfrm>
            <a:off x="5602508" y="4067298"/>
            <a:ext cx="3024718" cy="2268540"/>
          </a:xfrm>
          <a:prstGeom prst="rect">
            <a:avLst/>
          </a:prstGeom>
          <a:noFill/>
        </p:spPr>
      </p:pic>
      <p:pic>
        <p:nvPicPr>
          <p:cNvPr id="138256" name="Picture 16" descr="http://img.hexun.com/2008-05-14/105961977.jpg"/>
          <p:cNvPicPr>
            <a:picLocks noChangeAspect="1" noChangeArrowheads="1"/>
          </p:cNvPicPr>
          <p:nvPr/>
        </p:nvPicPr>
        <p:blipFill>
          <a:blip r:embed="rId9"/>
          <a:srcRect/>
          <a:stretch>
            <a:fillRect/>
          </a:stretch>
        </p:blipFill>
        <p:spPr bwMode="auto">
          <a:xfrm>
            <a:off x="5589807" y="2319493"/>
            <a:ext cx="3048811" cy="19664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38242"/>
                                        </p:tgtEl>
                                        <p:attrNameLst>
                                          <p:attrName>style.visibility</p:attrName>
                                        </p:attrNameLst>
                                      </p:cBhvr>
                                      <p:to>
                                        <p:strVal val="visible"/>
                                      </p:to>
                                    </p:set>
                                    <p:anim calcmode="lin" valueType="num">
                                      <p:cBhvr>
                                        <p:cTn id="11" dur="500" fill="hold"/>
                                        <p:tgtEl>
                                          <p:spTgt spid="138242"/>
                                        </p:tgtEl>
                                        <p:attrNameLst>
                                          <p:attrName>ppt_w</p:attrName>
                                        </p:attrNameLst>
                                      </p:cBhvr>
                                      <p:tavLst>
                                        <p:tav tm="0">
                                          <p:val>
                                            <p:fltVal val="0"/>
                                          </p:val>
                                        </p:tav>
                                        <p:tav tm="100000">
                                          <p:val>
                                            <p:strVal val="#ppt_w"/>
                                          </p:val>
                                        </p:tav>
                                      </p:tavLst>
                                    </p:anim>
                                    <p:anim calcmode="lin" valueType="num">
                                      <p:cBhvr>
                                        <p:cTn id="12" dur="500" fill="hold"/>
                                        <p:tgtEl>
                                          <p:spTgt spid="138242"/>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38244"/>
                                        </p:tgtEl>
                                        <p:attrNameLst>
                                          <p:attrName>style.visibility</p:attrName>
                                        </p:attrNameLst>
                                      </p:cBhvr>
                                      <p:to>
                                        <p:strVal val="visible"/>
                                      </p:to>
                                    </p:set>
                                    <p:anim calcmode="lin" valueType="num">
                                      <p:cBhvr>
                                        <p:cTn id="15" dur="500" fill="hold"/>
                                        <p:tgtEl>
                                          <p:spTgt spid="138244"/>
                                        </p:tgtEl>
                                        <p:attrNameLst>
                                          <p:attrName>ppt_w</p:attrName>
                                        </p:attrNameLst>
                                      </p:cBhvr>
                                      <p:tavLst>
                                        <p:tav tm="0">
                                          <p:val>
                                            <p:fltVal val="0"/>
                                          </p:val>
                                        </p:tav>
                                        <p:tav tm="100000">
                                          <p:val>
                                            <p:strVal val="#ppt_w"/>
                                          </p:val>
                                        </p:tav>
                                      </p:tavLst>
                                    </p:anim>
                                    <p:anim calcmode="lin" valueType="num">
                                      <p:cBhvr>
                                        <p:cTn id="16" dur="500" fill="hold"/>
                                        <p:tgtEl>
                                          <p:spTgt spid="138244"/>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138246"/>
                                        </p:tgtEl>
                                        <p:attrNameLst>
                                          <p:attrName>style.visibility</p:attrName>
                                        </p:attrNameLst>
                                      </p:cBhvr>
                                      <p:to>
                                        <p:strVal val="visible"/>
                                      </p:to>
                                    </p:set>
                                    <p:anim calcmode="lin" valueType="num">
                                      <p:cBhvr>
                                        <p:cTn id="19" dur="500" fill="hold"/>
                                        <p:tgtEl>
                                          <p:spTgt spid="138246"/>
                                        </p:tgtEl>
                                        <p:attrNameLst>
                                          <p:attrName>ppt_w</p:attrName>
                                        </p:attrNameLst>
                                      </p:cBhvr>
                                      <p:tavLst>
                                        <p:tav tm="0">
                                          <p:val>
                                            <p:fltVal val="0"/>
                                          </p:val>
                                        </p:tav>
                                        <p:tav tm="100000">
                                          <p:val>
                                            <p:strVal val="#ppt_w"/>
                                          </p:val>
                                        </p:tav>
                                      </p:tavLst>
                                    </p:anim>
                                    <p:anim calcmode="lin" valueType="num">
                                      <p:cBhvr>
                                        <p:cTn id="20" dur="500" fill="hold"/>
                                        <p:tgtEl>
                                          <p:spTgt spid="138246"/>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138248"/>
                                        </p:tgtEl>
                                        <p:attrNameLst>
                                          <p:attrName>style.visibility</p:attrName>
                                        </p:attrNameLst>
                                      </p:cBhvr>
                                      <p:to>
                                        <p:strVal val="visible"/>
                                      </p:to>
                                    </p:set>
                                    <p:anim calcmode="lin" valueType="num">
                                      <p:cBhvr>
                                        <p:cTn id="23" dur="500" fill="hold"/>
                                        <p:tgtEl>
                                          <p:spTgt spid="138248"/>
                                        </p:tgtEl>
                                        <p:attrNameLst>
                                          <p:attrName>ppt_w</p:attrName>
                                        </p:attrNameLst>
                                      </p:cBhvr>
                                      <p:tavLst>
                                        <p:tav tm="0">
                                          <p:val>
                                            <p:fltVal val="0"/>
                                          </p:val>
                                        </p:tav>
                                        <p:tav tm="100000">
                                          <p:val>
                                            <p:strVal val="#ppt_w"/>
                                          </p:val>
                                        </p:tav>
                                      </p:tavLst>
                                    </p:anim>
                                    <p:anim calcmode="lin" valueType="num">
                                      <p:cBhvr>
                                        <p:cTn id="24" dur="500" fill="hold"/>
                                        <p:tgtEl>
                                          <p:spTgt spid="138248"/>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0"/>
                                  </p:stCondLst>
                                  <p:childTnLst>
                                    <p:set>
                                      <p:cBhvr>
                                        <p:cTn id="26" dur="1" fill="hold">
                                          <p:stCondLst>
                                            <p:cond delay="0"/>
                                          </p:stCondLst>
                                        </p:cTn>
                                        <p:tgtEl>
                                          <p:spTgt spid="138254"/>
                                        </p:tgtEl>
                                        <p:attrNameLst>
                                          <p:attrName>style.visibility</p:attrName>
                                        </p:attrNameLst>
                                      </p:cBhvr>
                                      <p:to>
                                        <p:strVal val="visible"/>
                                      </p:to>
                                    </p:set>
                                    <p:anim calcmode="lin" valueType="num">
                                      <p:cBhvr>
                                        <p:cTn id="27" dur="500" fill="hold"/>
                                        <p:tgtEl>
                                          <p:spTgt spid="138254"/>
                                        </p:tgtEl>
                                        <p:attrNameLst>
                                          <p:attrName>ppt_w</p:attrName>
                                        </p:attrNameLst>
                                      </p:cBhvr>
                                      <p:tavLst>
                                        <p:tav tm="0">
                                          <p:val>
                                            <p:fltVal val="0"/>
                                          </p:val>
                                        </p:tav>
                                        <p:tav tm="100000">
                                          <p:val>
                                            <p:strVal val="#ppt_w"/>
                                          </p:val>
                                        </p:tav>
                                      </p:tavLst>
                                    </p:anim>
                                    <p:anim calcmode="lin" valueType="num">
                                      <p:cBhvr>
                                        <p:cTn id="28" dur="500" fill="hold"/>
                                        <p:tgtEl>
                                          <p:spTgt spid="138254"/>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138256"/>
                                        </p:tgtEl>
                                        <p:attrNameLst>
                                          <p:attrName>style.visibility</p:attrName>
                                        </p:attrNameLst>
                                      </p:cBhvr>
                                      <p:to>
                                        <p:strVal val="visible"/>
                                      </p:to>
                                    </p:set>
                                    <p:anim calcmode="lin" valueType="num">
                                      <p:cBhvr>
                                        <p:cTn id="31" dur="500" fill="hold"/>
                                        <p:tgtEl>
                                          <p:spTgt spid="138256"/>
                                        </p:tgtEl>
                                        <p:attrNameLst>
                                          <p:attrName>ppt_w</p:attrName>
                                        </p:attrNameLst>
                                      </p:cBhvr>
                                      <p:tavLst>
                                        <p:tav tm="0">
                                          <p:val>
                                            <p:fltVal val="0"/>
                                          </p:val>
                                        </p:tav>
                                        <p:tav tm="100000">
                                          <p:val>
                                            <p:strVal val="#ppt_w"/>
                                          </p:val>
                                        </p:tav>
                                      </p:tavLst>
                                    </p:anim>
                                    <p:anim calcmode="lin" valueType="num">
                                      <p:cBhvr>
                                        <p:cTn id="32" dur="500" fill="hold"/>
                                        <p:tgtEl>
                                          <p:spTgt spid="1382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2.ArcSer</a:t>
            </a:r>
            <a:endParaRPr lang="zh-CN" altLang="en-US" dirty="0"/>
          </a:p>
        </p:txBody>
      </p:sp>
      <p:sp>
        <p:nvSpPr>
          <p:cNvPr id="4" name="内容占位符 2"/>
          <p:cNvSpPr txBox="1">
            <a:spLocks/>
          </p:cNvSpPr>
          <p:nvPr/>
        </p:nvSpPr>
        <p:spPr>
          <a:xfrm>
            <a:off x="362850" y="671296"/>
            <a:ext cx="8514450" cy="1253664"/>
          </a:xfrm>
          <a:prstGeom prst="rect">
            <a:avLst/>
          </a:prstGeom>
          <a:solidFill>
            <a:schemeClr val="lt1">
              <a:alpha val="0"/>
            </a:schemeClr>
          </a:solidFill>
          <a:ln>
            <a:noFill/>
          </a:ln>
        </p:spPr>
        <p:style>
          <a:lnRef idx="2">
            <a:schemeClr val="accent4"/>
          </a:lnRef>
          <a:fillRef idx="1">
            <a:schemeClr val="lt1"/>
          </a:fillRef>
          <a:effectRef idx="0">
            <a:schemeClr val="accent4"/>
          </a:effectRef>
          <a:fontRef idx="minor">
            <a:schemeClr val="dk1"/>
          </a:fontRef>
        </p:style>
        <p:txBody>
          <a:bodyPr/>
          <a:lstStyle>
            <a:lvl1pPr marL="342900" indent="-342900" algn="l" rtl="0" eaLnBrk="0" fontAlgn="base" hangingPunct="0">
              <a:spcBef>
                <a:spcPct val="20000"/>
              </a:spcBef>
              <a:spcAft>
                <a:spcPct val="0"/>
              </a:spcAft>
              <a:buClr>
                <a:schemeClr val="hlink"/>
              </a:buClr>
              <a:buSzPct val="110000"/>
              <a:buFont typeface="Wingdings" pitchFamily="2" charset="2"/>
              <a:buChar char="l"/>
              <a:defRPr kumimoji="1" sz="3200">
                <a:solidFill>
                  <a:schemeClr val="dk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kumimoji="1" sz="2800">
                <a:solidFill>
                  <a:schemeClr val="dk1"/>
                </a:solidFill>
                <a:latin typeface="+mn-lt"/>
                <a:ea typeface="+mn-ea"/>
                <a:cs typeface="+mn-cs"/>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kumimoji="1" sz="2400">
                <a:solidFill>
                  <a:schemeClr val="dk1"/>
                </a:solidFill>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kumimoji="1" sz="2000" b="1">
                <a:solidFill>
                  <a:schemeClr val="dk1"/>
                </a:solidFill>
                <a:latin typeface="+mn-lt"/>
                <a:ea typeface="+mn-ea"/>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5pPr>
            <a:lvl6pPr marL="25146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6pPr>
            <a:lvl7pPr marL="29718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7pPr>
            <a:lvl8pPr marL="34290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8pPr>
            <a:lvl9pPr marL="3886200" indent="-228600" algn="l" rtl="0" fontAlgn="base">
              <a:spcBef>
                <a:spcPct val="20000"/>
              </a:spcBef>
              <a:spcAft>
                <a:spcPct val="0"/>
              </a:spcAft>
              <a:buClr>
                <a:schemeClr val="hlink"/>
              </a:buClr>
              <a:buSzPct val="60000"/>
              <a:buFont typeface="Wingdings" pitchFamily="2" charset="2"/>
              <a:buChar char="n"/>
              <a:defRPr kumimoji="1" sz="2000">
                <a:solidFill>
                  <a:schemeClr val="dk1"/>
                </a:solidFill>
                <a:latin typeface="+mn-lt"/>
                <a:ea typeface="+mn-ea"/>
                <a:cs typeface="+mn-cs"/>
              </a:defRPr>
            </a:lvl9pPr>
          </a:lstStyle>
          <a:p>
            <a:pPr marL="0" indent="0">
              <a:spcBef>
                <a:spcPts val="0"/>
              </a:spcBef>
              <a:buSzPct val="80000"/>
            </a:pPr>
            <a:r>
              <a:rPr lang="en-US" altLang="zh-CN" sz="2000" b="1" kern="0" dirty="0" smtClean="0">
                <a:solidFill>
                  <a:srgbClr val="3333FF"/>
                </a:solidFill>
                <a:ea typeface="微软雅黑" panose="020B0503020204020204" pitchFamily="34" charset="-122"/>
              </a:rPr>
              <a:t>Considering the problem,  a new system has been developed, supported by Chinese National Science-Technology Support Plan Project, which is called “Aerospace Application Coordination System for Emergency Response and Data Sharing (</a:t>
            </a:r>
            <a:r>
              <a:rPr lang="en-US" altLang="zh-CN" sz="2000" b="1" kern="0" dirty="0" err="1" smtClean="0">
                <a:solidFill>
                  <a:srgbClr val="3333FF"/>
                </a:solidFill>
                <a:ea typeface="微软雅黑" panose="020B0503020204020204" pitchFamily="34" charset="-122"/>
              </a:rPr>
              <a:t>ArcSer</a:t>
            </a:r>
            <a:r>
              <a:rPr lang="en-US" altLang="zh-CN" sz="2000" b="1" kern="0" dirty="0" smtClean="0">
                <a:solidFill>
                  <a:srgbClr val="3333FF"/>
                </a:solidFill>
                <a:ea typeface="微软雅黑" panose="020B0503020204020204" pitchFamily="34" charset="-122"/>
              </a:rPr>
              <a:t>)”</a:t>
            </a:r>
          </a:p>
        </p:txBody>
      </p:sp>
      <p:graphicFrame>
        <p:nvGraphicFramePr>
          <p:cNvPr id="10" name="对象 2"/>
          <p:cNvGraphicFramePr>
            <a:graphicFrameLocks noGrp="1" noChangeAspect="1"/>
          </p:cNvGraphicFramePr>
          <p:nvPr>
            <p:extLst>
              <p:ext uri="{D42A27DB-BD31-4B8C-83A1-F6EECF244321}">
                <p14:modId xmlns:p14="http://schemas.microsoft.com/office/powerpoint/2010/main" val="253870504"/>
              </p:ext>
            </p:extLst>
          </p:nvPr>
        </p:nvGraphicFramePr>
        <p:xfrm>
          <a:off x="250826" y="1922776"/>
          <a:ext cx="5540374" cy="4854254"/>
        </p:xfrm>
        <a:graphic>
          <a:graphicData uri="http://schemas.openxmlformats.org/presentationml/2006/ole">
            <mc:AlternateContent xmlns:mc="http://schemas.openxmlformats.org/markup-compatibility/2006">
              <mc:Choice xmlns:v="urn:schemas-microsoft-com:vml" Requires="v">
                <p:oleObj spid="_x0000_s163872" name="Visio" r:id="rId4" imgW="6832600" imgH="5986732" progId="Visio.Drawing.11">
                  <p:embed/>
                </p:oleObj>
              </mc:Choice>
              <mc:Fallback>
                <p:oleObj name="Visio" r:id="rId4" imgW="6832600" imgH="5986732" progId="Visio.Drawing.11">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6" y="1922776"/>
                        <a:ext cx="5540374" cy="48542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矩形 5"/>
          <p:cNvSpPr>
            <a:spLocks noChangeArrowheads="1"/>
          </p:cNvSpPr>
          <p:nvPr/>
        </p:nvSpPr>
        <p:spPr bwMode="auto">
          <a:xfrm>
            <a:off x="4238178" y="2850369"/>
            <a:ext cx="4296229" cy="1225868"/>
          </a:xfrm>
          <a:prstGeom prst="round2Diag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buFont typeface="Wingdings" pitchFamily="2" charset="2"/>
              <a:buChar char="l"/>
            </a:pPr>
            <a:r>
              <a:rPr lang="en-US" altLang="zh-CN" sz="2200" b="1" dirty="0" smtClean="0">
                <a:latin typeface="Times New Roman" pitchFamily="18" charset="0"/>
                <a:ea typeface="微软雅黑" pitchFamily="34" charset="-122"/>
                <a:cs typeface="Times New Roman" pitchFamily="18" charset="0"/>
              </a:rPr>
              <a:t> Coordinate</a:t>
            </a:r>
            <a:r>
              <a:rPr lang="en-US" altLang="en-US" sz="2200" b="1" dirty="0" smtClean="0">
                <a:latin typeface="Times New Roman" pitchFamily="18" charset="0"/>
                <a:ea typeface="微软雅黑" pitchFamily="34" charset="-122"/>
                <a:cs typeface="Times New Roman" pitchFamily="18" charset="0"/>
              </a:rPr>
              <a:t>  </a:t>
            </a:r>
            <a:r>
              <a:rPr lang="en-US" altLang="en-US" sz="2200" b="1" dirty="0">
                <a:latin typeface="Times New Roman" pitchFamily="18" charset="0"/>
                <a:ea typeface="微软雅黑" pitchFamily="34" charset="-122"/>
                <a:cs typeface="Times New Roman" pitchFamily="18" charset="0"/>
              </a:rPr>
              <a:t>civil aerospace resources to </a:t>
            </a:r>
            <a:r>
              <a:rPr lang="en-US" altLang="en-US" sz="2200" b="1" dirty="0" smtClean="0">
                <a:latin typeface="Times New Roman" pitchFamily="18" charset="0"/>
                <a:ea typeface="微软雅黑" pitchFamily="34" charset="-122"/>
                <a:cs typeface="Times New Roman" pitchFamily="18" charset="0"/>
              </a:rPr>
              <a:t>acquire remote </a:t>
            </a:r>
            <a:r>
              <a:rPr lang="en-US" altLang="en-US" sz="2200" b="1" dirty="0">
                <a:latin typeface="Times New Roman" pitchFamily="18" charset="0"/>
                <a:ea typeface="微软雅黑" pitchFamily="34" charset="-122"/>
                <a:cs typeface="Times New Roman" pitchFamily="18" charset="0"/>
              </a:rPr>
              <a:t>sensing data of </a:t>
            </a:r>
            <a:r>
              <a:rPr lang="en-US" altLang="en-US" sz="2200" b="1" dirty="0" smtClean="0">
                <a:latin typeface="Times New Roman" pitchFamily="18" charset="0"/>
                <a:ea typeface="微软雅黑" pitchFamily="34" charset="-122"/>
                <a:cs typeface="Times New Roman" pitchFamily="18" charset="0"/>
              </a:rPr>
              <a:t>disaster area</a:t>
            </a:r>
          </a:p>
        </p:txBody>
      </p:sp>
      <p:sp>
        <p:nvSpPr>
          <p:cNvPr id="16" name="矩形 5"/>
          <p:cNvSpPr>
            <a:spLocks noChangeArrowheads="1"/>
          </p:cNvSpPr>
          <p:nvPr/>
        </p:nvSpPr>
        <p:spPr bwMode="auto">
          <a:xfrm>
            <a:off x="4252692" y="5522899"/>
            <a:ext cx="4248472" cy="1225868"/>
          </a:xfrm>
          <a:prstGeom prst="round2Diag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buFont typeface="Wingdings" pitchFamily="2" charset="2"/>
              <a:buChar char="l"/>
            </a:pPr>
            <a:r>
              <a:rPr lang="en-US" altLang="en-US" sz="2200" b="1" dirty="0" smtClean="0">
                <a:latin typeface="Times New Roman" pitchFamily="18" charset="0"/>
                <a:ea typeface="微软雅黑" pitchFamily="34" charset="-122"/>
                <a:cs typeface="Times New Roman" pitchFamily="18" charset="0"/>
              </a:rPr>
              <a:t> Distribute the </a:t>
            </a:r>
            <a:r>
              <a:rPr lang="en-US" altLang="en-US" sz="2200" b="1" dirty="0">
                <a:latin typeface="Times New Roman" pitchFamily="18" charset="0"/>
                <a:ea typeface="微软雅黑" pitchFamily="34" charset="-122"/>
                <a:cs typeface="Times New Roman" pitchFamily="18" charset="0"/>
              </a:rPr>
              <a:t>data to disaster reduction application </a:t>
            </a:r>
            <a:r>
              <a:rPr lang="en-US" altLang="zh-CN" sz="2200" b="1" dirty="0">
                <a:latin typeface="Times New Roman" pitchFamily="18" charset="0"/>
                <a:ea typeface="微软雅黑" pitchFamily="34" charset="-122"/>
                <a:cs typeface="Times New Roman" pitchFamily="18" charset="0"/>
              </a:rPr>
              <a:t>agencie</a:t>
            </a:r>
            <a:r>
              <a:rPr lang="en-US" altLang="en-US" sz="2200" b="1" dirty="0">
                <a:latin typeface="Times New Roman" pitchFamily="18" charset="0"/>
                <a:ea typeface="微软雅黑" pitchFamily="34" charset="-122"/>
                <a:cs typeface="Times New Roman" pitchFamily="18" charset="0"/>
              </a:rPr>
              <a:t>s as soon as </a:t>
            </a:r>
            <a:r>
              <a:rPr lang="en-US" altLang="en-US" sz="2200" b="1" dirty="0" smtClean="0">
                <a:latin typeface="Times New Roman" pitchFamily="18" charset="0"/>
                <a:ea typeface="微软雅黑" pitchFamily="34" charset="-122"/>
                <a:cs typeface="Times New Roman" pitchFamily="18" charset="0"/>
              </a:rPr>
              <a:t>possible</a:t>
            </a:r>
          </a:p>
        </p:txBody>
      </p:sp>
      <p:sp>
        <p:nvSpPr>
          <p:cNvPr id="17" name="矩形 5"/>
          <p:cNvSpPr>
            <a:spLocks noChangeArrowheads="1"/>
          </p:cNvSpPr>
          <p:nvPr/>
        </p:nvSpPr>
        <p:spPr bwMode="auto">
          <a:xfrm>
            <a:off x="4238178" y="4188802"/>
            <a:ext cx="4296229" cy="1225868"/>
          </a:xfrm>
          <a:prstGeom prst="round2Diag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buFont typeface="Wingdings" pitchFamily="2" charset="2"/>
              <a:buChar char="l"/>
            </a:pPr>
            <a:r>
              <a:rPr lang="en-US" altLang="zh-CN" sz="2200" b="1" dirty="0" smtClean="0">
                <a:latin typeface="Times New Roman" pitchFamily="18" charset="0"/>
                <a:ea typeface="微软雅黑" pitchFamily="34" charset="-122"/>
                <a:cs typeface="Times New Roman" pitchFamily="18" charset="0"/>
              </a:rPr>
              <a:t> Do</a:t>
            </a:r>
            <a:r>
              <a:rPr lang="en-US" altLang="en-US" sz="2200" b="1" dirty="0" smtClean="0">
                <a:latin typeface="Times New Roman" pitchFamily="18" charset="0"/>
                <a:ea typeface="微软雅黑" pitchFamily="34" charset="-122"/>
                <a:cs typeface="Times New Roman" pitchFamily="18" charset="0"/>
              </a:rPr>
              <a:t> aerospace remote sensing data </a:t>
            </a:r>
            <a:r>
              <a:rPr lang="en-US" altLang="zh-CN" sz="2200" b="1" dirty="0" smtClean="0">
                <a:latin typeface="Times New Roman" pitchFamily="18" charset="0"/>
                <a:ea typeface="微软雅黑" pitchFamily="34" charset="-122"/>
                <a:cs typeface="Times New Roman" pitchFamily="18" charset="0"/>
              </a:rPr>
              <a:t>acquisition</a:t>
            </a:r>
            <a:r>
              <a:rPr lang="en-US" altLang="en-US" sz="2200" b="1" dirty="0" smtClean="0">
                <a:latin typeface="Times New Roman" pitchFamily="18" charset="0"/>
                <a:ea typeface="微软雅黑" pitchFamily="34" charset="-122"/>
                <a:cs typeface="Times New Roman" pitchFamily="18" charset="0"/>
              </a:rPr>
              <a:t> and collects the data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slide(fromBottom)">
                                      <p:cBhvr>
                                        <p:cTn id="13" dur="500"/>
                                        <p:tgtEl>
                                          <p:spTgt spid="1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slide(fromBottom)">
                                      <p:cBhvr>
                                        <p:cTn id="16" dur="500"/>
                                        <p:tgtEl>
                                          <p:spTgt spid="16"/>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lide(fromBottom)">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2.ArcSer</a:t>
            </a:r>
            <a:endParaRPr lang="zh-CN" altLang="en-US" dirty="0"/>
          </a:p>
        </p:txBody>
      </p:sp>
      <p:sp>
        <p:nvSpPr>
          <p:cNvPr id="5" name="矩形 4"/>
          <p:cNvSpPr/>
          <p:nvPr/>
        </p:nvSpPr>
        <p:spPr>
          <a:xfrm>
            <a:off x="631371" y="2456881"/>
            <a:ext cx="7496629" cy="1323439"/>
          </a:xfrm>
          <a:prstGeom prst="rect">
            <a:avLst/>
          </a:prstGeom>
        </p:spPr>
        <p:txBody>
          <a:bodyPr wrap="square">
            <a:spAutoFit/>
          </a:bodyPr>
          <a:lstStyle/>
          <a:p>
            <a:pPr>
              <a:buFont typeface="Wingdings" pitchFamily="2" charset="2"/>
              <a:buChar char="l"/>
            </a:pPr>
            <a:r>
              <a:rPr lang="en-US" altLang="zh-CN" sz="2000" b="1" dirty="0" smtClean="0">
                <a:solidFill>
                  <a:srgbClr val="3333CC"/>
                </a:solidFill>
                <a:ea typeface="微软雅黑" pitchFamily="34" charset="-122"/>
                <a:cs typeface="Times New Roman" pitchFamily="18" charset="0"/>
              </a:rPr>
              <a:t> Adopt the universal standards for</a:t>
            </a:r>
          </a:p>
          <a:p>
            <a:r>
              <a:rPr lang="en-US" altLang="zh-CN" sz="2000" b="1" dirty="0" smtClean="0">
                <a:solidFill>
                  <a:srgbClr val="3333CC"/>
                </a:solidFill>
                <a:ea typeface="微软雅黑" pitchFamily="34" charset="-122"/>
                <a:cs typeface="Times New Roman" pitchFamily="18" charset="0"/>
              </a:rPr>
              <a:t>aerospace data acquisition and exchange, including EO data’s metadata, storage format , product generation order and observation programming order etc.</a:t>
            </a:r>
            <a:endParaRPr lang="zh-CN" altLang="en-US" sz="2000" dirty="0">
              <a:solidFill>
                <a:srgbClr val="3333CC"/>
              </a:solidFill>
            </a:endParaRPr>
          </a:p>
        </p:txBody>
      </p:sp>
      <p:sp>
        <p:nvSpPr>
          <p:cNvPr id="6" name="TextBox 5"/>
          <p:cNvSpPr txBox="1"/>
          <p:nvPr/>
        </p:nvSpPr>
        <p:spPr>
          <a:xfrm>
            <a:off x="537029" y="798285"/>
            <a:ext cx="3396343" cy="461665"/>
          </a:xfrm>
          <a:prstGeom prst="rect">
            <a:avLst/>
          </a:prstGeom>
          <a:noFill/>
        </p:spPr>
        <p:txBody>
          <a:bodyPr wrap="square" rtlCol="0">
            <a:spAutoFit/>
          </a:bodyPr>
          <a:lstStyle/>
          <a:p>
            <a:pPr>
              <a:buBlip>
                <a:blip r:embed="rId2"/>
              </a:buBlip>
            </a:pPr>
            <a:r>
              <a:rPr lang="en-US" altLang="zh-CN" sz="2400" b="1" dirty="0" smtClean="0">
                <a:solidFill>
                  <a:srgbClr val="7030A0"/>
                </a:solidFill>
                <a:latin typeface="Lucida Fax" pitchFamily="18" charset="0"/>
                <a:ea typeface="黑体" pitchFamily="49" charset="-122"/>
              </a:rPr>
              <a:t> Characteristics Ⅰ</a:t>
            </a:r>
            <a:endParaRPr lang="zh-CN" altLang="en-US" sz="2400" b="1" dirty="0" smtClean="0">
              <a:solidFill>
                <a:srgbClr val="7030A0"/>
              </a:solidFill>
              <a:latin typeface="Lucida Fax" pitchFamily="18" charset="0"/>
              <a:ea typeface="黑体" pitchFamily="49" charset="-122"/>
            </a:endParaRPr>
          </a:p>
        </p:txBody>
      </p:sp>
      <p:sp>
        <p:nvSpPr>
          <p:cNvPr id="7" name="矩形 6"/>
          <p:cNvSpPr/>
          <p:nvPr/>
        </p:nvSpPr>
        <p:spPr>
          <a:xfrm>
            <a:off x="747487" y="1382824"/>
            <a:ext cx="7496629" cy="1015663"/>
          </a:xfrm>
          <a:prstGeom prst="rect">
            <a:avLst/>
          </a:prstGeom>
        </p:spPr>
        <p:txBody>
          <a:bodyPr wrap="square">
            <a:spAutoFit/>
          </a:bodyPr>
          <a:lstStyle/>
          <a:p>
            <a:pPr>
              <a:buFont typeface="Wingdings" pitchFamily="2" charset="2"/>
              <a:buChar char="l"/>
            </a:pPr>
            <a:r>
              <a:rPr lang="en-US" altLang="zh-CN" sz="2000" b="1" dirty="0" smtClean="0">
                <a:solidFill>
                  <a:srgbClr val="3333CC"/>
                </a:solidFill>
                <a:ea typeface="微软雅黑" pitchFamily="34" charset="-122"/>
                <a:cs typeface="Times New Roman" pitchFamily="18" charset="0"/>
              </a:rPr>
              <a:t>EO technology  for disaster reduction mechanism  and unified system workflow are established for </a:t>
            </a:r>
            <a:r>
              <a:rPr lang="en-US" altLang="zh-CN" sz="2000" b="1" dirty="0" err="1" smtClean="0">
                <a:solidFill>
                  <a:srgbClr val="3333CC"/>
                </a:solidFill>
                <a:ea typeface="微软雅黑" pitchFamily="34" charset="-122"/>
                <a:cs typeface="Times New Roman" pitchFamily="18" charset="0"/>
              </a:rPr>
              <a:t>Arcser</a:t>
            </a:r>
            <a:r>
              <a:rPr lang="en-US" altLang="zh-CN" sz="2000" b="1" dirty="0" smtClean="0">
                <a:solidFill>
                  <a:srgbClr val="3333CC"/>
                </a:solidFill>
                <a:ea typeface="微软雅黑" pitchFamily="34" charset="-122"/>
                <a:cs typeface="Times New Roman" pitchFamily="18" charset="0"/>
              </a:rPr>
              <a:t> to do emergency response .  </a:t>
            </a:r>
            <a:endParaRPr lang="zh-CN" altLang="en-US" sz="2000" dirty="0">
              <a:solidFill>
                <a:srgbClr val="3333CC"/>
              </a:solidFill>
            </a:endParaRPr>
          </a:p>
        </p:txBody>
      </p:sp>
      <p:grpSp>
        <p:nvGrpSpPr>
          <p:cNvPr id="26" name="组合 25"/>
          <p:cNvGrpSpPr/>
          <p:nvPr/>
        </p:nvGrpSpPr>
        <p:grpSpPr>
          <a:xfrm>
            <a:off x="1030511" y="3918853"/>
            <a:ext cx="6792689" cy="2786735"/>
            <a:chOff x="1030511" y="3918853"/>
            <a:chExt cx="6792689" cy="2786735"/>
          </a:xfrm>
        </p:grpSpPr>
        <p:sp>
          <p:nvSpPr>
            <p:cNvPr id="8" name="矩形 7"/>
            <p:cNvSpPr/>
            <p:nvPr/>
          </p:nvSpPr>
          <p:spPr bwMode="auto">
            <a:xfrm>
              <a:off x="1030511" y="5834729"/>
              <a:ext cx="1872343" cy="841829"/>
            </a:xfrm>
            <a:prstGeom prst="rect">
              <a:avLst/>
            </a:prstGeom>
            <a:ln/>
            <a:ex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indent="-285750" algn="ctr" defTabSz="914400" rtl="0" eaLnBrk="1" fontAlgn="base" latinLnBrk="0" hangingPunct="1">
                <a:lnSpc>
                  <a:spcPct val="100000"/>
                </a:lnSpc>
                <a:spcBef>
                  <a:spcPct val="0"/>
                </a:spcBef>
                <a:spcAft>
                  <a:spcPct val="0"/>
                </a:spcAft>
                <a:buClrTx/>
                <a:buSzTx/>
                <a:tabLst/>
              </a:pPr>
              <a:r>
                <a:rPr lang="en-US" altLang="zh-CN" sz="1600" dirty="0" smtClean="0">
                  <a:solidFill>
                    <a:srgbClr val="FF0000"/>
                  </a:solidFill>
                  <a:latin typeface="Arial Black" pitchFamily="34" charset="0"/>
                </a:rPr>
                <a:t>Mechanism for</a:t>
              </a:r>
            </a:p>
            <a:p>
              <a:pPr marL="285750" marR="0" indent="-285750" algn="ctr" defTabSz="914400" rtl="0" eaLnBrk="1" fontAlgn="base" latinLnBrk="0" hangingPunct="1">
                <a:lnSpc>
                  <a:spcPct val="100000"/>
                </a:lnSpc>
                <a:spcBef>
                  <a:spcPct val="0"/>
                </a:spcBef>
                <a:spcAft>
                  <a:spcPct val="0"/>
                </a:spcAft>
                <a:buClrTx/>
                <a:buSzTx/>
                <a:tabLst/>
              </a:pPr>
              <a:r>
                <a:rPr lang="en-US" altLang="zh-CN" sz="1600" dirty="0" smtClean="0">
                  <a:solidFill>
                    <a:srgbClr val="FF0000"/>
                  </a:solidFill>
                  <a:latin typeface="Arial Black" pitchFamily="34" charset="0"/>
                </a:rPr>
                <a:t> emergency</a:t>
              </a:r>
            </a:p>
            <a:p>
              <a:pPr marL="285750" marR="0" indent="-285750" algn="ctr" defTabSz="914400" rtl="0" eaLnBrk="1" fontAlgn="base" latinLnBrk="0" hangingPunct="1">
                <a:lnSpc>
                  <a:spcPct val="100000"/>
                </a:lnSpc>
                <a:spcBef>
                  <a:spcPct val="0"/>
                </a:spcBef>
                <a:spcAft>
                  <a:spcPct val="0"/>
                </a:spcAft>
                <a:buClrTx/>
                <a:buSzTx/>
                <a:tabLst/>
              </a:pPr>
              <a:r>
                <a:rPr lang="en-US" altLang="zh-CN" sz="1600" dirty="0" smtClean="0">
                  <a:solidFill>
                    <a:srgbClr val="FF0000"/>
                  </a:solidFill>
                  <a:latin typeface="Arial Black" pitchFamily="34" charset="0"/>
                </a:rPr>
                <a:t>  response</a:t>
              </a:r>
              <a:endParaRPr lang="zh-CN" altLang="en-US" sz="1600" dirty="0" smtClean="0">
                <a:solidFill>
                  <a:srgbClr val="FF0000"/>
                </a:solidFill>
                <a:latin typeface="Arial Black" pitchFamily="34" charset="0"/>
              </a:endParaRPr>
            </a:p>
          </p:txBody>
        </p:sp>
        <p:sp>
          <p:nvSpPr>
            <p:cNvPr id="9" name="矩形 8"/>
            <p:cNvSpPr/>
            <p:nvPr/>
          </p:nvSpPr>
          <p:spPr bwMode="auto">
            <a:xfrm>
              <a:off x="3512453" y="5849245"/>
              <a:ext cx="1872343" cy="841829"/>
            </a:xfrm>
            <a:prstGeom prst="rect">
              <a:avLst/>
            </a:prstGeom>
            <a:ln/>
            <a:ex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indent="-285750" algn="ctr" defTabSz="914400" rtl="0" eaLnBrk="1" fontAlgn="base" latinLnBrk="0" hangingPunct="1">
                <a:lnSpc>
                  <a:spcPct val="100000"/>
                </a:lnSpc>
                <a:spcBef>
                  <a:spcPct val="0"/>
                </a:spcBef>
                <a:spcAft>
                  <a:spcPct val="0"/>
                </a:spcAft>
                <a:buClrTx/>
                <a:buSzTx/>
                <a:tabLst/>
              </a:pPr>
              <a:r>
                <a:rPr lang="en-US" altLang="zh-CN" sz="1600" dirty="0" smtClean="0">
                  <a:solidFill>
                    <a:srgbClr val="FF0000"/>
                  </a:solidFill>
                  <a:latin typeface="Arial Black" pitchFamily="34" charset="0"/>
                </a:rPr>
                <a:t>Unified system</a:t>
              </a:r>
            </a:p>
            <a:p>
              <a:pPr marL="285750" marR="0" indent="-285750" algn="ctr" defTabSz="914400" rtl="0" eaLnBrk="1" fontAlgn="base" latinLnBrk="0" hangingPunct="1">
                <a:lnSpc>
                  <a:spcPct val="100000"/>
                </a:lnSpc>
                <a:spcBef>
                  <a:spcPct val="0"/>
                </a:spcBef>
                <a:spcAft>
                  <a:spcPct val="0"/>
                </a:spcAft>
                <a:buClrTx/>
                <a:buSzTx/>
                <a:tabLst/>
              </a:pPr>
              <a:r>
                <a:rPr lang="en-US" altLang="zh-CN" sz="1600" dirty="0" smtClean="0">
                  <a:solidFill>
                    <a:srgbClr val="FF0000"/>
                  </a:solidFill>
                  <a:latin typeface="Arial Black" pitchFamily="34" charset="0"/>
                </a:rPr>
                <a:t> workflow</a:t>
              </a:r>
              <a:endParaRPr lang="zh-CN" altLang="en-US" sz="1600" dirty="0" smtClean="0">
                <a:solidFill>
                  <a:srgbClr val="FF0000"/>
                </a:solidFill>
                <a:latin typeface="Arial Black" pitchFamily="34" charset="0"/>
              </a:endParaRPr>
            </a:p>
          </p:txBody>
        </p:sp>
        <p:sp>
          <p:nvSpPr>
            <p:cNvPr id="10" name="矩形 9"/>
            <p:cNvSpPr/>
            <p:nvPr/>
          </p:nvSpPr>
          <p:spPr bwMode="auto">
            <a:xfrm>
              <a:off x="5950857" y="5849244"/>
              <a:ext cx="1872343" cy="856344"/>
            </a:xfrm>
            <a:prstGeom prst="rect">
              <a:avLst/>
            </a:prstGeom>
            <a:ln/>
            <a:ex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indent="-285750" algn="ctr" defTabSz="914400" rtl="0" eaLnBrk="1" fontAlgn="base" latinLnBrk="0" hangingPunct="1">
                <a:lnSpc>
                  <a:spcPct val="100000"/>
                </a:lnSpc>
                <a:spcBef>
                  <a:spcPct val="0"/>
                </a:spcBef>
                <a:spcAft>
                  <a:spcPct val="0"/>
                </a:spcAft>
                <a:buClrTx/>
                <a:buSzTx/>
                <a:tabLst/>
              </a:pPr>
              <a:r>
                <a:rPr lang="en-US" altLang="zh-CN" sz="1600" dirty="0" smtClean="0">
                  <a:solidFill>
                    <a:srgbClr val="FF0000"/>
                  </a:solidFill>
                  <a:latin typeface="Arial Black" pitchFamily="34" charset="0"/>
                </a:rPr>
                <a:t>Universal</a:t>
              </a:r>
            </a:p>
            <a:p>
              <a:pPr marL="285750" marR="0" indent="-285750" algn="ctr" defTabSz="914400" rtl="0" eaLnBrk="1" fontAlgn="base" latinLnBrk="0" hangingPunct="1">
                <a:lnSpc>
                  <a:spcPct val="100000"/>
                </a:lnSpc>
                <a:spcBef>
                  <a:spcPct val="0"/>
                </a:spcBef>
                <a:spcAft>
                  <a:spcPct val="0"/>
                </a:spcAft>
                <a:buClrTx/>
                <a:buSzTx/>
                <a:tabLst/>
              </a:pPr>
              <a:r>
                <a:rPr lang="en-US" altLang="zh-CN" sz="1600" dirty="0" smtClean="0">
                  <a:solidFill>
                    <a:srgbClr val="FF0000"/>
                  </a:solidFill>
                  <a:latin typeface="Arial Black" pitchFamily="34" charset="0"/>
                </a:rPr>
                <a:t> standards</a:t>
              </a:r>
              <a:endParaRPr lang="zh-CN" altLang="en-US" sz="1600" dirty="0" smtClean="0">
                <a:solidFill>
                  <a:srgbClr val="FF0000"/>
                </a:solidFill>
                <a:latin typeface="Arial Black" pitchFamily="34" charset="0"/>
              </a:endParaRPr>
            </a:p>
          </p:txBody>
        </p:sp>
        <p:sp>
          <p:nvSpPr>
            <p:cNvPr id="14" name="右箭头 13"/>
            <p:cNvSpPr/>
            <p:nvPr/>
          </p:nvSpPr>
          <p:spPr bwMode="auto">
            <a:xfrm rot="16200000">
              <a:off x="4165599" y="4920333"/>
              <a:ext cx="566057" cy="391886"/>
            </a:xfrm>
            <a:prstGeom prst="rightArrow">
              <a:avLst/>
            </a:prstGeom>
            <a:ln/>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marR="0" indent="-285750" algn="l" defTabSz="914400" rtl="0" eaLnBrk="1" fontAlgn="base" latinLnBrk="0" hangingPunct="1">
                <a:lnSpc>
                  <a:spcPct val="100000"/>
                </a:lnSpc>
                <a:spcBef>
                  <a:spcPct val="0"/>
                </a:spcBef>
                <a:spcAft>
                  <a:spcPct val="0"/>
                </a:spcAft>
                <a:buClrTx/>
                <a:buSzTx/>
                <a:buFont typeface="Arial" pitchFamily="34" charset="0"/>
                <a:buChar char="•"/>
                <a:tabLst/>
              </a:pPr>
              <a:endParaRPr lang="zh-CN" altLang="en-US" sz="1400" dirty="0" smtClean="0">
                <a:solidFill>
                  <a:srgbClr val="000000"/>
                </a:solidFill>
                <a:latin typeface="Arial" charset="0"/>
              </a:endParaRPr>
            </a:p>
          </p:txBody>
        </p:sp>
        <p:cxnSp>
          <p:nvCxnSpPr>
            <p:cNvPr id="16" name="直接连接符 15"/>
            <p:cNvCxnSpPr>
              <a:stCxn id="8" idx="0"/>
              <a:endCxn id="14" idx="1"/>
            </p:cNvCxnSpPr>
            <p:nvPr/>
          </p:nvCxnSpPr>
          <p:spPr bwMode="auto">
            <a:xfrm rot="5400000" flipH="1" flipV="1">
              <a:off x="2989943" y="4376045"/>
              <a:ext cx="435424" cy="2481945"/>
            </a:xfrm>
            <a:prstGeom prst="line">
              <a:avLst/>
            </a:prstGeom>
            <a:ln/>
            <a:extLst>
              <a:ext uri="{909E8E84-426E-40DD-AFC4-6F175D3DCCD1}">
                <a14:hiddenFill xmlns:a14="http://schemas.microsoft.com/office/drawing/2010/main">
                  <a:blipFill dpi="0" rotWithShape="1">
                    <a:blip r:embed="rId3"/>
                    <a:srcRect/>
                    <a:stretch>
                      <a:fillRect/>
                    </a:stretch>
                  </a:blip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6"/>
            </a:lnRef>
            <a:fillRef idx="0">
              <a:schemeClr val="accent6"/>
            </a:fillRef>
            <a:effectRef idx="1">
              <a:schemeClr val="accent6"/>
            </a:effectRef>
            <a:fontRef idx="minor">
              <a:schemeClr val="tx1"/>
            </a:fontRef>
          </p:style>
        </p:cxnSp>
        <p:cxnSp>
          <p:nvCxnSpPr>
            <p:cNvPr id="17" name="直接连接符 16"/>
            <p:cNvCxnSpPr>
              <a:stCxn id="10" idx="0"/>
              <a:endCxn id="14" idx="1"/>
            </p:cNvCxnSpPr>
            <p:nvPr/>
          </p:nvCxnSpPr>
          <p:spPr bwMode="auto">
            <a:xfrm rot="16200000" flipV="1">
              <a:off x="5442860" y="4405074"/>
              <a:ext cx="449939" cy="2438401"/>
            </a:xfrm>
            <a:prstGeom prst="line">
              <a:avLst/>
            </a:prstGeom>
            <a:ln/>
            <a:extLst>
              <a:ext uri="{909E8E84-426E-40DD-AFC4-6F175D3DCCD1}">
                <a14:hiddenFill xmlns:a14="http://schemas.microsoft.com/office/drawing/2010/main">
                  <a:blipFill dpi="0" rotWithShape="1">
                    <a:blip r:embed="rId3"/>
                    <a:srcRect/>
                    <a:stretch>
                      <a:fillRect/>
                    </a:stretch>
                  </a:blip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6"/>
            </a:lnRef>
            <a:fillRef idx="0">
              <a:schemeClr val="accent6"/>
            </a:fillRef>
            <a:effectRef idx="1">
              <a:schemeClr val="accent6"/>
            </a:effectRef>
            <a:fontRef idx="minor">
              <a:schemeClr val="tx1"/>
            </a:fontRef>
          </p:style>
        </p:cxnSp>
        <p:cxnSp>
          <p:nvCxnSpPr>
            <p:cNvPr id="20" name="直接连接符 19"/>
            <p:cNvCxnSpPr>
              <a:stCxn id="9" idx="0"/>
              <a:endCxn id="14" idx="1"/>
            </p:cNvCxnSpPr>
            <p:nvPr/>
          </p:nvCxnSpPr>
          <p:spPr bwMode="auto">
            <a:xfrm rot="5400000" flipH="1" flipV="1">
              <a:off x="4223656" y="5624274"/>
              <a:ext cx="449940" cy="3"/>
            </a:xfrm>
            <a:prstGeom prst="line">
              <a:avLst/>
            </a:prstGeom>
            <a:ln/>
            <a:extLst>
              <a:ext uri="{909E8E84-426E-40DD-AFC4-6F175D3DCCD1}">
                <a14:hiddenFill xmlns:a14="http://schemas.microsoft.com/office/drawing/2010/main">
                  <a:blipFill dpi="0" rotWithShape="1">
                    <a:blip r:embed="rId3"/>
                    <a:srcRect/>
                    <a:stretch>
                      <a:fillRect/>
                    </a:stretch>
                  </a:blip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6"/>
            </a:lnRef>
            <a:fillRef idx="0">
              <a:schemeClr val="accent6"/>
            </a:fillRef>
            <a:effectRef idx="1">
              <a:schemeClr val="accent6"/>
            </a:effectRef>
            <a:fontRef idx="minor">
              <a:schemeClr val="tx1"/>
            </a:fontRef>
          </p:style>
        </p:cxnSp>
        <p:sp>
          <p:nvSpPr>
            <p:cNvPr id="23" name="椭圆 22"/>
            <p:cNvSpPr/>
            <p:nvPr/>
          </p:nvSpPr>
          <p:spPr bwMode="auto">
            <a:xfrm>
              <a:off x="1538513" y="3933368"/>
              <a:ext cx="2148113" cy="986971"/>
            </a:xfrm>
            <a:prstGeom prst="ellipse">
              <a:avLst/>
            </a:prstGeom>
            <a:ln/>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indent="-285750" algn="ctr" defTabSz="914400" rtl="0" eaLnBrk="1" fontAlgn="base" latinLnBrk="0" hangingPunct="1">
                <a:lnSpc>
                  <a:spcPct val="100000"/>
                </a:lnSpc>
                <a:spcBef>
                  <a:spcPct val="0"/>
                </a:spcBef>
                <a:spcAft>
                  <a:spcPct val="0"/>
                </a:spcAft>
                <a:buClrTx/>
                <a:buSzTx/>
                <a:tabLst/>
              </a:pPr>
              <a:r>
                <a:rPr lang="en-US" altLang="zh-CN" b="1" dirty="0" smtClean="0">
                  <a:solidFill>
                    <a:schemeClr val="accent2">
                      <a:lumMod val="50000"/>
                    </a:schemeClr>
                  </a:solidFill>
                  <a:latin typeface="Arial" charset="0"/>
                </a:rPr>
                <a:t>Space</a:t>
              </a:r>
            </a:p>
            <a:p>
              <a:pPr marL="285750" marR="0" indent="-285750" algn="ctr" defTabSz="914400" rtl="0" eaLnBrk="1" fontAlgn="base" latinLnBrk="0" hangingPunct="1">
                <a:lnSpc>
                  <a:spcPct val="100000"/>
                </a:lnSpc>
                <a:spcBef>
                  <a:spcPct val="0"/>
                </a:spcBef>
                <a:spcAft>
                  <a:spcPct val="0"/>
                </a:spcAft>
                <a:buClrTx/>
                <a:buSzTx/>
                <a:tabLst/>
              </a:pPr>
              <a:r>
                <a:rPr lang="en-US" altLang="zh-CN" b="1" dirty="0" smtClean="0">
                  <a:solidFill>
                    <a:schemeClr val="accent2">
                      <a:lumMod val="50000"/>
                    </a:schemeClr>
                  </a:solidFill>
                  <a:latin typeface="Arial" charset="0"/>
                </a:rPr>
                <a:t> system</a:t>
              </a:r>
              <a:endParaRPr lang="zh-CN" altLang="en-US" b="1" dirty="0" smtClean="0">
                <a:solidFill>
                  <a:schemeClr val="accent2">
                    <a:lumMod val="50000"/>
                  </a:schemeClr>
                </a:solidFill>
                <a:latin typeface="Arial" charset="0"/>
              </a:endParaRPr>
            </a:p>
          </p:txBody>
        </p:sp>
        <p:sp>
          <p:nvSpPr>
            <p:cNvPr id="24" name="椭圆 23"/>
            <p:cNvSpPr/>
            <p:nvPr/>
          </p:nvSpPr>
          <p:spPr bwMode="auto">
            <a:xfrm>
              <a:off x="3483427" y="3918853"/>
              <a:ext cx="2148113" cy="986971"/>
            </a:xfrm>
            <a:prstGeom prst="ellipse">
              <a:avLst/>
            </a:prstGeom>
            <a:ln/>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indent="-285750" algn="ctr" defTabSz="914400" rtl="0" eaLnBrk="1" fontAlgn="base" latinLnBrk="0" hangingPunct="1">
                <a:lnSpc>
                  <a:spcPct val="100000"/>
                </a:lnSpc>
                <a:spcBef>
                  <a:spcPct val="0"/>
                </a:spcBef>
                <a:spcAft>
                  <a:spcPct val="0"/>
                </a:spcAft>
                <a:buClrTx/>
                <a:buSzTx/>
                <a:tabLst/>
              </a:pPr>
              <a:r>
                <a:rPr lang="en-US" altLang="zh-CN" b="1" dirty="0" smtClean="0">
                  <a:solidFill>
                    <a:schemeClr val="accent2">
                      <a:lumMod val="50000"/>
                    </a:schemeClr>
                  </a:solidFill>
                  <a:latin typeface="Arial" charset="0"/>
                </a:rPr>
                <a:t> Emergency</a:t>
              </a:r>
            </a:p>
            <a:p>
              <a:pPr marL="285750" marR="0" indent="-285750" algn="ctr" defTabSz="914400" rtl="0" eaLnBrk="1" fontAlgn="base" latinLnBrk="0" hangingPunct="1">
                <a:lnSpc>
                  <a:spcPct val="100000"/>
                </a:lnSpc>
                <a:spcBef>
                  <a:spcPct val="0"/>
                </a:spcBef>
                <a:spcAft>
                  <a:spcPct val="0"/>
                </a:spcAft>
                <a:buClrTx/>
                <a:buSzTx/>
                <a:tabLst/>
              </a:pPr>
              <a:r>
                <a:rPr lang="en-US" altLang="zh-CN" b="1" dirty="0" smtClean="0">
                  <a:solidFill>
                    <a:schemeClr val="accent2">
                      <a:lumMod val="50000"/>
                    </a:schemeClr>
                  </a:solidFill>
                  <a:latin typeface="Arial" charset="0"/>
                </a:rPr>
                <a:t> Response</a:t>
              </a:r>
            </a:p>
            <a:p>
              <a:pPr marL="285750" marR="0" indent="-285750" algn="ctr" defTabSz="914400" rtl="0" eaLnBrk="1" fontAlgn="base" latinLnBrk="0" hangingPunct="1">
                <a:lnSpc>
                  <a:spcPct val="100000"/>
                </a:lnSpc>
                <a:spcBef>
                  <a:spcPct val="0"/>
                </a:spcBef>
                <a:spcAft>
                  <a:spcPct val="0"/>
                </a:spcAft>
                <a:buClrTx/>
                <a:buSzTx/>
                <a:tabLst/>
              </a:pPr>
              <a:r>
                <a:rPr lang="en-US" altLang="zh-CN" b="1" dirty="0" smtClean="0">
                  <a:solidFill>
                    <a:schemeClr val="accent2">
                      <a:lumMod val="50000"/>
                    </a:schemeClr>
                  </a:solidFill>
                  <a:latin typeface="Arial" charset="0"/>
                </a:rPr>
                <a:t> Center</a:t>
              </a:r>
              <a:endParaRPr lang="zh-CN" altLang="en-US" b="1" dirty="0" smtClean="0">
                <a:solidFill>
                  <a:schemeClr val="accent2">
                    <a:lumMod val="50000"/>
                  </a:schemeClr>
                </a:solidFill>
                <a:latin typeface="Arial" charset="0"/>
              </a:endParaRPr>
            </a:p>
          </p:txBody>
        </p:sp>
        <p:sp>
          <p:nvSpPr>
            <p:cNvPr id="25" name="椭圆 24"/>
            <p:cNvSpPr/>
            <p:nvPr/>
          </p:nvSpPr>
          <p:spPr bwMode="auto">
            <a:xfrm>
              <a:off x="5544458" y="3933367"/>
              <a:ext cx="2148113" cy="986971"/>
            </a:xfrm>
            <a:prstGeom prst="ellipse">
              <a:avLst/>
            </a:prstGeom>
            <a:ln/>
            <a:ex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marR="0" indent="-285750" algn="ctr" defTabSz="914400" rtl="0" eaLnBrk="1" fontAlgn="base" latinLnBrk="0" hangingPunct="1">
                <a:lnSpc>
                  <a:spcPct val="100000"/>
                </a:lnSpc>
                <a:spcBef>
                  <a:spcPct val="0"/>
                </a:spcBef>
                <a:spcAft>
                  <a:spcPct val="0"/>
                </a:spcAft>
                <a:buClrTx/>
                <a:buSzTx/>
                <a:tabLst/>
              </a:pPr>
              <a:r>
                <a:rPr lang="en-US" altLang="zh-CN" b="1" dirty="0" smtClean="0">
                  <a:solidFill>
                    <a:schemeClr val="accent2">
                      <a:lumMod val="50000"/>
                    </a:schemeClr>
                  </a:solidFill>
                  <a:latin typeface="Arial" charset="0"/>
                </a:rPr>
                <a:t>Aerial </a:t>
              </a:r>
            </a:p>
            <a:p>
              <a:pPr marL="285750" marR="0" indent="-285750" algn="ctr" defTabSz="914400" rtl="0" eaLnBrk="1" fontAlgn="base" latinLnBrk="0" hangingPunct="1">
                <a:lnSpc>
                  <a:spcPct val="100000"/>
                </a:lnSpc>
                <a:spcBef>
                  <a:spcPct val="0"/>
                </a:spcBef>
                <a:spcAft>
                  <a:spcPct val="0"/>
                </a:spcAft>
                <a:buClrTx/>
                <a:buSzTx/>
                <a:tabLst/>
              </a:pPr>
              <a:r>
                <a:rPr lang="en-US" altLang="zh-CN" b="1" dirty="0" smtClean="0">
                  <a:solidFill>
                    <a:schemeClr val="accent2">
                      <a:lumMod val="50000"/>
                    </a:schemeClr>
                  </a:solidFill>
                  <a:latin typeface="Arial" charset="0"/>
                </a:rPr>
                <a:t>System</a:t>
              </a:r>
              <a:endParaRPr lang="zh-CN" altLang="en-US" b="1" dirty="0" smtClean="0">
                <a:solidFill>
                  <a:schemeClr val="accent2">
                    <a:lumMod val="50000"/>
                  </a:schemeClr>
                </a:solidFill>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strVal val="#ppt_w*0.7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2.ArcSer</a:t>
            </a:r>
            <a:endParaRPr lang="zh-CN" altLang="en-US" dirty="0"/>
          </a:p>
        </p:txBody>
      </p:sp>
      <p:sp>
        <p:nvSpPr>
          <p:cNvPr id="6" name="TextBox 5"/>
          <p:cNvSpPr txBox="1"/>
          <p:nvPr/>
        </p:nvSpPr>
        <p:spPr>
          <a:xfrm>
            <a:off x="537029" y="798285"/>
            <a:ext cx="3396343" cy="461665"/>
          </a:xfrm>
          <a:prstGeom prst="rect">
            <a:avLst/>
          </a:prstGeom>
          <a:noFill/>
        </p:spPr>
        <p:txBody>
          <a:bodyPr wrap="square" rtlCol="0">
            <a:spAutoFit/>
          </a:bodyPr>
          <a:lstStyle/>
          <a:p>
            <a:pPr>
              <a:buBlip>
                <a:blip r:embed="rId3"/>
              </a:buBlip>
            </a:pPr>
            <a:r>
              <a:rPr lang="en-US" altLang="zh-CN" sz="2400" b="1" dirty="0" smtClean="0">
                <a:solidFill>
                  <a:srgbClr val="7030A0"/>
                </a:solidFill>
                <a:latin typeface="Lucida Fax" pitchFamily="18" charset="0"/>
                <a:ea typeface="黑体" pitchFamily="49" charset="-122"/>
              </a:rPr>
              <a:t> Characteristics Ⅰ</a:t>
            </a:r>
            <a:endParaRPr lang="zh-CN" altLang="en-US" sz="2400" b="1" dirty="0" smtClean="0">
              <a:solidFill>
                <a:srgbClr val="7030A0"/>
              </a:solidFill>
              <a:latin typeface="Lucida Fax" pitchFamily="18" charset="0"/>
              <a:ea typeface="黑体" pitchFamily="49" charset="-122"/>
            </a:endParaRPr>
          </a:p>
        </p:txBody>
      </p:sp>
      <p:graphicFrame>
        <p:nvGraphicFramePr>
          <p:cNvPr id="47" name="对象 46"/>
          <p:cNvGraphicFramePr>
            <a:graphicFrameLocks noChangeAspect="1"/>
          </p:cNvGraphicFramePr>
          <p:nvPr>
            <p:extLst>
              <p:ext uri="{D42A27DB-BD31-4B8C-83A1-F6EECF244321}">
                <p14:modId xmlns:p14="http://schemas.microsoft.com/office/powerpoint/2010/main" val="3632137603"/>
              </p:ext>
            </p:extLst>
          </p:nvPr>
        </p:nvGraphicFramePr>
        <p:xfrm>
          <a:off x="-74160" y="1048656"/>
          <a:ext cx="9285288" cy="5762625"/>
        </p:xfrm>
        <a:graphic>
          <a:graphicData uri="http://schemas.openxmlformats.org/presentationml/2006/ole">
            <mc:AlternateContent xmlns:mc="http://schemas.openxmlformats.org/markup-compatibility/2006">
              <mc:Choice xmlns:v="urn:schemas-microsoft-com:vml" Requires="v">
                <p:oleObj spid="_x0000_s164897" name="Visio" r:id="rId4" imgW="15148734" imgH="10288655" progId="Visio.Drawing.11">
                  <p:embed/>
                </p:oleObj>
              </mc:Choice>
              <mc:Fallback>
                <p:oleObj name="Visio" r:id="rId4" imgW="15148734" imgH="10288655" progId="Visio.Drawing.11">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60" y="1048656"/>
                        <a:ext cx="9285288" cy="5762625"/>
                      </a:xfrm>
                      <a:prstGeom prst="rect">
                        <a:avLst/>
                      </a:prstGeom>
                      <a:solidFill>
                        <a:srgbClr val="FFFFFF"/>
                      </a:solidFill>
                    </p:spPr>
                  </p:pic>
                </p:oleObj>
              </mc:Fallback>
            </mc:AlternateContent>
          </a:graphicData>
        </a:graphic>
      </p:graphicFrame>
      <p:grpSp>
        <p:nvGrpSpPr>
          <p:cNvPr id="48" name="组合 47"/>
          <p:cNvGrpSpPr/>
          <p:nvPr/>
        </p:nvGrpSpPr>
        <p:grpSpPr>
          <a:xfrm>
            <a:off x="1848914" y="1727198"/>
            <a:ext cx="2043791" cy="780773"/>
            <a:chOff x="-1220712" y="1430817"/>
            <a:chExt cx="2998552" cy="1176533"/>
          </a:xfrm>
        </p:grpSpPr>
        <p:cxnSp>
          <p:nvCxnSpPr>
            <p:cNvPr id="49" name="直接箭头连接符 48"/>
            <p:cNvCxnSpPr/>
            <p:nvPr/>
          </p:nvCxnSpPr>
          <p:spPr bwMode="auto">
            <a:xfrm>
              <a:off x="-1207634" y="1430817"/>
              <a:ext cx="2107225" cy="1176533"/>
            </a:xfrm>
            <a:prstGeom prst="straightConnector1">
              <a:avLst/>
            </a:prstGeom>
            <a:noFill/>
            <a:ln w="25400" cap="flat" cmpd="sng" algn="ctr">
              <a:solidFill>
                <a:srgbClr val="40458C"/>
              </a:solidFill>
              <a:prstDash val="solid"/>
              <a:headEnd type="none" w="med" len="med"/>
              <a:tailEnd type="arrow"/>
            </a:ln>
            <a:effectLst>
              <a:outerShdw blurRad="50800" dist="25400" dir="5400000" rotWithShape="0">
                <a:srgbClr val="000000">
                  <a:alpha val="46000"/>
                </a:srgbClr>
              </a:outerShdw>
            </a:effectLst>
          </p:spPr>
        </p:cxnSp>
        <p:sp>
          <p:nvSpPr>
            <p:cNvPr id="50" name="矩形 49"/>
            <p:cNvSpPr/>
            <p:nvPr/>
          </p:nvSpPr>
          <p:spPr>
            <a:xfrm rot="1751814">
              <a:off x="-1220712" y="1482639"/>
              <a:ext cx="2998552" cy="51016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latin typeface="Times New Roman"/>
                </a:rPr>
                <a:t>Emergency Command</a:t>
              </a:r>
              <a:endParaRPr kumimoji="0" lang="zh-CN" altLang="en-US" sz="1600" b="0" i="0" u="none" strike="noStrike" kern="0" cap="none" spc="0" normalizeH="0" baseline="0" noProof="0" dirty="0">
                <a:ln>
                  <a:noFill/>
                </a:ln>
                <a:solidFill>
                  <a:sysClr val="windowText" lastClr="000000"/>
                </a:solidFill>
                <a:effectLst/>
                <a:uLnTx/>
                <a:uFillTx/>
                <a:latin typeface="Times New Roman"/>
              </a:endParaRPr>
            </a:p>
          </p:txBody>
        </p:sp>
      </p:grpSp>
      <p:grpSp>
        <p:nvGrpSpPr>
          <p:cNvPr id="51" name="组合 50"/>
          <p:cNvGrpSpPr/>
          <p:nvPr/>
        </p:nvGrpSpPr>
        <p:grpSpPr>
          <a:xfrm>
            <a:off x="5091454" y="2868574"/>
            <a:ext cx="2005164" cy="936104"/>
            <a:chOff x="-1147408" y="1196752"/>
            <a:chExt cx="2941879" cy="1410598"/>
          </a:xfrm>
        </p:grpSpPr>
        <p:cxnSp>
          <p:nvCxnSpPr>
            <p:cNvPr id="52" name="直接箭头连接符 51"/>
            <p:cNvCxnSpPr/>
            <p:nvPr/>
          </p:nvCxnSpPr>
          <p:spPr bwMode="auto">
            <a:xfrm>
              <a:off x="-972616" y="1196752"/>
              <a:ext cx="1872208" cy="1410598"/>
            </a:xfrm>
            <a:prstGeom prst="straightConnector1">
              <a:avLst/>
            </a:prstGeom>
            <a:noFill/>
            <a:ln w="25400" cap="flat" cmpd="sng" algn="ctr">
              <a:solidFill>
                <a:srgbClr val="40458C"/>
              </a:solidFill>
              <a:prstDash val="solid"/>
              <a:headEnd type="none" w="med" len="med"/>
              <a:tailEnd type="arrow"/>
            </a:ln>
            <a:effectLst>
              <a:outerShdw blurRad="50800" dist="25400" dir="5400000" rotWithShape="0">
                <a:srgbClr val="000000">
                  <a:alpha val="46000"/>
                </a:srgbClr>
              </a:outerShdw>
            </a:effectLst>
          </p:spPr>
        </p:cxnSp>
        <p:sp>
          <p:nvSpPr>
            <p:cNvPr id="53" name="矩形 52"/>
            <p:cNvSpPr/>
            <p:nvPr/>
          </p:nvSpPr>
          <p:spPr>
            <a:xfrm rot="2223537">
              <a:off x="-1147408" y="1445728"/>
              <a:ext cx="2941879" cy="51016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latin typeface="Times New Roman"/>
                </a:rPr>
                <a:t>Data </a:t>
              </a:r>
              <a:r>
                <a:rPr kumimoji="0" lang="en-US" altLang="zh-CN" sz="1600" b="0" i="0" u="none" strike="noStrike" kern="0" cap="none" spc="0" normalizeH="0" baseline="0" noProof="0" dirty="0" smtClean="0">
                  <a:ln>
                    <a:noFill/>
                  </a:ln>
                  <a:solidFill>
                    <a:sysClr val="windowText" lastClr="000000"/>
                  </a:solidFill>
                  <a:effectLst/>
                  <a:uLnTx/>
                  <a:uFillTx/>
                  <a:latin typeface="Times New Roman"/>
                </a:rPr>
                <a:t>Acquisition Task</a:t>
              </a:r>
              <a:endParaRPr kumimoji="0" lang="zh-CN" altLang="en-US" sz="1600" b="0" i="0" u="none" strike="noStrike" kern="0" cap="none" spc="0" normalizeH="0" baseline="0" noProof="0" dirty="0">
                <a:ln>
                  <a:noFill/>
                </a:ln>
                <a:solidFill>
                  <a:sysClr val="windowText" lastClr="000000"/>
                </a:solidFill>
                <a:effectLst/>
                <a:uLnTx/>
                <a:uFillTx/>
                <a:latin typeface="Times New Roman"/>
              </a:endParaRPr>
            </a:p>
          </p:txBody>
        </p:sp>
      </p:grpSp>
      <p:sp>
        <p:nvSpPr>
          <p:cNvPr id="54" name="矩形 53"/>
          <p:cNvSpPr/>
          <p:nvPr/>
        </p:nvSpPr>
        <p:spPr>
          <a:xfrm>
            <a:off x="5109652" y="1737095"/>
            <a:ext cx="2007153"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smtClean="0">
                <a:ln>
                  <a:noFill/>
                </a:ln>
                <a:solidFill>
                  <a:sysClr val="windowText" lastClr="000000"/>
                </a:solidFill>
                <a:effectLst/>
                <a:uLnTx/>
                <a:uFillTx/>
                <a:latin typeface="Times New Roman"/>
              </a:rPr>
              <a:t>Requirement Analysis</a:t>
            </a:r>
            <a:endParaRPr kumimoji="0" lang="zh-CN" altLang="en-US" sz="1600" b="0" i="0" u="none" strike="noStrike" kern="0" cap="none" spc="0" normalizeH="0" baseline="0" noProof="0" dirty="0">
              <a:ln>
                <a:noFill/>
              </a:ln>
              <a:solidFill>
                <a:sysClr val="windowText" lastClr="000000"/>
              </a:solidFill>
              <a:effectLst/>
              <a:uLnTx/>
              <a:uFillTx/>
              <a:latin typeface="Times New Roman"/>
            </a:endParaRPr>
          </a:p>
        </p:txBody>
      </p:sp>
      <p:sp>
        <p:nvSpPr>
          <p:cNvPr id="55" name="矩形 54"/>
          <p:cNvSpPr/>
          <p:nvPr/>
        </p:nvSpPr>
        <p:spPr>
          <a:xfrm>
            <a:off x="5266443" y="2032381"/>
            <a:ext cx="1351780"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smtClean="0">
                <a:ln>
                  <a:noFill/>
                </a:ln>
                <a:solidFill>
                  <a:sysClr val="windowText" lastClr="000000"/>
                </a:solidFill>
                <a:effectLst/>
                <a:uLnTx/>
                <a:uFillTx/>
                <a:latin typeface="Times New Roman"/>
              </a:rPr>
              <a:t>Task Planning</a:t>
            </a:r>
            <a:endParaRPr kumimoji="0" lang="zh-CN" altLang="en-US" sz="1600" b="0" i="0" u="none" strike="noStrike" kern="0" cap="none" spc="0" normalizeH="0" baseline="0" noProof="0" dirty="0">
              <a:ln>
                <a:noFill/>
              </a:ln>
              <a:solidFill>
                <a:sysClr val="windowText" lastClr="000000"/>
              </a:solidFill>
              <a:effectLst/>
              <a:uLnTx/>
              <a:uFillTx/>
              <a:latin typeface="Times New Roman"/>
            </a:endParaRPr>
          </a:p>
        </p:txBody>
      </p:sp>
      <p:grpSp>
        <p:nvGrpSpPr>
          <p:cNvPr id="56" name="组合 55"/>
          <p:cNvGrpSpPr/>
          <p:nvPr/>
        </p:nvGrpSpPr>
        <p:grpSpPr>
          <a:xfrm>
            <a:off x="1734307" y="3207655"/>
            <a:ext cx="2005164" cy="904281"/>
            <a:chOff x="2489035" y="2931889"/>
            <a:chExt cx="2005164" cy="904281"/>
          </a:xfrm>
        </p:grpSpPr>
        <p:cxnSp>
          <p:nvCxnSpPr>
            <p:cNvPr id="57" name="直接箭头连接符 56"/>
            <p:cNvCxnSpPr/>
            <p:nvPr/>
          </p:nvCxnSpPr>
          <p:spPr bwMode="auto">
            <a:xfrm rot="10800000" flipV="1">
              <a:off x="3029712" y="2931889"/>
              <a:ext cx="1426158" cy="904281"/>
            </a:xfrm>
            <a:prstGeom prst="straightConnector1">
              <a:avLst/>
            </a:prstGeom>
            <a:noFill/>
            <a:ln w="25400" cap="flat" cmpd="sng" algn="ctr">
              <a:solidFill>
                <a:srgbClr val="40458C"/>
              </a:solidFill>
              <a:prstDash val="solid"/>
              <a:headEnd type="none" w="med" len="med"/>
              <a:tailEnd type="arrow"/>
            </a:ln>
            <a:effectLst>
              <a:outerShdw blurRad="50800" dist="25400" dir="5400000" rotWithShape="0">
                <a:srgbClr val="000000">
                  <a:alpha val="46000"/>
                </a:srgbClr>
              </a:outerShdw>
            </a:effectLst>
          </p:spPr>
        </p:cxnSp>
        <p:sp>
          <p:nvSpPr>
            <p:cNvPr id="58" name="矩形 57"/>
            <p:cNvSpPr/>
            <p:nvPr/>
          </p:nvSpPr>
          <p:spPr>
            <a:xfrm rot="19644101">
              <a:off x="2489035" y="3081031"/>
              <a:ext cx="2005164"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latin typeface="Times New Roman"/>
                </a:rPr>
                <a:t>Data </a:t>
              </a:r>
              <a:r>
                <a:rPr kumimoji="0" lang="en-US" altLang="zh-CN" sz="1600" b="0" i="0" u="none" strike="noStrike" kern="0" cap="none" spc="0" normalizeH="0" baseline="0" noProof="0" dirty="0" smtClean="0">
                  <a:ln>
                    <a:noFill/>
                  </a:ln>
                  <a:solidFill>
                    <a:sysClr val="windowText" lastClr="000000"/>
                  </a:solidFill>
                  <a:effectLst/>
                  <a:uLnTx/>
                  <a:uFillTx/>
                  <a:latin typeface="Times New Roman"/>
                </a:rPr>
                <a:t>Acquisition Task</a:t>
              </a:r>
              <a:endParaRPr kumimoji="0" lang="zh-CN" altLang="en-US" sz="1600" b="0" i="0" u="none" strike="noStrike" kern="0" cap="none" spc="0" normalizeH="0" baseline="0" noProof="0" dirty="0">
                <a:ln>
                  <a:noFill/>
                </a:ln>
                <a:solidFill>
                  <a:sysClr val="windowText" lastClr="000000"/>
                </a:solidFill>
                <a:effectLst/>
                <a:uLnTx/>
                <a:uFillTx/>
                <a:latin typeface="Times New Roman"/>
              </a:endParaRPr>
            </a:p>
          </p:txBody>
        </p:sp>
      </p:grpSp>
      <p:grpSp>
        <p:nvGrpSpPr>
          <p:cNvPr id="59" name="组合 58"/>
          <p:cNvGrpSpPr/>
          <p:nvPr/>
        </p:nvGrpSpPr>
        <p:grpSpPr>
          <a:xfrm rot="20853703">
            <a:off x="2706573" y="4928409"/>
            <a:ext cx="1276084" cy="936104"/>
            <a:chOff x="-972616" y="1196752"/>
            <a:chExt cx="1872208" cy="1410598"/>
          </a:xfrm>
        </p:grpSpPr>
        <p:cxnSp>
          <p:nvCxnSpPr>
            <p:cNvPr id="60" name="直接箭头连接符 59"/>
            <p:cNvCxnSpPr/>
            <p:nvPr/>
          </p:nvCxnSpPr>
          <p:spPr bwMode="auto">
            <a:xfrm>
              <a:off x="-972616" y="1196752"/>
              <a:ext cx="1872208" cy="1410598"/>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61" name="矩形 60"/>
            <p:cNvSpPr/>
            <p:nvPr/>
          </p:nvSpPr>
          <p:spPr>
            <a:xfrm rot="2223537">
              <a:off x="-96510" y="1445728"/>
              <a:ext cx="840081" cy="51016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smtClean="0">
                  <a:ln>
                    <a:noFill/>
                  </a:ln>
                  <a:solidFill>
                    <a:sysClr val="windowText" lastClr="000000"/>
                  </a:solidFill>
                  <a:effectLst/>
                  <a:uLnTx/>
                  <a:uFillTx/>
                  <a:latin typeface="Times New Roman"/>
                </a:rPr>
                <a:t>Data</a:t>
              </a:r>
              <a:endParaRPr kumimoji="0" lang="zh-CN" altLang="en-US" sz="1600" b="0" i="0" u="none" strike="noStrike" kern="0" cap="none" spc="0" normalizeH="0" baseline="0" noProof="0" dirty="0">
                <a:ln>
                  <a:noFill/>
                </a:ln>
                <a:solidFill>
                  <a:sysClr val="windowText" lastClr="000000"/>
                </a:solidFill>
                <a:effectLst/>
                <a:uLnTx/>
                <a:uFillTx/>
                <a:latin typeface="Times New Roman"/>
              </a:endParaRPr>
            </a:p>
          </p:txBody>
        </p:sp>
      </p:grpSp>
      <p:grpSp>
        <p:nvGrpSpPr>
          <p:cNvPr id="62" name="组合 61"/>
          <p:cNvGrpSpPr/>
          <p:nvPr/>
        </p:nvGrpSpPr>
        <p:grpSpPr>
          <a:xfrm rot="20630792">
            <a:off x="5976693" y="4710058"/>
            <a:ext cx="1122187" cy="755142"/>
            <a:chOff x="3029711" y="3081030"/>
            <a:chExt cx="1122187" cy="755142"/>
          </a:xfrm>
        </p:grpSpPr>
        <p:cxnSp>
          <p:nvCxnSpPr>
            <p:cNvPr id="63" name="直接箭头连接符 62"/>
            <p:cNvCxnSpPr/>
            <p:nvPr/>
          </p:nvCxnSpPr>
          <p:spPr bwMode="auto">
            <a:xfrm flipH="1">
              <a:off x="3029711" y="3090555"/>
              <a:ext cx="1122187" cy="745617"/>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64" name="矩形 63"/>
            <p:cNvSpPr/>
            <p:nvPr/>
          </p:nvSpPr>
          <p:spPr>
            <a:xfrm rot="19644101">
              <a:off x="3179672" y="3081030"/>
              <a:ext cx="623889"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latin typeface="Times New Roman"/>
                </a:rPr>
                <a:t>Data </a:t>
              </a:r>
              <a:endParaRPr kumimoji="0" lang="zh-CN" altLang="en-US" sz="1600" b="0" i="0" u="none" strike="noStrike" kern="0" cap="none" spc="0" normalizeH="0" baseline="0" noProof="0" dirty="0">
                <a:ln>
                  <a:noFill/>
                </a:ln>
                <a:solidFill>
                  <a:sysClr val="windowText" lastClr="000000"/>
                </a:solidFill>
                <a:effectLst/>
                <a:uLnTx/>
                <a:uFillTx/>
                <a:latin typeface="Times New Roman"/>
              </a:endParaRPr>
            </a:p>
          </p:txBody>
        </p:sp>
      </p:grpSp>
      <p:grpSp>
        <p:nvGrpSpPr>
          <p:cNvPr id="65" name="组合 64"/>
          <p:cNvGrpSpPr/>
          <p:nvPr/>
        </p:nvGrpSpPr>
        <p:grpSpPr>
          <a:xfrm rot="2052630">
            <a:off x="3778363" y="5835773"/>
            <a:ext cx="1122187" cy="755142"/>
            <a:chOff x="3029711" y="3081030"/>
            <a:chExt cx="1122187" cy="755142"/>
          </a:xfrm>
        </p:grpSpPr>
        <p:cxnSp>
          <p:nvCxnSpPr>
            <p:cNvPr id="66" name="直接箭头连接符 65"/>
            <p:cNvCxnSpPr/>
            <p:nvPr/>
          </p:nvCxnSpPr>
          <p:spPr bwMode="auto">
            <a:xfrm flipH="1">
              <a:off x="3029711" y="3090555"/>
              <a:ext cx="1122187" cy="745617"/>
            </a:xfrm>
            <a:prstGeom prst="straightConnector1">
              <a:avLst/>
            </a:prstGeom>
            <a:ln>
              <a:prstDash val="dash"/>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67" name="矩形 66"/>
            <p:cNvSpPr/>
            <p:nvPr/>
          </p:nvSpPr>
          <p:spPr>
            <a:xfrm rot="19644101">
              <a:off x="3179672" y="3081030"/>
              <a:ext cx="623889"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latin typeface="Times New Roman"/>
                </a:rPr>
                <a:t>Data </a:t>
              </a:r>
              <a:endParaRPr kumimoji="0" lang="zh-CN" altLang="en-US" sz="1600" b="0" i="0" u="none" strike="noStrike" kern="0" cap="none" spc="0" normalizeH="0" baseline="0" noProof="0" dirty="0">
                <a:ln>
                  <a:noFill/>
                </a:ln>
                <a:solidFill>
                  <a:sysClr val="windowText" lastClr="000000"/>
                </a:solidFill>
                <a:effectLst/>
                <a:uLnTx/>
                <a:uFillTx/>
                <a:latin typeface="Times New Roman"/>
              </a:endParaRPr>
            </a:p>
          </p:txBody>
        </p:sp>
      </p:grpSp>
      <p:grpSp>
        <p:nvGrpSpPr>
          <p:cNvPr id="68" name="组合 67"/>
          <p:cNvGrpSpPr/>
          <p:nvPr/>
        </p:nvGrpSpPr>
        <p:grpSpPr>
          <a:xfrm>
            <a:off x="4611968" y="3416734"/>
            <a:ext cx="723753" cy="2037864"/>
            <a:chOff x="4800644" y="3329650"/>
            <a:chExt cx="723753" cy="2037864"/>
          </a:xfrm>
        </p:grpSpPr>
        <p:cxnSp>
          <p:nvCxnSpPr>
            <p:cNvPr id="69" name="直接箭头连接符 68"/>
            <p:cNvCxnSpPr/>
            <p:nvPr/>
          </p:nvCxnSpPr>
          <p:spPr bwMode="auto">
            <a:xfrm flipH="1" flipV="1">
              <a:off x="4800644" y="3329650"/>
              <a:ext cx="720872" cy="2037864"/>
            </a:xfrm>
            <a:prstGeom prst="straightConnector1">
              <a:avLst/>
            </a:prstGeom>
            <a:ln>
              <a:prstDash val="dash"/>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70" name="矩形 69"/>
            <p:cNvSpPr/>
            <p:nvPr/>
          </p:nvSpPr>
          <p:spPr>
            <a:xfrm rot="4332247">
              <a:off x="4969403" y="3966752"/>
              <a:ext cx="771433"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latin typeface="Times New Roman"/>
                </a:rPr>
                <a:t>Data </a:t>
              </a:r>
              <a:endParaRPr kumimoji="0" lang="zh-CN" altLang="en-US" sz="1600" b="0" i="0" u="none" strike="noStrike" kern="0" cap="none" spc="0" normalizeH="0" baseline="0" noProof="0" dirty="0">
                <a:ln>
                  <a:noFill/>
                </a:ln>
                <a:solidFill>
                  <a:sysClr val="windowText" lastClr="000000"/>
                </a:solidFill>
                <a:effectLst/>
                <a:uLnTx/>
                <a:uFillTx/>
                <a:latin typeface="Times New Roman"/>
              </a:endParaRPr>
            </a:p>
          </p:txBody>
        </p:sp>
      </p:grpSp>
      <p:sp>
        <p:nvSpPr>
          <p:cNvPr id="71" name="矩形 70"/>
          <p:cNvSpPr/>
          <p:nvPr/>
        </p:nvSpPr>
        <p:spPr>
          <a:xfrm>
            <a:off x="1588888" y="2417772"/>
            <a:ext cx="1332288" cy="58477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smtClean="0">
                <a:ln>
                  <a:noFill/>
                </a:ln>
                <a:solidFill>
                  <a:sysClr val="windowText" lastClr="000000"/>
                </a:solidFill>
                <a:effectLst/>
                <a:uLnTx/>
                <a:uFillTx/>
                <a:latin typeface="Times New Roman"/>
              </a:rPr>
              <a:t>Data Analysis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smtClean="0">
                <a:ln>
                  <a:noFill/>
                </a:ln>
                <a:solidFill>
                  <a:sysClr val="windowText" lastClr="000000"/>
                </a:solidFill>
                <a:effectLst/>
                <a:uLnTx/>
                <a:uFillTx/>
                <a:latin typeface="Times New Roman"/>
              </a:rPr>
              <a:t>New Task</a:t>
            </a:r>
            <a:endParaRPr kumimoji="0" lang="zh-CN" altLang="en-US" sz="1600" b="0" i="0" u="none" strike="noStrike" kern="0" cap="none" spc="0" normalizeH="0" baseline="0" noProof="0" dirty="0">
              <a:ln>
                <a:noFill/>
              </a:ln>
              <a:solidFill>
                <a:sysClr val="windowText" lastClr="000000"/>
              </a:solidFill>
              <a:effectLst/>
              <a:uLnTx/>
              <a:uFillTx/>
              <a:latin typeface="Times New Roman"/>
            </a:endParaRPr>
          </a:p>
        </p:txBody>
      </p:sp>
      <p:sp>
        <p:nvSpPr>
          <p:cNvPr id="72" name="TextBox 71"/>
          <p:cNvSpPr txBox="1"/>
          <p:nvPr/>
        </p:nvSpPr>
        <p:spPr>
          <a:xfrm>
            <a:off x="4847771" y="740227"/>
            <a:ext cx="3564887" cy="523220"/>
          </a:xfrm>
          <a:prstGeom prst="rect">
            <a:avLst/>
          </a:prstGeom>
          <a:noFill/>
        </p:spPr>
        <p:txBody>
          <a:bodyPr wrap="none" rtlCol="0">
            <a:spAutoFit/>
          </a:bodyPr>
          <a:lstStyle/>
          <a:p>
            <a:r>
              <a:rPr lang="en-US" altLang="zh-CN" sz="2800" b="1" dirty="0" smtClean="0">
                <a:solidFill>
                  <a:srgbClr val="7030A0"/>
                </a:solidFill>
                <a:ea typeface="黑体" pitchFamily="49" charset="-122"/>
              </a:rPr>
              <a:t>How </a:t>
            </a:r>
            <a:r>
              <a:rPr lang="en-US" altLang="zh-CN" sz="2800" b="1" dirty="0" err="1" smtClean="0">
                <a:solidFill>
                  <a:srgbClr val="7030A0"/>
                </a:solidFill>
                <a:ea typeface="黑体" pitchFamily="49" charset="-122"/>
              </a:rPr>
              <a:t>ArcSer</a:t>
            </a:r>
            <a:r>
              <a:rPr lang="en-US" altLang="zh-CN" sz="2800" b="1" dirty="0" smtClean="0">
                <a:solidFill>
                  <a:srgbClr val="7030A0"/>
                </a:solidFill>
                <a:ea typeface="黑体" pitchFamily="49" charset="-122"/>
              </a:rPr>
              <a:t> works?</a:t>
            </a:r>
            <a:endParaRPr lang="zh-CN" altLang="en-US" sz="2800" b="1" dirty="0" smtClean="0">
              <a:solidFill>
                <a:srgbClr val="7030A0"/>
              </a:solidFill>
              <a:ea typeface="黑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left)">
                                      <p:cBhvr>
                                        <p:cTn id="12" dur="500"/>
                                        <p:tgtEl>
                                          <p:spTgt spid="5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left)">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500"/>
                                        <p:tgtEl>
                                          <p:spTgt spid="51"/>
                                        </p:tgtEl>
                                      </p:cBhvr>
                                    </p:animEffect>
                                  </p:childTnLst>
                                </p:cTn>
                              </p:par>
                              <p:par>
                                <p:cTn id="22" presetID="22" presetClass="entr" presetSubtype="2"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right)">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left)">
                                      <p:cBhvr>
                                        <p:cTn id="29" dur="500"/>
                                        <p:tgtEl>
                                          <p:spTgt spid="59"/>
                                        </p:tgtEl>
                                      </p:cBhvr>
                                    </p:animEffect>
                                  </p:childTnLst>
                                </p:cTn>
                              </p:par>
                              <p:par>
                                <p:cTn id="30" presetID="22" presetClass="entr" presetSubtype="2"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right)">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right)">
                                      <p:cBhvr>
                                        <p:cTn id="37" dur="500"/>
                                        <p:tgtEl>
                                          <p:spTgt spid="65"/>
                                        </p:tgtEl>
                                      </p:cBhvr>
                                    </p:animEffect>
                                  </p:childTnLst>
                                </p:cTn>
                              </p:par>
                              <p:par>
                                <p:cTn id="38" presetID="22" presetClass="entr" presetSubtype="4"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wipe(down)">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left)">
                                      <p:cBhvr>
                                        <p:cTn id="4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2.ArcSer</a:t>
            </a:r>
            <a:endParaRPr lang="zh-CN" altLang="en-US" dirty="0"/>
          </a:p>
        </p:txBody>
      </p:sp>
      <p:sp>
        <p:nvSpPr>
          <p:cNvPr id="4" name="TextBox 3"/>
          <p:cNvSpPr txBox="1"/>
          <p:nvPr/>
        </p:nvSpPr>
        <p:spPr>
          <a:xfrm>
            <a:off x="537029" y="798285"/>
            <a:ext cx="3396343" cy="461665"/>
          </a:xfrm>
          <a:prstGeom prst="rect">
            <a:avLst/>
          </a:prstGeom>
          <a:noFill/>
        </p:spPr>
        <p:txBody>
          <a:bodyPr wrap="square" rtlCol="0">
            <a:spAutoFit/>
          </a:bodyPr>
          <a:lstStyle/>
          <a:p>
            <a:pPr>
              <a:buBlip>
                <a:blip r:embed="rId2"/>
              </a:buBlip>
            </a:pPr>
            <a:r>
              <a:rPr lang="en-US" altLang="zh-CN" sz="2400" b="1" dirty="0" smtClean="0">
                <a:solidFill>
                  <a:srgbClr val="7030A0"/>
                </a:solidFill>
                <a:latin typeface="Lucida Fax" pitchFamily="18" charset="0"/>
                <a:ea typeface="黑体" pitchFamily="49" charset="-122"/>
              </a:rPr>
              <a:t> Characteristics Ⅱ</a:t>
            </a:r>
            <a:endParaRPr lang="zh-CN" altLang="en-US" sz="2400" b="1" dirty="0" smtClean="0">
              <a:solidFill>
                <a:srgbClr val="7030A0"/>
              </a:solidFill>
              <a:latin typeface="Lucida Fax" pitchFamily="18" charset="0"/>
              <a:ea typeface="黑体" pitchFamily="49" charset="-122"/>
            </a:endParaRPr>
          </a:p>
        </p:txBody>
      </p:sp>
      <p:sp>
        <p:nvSpPr>
          <p:cNvPr id="5" name="矩形 4"/>
          <p:cNvSpPr/>
          <p:nvPr/>
        </p:nvSpPr>
        <p:spPr>
          <a:xfrm>
            <a:off x="747487" y="1382824"/>
            <a:ext cx="7496629" cy="1323439"/>
          </a:xfrm>
          <a:prstGeom prst="rect">
            <a:avLst/>
          </a:prstGeom>
        </p:spPr>
        <p:txBody>
          <a:bodyPr wrap="square">
            <a:spAutoFit/>
          </a:bodyPr>
          <a:lstStyle/>
          <a:p>
            <a:pPr>
              <a:buFont typeface="Wingdings" pitchFamily="2" charset="2"/>
              <a:buChar char="l"/>
            </a:pPr>
            <a:r>
              <a:rPr lang="en-US" altLang="zh-CN" sz="2000" b="1" dirty="0" smtClean="0">
                <a:solidFill>
                  <a:srgbClr val="3333CC"/>
                </a:solidFill>
                <a:ea typeface="微软雅黑" pitchFamily="34" charset="-122"/>
                <a:cs typeface="Times New Roman" pitchFamily="18" charset="0"/>
              </a:rPr>
              <a:t> </a:t>
            </a:r>
            <a:r>
              <a:rPr lang="en-US" altLang="zh-CN" sz="2000" b="1" dirty="0" err="1" smtClean="0">
                <a:solidFill>
                  <a:srgbClr val="3333CC"/>
                </a:solidFill>
                <a:ea typeface="微软雅黑" pitchFamily="34" charset="-122"/>
                <a:cs typeface="Times New Roman" pitchFamily="18" charset="0"/>
              </a:rPr>
              <a:t>Arcser</a:t>
            </a:r>
            <a:r>
              <a:rPr lang="en-US" altLang="zh-CN" sz="2000" b="1" dirty="0" smtClean="0">
                <a:solidFill>
                  <a:srgbClr val="3333CC"/>
                </a:solidFill>
                <a:ea typeface="微软雅黑" pitchFamily="34" charset="-122"/>
                <a:cs typeface="Times New Roman" pitchFamily="18" charset="0"/>
              </a:rPr>
              <a:t> has the capability to coordinate and dispatch all the satellite and aerial resources that attend the system. Moreover, it plans space and aerial tasks uniformly based on EO data requirement of disaster area.   </a:t>
            </a:r>
            <a:endParaRPr lang="zh-CN" altLang="en-US" sz="2000" dirty="0">
              <a:solidFill>
                <a:srgbClr val="3333CC"/>
              </a:solidFill>
            </a:endParaRPr>
          </a:p>
        </p:txBody>
      </p:sp>
      <p:sp>
        <p:nvSpPr>
          <p:cNvPr id="6" name="矩形 5"/>
          <p:cNvSpPr/>
          <p:nvPr/>
        </p:nvSpPr>
        <p:spPr>
          <a:xfrm>
            <a:off x="747487" y="2819732"/>
            <a:ext cx="7496629" cy="1015663"/>
          </a:xfrm>
          <a:prstGeom prst="rect">
            <a:avLst/>
          </a:prstGeom>
        </p:spPr>
        <p:txBody>
          <a:bodyPr wrap="square">
            <a:spAutoFit/>
          </a:bodyPr>
          <a:lstStyle/>
          <a:p>
            <a:pPr>
              <a:buFont typeface="Wingdings" pitchFamily="2" charset="2"/>
              <a:buChar char="l"/>
            </a:pPr>
            <a:r>
              <a:rPr lang="en-US" altLang="zh-CN" sz="2000" b="1" dirty="0" smtClean="0">
                <a:solidFill>
                  <a:srgbClr val="3333CC"/>
                </a:solidFill>
                <a:ea typeface="微软雅黑" pitchFamily="34" charset="-122"/>
                <a:cs typeface="Times New Roman" pitchFamily="18" charset="0"/>
              </a:rPr>
              <a:t> Provide the very latest  EO data for disaster area , thus the up-to-minute disaster  information extracted from EO data can be transferred to the front for disaster rescue and relief .</a:t>
            </a:r>
            <a:endParaRPr lang="zh-CN" altLang="en-US" sz="2000" dirty="0">
              <a:solidFill>
                <a:srgbClr val="3333CC"/>
              </a:solidFill>
            </a:endParaRPr>
          </a:p>
        </p:txBody>
      </p:sp>
      <p:pic>
        <p:nvPicPr>
          <p:cNvPr id="7" name="Picture 7" descr="规划结果图形显示"/>
          <p:cNvPicPr>
            <a:picLocks noChangeAspect="1" noChangeArrowheads="1"/>
          </p:cNvPicPr>
          <p:nvPr/>
        </p:nvPicPr>
        <p:blipFill>
          <a:blip r:embed="rId3" cstate="print"/>
          <a:srcRect/>
          <a:stretch>
            <a:fillRect/>
          </a:stretch>
        </p:blipFill>
        <p:spPr bwMode="auto">
          <a:xfrm>
            <a:off x="710288" y="3971515"/>
            <a:ext cx="3362764" cy="2690541"/>
          </a:xfrm>
          <a:prstGeom prst="rect">
            <a:avLst/>
          </a:prstGeom>
          <a:noFill/>
          <a:ln w="9525">
            <a:noFill/>
            <a:miter lim="800000"/>
            <a:headEnd/>
            <a:tailEnd/>
          </a:ln>
        </p:spPr>
      </p:pic>
      <p:pic>
        <p:nvPicPr>
          <p:cNvPr id="135170" name="Picture 2" descr="http://img5.imgtn.bdimg.com/it/u=754822793,1920570996&amp;fm=23&amp;gp=0.jpg"/>
          <p:cNvPicPr>
            <a:picLocks noChangeAspect="1" noChangeArrowheads="1"/>
          </p:cNvPicPr>
          <p:nvPr/>
        </p:nvPicPr>
        <p:blipFill>
          <a:blip r:embed="rId4"/>
          <a:srcRect/>
          <a:stretch>
            <a:fillRect/>
          </a:stretch>
        </p:blipFill>
        <p:spPr bwMode="auto">
          <a:xfrm>
            <a:off x="4354286" y="3963126"/>
            <a:ext cx="3892096" cy="266581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500"/>
                                        <p:tgtEl>
                                          <p:spTgt spid="6"/>
                                        </p:tgtEl>
                                      </p:cBhvr>
                                    </p:animEffect>
                                  </p:childTnLst>
                                </p:cTn>
                              </p:par>
                              <p:par>
                                <p:cTn id="11" presetID="2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edge">
                                      <p:cBhvr>
                                        <p:cTn id="13" dur="500"/>
                                        <p:tgtEl>
                                          <p:spTgt spid="7"/>
                                        </p:tgtEl>
                                      </p:cBhvr>
                                    </p:animEffect>
                                  </p:childTnLst>
                                </p:cTn>
                              </p:par>
                              <p:par>
                                <p:cTn id="14" presetID="20" presetClass="entr" presetSubtype="0" fill="hold" nodeType="withEffect">
                                  <p:stCondLst>
                                    <p:cond delay="0"/>
                                  </p:stCondLst>
                                  <p:childTnLst>
                                    <p:set>
                                      <p:cBhvr>
                                        <p:cTn id="15" dur="1" fill="hold">
                                          <p:stCondLst>
                                            <p:cond delay="0"/>
                                          </p:stCondLst>
                                        </p:cTn>
                                        <p:tgtEl>
                                          <p:spTgt spid="135170"/>
                                        </p:tgtEl>
                                        <p:attrNameLst>
                                          <p:attrName>style.visibility</p:attrName>
                                        </p:attrNameLst>
                                      </p:cBhvr>
                                      <p:to>
                                        <p:strVal val="visible"/>
                                      </p:to>
                                    </p:set>
                                    <p:animEffect transition="in" filter="wedge">
                                      <p:cBhvr>
                                        <p:cTn id="16" dur="500"/>
                                        <p:tgtEl>
                                          <p:spTgt spid="135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1_574TGp_natural_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574TGp_natural_light">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285750" marR="0" indent="-285750" algn="l" defTabSz="914400" rtl="0" eaLnBrk="1" fontAlgn="base" latinLnBrk="0" hangingPunct="1">
          <a:lnSpc>
            <a:spcPct val="100000"/>
          </a:lnSpc>
          <a:spcBef>
            <a:spcPct val="0"/>
          </a:spcBef>
          <a:spcAft>
            <a:spcPct val="0"/>
          </a:spcAft>
          <a:buClrTx/>
          <a:buSzTx/>
          <a:buFont typeface="Arial" pitchFamily="34" charset="0"/>
          <a:buChar char="•"/>
          <a:tabLst/>
          <a:defRPr sz="1400" dirty="0" smtClean="0">
            <a:solidFill>
              <a:srgbClr val="000000"/>
            </a:solidFill>
            <a:latin typeface="Arial" charset="0"/>
          </a:defRPr>
        </a:defPPr>
      </a:lstStyle>
      <a:style>
        <a:lnRef idx="1">
          <a:schemeClr val="accent6"/>
        </a:lnRef>
        <a:fillRef idx="2">
          <a:schemeClr val="accent6"/>
        </a:fillRef>
        <a:effectRef idx="1">
          <a:schemeClr val="accent6"/>
        </a:effectRef>
        <a:fontRef idx="minor">
          <a:schemeClr val="dk1"/>
        </a:fontRef>
      </a: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blipFill dpi="0" rotWithShape="1">
                <a:blip xmlns:r="http://schemas.openxmlformats.org/officeDocument/2006/relationships" r:embed="rId1"/>
                <a:srcRect/>
                <a:stretch>
                  <a:fillRect/>
                </a:stretch>
              </a:blip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defRPr>
        </a:defPPr>
      </a:lstStyle>
    </a:lnDef>
    <a:txDef>
      <a:spPr>
        <a:noFill/>
      </a:spPr>
      <a:bodyPr wrap="square" rtlCol="0">
        <a:spAutoFit/>
      </a:bodyPr>
      <a:lstStyle>
        <a:defPPr>
          <a:defRPr b="1" dirty="0" smtClean="0">
            <a:solidFill>
              <a:schemeClr val="bg2"/>
            </a:solidFill>
            <a:latin typeface="Verdana" pitchFamily="34" charset="0"/>
            <a:ea typeface="黑体" pitchFamily="49" charset="-122"/>
          </a:defRPr>
        </a:defPPr>
      </a:lstStyle>
    </a:txDef>
  </a:objectDefaults>
  <a:extraClrSchemeLst>
    <a:extraClrScheme>
      <a:clrScheme name="1_574TGp_natural_light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1_574TGp_natural_light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1_574TGp_natural_light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10113</TotalTime>
  <Words>1087</Words>
  <Application>Microsoft Office PowerPoint</Application>
  <PresentationFormat>全屏显示(4:3)</PresentationFormat>
  <Paragraphs>151</Paragraphs>
  <Slides>25</Slides>
  <Notes>9</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25</vt:i4>
      </vt:variant>
    </vt:vector>
  </HeadingPairs>
  <TitlesOfParts>
    <vt:vector size="27" baseType="lpstr">
      <vt:lpstr>1_574TGp_natural_light</vt:lpstr>
      <vt:lpstr>Visio</vt:lpstr>
      <vt:lpstr>A New System of Earth Observation Data Sharing for Emergency Response</vt:lpstr>
      <vt:lpstr>1.Background</vt:lpstr>
      <vt:lpstr>1.Background</vt:lpstr>
      <vt:lpstr>1.Background</vt:lpstr>
      <vt:lpstr>1.Background</vt:lpstr>
      <vt:lpstr>2.ArcSer</vt:lpstr>
      <vt:lpstr>2.ArcSer</vt:lpstr>
      <vt:lpstr>2.ArcSer</vt:lpstr>
      <vt:lpstr>2.ArcSer</vt:lpstr>
      <vt:lpstr>2.ArcSer</vt:lpstr>
      <vt:lpstr>2.ArcSer</vt:lpstr>
      <vt:lpstr>2.ArcSer</vt:lpstr>
      <vt:lpstr>3.Application Case</vt:lpstr>
      <vt:lpstr>3.Application Case</vt:lpstr>
      <vt:lpstr>3.Application Case</vt:lpstr>
      <vt:lpstr>3.Application Case</vt:lpstr>
      <vt:lpstr>3.Application Case</vt:lpstr>
      <vt:lpstr>3.Application Case</vt:lpstr>
      <vt:lpstr>3.Application Case</vt:lpstr>
      <vt:lpstr>3.Application Case</vt:lpstr>
      <vt:lpstr>3.Application Case</vt:lpstr>
      <vt:lpstr>4. Future Development</vt:lpstr>
      <vt:lpstr>4. Future Development</vt:lpstr>
      <vt:lpstr>4. Future Development</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of Calibration and Quantitative Remote Sensing in China</dc:title>
  <dc:creator>福至如归</dc:creator>
  <cp:lastModifiedBy>张静</cp:lastModifiedBy>
  <cp:revision>1173</cp:revision>
  <dcterms:created xsi:type="dcterms:W3CDTF">2014-01-02T01:43:46Z</dcterms:created>
  <dcterms:modified xsi:type="dcterms:W3CDTF">2015-08-25T07:46:10Z</dcterms:modified>
</cp:coreProperties>
</file>