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handoutMasterIdLst>
    <p:handoutMasterId r:id="rId37"/>
  </p:handoutMasterIdLst>
  <p:sldIdLst>
    <p:sldId id="863" r:id="rId2"/>
    <p:sldId id="879" r:id="rId3"/>
    <p:sldId id="882" r:id="rId4"/>
    <p:sldId id="891" r:id="rId5"/>
    <p:sldId id="922" r:id="rId6"/>
    <p:sldId id="978" r:id="rId7"/>
    <p:sldId id="979" r:id="rId8"/>
    <p:sldId id="883" r:id="rId9"/>
    <p:sldId id="899" r:id="rId10"/>
    <p:sldId id="908" r:id="rId11"/>
    <p:sldId id="907" r:id="rId12"/>
    <p:sldId id="898" r:id="rId13"/>
    <p:sldId id="900" r:id="rId14"/>
    <p:sldId id="885" r:id="rId15"/>
    <p:sldId id="888" r:id="rId16"/>
    <p:sldId id="889" r:id="rId17"/>
    <p:sldId id="909" r:id="rId18"/>
    <p:sldId id="910" r:id="rId19"/>
    <p:sldId id="912" r:id="rId20"/>
    <p:sldId id="913" r:id="rId21"/>
    <p:sldId id="976" r:id="rId22"/>
    <p:sldId id="920" r:id="rId23"/>
    <p:sldId id="915" r:id="rId24"/>
    <p:sldId id="916" r:id="rId25"/>
    <p:sldId id="917" r:id="rId26"/>
    <p:sldId id="921" r:id="rId27"/>
    <p:sldId id="918" r:id="rId28"/>
    <p:sldId id="919" r:id="rId29"/>
    <p:sldId id="967" r:id="rId30"/>
    <p:sldId id="969" r:id="rId31"/>
    <p:sldId id="924" r:id="rId32"/>
    <p:sldId id="972" r:id="rId33"/>
    <p:sldId id="975" r:id="rId34"/>
    <p:sldId id="971" r:id="rId35"/>
  </p:sldIdLst>
  <p:sldSz cx="9144000" cy="6858000" type="screen4x3"/>
  <p:notesSz cx="7004050" cy="9290050"/>
  <p:defaultTextStyle>
    <a:defPPr>
      <a:defRPr lang="en-US"/>
    </a:defPPr>
    <a:lvl1pPr algn="l" rtl="0" eaLnBrk="0" fontAlgn="base" hangingPunct="0">
      <a:spcBef>
        <a:spcPct val="0"/>
      </a:spcBef>
      <a:spcAft>
        <a:spcPct val="0"/>
      </a:spcAft>
      <a:defRPr sz="2000" b="1"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000" b="1"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000" b="1"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000" b="1"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000" b="1" kern="1200">
        <a:solidFill>
          <a:schemeClr val="tx1"/>
        </a:solidFill>
        <a:latin typeface="Arial" panose="020B0604020202020204" pitchFamily="34" charset="0"/>
        <a:ea typeface="+mn-ea"/>
        <a:cs typeface="+mn-cs"/>
      </a:defRPr>
    </a:lvl5pPr>
    <a:lvl6pPr marL="2286000" algn="l" defTabSz="914400" rtl="0" eaLnBrk="1" latinLnBrk="0" hangingPunct="1">
      <a:defRPr sz="2000" b="1" kern="1200">
        <a:solidFill>
          <a:schemeClr val="tx1"/>
        </a:solidFill>
        <a:latin typeface="Arial" panose="020B0604020202020204" pitchFamily="34" charset="0"/>
        <a:ea typeface="+mn-ea"/>
        <a:cs typeface="+mn-cs"/>
      </a:defRPr>
    </a:lvl6pPr>
    <a:lvl7pPr marL="2743200" algn="l" defTabSz="914400" rtl="0" eaLnBrk="1" latinLnBrk="0" hangingPunct="1">
      <a:defRPr sz="2000" b="1" kern="1200">
        <a:solidFill>
          <a:schemeClr val="tx1"/>
        </a:solidFill>
        <a:latin typeface="Arial" panose="020B0604020202020204" pitchFamily="34" charset="0"/>
        <a:ea typeface="+mn-ea"/>
        <a:cs typeface="+mn-cs"/>
      </a:defRPr>
    </a:lvl7pPr>
    <a:lvl8pPr marL="3200400" algn="l" defTabSz="914400" rtl="0" eaLnBrk="1" latinLnBrk="0" hangingPunct="1">
      <a:defRPr sz="2000" b="1" kern="1200">
        <a:solidFill>
          <a:schemeClr val="tx1"/>
        </a:solidFill>
        <a:latin typeface="Arial" panose="020B0604020202020204" pitchFamily="34" charset="0"/>
        <a:ea typeface="+mn-ea"/>
        <a:cs typeface="+mn-cs"/>
      </a:defRPr>
    </a:lvl8pPr>
    <a:lvl9pPr marL="3657600" algn="l" defTabSz="914400" rtl="0" eaLnBrk="1" latinLnBrk="0" hangingPunct="1">
      <a:defRPr sz="2000" b="1"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xmlns="">
        <p15:guide id="1" orient="horz" pos="731" userDrawn="1">
          <p15:clr>
            <a:srgbClr val="A4A3A4"/>
          </p15:clr>
        </p15:guide>
        <p15:guide id="2" pos="734" userDrawn="1">
          <p15:clr>
            <a:srgbClr val="A4A3A4"/>
          </p15:clr>
        </p15:guide>
        <p15:guide id="3" orient="horz" pos="4320" userDrawn="1">
          <p15:clr>
            <a:srgbClr val="A4A3A4"/>
          </p15:clr>
        </p15:guide>
        <p15:guide id="4" pos="3972" userDrawn="1">
          <p15:clr>
            <a:srgbClr val="A4A3A4"/>
          </p15:clr>
        </p15:guide>
        <p15:guide id="5" orient="horz" pos="1638" userDrawn="1">
          <p15:clr>
            <a:srgbClr val="A4A3A4"/>
          </p15:clr>
        </p15:guide>
        <p15:guide id="6" orient="horz" pos="142" userDrawn="1">
          <p15:clr>
            <a:srgbClr val="A4A3A4"/>
          </p15:clr>
        </p15:guide>
        <p15:guide id="7" orient="horz" pos="4088" userDrawn="1">
          <p15:clr>
            <a:srgbClr val="A4A3A4"/>
          </p15:clr>
        </p15:guide>
        <p15:guide id="8" orient="horz" pos="527" userDrawn="1">
          <p15:clr>
            <a:srgbClr val="A4A3A4"/>
          </p15:clr>
        </p15:guide>
        <p15:guide id="9" orient="horz" pos="640" userDrawn="1">
          <p15:clr>
            <a:srgbClr val="A4A3A4"/>
          </p15:clr>
        </p15:guide>
        <p15:guide id="10" userDrawn="1">
          <p15:clr>
            <a:srgbClr val="A4A3A4"/>
          </p15:clr>
        </p15:guide>
        <p15:guide id="11" pos="5760" userDrawn="1">
          <p15:clr>
            <a:srgbClr val="A4A3A4"/>
          </p15:clr>
        </p15:guide>
        <p15:guide id="12" orient="horz" pos="3407" userDrawn="1">
          <p15:clr>
            <a:srgbClr val="A4A3A4"/>
          </p15:clr>
        </p15:guide>
        <p15:guide id="13" orient="horz" pos="3113" userDrawn="1">
          <p15:clr>
            <a:srgbClr val="A4A3A4"/>
          </p15:clr>
        </p15:guide>
        <p15:guide id="14" orient="horz" pos="2160" userDrawn="1">
          <p15:clr>
            <a:srgbClr val="A4A3A4"/>
          </p15:clr>
        </p15:guide>
        <p15:guide id="15" orient="horz" pos="3067" userDrawn="1">
          <p15:clr>
            <a:srgbClr val="A4A3A4"/>
          </p15:clr>
        </p15:guide>
        <p15:guide id="16" orient="horz" pos="291" userDrawn="1">
          <p15:clr>
            <a:srgbClr val="A4A3A4"/>
          </p15:clr>
        </p15:guide>
        <p15:guide id="17" pos="1312" userDrawn="1">
          <p15:clr>
            <a:srgbClr val="A4A3A4"/>
          </p15:clr>
        </p15:guide>
        <p15:guide id="18" pos="2880" userDrawn="1">
          <p15:clr>
            <a:srgbClr val="A4A3A4"/>
          </p15:clr>
        </p15:guide>
        <p15:guide id="19" pos="363" userDrawn="1">
          <p15:clr>
            <a:srgbClr val="A4A3A4"/>
          </p15:clr>
        </p15:guide>
        <p15:guide id="20" orient="horz" pos="3330">
          <p15:clr>
            <a:srgbClr val="A4A3A4"/>
          </p15:clr>
        </p15:guide>
        <p15:guide id="21" orient="horz" pos="1677">
          <p15:clr>
            <a:srgbClr val="A4A3A4"/>
          </p15:clr>
        </p15:guide>
        <p15:guide id="22" orient="horz" pos="584">
          <p15:clr>
            <a:srgbClr val="A4A3A4"/>
          </p15:clr>
        </p15:guide>
        <p15:guide id="23" orient="horz" pos="1094"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7AF64E"/>
    <a:srgbClr val="92DF64"/>
    <a:srgbClr val="0000FF"/>
    <a:srgbClr val="FF00FF"/>
    <a:srgbClr val="0000FA"/>
    <a:srgbClr val="00F0FA"/>
    <a:srgbClr val="FFFFFF"/>
    <a:srgbClr val="A4F0FA"/>
    <a:srgbClr val="5BAD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51" autoAdjust="0"/>
    <p:restoredTop sz="92705" autoAdjust="0"/>
  </p:normalViewPr>
  <p:slideViewPr>
    <p:cSldViewPr snapToGrid="0" showGuides="1">
      <p:cViewPr varScale="1">
        <p:scale>
          <a:sx n="62" d="100"/>
          <a:sy n="62" d="100"/>
        </p:scale>
        <p:origin x="-1452" y="-54"/>
      </p:cViewPr>
      <p:guideLst>
        <p:guide orient="horz" pos="731"/>
        <p:guide orient="horz" pos="4320"/>
        <p:guide orient="horz" pos="1638"/>
        <p:guide orient="horz" pos="142"/>
        <p:guide orient="horz" pos="4088"/>
        <p:guide orient="horz" pos="527"/>
        <p:guide orient="horz" pos="640"/>
        <p:guide orient="horz" pos="3407"/>
        <p:guide orient="horz" pos="3113"/>
        <p:guide orient="horz" pos="2160"/>
        <p:guide orient="horz" pos="3067"/>
        <p:guide orient="horz" pos="291"/>
        <p:guide orient="horz" pos="3330"/>
        <p:guide orient="horz" pos="1677"/>
        <p:guide orient="horz" pos="584"/>
        <p:guide orient="horz" pos="1094"/>
        <p:guide pos="734"/>
        <p:guide pos="3972"/>
        <p:guide/>
        <p:guide pos="5760"/>
        <p:guide pos="1312"/>
        <p:guide pos="2880"/>
        <p:guide pos="363"/>
      </p:guideLst>
    </p:cSldViewPr>
  </p:slideViewPr>
  <p:notesTextViewPr>
    <p:cViewPr>
      <p:scale>
        <a:sx n="1" d="1"/>
        <a:sy n="1" d="1"/>
      </p:scale>
      <p:origin x="0" y="0"/>
    </p:cViewPr>
  </p:notesTextViewPr>
  <p:sorterViewPr>
    <p:cViewPr>
      <p:scale>
        <a:sx n="166" d="100"/>
        <a:sy n="166" d="100"/>
      </p:scale>
      <p:origin x="0" y="0"/>
    </p:cViewPr>
  </p:sorterViewPr>
  <p:notesViewPr>
    <p:cSldViewPr snapToGrid="0" showGuide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1" y="1"/>
            <a:ext cx="3035014" cy="462117"/>
          </a:xfrm>
          <a:prstGeom prst="rect">
            <a:avLst/>
          </a:prstGeom>
          <a:noFill/>
          <a:ln w="9525">
            <a:noFill/>
            <a:miter lim="800000"/>
            <a:headEnd/>
            <a:tailEnd/>
          </a:ln>
          <a:effectLst/>
        </p:spPr>
        <p:txBody>
          <a:bodyPr vert="horz" wrap="square" lIns="91623" tIns="45811" rIns="91623" bIns="45811" numCol="1" anchor="t" anchorCtr="0" compatLnSpc="1">
            <a:prstTxWarp prst="textNoShape">
              <a:avLst/>
            </a:prstTxWarp>
          </a:bodyPr>
          <a:lstStyle>
            <a:lvl1pPr defTabSz="915335" eaLnBrk="1" hangingPunct="1">
              <a:spcBef>
                <a:spcPct val="0"/>
              </a:spcBef>
              <a:buFontTx/>
              <a:buNone/>
              <a:defRPr sz="1100" b="0">
                <a:latin typeface="Times New Roman" pitchFamily="18" charset="0"/>
              </a:defRPr>
            </a:lvl1pPr>
          </a:lstStyle>
          <a:p>
            <a:pPr>
              <a:defRPr/>
            </a:pPr>
            <a:endParaRPr lang="en-US"/>
          </a:p>
        </p:txBody>
      </p:sp>
      <p:sp>
        <p:nvSpPr>
          <p:cNvPr id="26627" name="Rectangle 3"/>
          <p:cNvSpPr>
            <a:spLocks noGrp="1" noChangeArrowheads="1"/>
          </p:cNvSpPr>
          <p:nvPr>
            <p:ph type="dt" sz="quarter" idx="1"/>
          </p:nvPr>
        </p:nvSpPr>
        <p:spPr bwMode="auto">
          <a:xfrm>
            <a:off x="3969037" y="1"/>
            <a:ext cx="3035014" cy="462117"/>
          </a:xfrm>
          <a:prstGeom prst="rect">
            <a:avLst/>
          </a:prstGeom>
          <a:noFill/>
          <a:ln w="9525">
            <a:noFill/>
            <a:miter lim="800000"/>
            <a:headEnd/>
            <a:tailEnd/>
          </a:ln>
          <a:effectLst/>
        </p:spPr>
        <p:txBody>
          <a:bodyPr vert="horz" wrap="square" lIns="91623" tIns="45811" rIns="91623" bIns="45811" numCol="1" anchor="t" anchorCtr="0" compatLnSpc="1">
            <a:prstTxWarp prst="textNoShape">
              <a:avLst/>
            </a:prstTxWarp>
          </a:bodyPr>
          <a:lstStyle>
            <a:lvl1pPr algn="r" defTabSz="915335" eaLnBrk="1" hangingPunct="1">
              <a:spcBef>
                <a:spcPct val="0"/>
              </a:spcBef>
              <a:buFontTx/>
              <a:buNone/>
              <a:defRPr sz="1100" b="0">
                <a:latin typeface="Times New Roman" pitchFamily="18" charset="0"/>
              </a:defRPr>
            </a:lvl1pPr>
          </a:lstStyle>
          <a:p>
            <a:pPr>
              <a:defRPr/>
            </a:pPr>
            <a:endParaRPr lang="en-US"/>
          </a:p>
        </p:txBody>
      </p:sp>
      <p:sp>
        <p:nvSpPr>
          <p:cNvPr id="26628" name="Rectangle 4"/>
          <p:cNvSpPr>
            <a:spLocks noGrp="1" noChangeArrowheads="1"/>
          </p:cNvSpPr>
          <p:nvPr>
            <p:ph type="ftr" sz="quarter" idx="2"/>
          </p:nvPr>
        </p:nvSpPr>
        <p:spPr bwMode="auto">
          <a:xfrm>
            <a:off x="1" y="8827936"/>
            <a:ext cx="3035014" cy="462116"/>
          </a:xfrm>
          <a:prstGeom prst="rect">
            <a:avLst/>
          </a:prstGeom>
          <a:noFill/>
          <a:ln w="9525">
            <a:noFill/>
            <a:miter lim="800000"/>
            <a:headEnd/>
            <a:tailEnd/>
          </a:ln>
          <a:effectLst/>
        </p:spPr>
        <p:txBody>
          <a:bodyPr vert="horz" wrap="square" lIns="91623" tIns="45811" rIns="91623" bIns="45811" numCol="1" anchor="b" anchorCtr="0" compatLnSpc="1">
            <a:prstTxWarp prst="textNoShape">
              <a:avLst/>
            </a:prstTxWarp>
          </a:bodyPr>
          <a:lstStyle>
            <a:lvl1pPr defTabSz="915335" eaLnBrk="1" hangingPunct="1">
              <a:spcBef>
                <a:spcPct val="0"/>
              </a:spcBef>
              <a:buFontTx/>
              <a:buNone/>
              <a:defRPr sz="1100" b="0">
                <a:latin typeface="Times New Roman" pitchFamily="18" charset="0"/>
              </a:defRPr>
            </a:lvl1pPr>
          </a:lstStyle>
          <a:p>
            <a:pPr>
              <a:defRPr/>
            </a:pPr>
            <a:endParaRPr lang="en-US"/>
          </a:p>
        </p:txBody>
      </p:sp>
      <p:sp>
        <p:nvSpPr>
          <p:cNvPr id="26629" name="Rectangle 5"/>
          <p:cNvSpPr>
            <a:spLocks noGrp="1" noChangeArrowheads="1"/>
          </p:cNvSpPr>
          <p:nvPr>
            <p:ph type="sldNum" sz="quarter" idx="3"/>
          </p:nvPr>
        </p:nvSpPr>
        <p:spPr bwMode="auto">
          <a:xfrm>
            <a:off x="3969037" y="8827936"/>
            <a:ext cx="3035014" cy="462116"/>
          </a:xfrm>
          <a:prstGeom prst="rect">
            <a:avLst/>
          </a:prstGeom>
          <a:noFill/>
          <a:ln w="9525">
            <a:noFill/>
            <a:miter lim="800000"/>
            <a:headEnd/>
            <a:tailEnd/>
          </a:ln>
          <a:effectLst/>
        </p:spPr>
        <p:txBody>
          <a:bodyPr vert="horz" wrap="square" lIns="91623" tIns="45811" rIns="91623" bIns="45811" numCol="1" anchor="b" anchorCtr="0" compatLnSpc="1">
            <a:prstTxWarp prst="textNoShape">
              <a:avLst/>
            </a:prstTxWarp>
          </a:bodyPr>
          <a:lstStyle>
            <a:lvl1pPr algn="r" defTabSz="915335" eaLnBrk="1" hangingPunct="1">
              <a:defRPr sz="1100" b="0">
                <a:latin typeface="Times New Roman" panose="02020603050405020304" pitchFamily="18" charset="0"/>
              </a:defRPr>
            </a:lvl1pPr>
          </a:lstStyle>
          <a:p>
            <a:pPr>
              <a:defRPr/>
            </a:pPr>
            <a:fld id="{96A51E3D-FE20-45C0-9606-8935FD68393E}" type="slidenum">
              <a:rPr lang="en-US" altLang="es-MX"/>
              <a:pPr>
                <a:defRPr/>
              </a:pPr>
              <a:t>‹Nº›</a:t>
            </a:fld>
            <a:endParaRPr lang="en-US" altLang="es-MX"/>
          </a:p>
        </p:txBody>
      </p:sp>
    </p:spTree>
    <p:extLst>
      <p:ext uri="{BB962C8B-B14F-4D97-AF65-F5344CB8AC3E}">
        <p14:creationId xmlns:p14="http://schemas.microsoft.com/office/powerpoint/2010/main" val="8498117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1" y="1"/>
            <a:ext cx="3035014" cy="462117"/>
          </a:xfrm>
          <a:prstGeom prst="rect">
            <a:avLst/>
          </a:prstGeom>
          <a:noFill/>
          <a:ln w="9525">
            <a:noFill/>
            <a:miter lim="800000"/>
            <a:headEnd/>
            <a:tailEnd/>
          </a:ln>
          <a:effectLst/>
        </p:spPr>
        <p:txBody>
          <a:bodyPr vert="horz" wrap="square" lIns="91623" tIns="45811" rIns="91623" bIns="45811" numCol="1" anchor="t" anchorCtr="0" compatLnSpc="1">
            <a:prstTxWarp prst="textNoShape">
              <a:avLst/>
            </a:prstTxWarp>
          </a:bodyPr>
          <a:lstStyle>
            <a:lvl1pPr defTabSz="915335" eaLnBrk="1" hangingPunct="1">
              <a:spcBef>
                <a:spcPct val="0"/>
              </a:spcBef>
              <a:buFontTx/>
              <a:buNone/>
              <a:defRPr sz="1100" b="0">
                <a:latin typeface="Times New Roman" pitchFamily="18" charset="0"/>
              </a:defRPr>
            </a:lvl1pPr>
          </a:lstStyle>
          <a:p>
            <a:pPr>
              <a:defRPr/>
            </a:pPr>
            <a:endParaRPr lang="en-US"/>
          </a:p>
        </p:txBody>
      </p:sp>
      <p:sp>
        <p:nvSpPr>
          <p:cNvPr id="4099" name="Rectangle 3"/>
          <p:cNvSpPr>
            <a:spLocks noGrp="1" noChangeArrowheads="1"/>
          </p:cNvSpPr>
          <p:nvPr>
            <p:ph type="dt" idx="1"/>
          </p:nvPr>
        </p:nvSpPr>
        <p:spPr bwMode="auto">
          <a:xfrm>
            <a:off x="3969037" y="1"/>
            <a:ext cx="3035014" cy="462117"/>
          </a:xfrm>
          <a:prstGeom prst="rect">
            <a:avLst/>
          </a:prstGeom>
          <a:noFill/>
          <a:ln w="9525">
            <a:noFill/>
            <a:miter lim="800000"/>
            <a:headEnd/>
            <a:tailEnd/>
          </a:ln>
          <a:effectLst/>
        </p:spPr>
        <p:txBody>
          <a:bodyPr vert="horz" wrap="square" lIns="91623" tIns="45811" rIns="91623" bIns="45811" numCol="1" anchor="t" anchorCtr="0" compatLnSpc="1">
            <a:prstTxWarp prst="textNoShape">
              <a:avLst/>
            </a:prstTxWarp>
          </a:bodyPr>
          <a:lstStyle>
            <a:lvl1pPr algn="r" defTabSz="915335" eaLnBrk="1" hangingPunct="1">
              <a:spcBef>
                <a:spcPct val="0"/>
              </a:spcBef>
              <a:buFontTx/>
              <a:buNone/>
              <a:defRPr sz="1100" b="0">
                <a:latin typeface="Times New Roman" pitchFamily="18" charset="0"/>
              </a:defRPr>
            </a:lvl1pPr>
          </a:lstStyle>
          <a:p>
            <a:pPr>
              <a:defRPr/>
            </a:pPr>
            <a:endParaRPr lang="en-US"/>
          </a:p>
        </p:txBody>
      </p:sp>
      <p:sp>
        <p:nvSpPr>
          <p:cNvPr id="2052" name="Rectangle 4"/>
          <p:cNvSpPr>
            <a:spLocks noGrp="1" noRot="1" noChangeAspect="1" noChangeArrowheads="1" noTextEdit="1"/>
          </p:cNvSpPr>
          <p:nvPr>
            <p:ph type="sldImg" idx="2"/>
          </p:nvPr>
        </p:nvSpPr>
        <p:spPr bwMode="auto">
          <a:xfrm>
            <a:off x="1182688" y="698500"/>
            <a:ext cx="4641850" cy="34813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939623" y="4410714"/>
            <a:ext cx="5124805" cy="4182909"/>
          </a:xfrm>
          <a:prstGeom prst="rect">
            <a:avLst/>
          </a:prstGeom>
          <a:noFill/>
          <a:ln w="9525">
            <a:noFill/>
            <a:miter lim="800000"/>
            <a:headEnd/>
            <a:tailEnd/>
          </a:ln>
          <a:effectLst/>
        </p:spPr>
        <p:txBody>
          <a:bodyPr vert="horz" wrap="square" lIns="91623" tIns="45811" rIns="91623" bIns="4581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1" y="8827936"/>
            <a:ext cx="3035014" cy="462116"/>
          </a:xfrm>
          <a:prstGeom prst="rect">
            <a:avLst/>
          </a:prstGeom>
          <a:noFill/>
          <a:ln w="9525">
            <a:noFill/>
            <a:miter lim="800000"/>
            <a:headEnd/>
            <a:tailEnd/>
          </a:ln>
          <a:effectLst/>
        </p:spPr>
        <p:txBody>
          <a:bodyPr vert="horz" wrap="square" lIns="91623" tIns="45811" rIns="91623" bIns="45811" numCol="1" anchor="b" anchorCtr="0" compatLnSpc="1">
            <a:prstTxWarp prst="textNoShape">
              <a:avLst/>
            </a:prstTxWarp>
          </a:bodyPr>
          <a:lstStyle>
            <a:lvl1pPr defTabSz="915335" eaLnBrk="1" hangingPunct="1">
              <a:spcBef>
                <a:spcPct val="0"/>
              </a:spcBef>
              <a:buFontTx/>
              <a:buNone/>
              <a:defRPr sz="1100" b="0">
                <a:latin typeface="Times New Roman" pitchFamily="18" charset="0"/>
              </a:defRPr>
            </a:lvl1pPr>
          </a:lstStyle>
          <a:p>
            <a:pPr>
              <a:defRPr/>
            </a:pPr>
            <a:endParaRPr lang="en-US"/>
          </a:p>
        </p:txBody>
      </p:sp>
      <p:sp>
        <p:nvSpPr>
          <p:cNvPr id="4103" name="Rectangle 7"/>
          <p:cNvSpPr>
            <a:spLocks noGrp="1" noChangeArrowheads="1"/>
          </p:cNvSpPr>
          <p:nvPr>
            <p:ph type="sldNum" sz="quarter" idx="5"/>
          </p:nvPr>
        </p:nvSpPr>
        <p:spPr bwMode="auto">
          <a:xfrm>
            <a:off x="3969037" y="8827936"/>
            <a:ext cx="3035014" cy="462116"/>
          </a:xfrm>
          <a:prstGeom prst="rect">
            <a:avLst/>
          </a:prstGeom>
          <a:noFill/>
          <a:ln w="9525">
            <a:noFill/>
            <a:miter lim="800000"/>
            <a:headEnd/>
            <a:tailEnd/>
          </a:ln>
          <a:effectLst/>
        </p:spPr>
        <p:txBody>
          <a:bodyPr vert="horz" wrap="square" lIns="91623" tIns="45811" rIns="91623" bIns="45811" numCol="1" anchor="b" anchorCtr="0" compatLnSpc="1">
            <a:prstTxWarp prst="textNoShape">
              <a:avLst/>
            </a:prstTxWarp>
          </a:bodyPr>
          <a:lstStyle>
            <a:lvl1pPr algn="r" defTabSz="915335" eaLnBrk="1" hangingPunct="1">
              <a:defRPr sz="1100" b="0">
                <a:latin typeface="Times New Roman" panose="02020603050405020304" pitchFamily="18" charset="0"/>
              </a:defRPr>
            </a:lvl1pPr>
          </a:lstStyle>
          <a:p>
            <a:pPr>
              <a:defRPr/>
            </a:pPr>
            <a:fld id="{B39CD0E2-6590-458E-9C1B-61595FA7FE0A}" type="slidenum">
              <a:rPr lang="en-US" altLang="es-MX"/>
              <a:pPr>
                <a:defRPr/>
              </a:pPr>
              <a:t>‹Nº›</a:t>
            </a:fld>
            <a:endParaRPr lang="en-US" altLang="es-MX"/>
          </a:p>
        </p:txBody>
      </p:sp>
    </p:spTree>
    <p:extLst>
      <p:ext uri="{BB962C8B-B14F-4D97-AF65-F5344CB8AC3E}">
        <p14:creationId xmlns:p14="http://schemas.microsoft.com/office/powerpoint/2010/main" val="8773636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mailto:ssu.atencionUsuarios@conae.gov.ar"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txBox="1">
            <a:spLocks noGrp="1" noChangeArrowheads="1"/>
          </p:cNvSpPr>
          <p:nvPr/>
        </p:nvSpPr>
        <p:spPr bwMode="auto">
          <a:xfrm>
            <a:off x="3739454" y="9611145"/>
            <a:ext cx="2860303" cy="50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23" tIns="45811" rIns="91623" bIns="45811" anchor="b"/>
          <a:lstStyle>
            <a:lvl1pPr defTabSz="930275">
              <a:spcBef>
                <a:spcPct val="30000"/>
              </a:spcBef>
              <a:defRPr sz="1200">
                <a:solidFill>
                  <a:schemeClr val="tx1"/>
                </a:solidFill>
                <a:latin typeface="Times New Roman" panose="02020603050405020304" pitchFamily="18" charset="0"/>
              </a:defRPr>
            </a:lvl1pPr>
            <a:lvl2pPr marL="742950" indent="-285750" defTabSz="930275">
              <a:spcBef>
                <a:spcPct val="30000"/>
              </a:spcBef>
              <a:defRPr sz="1200">
                <a:solidFill>
                  <a:schemeClr val="tx1"/>
                </a:solidFill>
                <a:latin typeface="Times New Roman" panose="02020603050405020304" pitchFamily="18" charset="0"/>
              </a:defRPr>
            </a:lvl2pPr>
            <a:lvl3pPr marL="1143000" indent="-228600" defTabSz="930275">
              <a:spcBef>
                <a:spcPct val="30000"/>
              </a:spcBef>
              <a:defRPr sz="1200">
                <a:solidFill>
                  <a:schemeClr val="tx1"/>
                </a:solidFill>
                <a:latin typeface="Times New Roman" panose="02020603050405020304" pitchFamily="18" charset="0"/>
              </a:defRPr>
            </a:lvl3pPr>
            <a:lvl4pPr marL="1600200" indent="-228600" defTabSz="930275">
              <a:spcBef>
                <a:spcPct val="30000"/>
              </a:spcBef>
              <a:defRPr sz="1200">
                <a:solidFill>
                  <a:schemeClr val="tx1"/>
                </a:solidFill>
                <a:latin typeface="Times New Roman" panose="02020603050405020304" pitchFamily="18" charset="0"/>
              </a:defRPr>
            </a:lvl4pPr>
            <a:lvl5pPr marL="2057400" indent="-228600" defTabSz="930275">
              <a:spcBef>
                <a:spcPct val="30000"/>
              </a:spcBef>
              <a:defRPr sz="1200">
                <a:solidFill>
                  <a:schemeClr val="tx1"/>
                </a:solidFill>
                <a:latin typeface="Times New Roman" panose="02020603050405020304" pitchFamily="18" charset="0"/>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321F940B-2F9E-4E1C-A3DC-D45AE4780D02}" type="slidenum">
              <a:rPr lang="en-US" altLang="es-MX"/>
              <a:pPr algn="r" eaLnBrk="1" hangingPunct="1">
                <a:spcBef>
                  <a:spcPct val="0"/>
                </a:spcBef>
              </a:pPr>
              <a:t>1</a:t>
            </a:fld>
            <a:endParaRPr lang="en-US" altLang="es-MX"/>
          </a:p>
        </p:txBody>
      </p:sp>
      <p:sp>
        <p:nvSpPr>
          <p:cNvPr id="5123" name="Rectangle 2"/>
          <p:cNvSpPr>
            <a:spLocks noGrp="1" noRot="1" noChangeAspect="1" noChangeArrowheads="1" noTextEdit="1"/>
          </p:cNvSpPr>
          <p:nvPr>
            <p:ph type="sldImg"/>
          </p:nvPr>
        </p:nvSpPr>
        <p:spPr>
          <a:xfrm>
            <a:off x="773113" y="760413"/>
            <a:ext cx="5056187" cy="3794125"/>
          </a:xfrm>
          <a:solidFill>
            <a:srgbClr val="FFFFFF"/>
          </a:solidFill>
          <a:ln/>
        </p:spPr>
      </p:sp>
      <p:sp>
        <p:nvSpPr>
          <p:cNvPr id="5124" name="Rectangle 3"/>
          <p:cNvSpPr>
            <a:spLocks noGrp="1" noChangeArrowheads="1"/>
          </p:cNvSpPr>
          <p:nvPr>
            <p:ph type="body" idx="1"/>
          </p:nvPr>
        </p:nvSpPr>
        <p:spPr>
          <a:xfrm>
            <a:off x="884747" y="4803404"/>
            <a:ext cx="4831384" cy="4553904"/>
          </a:xfrm>
          <a:solidFill>
            <a:srgbClr val="FFFFFF"/>
          </a:solidFill>
          <a:ln w="3175">
            <a:solidFill>
              <a:srgbClr val="000000"/>
            </a:solidFill>
          </a:ln>
        </p:spPr>
        <p:txBody>
          <a:bodyPr lIns="90990" tIns="45495" rIns="90990" bIns="45495"/>
          <a:lstStyle/>
          <a:p>
            <a:pPr eaLnBrk="1" hangingPunct="1"/>
            <a:endParaRPr lang="en-US" altLang="es-MX" smtClean="0"/>
          </a:p>
        </p:txBody>
      </p:sp>
    </p:spTree>
    <p:extLst>
      <p:ext uri="{BB962C8B-B14F-4D97-AF65-F5344CB8AC3E}">
        <p14:creationId xmlns:p14="http://schemas.microsoft.com/office/powerpoint/2010/main" val="9002257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Marcador de imagen de diapositiva 1"/>
          <p:cNvSpPr>
            <a:spLocks noGrp="1" noRot="1" noChangeAspect="1" noTextEdit="1"/>
          </p:cNvSpPr>
          <p:nvPr>
            <p:ph type="sldImg"/>
          </p:nvPr>
        </p:nvSpPr>
        <p:spPr>
          <a:ln/>
        </p:spPr>
      </p:sp>
      <p:sp>
        <p:nvSpPr>
          <p:cNvPr id="7171" name="Marcador de notas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s-AR" altLang="es-AR" dirty="0" smtClean="0">
              <a:latin typeface="Arial" panose="020B0604020202020204" pitchFamily="34" charset="0"/>
            </a:endParaRPr>
          </a:p>
          <a:p>
            <a:pPr>
              <a:defRPr/>
            </a:pPr>
            <a:endParaRPr lang="es-AR" altLang="es-AR" dirty="0" smtClean="0">
              <a:latin typeface="Arial" panose="020B0604020202020204" pitchFamily="34" charset="0"/>
            </a:endParaRPr>
          </a:p>
        </p:txBody>
      </p:sp>
      <p:sp>
        <p:nvSpPr>
          <p:cNvPr id="23556" name="Marcador de número de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6BA7AE6-FD45-41CE-9BF2-B915AEAA9F06}" type="slidenum">
              <a:rPr lang="es-ES_tradnl" altLang="es-AR" sz="1100"/>
              <a:pPr>
                <a:spcBef>
                  <a:spcPct val="0"/>
                </a:spcBef>
              </a:pPr>
              <a:t>10</a:t>
            </a:fld>
            <a:endParaRPr lang="es-ES_tradnl" altLang="es-AR" sz="1100"/>
          </a:p>
        </p:txBody>
      </p:sp>
    </p:spTree>
    <p:extLst>
      <p:ext uri="{BB962C8B-B14F-4D97-AF65-F5344CB8AC3E}">
        <p14:creationId xmlns:p14="http://schemas.microsoft.com/office/powerpoint/2010/main" val="32493930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Marcador de imagen de diapositiva 1"/>
          <p:cNvSpPr>
            <a:spLocks noGrp="1" noRot="1" noChangeAspect="1" noTextEdit="1"/>
          </p:cNvSpPr>
          <p:nvPr>
            <p:ph type="sldImg"/>
          </p:nvPr>
        </p:nvSpPr>
        <p:spPr>
          <a:ln/>
        </p:spPr>
      </p:sp>
      <p:sp>
        <p:nvSpPr>
          <p:cNvPr id="7171" name="Marcador de notas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99715">
              <a:defRPr/>
            </a:pPr>
            <a:r>
              <a:rPr lang="es-AR" dirty="0" smtClean="0">
                <a:ea typeface="Calibri"/>
                <a:cs typeface="Times New Roman" pitchFamily="18" charset="0"/>
              </a:rPr>
              <a:t>NDWI: </a:t>
            </a:r>
            <a:r>
              <a:rPr lang="es-AR" dirty="0" err="1" smtClean="0">
                <a:ea typeface="Calibri"/>
                <a:cs typeface="Times New Roman" pitchFamily="18" charset="0"/>
              </a:rPr>
              <a:t>Normalized</a:t>
            </a:r>
            <a:r>
              <a:rPr lang="es-AR" dirty="0" smtClean="0">
                <a:ea typeface="Calibri"/>
                <a:cs typeface="Times New Roman" pitchFamily="18" charset="0"/>
              </a:rPr>
              <a:t> </a:t>
            </a:r>
            <a:r>
              <a:rPr lang="es-AR" dirty="0" err="1" smtClean="0">
                <a:ea typeface="Calibri"/>
                <a:cs typeface="Times New Roman" pitchFamily="18" charset="0"/>
              </a:rPr>
              <a:t>Difference</a:t>
            </a:r>
            <a:r>
              <a:rPr lang="es-AR" dirty="0" smtClean="0">
                <a:ea typeface="Calibri"/>
                <a:cs typeface="Times New Roman" pitchFamily="18" charset="0"/>
              </a:rPr>
              <a:t> </a:t>
            </a:r>
            <a:r>
              <a:rPr lang="es-AR" dirty="0" err="1" smtClean="0">
                <a:ea typeface="Calibri"/>
                <a:cs typeface="Times New Roman" pitchFamily="18" charset="0"/>
              </a:rPr>
              <a:t>Water</a:t>
            </a:r>
            <a:r>
              <a:rPr lang="es-AR" dirty="0" smtClean="0">
                <a:ea typeface="Calibri"/>
                <a:cs typeface="Times New Roman" pitchFamily="18" charset="0"/>
              </a:rPr>
              <a:t> </a:t>
            </a:r>
            <a:r>
              <a:rPr lang="es-AR" dirty="0" err="1" smtClean="0">
                <a:ea typeface="Calibri"/>
                <a:cs typeface="Times New Roman" pitchFamily="18" charset="0"/>
              </a:rPr>
              <a:t>Index</a:t>
            </a:r>
            <a:endParaRPr lang="es-AR" dirty="0" smtClean="0">
              <a:ea typeface="Calibri"/>
              <a:cs typeface="Times New Roman" pitchFamily="18" charset="0"/>
            </a:endParaRPr>
          </a:p>
          <a:p>
            <a:pPr defTabSz="899715">
              <a:defRPr/>
            </a:pPr>
            <a:r>
              <a:rPr lang="es-AR" dirty="0" smtClean="0">
                <a:ea typeface="Calibri"/>
                <a:cs typeface="Times New Roman" pitchFamily="18" charset="0"/>
              </a:rPr>
              <a:t>EVI:</a:t>
            </a:r>
            <a:r>
              <a:rPr lang="es-AR" baseline="0" dirty="0" smtClean="0">
                <a:ea typeface="Calibri"/>
                <a:cs typeface="Times New Roman" pitchFamily="18" charset="0"/>
              </a:rPr>
              <a:t>  </a:t>
            </a:r>
            <a:r>
              <a:rPr lang="es-AR" baseline="0" dirty="0" err="1" smtClean="0">
                <a:ea typeface="Calibri"/>
                <a:cs typeface="Times New Roman" pitchFamily="18" charset="0"/>
              </a:rPr>
              <a:t>enhanced</a:t>
            </a:r>
            <a:r>
              <a:rPr lang="es-AR" baseline="0" dirty="0" smtClean="0">
                <a:ea typeface="Calibri"/>
                <a:cs typeface="Times New Roman" pitchFamily="18" charset="0"/>
              </a:rPr>
              <a:t> </a:t>
            </a:r>
            <a:r>
              <a:rPr lang="es-AR" baseline="0" dirty="0" err="1" smtClean="0">
                <a:ea typeface="Calibri"/>
                <a:cs typeface="Times New Roman" pitchFamily="18" charset="0"/>
              </a:rPr>
              <a:t>vegetation</a:t>
            </a:r>
            <a:r>
              <a:rPr lang="es-AR" baseline="0" dirty="0" smtClean="0">
                <a:ea typeface="Calibri"/>
                <a:cs typeface="Times New Roman" pitchFamily="18" charset="0"/>
              </a:rPr>
              <a:t> </a:t>
            </a:r>
            <a:r>
              <a:rPr lang="es-AR" baseline="0" dirty="0" err="1" smtClean="0">
                <a:ea typeface="Calibri"/>
                <a:cs typeface="Times New Roman" pitchFamily="18" charset="0"/>
              </a:rPr>
              <a:t>index</a:t>
            </a:r>
            <a:endParaRPr lang="es-AR" baseline="0" dirty="0" smtClean="0">
              <a:ea typeface="Calibri"/>
              <a:cs typeface="Times New Roman" pitchFamily="18" charset="0"/>
            </a:endParaRPr>
          </a:p>
          <a:p>
            <a:pPr defTabSz="899715">
              <a:defRPr/>
            </a:pPr>
            <a:r>
              <a:rPr lang="es-AR" baseline="0" dirty="0" smtClean="0">
                <a:ea typeface="Calibri"/>
                <a:cs typeface="Times New Roman" pitchFamily="18" charset="0"/>
              </a:rPr>
              <a:t>NDVI: </a:t>
            </a:r>
            <a:r>
              <a:rPr lang="es-AR" dirty="0" err="1" smtClean="0">
                <a:ea typeface="Calibri"/>
                <a:cs typeface="Times New Roman" pitchFamily="18" charset="0"/>
              </a:rPr>
              <a:t>Normalized</a:t>
            </a:r>
            <a:r>
              <a:rPr lang="es-AR" dirty="0" smtClean="0">
                <a:ea typeface="Calibri"/>
                <a:cs typeface="Times New Roman" pitchFamily="18" charset="0"/>
              </a:rPr>
              <a:t> </a:t>
            </a:r>
            <a:r>
              <a:rPr lang="es-AR" dirty="0" err="1" smtClean="0">
                <a:ea typeface="Calibri"/>
                <a:cs typeface="Times New Roman" pitchFamily="18" charset="0"/>
              </a:rPr>
              <a:t>Difference</a:t>
            </a:r>
            <a:r>
              <a:rPr lang="es-AR" dirty="0" smtClean="0">
                <a:ea typeface="Calibri"/>
                <a:cs typeface="Times New Roman" pitchFamily="18" charset="0"/>
              </a:rPr>
              <a:t> </a:t>
            </a:r>
            <a:r>
              <a:rPr lang="es-AR" dirty="0" err="1" smtClean="0">
                <a:ea typeface="Calibri"/>
                <a:cs typeface="Times New Roman" pitchFamily="18" charset="0"/>
              </a:rPr>
              <a:t>VegetationIndex</a:t>
            </a:r>
            <a:endParaRPr lang="es-AR" dirty="0">
              <a:ea typeface="Calibri"/>
              <a:cs typeface="Times New Roman" pitchFamily="18" charset="0"/>
            </a:endParaRPr>
          </a:p>
          <a:p>
            <a:pPr>
              <a:defRPr/>
            </a:pPr>
            <a:endParaRPr lang="es-AR" altLang="es-AR" dirty="0" smtClean="0">
              <a:latin typeface="Arial" panose="020B0604020202020204" pitchFamily="34" charset="0"/>
            </a:endParaRPr>
          </a:p>
          <a:p>
            <a:pPr>
              <a:defRPr/>
            </a:pPr>
            <a:endParaRPr lang="es-AR" altLang="es-AR" dirty="0" smtClean="0">
              <a:latin typeface="Arial" panose="020B0604020202020204" pitchFamily="34" charset="0"/>
            </a:endParaRPr>
          </a:p>
        </p:txBody>
      </p:sp>
      <p:sp>
        <p:nvSpPr>
          <p:cNvPr id="23556" name="Marcador de número de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6BA7AE6-FD45-41CE-9BF2-B915AEAA9F06}" type="slidenum">
              <a:rPr lang="es-ES_tradnl" altLang="es-AR" sz="1100"/>
              <a:pPr>
                <a:spcBef>
                  <a:spcPct val="0"/>
                </a:spcBef>
              </a:pPr>
              <a:t>11</a:t>
            </a:fld>
            <a:endParaRPr lang="es-ES_tradnl" altLang="es-AR" sz="1100"/>
          </a:p>
        </p:txBody>
      </p:sp>
    </p:spTree>
    <p:extLst>
      <p:ext uri="{BB962C8B-B14F-4D97-AF65-F5344CB8AC3E}">
        <p14:creationId xmlns:p14="http://schemas.microsoft.com/office/powerpoint/2010/main" val="41757440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Rot="1" noChangeAspect="1" noChangeArrowheads="1" noTextEdit="1"/>
          </p:cNvSpPr>
          <p:nvPr>
            <p:ph type="sldImg"/>
          </p:nvPr>
        </p:nvSpPr>
        <p:spPr>
          <a:xfrm>
            <a:off x="-514350" y="949325"/>
            <a:ext cx="6321425" cy="4741863"/>
          </a:xfrm>
          <a:ln/>
        </p:spPr>
      </p:sp>
      <p:sp>
        <p:nvSpPr>
          <p:cNvPr id="7171" name="Rectangle 3"/>
          <p:cNvSpPr>
            <a:spLocks noGrp="1" noChangeArrowheads="1"/>
          </p:cNvSpPr>
          <p:nvPr>
            <p:ph type="body" idx="1"/>
          </p:nvPr>
        </p:nvSpPr>
        <p:spPr>
          <a:xfrm>
            <a:off x="710703" y="6012178"/>
            <a:ext cx="3870423" cy="569620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n-US" smtClean="0">
              <a:cs typeface="Times New Roman" pitchFamily="18" charset="0"/>
            </a:endParaRPr>
          </a:p>
        </p:txBody>
      </p:sp>
    </p:spTree>
    <p:extLst>
      <p:ext uri="{BB962C8B-B14F-4D97-AF65-F5344CB8AC3E}">
        <p14:creationId xmlns:p14="http://schemas.microsoft.com/office/powerpoint/2010/main" val="38185566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Marcador de imagen de diapositiva 1"/>
          <p:cNvSpPr>
            <a:spLocks noGrp="1" noRot="1" noChangeAspect="1" noTextEdit="1"/>
          </p:cNvSpPr>
          <p:nvPr>
            <p:ph type="sldImg"/>
          </p:nvPr>
        </p:nvSpPr>
        <p:spPr>
          <a:ln/>
        </p:spPr>
      </p:sp>
      <p:sp>
        <p:nvSpPr>
          <p:cNvPr id="7171" name="Marcador de notas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99715">
              <a:defRPr/>
            </a:pPr>
            <a:r>
              <a:rPr lang="es-AR" dirty="0" smtClean="0">
                <a:ea typeface="Calibri"/>
                <a:cs typeface="Times New Roman" pitchFamily="18" charset="0"/>
              </a:rPr>
              <a:t>NDWI: </a:t>
            </a:r>
            <a:r>
              <a:rPr lang="es-AR" dirty="0" err="1" smtClean="0">
                <a:ea typeface="Calibri"/>
                <a:cs typeface="Times New Roman" pitchFamily="18" charset="0"/>
              </a:rPr>
              <a:t>Normalized</a:t>
            </a:r>
            <a:r>
              <a:rPr lang="es-AR" dirty="0" smtClean="0">
                <a:ea typeface="Calibri"/>
                <a:cs typeface="Times New Roman" pitchFamily="18" charset="0"/>
              </a:rPr>
              <a:t> </a:t>
            </a:r>
            <a:r>
              <a:rPr lang="es-AR" dirty="0" err="1" smtClean="0">
                <a:ea typeface="Calibri"/>
                <a:cs typeface="Times New Roman" pitchFamily="18" charset="0"/>
              </a:rPr>
              <a:t>Difference</a:t>
            </a:r>
            <a:r>
              <a:rPr lang="es-AR" dirty="0" smtClean="0">
                <a:ea typeface="Calibri"/>
                <a:cs typeface="Times New Roman" pitchFamily="18" charset="0"/>
              </a:rPr>
              <a:t> </a:t>
            </a:r>
            <a:r>
              <a:rPr lang="es-AR" dirty="0" err="1" smtClean="0">
                <a:ea typeface="Calibri"/>
                <a:cs typeface="Times New Roman" pitchFamily="18" charset="0"/>
              </a:rPr>
              <a:t>Water</a:t>
            </a:r>
            <a:r>
              <a:rPr lang="es-AR" dirty="0" smtClean="0">
                <a:ea typeface="Calibri"/>
                <a:cs typeface="Times New Roman" pitchFamily="18" charset="0"/>
              </a:rPr>
              <a:t> </a:t>
            </a:r>
            <a:r>
              <a:rPr lang="es-AR" dirty="0" err="1" smtClean="0">
                <a:ea typeface="Calibri"/>
                <a:cs typeface="Times New Roman" pitchFamily="18" charset="0"/>
              </a:rPr>
              <a:t>Index</a:t>
            </a:r>
            <a:endParaRPr lang="es-AR" dirty="0" smtClean="0">
              <a:ea typeface="Calibri"/>
              <a:cs typeface="Times New Roman" pitchFamily="18" charset="0"/>
            </a:endParaRPr>
          </a:p>
          <a:p>
            <a:pPr defTabSz="899715">
              <a:defRPr/>
            </a:pPr>
            <a:r>
              <a:rPr lang="es-AR" dirty="0" smtClean="0">
                <a:ea typeface="Calibri"/>
                <a:cs typeface="Times New Roman" pitchFamily="18" charset="0"/>
              </a:rPr>
              <a:t>EVI:</a:t>
            </a:r>
            <a:r>
              <a:rPr lang="es-AR" baseline="0" dirty="0" smtClean="0">
                <a:ea typeface="Calibri"/>
                <a:cs typeface="Times New Roman" pitchFamily="18" charset="0"/>
              </a:rPr>
              <a:t>  </a:t>
            </a:r>
            <a:r>
              <a:rPr lang="es-AR" baseline="0" dirty="0" err="1" smtClean="0">
                <a:ea typeface="Calibri"/>
                <a:cs typeface="Times New Roman" pitchFamily="18" charset="0"/>
              </a:rPr>
              <a:t>enhanced</a:t>
            </a:r>
            <a:r>
              <a:rPr lang="es-AR" baseline="0" dirty="0" smtClean="0">
                <a:ea typeface="Calibri"/>
                <a:cs typeface="Times New Roman" pitchFamily="18" charset="0"/>
              </a:rPr>
              <a:t> </a:t>
            </a:r>
            <a:r>
              <a:rPr lang="es-AR" baseline="0" dirty="0" err="1" smtClean="0">
                <a:ea typeface="Calibri"/>
                <a:cs typeface="Times New Roman" pitchFamily="18" charset="0"/>
              </a:rPr>
              <a:t>vegetation</a:t>
            </a:r>
            <a:r>
              <a:rPr lang="es-AR" baseline="0" dirty="0" smtClean="0">
                <a:ea typeface="Calibri"/>
                <a:cs typeface="Times New Roman" pitchFamily="18" charset="0"/>
              </a:rPr>
              <a:t> </a:t>
            </a:r>
            <a:r>
              <a:rPr lang="es-AR" baseline="0" dirty="0" err="1" smtClean="0">
                <a:ea typeface="Calibri"/>
                <a:cs typeface="Times New Roman" pitchFamily="18" charset="0"/>
              </a:rPr>
              <a:t>index</a:t>
            </a:r>
            <a:endParaRPr lang="es-AR" baseline="0" dirty="0" smtClean="0">
              <a:ea typeface="Calibri"/>
              <a:cs typeface="Times New Roman" pitchFamily="18" charset="0"/>
            </a:endParaRPr>
          </a:p>
          <a:p>
            <a:pPr defTabSz="899715">
              <a:defRPr/>
            </a:pPr>
            <a:r>
              <a:rPr lang="es-AR" baseline="0" dirty="0" smtClean="0">
                <a:ea typeface="Calibri"/>
                <a:cs typeface="Times New Roman" pitchFamily="18" charset="0"/>
              </a:rPr>
              <a:t>NDVI: </a:t>
            </a:r>
            <a:r>
              <a:rPr lang="es-AR" dirty="0" err="1" smtClean="0">
                <a:ea typeface="Calibri"/>
                <a:cs typeface="Times New Roman" pitchFamily="18" charset="0"/>
              </a:rPr>
              <a:t>Normalized</a:t>
            </a:r>
            <a:r>
              <a:rPr lang="es-AR" dirty="0" smtClean="0">
                <a:ea typeface="Calibri"/>
                <a:cs typeface="Times New Roman" pitchFamily="18" charset="0"/>
              </a:rPr>
              <a:t> </a:t>
            </a:r>
            <a:r>
              <a:rPr lang="es-AR" dirty="0" err="1" smtClean="0">
                <a:ea typeface="Calibri"/>
                <a:cs typeface="Times New Roman" pitchFamily="18" charset="0"/>
              </a:rPr>
              <a:t>Difference</a:t>
            </a:r>
            <a:r>
              <a:rPr lang="es-AR" dirty="0" smtClean="0">
                <a:ea typeface="Calibri"/>
                <a:cs typeface="Times New Roman" pitchFamily="18" charset="0"/>
              </a:rPr>
              <a:t> </a:t>
            </a:r>
            <a:r>
              <a:rPr lang="es-AR" dirty="0" err="1" smtClean="0">
                <a:ea typeface="Calibri"/>
                <a:cs typeface="Times New Roman" pitchFamily="18" charset="0"/>
              </a:rPr>
              <a:t>VegetationIndex</a:t>
            </a:r>
            <a:endParaRPr lang="es-AR" dirty="0" smtClean="0">
              <a:ea typeface="Calibri"/>
              <a:cs typeface="Times New Roman" pitchFamily="18" charset="0"/>
            </a:endParaRPr>
          </a:p>
          <a:p>
            <a:pPr defTabSz="899715">
              <a:defRPr/>
            </a:pPr>
            <a:r>
              <a:rPr lang="es-AR" dirty="0" smtClean="0">
                <a:ea typeface="Calibri"/>
                <a:cs typeface="Times New Roman" pitchFamily="18" charset="0"/>
              </a:rPr>
              <a:t>API: </a:t>
            </a:r>
            <a:r>
              <a:rPr lang="es-AR" dirty="0" err="1" smtClean="0">
                <a:ea typeface="Calibri"/>
                <a:cs typeface="Times New Roman" pitchFamily="18" charset="0"/>
              </a:rPr>
              <a:t>Antecedent</a:t>
            </a:r>
            <a:r>
              <a:rPr lang="es-AR" dirty="0" smtClean="0">
                <a:ea typeface="Calibri"/>
                <a:cs typeface="Times New Roman" pitchFamily="18" charset="0"/>
              </a:rPr>
              <a:t> </a:t>
            </a:r>
            <a:r>
              <a:rPr lang="es-AR" dirty="0" err="1" smtClean="0">
                <a:ea typeface="Calibri"/>
                <a:cs typeface="Times New Roman" pitchFamily="18" charset="0"/>
              </a:rPr>
              <a:t>Precipitation</a:t>
            </a:r>
            <a:r>
              <a:rPr lang="es-AR" dirty="0" smtClean="0">
                <a:ea typeface="Calibri"/>
                <a:cs typeface="Times New Roman" pitchFamily="18" charset="0"/>
              </a:rPr>
              <a:t> </a:t>
            </a:r>
            <a:r>
              <a:rPr lang="es-AR" dirty="0" err="1" smtClean="0">
                <a:ea typeface="Calibri"/>
                <a:cs typeface="Times New Roman" pitchFamily="18" charset="0"/>
              </a:rPr>
              <a:t>Index</a:t>
            </a:r>
            <a:r>
              <a:rPr lang="es-AR" dirty="0" smtClean="0">
                <a:ea typeface="Calibri"/>
                <a:cs typeface="Times New Roman" pitchFamily="18" charset="0"/>
              </a:rPr>
              <a:t> </a:t>
            </a:r>
            <a:endParaRPr lang="es-AR" dirty="0">
              <a:ea typeface="Calibri"/>
              <a:cs typeface="Times New Roman" pitchFamily="18" charset="0"/>
            </a:endParaRPr>
          </a:p>
          <a:p>
            <a:pPr>
              <a:defRPr/>
            </a:pPr>
            <a:endParaRPr lang="es-AR" altLang="es-AR" dirty="0" smtClean="0">
              <a:latin typeface="Arial" panose="020B0604020202020204" pitchFamily="34" charset="0"/>
            </a:endParaRPr>
          </a:p>
          <a:p>
            <a:pPr>
              <a:defRPr/>
            </a:pPr>
            <a:endParaRPr lang="es-AR" altLang="es-AR" dirty="0" smtClean="0">
              <a:latin typeface="Arial" panose="020B0604020202020204" pitchFamily="34" charset="0"/>
            </a:endParaRPr>
          </a:p>
        </p:txBody>
      </p:sp>
      <p:sp>
        <p:nvSpPr>
          <p:cNvPr id="23556" name="Marcador de número de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6BA7AE6-FD45-41CE-9BF2-B915AEAA9F06}" type="slidenum">
              <a:rPr lang="es-ES_tradnl" altLang="es-AR" sz="1100"/>
              <a:pPr>
                <a:spcBef>
                  <a:spcPct val="0"/>
                </a:spcBef>
              </a:pPr>
              <a:t>13</a:t>
            </a:fld>
            <a:endParaRPr lang="es-ES_tradnl" altLang="es-AR" sz="1100"/>
          </a:p>
        </p:txBody>
      </p:sp>
    </p:spTree>
    <p:extLst>
      <p:ext uri="{BB962C8B-B14F-4D97-AF65-F5344CB8AC3E}">
        <p14:creationId xmlns:p14="http://schemas.microsoft.com/office/powerpoint/2010/main" val="2100055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Marcador de imagen de diapositiva 1"/>
          <p:cNvSpPr>
            <a:spLocks noGrp="1" noRot="1" noChangeAspect="1" noTextEdit="1"/>
          </p:cNvSpPr>
          <p:nvPr>
            <p:ph type="sldImg"/>
          </p:nvPr>
        </p:nvSpPr>
        <p:spPr>
          <a:ln/>
        </p:spPr>
      </p:sp>
      <p:sp>
        <p:nvSpPr>
          <p:cNvPr id="7171" name="Marcador de notas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AR" altLang="es-AR" dirty="0" smtClean="0">
                <a:latin typeface="Arial" panose="020B0604020202020204" pitchFamily="34" charset="0"/>
              </a:rPr>
              <a:t>API:</a:t>
            </a:r>
            <a:r>
              <a:rPr lang="es-AR" altLang="es-AR" baseline="0" dirty="0" smtClean="0">
                <a:latin typeface="Arial" panose="020B0604020202020204" pitchFamily="34" charset="0"/>
              </a:rPr>
              <a:t> </a:t>
            </a:r>
            <a:r>
              <a:rPr lang="es-MX" sz="1200" b="0" dirty="0" smtClean="0"/>
              <a:t>Suma ponderada de las cantidades de precipitación diaria en el pasado, usado como índice de humedad del suelo. </a:t>
            </a:r>
            <a:r>
              <a:rPr lang="es-MX" sz="1200" b="0" dirty="0" err="1" smtClean="0"/>
              <a:t>Weighted</a:t>
            </a:r>
            <a:r>
              <a:rPr lang="es-MX" sz="1200" b="0" baseline="0" dirty="0" smtClean="0"/>
              <a:t> sum of </a:t>
            </a:r>
            <a:r>
              <a:rPr lang="es-MX" sz="1200" b="0" baseline="0" dirty="0" err="1" smtClean="0"/>
              <a:t>the</a:t>
            </a:r>
            <a:r>
              <a:rPr lang="es-MX" sz="1200" b="0" baseline="0" dirty="0" smtClean="0"/>
              <a:t> </a:t>
            </a:r>
            <a:r>
              <a:rPr lang="es-MX" sz="1200" b="0" baseline="0" dirty="0" err="1" smtClean="0"/>
              <a:t>past</a:t>
            </a:r>
            <a:r>
              <a:rPr lang="es-MX" sz="1200" b="0" baseline="0" dirty="0" smtClean="0"/>
              <a:t> </a:t>
            </a:r>
            <a:r>
              <a:rPr lang="es-MX" sz="1200" b="0" baseline="0" dirty="0" err="1" smtClean="0"/>
              <a:t>precipitation</a:t>
            </a:r>
            <a:r>
              <a:rPr lang="es-MX" sz="1200" b="0" baseline="0" dirty="0" smtClean="0"/>
              <a:t> </a:t>
            </a:r>
            <a:r>
              <a:rPr lang="es-MX" sz="1200" b="0" baseline="0" dirty="0" err="1" smtClean="0"/>
              <a:t>until</a:t>
            </a:r>
            <a:r>
              <a:rPr lang="es-MX" sz="1200" b="0" baseline="0" dirty="0" smtClean="0"/>
              <a:t> </a:t>
            </a:r>
            <a:r>
              <a:rPr lang="es-MX" sz="1200" b="0" baseline="0" dirty="0" err="1" smtClean="0"/>
              <a:t>the</a:t>
            </a:r>
            <a:r>
              <a:rPr lang="es-MX" sz="1200" b="0" baseline="0" dirty="0" smtClean="0"/>
              <a:t> </a:t>
            </a:r>
            <a:r>
              <a:rPr lang="es-MX" sz="1200" b="0" baseline="0" dirty="0" err="1" smtClean="0"/>
              <a:t>day</a:t>
            </a:r>
            <a:r>
              <a:rPr lang="es-MX" sz="1200" b="0" baseline="0" dirty="0" smtClean="0"/>
              <a:t> at 9 </a:t>
            </a:r>
            <a:r>
              <a:rPr lang="es-MX" sz="1200" b="0" baseline="0" dirty="0" err="1" smtClean="0"/>
              <a:t>hrs</a:t>
            </a:r>
            <a:endParaRPr lang="es-AR" altLang="es-AR" dirty="0" smtClean="0">
              <a:latin typeface="Arial" panose="020B0604020202020204" pitchFamily="34" charset="0"/>
            </a:endParaRPr>
          </a:p>
        </p:txBody>
      </p:sp>
      <p:sp>
        <p:nvSpPr>
          <p:cNvPr id="23556" name="Marcador de número de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6BA7AE6-FD45-41CE-9BF2-B915AEAA9F06}" type="slidenum">
              <a:rPr lang="es-ES_tradnl" altLang="es-AR" sz="1100"/>
              <a:pPr>
                <a:spcBef>
                  <a:spcPct val="0"/>
                </a:spcBef>
              </a:pPr>
              <a:t>14</a:t>
            </a:fld>
            <a:endParaRPr lang="es-ES_tradnl" altLang="es-AR" sz="1100"/>
          </a:p>
        </p:txBody>
      </p:sp>
    </p:spTree>
    <p:extLst>
      <p:ext uri="{BB962C8B-B14F-4D97-AF65-F5344CB8AC3E}">
        <p14:creationId xmlns:p14="http://schemas.microsoft.com/office/powerpoint/2010/main" val="30418603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ISAGRO </a:t>
            </a:r>
            <a:r>
              <a:rPr lang="es-ES" dirty="0" err="1" smtClean="0"/>
              <a:t>is</a:t>
            </a:r>
            <a:r>
              <a:rPr lang="es-ES" baseline="0" dirty="0" smtClean="0"/>
              <a:t> a </a:t>
            </a:r>
            <a:r>
              <a:rPr lang="es-ES" baseline="0" dirty="0" err="1" smtClean="0"/>
              <a:t>joint</a:t>
            </a:r>
            <a:r>
              <a:rPr lang="es-ES" baseline="0" dirty="0" smtClean="0"/>
              <a:t> </a:t>
            </a:r>
            <a:r>
              <a:rPr lang="es-ES" baseline="0" dirty="0" err="1" smtClean="0"/>
              <a:t>effort</a:t>
            </a:r>
            <a:r>
              <a:rPr lang="es-ES" baseline="0" dirty="0" smtClean="0"/>
              <a:t> of </a:t>
            </a:r>
            <a:r>
              <a:rPr lang="es-ES" baseline="0" dirty="0" err="1" smtClean="0"/>
              <a:t>different</a:t>
            </a:r>
            <a:r>
              <a:rPr lang="es-ES" baseline="0" dirty="0" smtClean="0"/>
              <a:t> </a:t>
            </a:r>
            <a:r>
              <a:rPr lang="es-ES" baseline="0" dirty="0" err="1" smtClean="0"/>
              <a:t>institutions</a:t>
            </a:r>
            <a:r>
              <a:rPr lang="es-ES" baseline="0" dirty="0" smtClean="0"/>
              <a:t> </a:t>
            </a:r>
            <a:r>
              <a:rPr lang="es-ES" baseline="0" dirty="0" err="1" smtClean="0"/>
              <a:t>from</a:t>
            </a:r>
            <a:r>
              <a:rPr lang="es-ES" baseline="0" dirty="0" smtClean="0"/>
              <a:t> </a:t>
            </a:r>
            <a:r>
              <a:rPr lang="es-MX" dirty="0" smtClean="0"/>
              <a:t>argentina, chile, </a:t>
            </a:r>
            <a:r>
              <a:rPr lang="es-MX" dirty="0" err="1" smtClean="0"/>
              <a:t>paraguay</a:t>
            </a:r>
            <a:r>
              <a:rPr lang="es-MX" dirty="0" smtClean="0"/>
              <a:t> y </a:t>
            </a:r>
            <a:r>
              <a:rPr lang="es-MX" dirty="0" err="1" smtClean="0"/>
              <a:t>uruguay</a:t>
            </a:r>
            <a:r>
              <a:rPr lang="es-ES" baseline="0" dirty="0" smtClean="0"/>
              <a:t> </a:t>
            </a:r>
            <a:r>
              <a:rPr lang="es-ES" baseline="0" dirty="0" err="1" smtClean="0"/>
              <a:t>that</a:t>
            </a:r>
            <a:r>
              <a:rPr lang="es-ES" baseline="0" dirty="0" smtClean="0"/>
              <a:t> in </a:t>
            </a:r>
            <a:r>
              <a:rPr lang="es-ES" baseline="0" dirty="0" err="1" smtClean="0"/>
              <a:t>some</a:t>
            </a:r>
            <a:r>
              <a:rPr lang="es-ES" baseline="0" dirty="0" smtClean="0"/>
              <a:t> </a:t>
            </a:r>
            <a:r>
              <a:rPr lang="es-ES" baseline="0" dirty="0" err="1" smtClean="0"/>
              <a:t>way</a:t>
            </a:r>
            <a:r>
              <a:rPr lang="es-ES" baseline="0" dirty="0" smtClean="0"/>
              <a:t> </a:t>
            </a:r>
            <a:r>
              <a:rPr lang="es-ES" baseline="0" dirty="0" err="1" smtClean="0"/>
              <a:t>they</a:t>
            </a:r>
            <a:r>
              <a:rPr lang="es-ES" baseline="0" dirty="0" smtClean="0"/>
              <a:t> </a:t>
            </a:r>
            <a:r>
              <a:rPr lang="es-ES" baseline="0" dirty="0" err="1" smtClean="0"/>
              <a:t>work</a:t>
            </a:r>
            <a:r>
              <a:rPr lang="es-ES" baseline="0" dirty="0" smtClean="0"/>
              <a:t> </a:t>
            </a:r>
            <a:r>
              <a:rPr lang="es-ES" baseline="0" dirty="0" err="1" smtClean="0"/>
              <a:t>with</a:t>
            </a:r>
            <a:r>
              <a:rPr lang="es-ES" baseline="0" dirty="0" smtClean="0"/>
              <a:t> </a:t>
            </a:r>
            <a:r>
              <a:rPr lang="es-ES" baseline="0" dirty="0" err="1" smtClean="0"/>
              <a:t>satellite</a:t>
            </a:r>
            <a:r>
              <a:rPr lang="es-ES" baseline="0" dirty="0" smtClean="0"/>
              <a:t> </a:t>
            </a:r>
            <a:r>
              <a:rPr lang="es-ES" baseline="0" dirty="0" err="1" smtClean="0"/>
              <a:t>information</a:t>
            </a:r>
            <a:r>
              <a:rPr lang="es-ES" baseline="0" dirty="0" smtClean="0"/>
              <a:t>. </a:t>
            </a:r>
            <a:r>
              <a:rPr lang="es-ES" baseline="0" dirty="0" err="1" smtClean="0"/>
              <a:t>The</a:t>
            </a:r>
            <a:r>
              <a:rPr lang="es-ES" baseline="0" dirty="0" smtClean="0"/>
              <a:t> Project </a:t>
            </a:r>
            <a:r>
              <a:rPr lang="es-ES" baseline="0" dirty="0" err="1" smtClean="0"/>
              <a:t>was</a:t>
            </a:r>
            <a:r>
              <a:rPr lang="es-ES" baseline="0" dirty="0" smtClean="0"/>
              <a:t> </a:t>
            </a:r>
            <a:r>
              <a:rPr lang="es-ES" baseline="0" dirty="0" err="1" smtClean="0"/>
              <a:t>carried</a:t>
            </a:r>
            <a:r>
              <a:rPr lang="es-ES" baseline="0" dirty="0" smtClean="0"/>
              <a:t> </a:t>
            </a:r>
            <a:r>
              <a:rPr lang="es-ES" baseline="0" dirty="0" err="1" smtClean="0"/>
              <a:t>out</a:t>
            </a:r>
            <a:r>
              <a:rPr lang="es-ES" baseline="0" dirty="0" smtClean="0"/>
              <a:t> </a:t>
            </a:r>
            <a:r>
              <a:rPr lang="es-ES" baseline="0" dirty="0" err="1" smtClean="0"/>
              <a:t>with</a:t>
            </a:r>
            <a:r>
              <a:rPr lang="es-ES" baseline="0" dirty="0" smtClean="0"/>
              <a:t> </a:t>
            </a:r>
            <a:r>
              <a:rPr lang="es-ES" baseline="0" dirty="0" err="1" smtClean="0"/>
              <a:t>the</a:t>
            </a:r>
            <a:r>
              <a:rPr lang="es-ES" baseline="0" dirty="0" smtClean="0"/>
              <a:t> </a:t>
            </a:r>
            <a:r>
              <a:rPr lang="es-ES" baseline="0" dirty="0" err="1" smtClean="0"/>
              <a:t>contribution</a:t>
            </a:r>
            <a:r>
              <a:rPr lang="es-ES" baseline="0" dirty="0" smtClean="0"/>
              <a:t> of </a:t>
            </a:r>
            <a:r>
              <a:rPr lang="es-ES" baseline="0" dirty="0" err="1" smtClean="0"/>
              <a:t>the</a:t>
            </a:r>
            <a:r>
              <a:rPr lang="es-ES" baseline="0" dirty="0" smtClean="0"/>
              <a:t> </a:t>
            </a:r>
            <a:r>
              <a:rPr lang="en-US" baseline="0" dirty="0" smtClean="0"/>
              <a:t>Regional Public Goods Program of the Inter-American Development Bank and of course with the contribution of the </a:t>
            </a:r>
            <a:r>
              <a:rPr lang="en-US" baseline="0" dirty="0" err="1" smtClean="0"/>
              <a:t>partivcipant</a:t>
            </a:r>
            <a:r>
              <a:rPr lang="en-US" baseline="0" dirty="0" smtClean="0"/>
              <a:t> institutions of the four countries.</a:t>
            </a:r>
          </a:p>
          <a:p>
            <a:r>
              <a:rPr lang="en-US" baseline="0" dirty="0" smtClean="0"/>
              <a:t>In this sense, to </a:t>
            </a:r>
            <a:r>
              <a:rPr lang="en-US" baseline="0" dirty="0" err="1" smtClean="0"/>
              <a:t>everyting</a:t>
            </a:r>
            <a:r>
              <a:rPr lang="en-US" baseline="0" dirty="0" smtClean="0"/>
              <a:t> that was said, we can add some contributions from ISAGRO, for example: </a:t>
            </a:r>
            <a:r>
              <a:rPr lang="es-ES" baseline="0" dirty="0" err="1" smtClean="0"/>
              <a:t>drought</a:t>
            </a:r>
            <a:r>
              <a:rPr lang="es-ES" baseline="0" dirty="0" smtClean="0"/>
              <a:t> (</a:t>
            </a:r>
            <a:r>
              <a:rPr lang="es-ES" baseline="0" dirty="0" err="1" smtClean="0"/>
              <a:t>draut</a:t>
            </a:r>
            <a:r>
              <a:rPr lang="es-ES" baseline="0" dirty="0" smtClean="0"/>
              <a:t>) and </a:t>
            </a:r>
            <a:r>
              <a:rPr lang="es-ES" baseline="0" dirty="0" err="1" smtClean="0"/>
              <a:t>frost</a:t>
            </a:r>
            <a:r>
              <a:rPr lang="es-ES" baseline="0" dirty="0" smtClean="0"/>
              <a:t>, </a:t>
            </a:r>
            <a:r>
              <a:rPr lang="es-ES" baseline="0" dirty="0" err="1" smtClean="0"/>
              <a:t>among</a:t>
            </a:r>
            <a:r>
              <a:rPr lang="es-ES" baseline="0" dirty="0" smtClean="0"/>
              <a:t> </a:t>
            </a:r>
            <a:r>
              <a:rPr lang="es-ES" baseline="0" dirty="0" err="1" smtClean="0"/>
              <a:t>other</a:t>
            </a:r>
            <a:r>
              <a:rPr lang="es-ES" baseline="0" dirty="0" smtClean="0"/>
              <a:t> </a:t>
            </a:r>
            <a:r>
              <a:rPr lang="es-ES" baseline="0" dirty="0" err="1" smtClean="0"/>
              <a:t>products</a:t>
            </a:r>
            <a:r>
              <a:rPr lang="es-ES" baseline="0" dirty="0" smtClean="0"/>
              <a:t>.</a:t>
            </a:r>
          </a:p>
          <a:p>
            <a:endParaRPr lang="es-MX" dirty="0" smtClean="0"/>
          </a:p>
          <a:p>
            <a:r>
              <a:rPr lang="es-MX" dirty="0" smtClean="0"/>
              <a:t>ISAGRO es fruto del esfuerzo conjunto de instituciones vinculadas a los sectores espacial, agrícola y científico de argentina, chile, </a:t>
            </a:r>
            <a:r>
              <a:rPr lang="es-MX" dirty="0" err="1" smtClean="0"/>
              <a:t>paraguay</a:t>
            </a:r>
            <a:r>
              <a:rPr lang="es-MX" dirty="0" smtClean="0"/>
              <a:t> y </a:t>
            </a:r>
            <a:r>
              <a:rPr lang="es-MX" dirty="0" err="1" smtClean="0"/>
              <a:t>uruguay</a:t>
            </a:r>
            <a:r>
              <a:rPr lang="es-MX" dirty="0" smtClean="0"/>
              <a:t>.</a:t>
            </a:r>
          </a:p>
          <a:p>
            <a:r>
              <a:rPr lang="es-MX" dirty="0" smtClean="0"/>
              <a:t>El proyecto se llevó adelante con aportes del Programa de Bienes Públicos Regionales del Banco Interamericano de Desarrollo y de las instituciones participantes de los cuatro países.</a:t>
            </a:r>
          </a:p>
          <a:p>
            <a:endParaRPr lang="es-MX" dirty="0"/>
          </a:p>
        </p:txBody>
      </p:sp>
      <p:sp>
        <p:nvSpPr>
          <p:cNvPr id="4" name="Marcador de número de diapositiva 3"/>
          <p:cNvSpPr>
            <a:spLocks noGrp="1"/>
          </p:cNvSpPr>
          <p:nvPr>
            <p:ph type="sldNum" sz="quarter" idx="10"/>
          </p:nvPr>
        </p:nvSpPr>
        <p:spPr/>
        <p:txBody>
          <a:bodyPr/>
          <a:lstStyle/>
          <a:p>
            <a:pPr>
              <a:defRPr/>
            </a:pPr>
            <a:fld id="{B39CD0E2-6590-458E-9C1B-61595FA7FE0A}" type="slidenum">
              <a:rPr lang="en-US" altLang="es-MX" smtClean="0"/>
              <a:pPr>
                <a:defRPr/>
              </a:pPr>
              <a:t>15</a:t>
            </a:fld>
            <a:endParaRPr lang="en-US" altLang="es-MX"/>
          </a:p>
        </p:txBody>
      </p:sp>
    </p:spTree>
    <p:extLst>
      <p:ext uri="{BB962C8B-B14F-4D97-AF65-F5344CB8AC3E}">
        <p14:creationId xmlns:p14="http://schemas.microsoft.com/office/powerpoint/2010/main" val="41520671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Marcador de imagen de diapositiva"/>
          <p:cNvSpPr>
            <a:spLocks noGrp="1" noRot="1" noChangeAspect="1" noTextEdit="1"/>
          </p:cNvSpPr>
          <p:nvPr>
            <p:ph type="sldImg"/>
          </p:nvPr>
        </p:nvSpPr>
        <p:spPr>
          <a:xfrm>
            <a:off x="1116013" y="696913"/>
            <a:ext cx="4640262" cy="3481387"/>
          </a:xfrm>
          <a:ln/>
        </p:spPr>
      </p:sp>
      <p:sp>
        <p:nvSpPr>
          <p:cNvPr id="30723" name="2 Marcador de notas"/>
          <p:cNvSpPr>
            <a:spLocks noGrp="1"/>
          </p:cNvSpPr>
          <p:nvPr>
            <p:ph type="body" idx="1"/>
          </p:nvPr>
        </p:nvSpPr>
        <p:spPr>
          <a:xfrm>
            <a:off x="922533" y="4411809"/>
            <a:ext cx="5026494" cy="4180076"/>
          </a:xfrm>
          <a:noFill/>
        </p:spPr>
        <p:txBody>
          <a:bodyPr/>
          <a:lstStyle/>
          <a:p>
            <a:endParaRPr lang="es-AR" altLang="en-US" smtClean="0"/>
          </a:p>
        </p:txBody>
      </p:sp>
      <p:sp>
        <p:nvSpPr>
          <p:cNvPr id="30724" name="3 Marcador de número de diapositiva"/>
          <p:cNvSpPr txBox="1">
            <a:spLocks noGrp="1"/>
          </p:cNvSpPr>
          <p:nvPr/>
        </p:nvSpPr>
        <p:spPr bwMode="auto">
          <a:xfrm>
            <a:off x="3892958" y="8825104"/>
            <a:ext cx="2978603" cy="463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72" tIns="46135" rIns="92272" bIns="46135" anchor="b"/>
          <a:lstStyle>
            <a:lvl1pPr defTabSz="930275">
              <a:spcBef>
                <a:spcPct val="30000"/>
              </a:spcBef>
              <a:defRPr sz="1200">
                <a:solidFill>
                  <a:schemeClr val="tx1"/>
                </a:solidFill>
                <a:latin typeface="Times New Roman" pitchFamily="18" charset="0"/>
              </a:defRPr>
            </a:lvl1pPr>
            <a:lvl2pPr marL="742950" indent="-285750" defTabSz="930275">
              <a:spcBef>
                <a:spcPct val="30000"/>
              </a:spcBef>
              <a:defRPr sz="1200">
                <a:solidFill>
                  <a:schemeClr val="tx1"/>
                </a:solidFill>
                <a:latin typeface="Times New Roman" pitchFamily="18" charset="0"/>
              </a:defRPr>
            </a:lvl2pPr>
            <a:lvl3pPr marL="1143000" indent="-228600" defTabSz="930275">
              <a:spcBef>
                <a:spcPct val="30000"/>
              </a:spcBef>
              <a:defRPr sz="1200">
                <a:solidFill>
                  <a:schemeClr val="tx1"/>
                </a:solidFill>
                <a:latin typeface="Times New Roman" pitchFamily="18" charset="0"/>
              </a:defRPr>
            </a:lvl3pPr>
            <a:lvl4pPr marL="1600200" indent="-228600" defTabSz="930275">
              <a:spcBef>
                <a:spcPct val="30000"/>
              </a:spcBef>
              <a:defRPr sz="1200">
                <a:solidFill>
                  <a:schemeClr val="tx1"/>
                </a:solidFill>
                <a:latin typeface="Times New Roman" pitchFamily="18" charset="0"/>
              </a:defRPr>
            </a:lvl4pPr>
            <a:lvl5pPr marL="2057400" indent="-228600" defTabSz="930275">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8A7E9D4E-F82A-464F-AE74-0562D5444C04}" type="slidenum">
              <a:rPr lang="en-US" altLang="en-US"/>
              <a:pPr algn="r" eaLnBrk="1" hangingPunct="1">
                <a:spcBef>
                  <a:spcPct val="0"/>
                </a:spcBef>
              </a:pPr>
              <a:t>16</a:t>
            </a:fld>
            <a:endParaRPr lang="en-US" altLang="en-US"/>
          </a:p>
        </p:txBody>
      </p:sp>
    </p:spTree>
    <p:extLst>
      <p:ext uri="{BB962C8B-B14F-4D97-AF65-F5344CB8AC3E}">
        <p14:creationId xmlns:p14="http://schemas.microsoft.com/office/powerpoint/2010/main" val="25384000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1 Marcador de imagen de diapositiva"/>
          <p:cNvSpPr>
            <a:spLocks noGrp="1" noRot="1" noChangeAspect="1" noTextEdit="1"/>
          </p:cNvSpPr>
          <p:nvPr>
            <p:ph type="sldImg"/>
          </p:nvPr>
        </p:nvSpPr>
        <p:spPr>
          <a:ln/>
        </p:spPr>
      </p:sp>
      <p:sp>
        <p:nvSpPr>
          <p:cNvPr id="2867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n-US" dirty="0" smtClean="0"/>
          </a:p>
        </p:txBody>
      </p:sp>
      <p:sp>
        <p:nvSpPr>
          <p:cNvPr id="28676"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335">
              <a:defRPr sz="2000" b="1">
                <a:solidFill>
                  <a:schemeClr val="tx1"/>
                </a:solidFill>
                <a:latin typeface="Arial" pitchFamily="34" charset="0"/>
              </a:defRPr>
            </a:lvl1pPr>
            <a:lvl2pPr marL="731019" indent="-281161" defTabSz="915335">
              <a:defRPr sz="2000" b="1">
                <a:solidFill>
                  <a:schemeClr val="tx1"/>
                </a:solidFill>
                <a:latin typeface="Arial" pitchFamily="34" charset="0"/>
              </a:defRPr>
            </a:lvl2pPr>
            <a:lvl3pPr marL="1124644" indent="-224929" defTabSz="915335">
              <a:defRPr sz="2000" b="1">
                <a:solidFill>
                  <a:schemeClr val="tx1"/>
                </a:solidFill>
                <a:latin typeface="Arial" pitchFamily="34" charset="0"/>
              </a:defRPr>
            </a:lvl3pPr>
            <a:lvl4pPr marL="1574502" indent="-224929" defTabSz="915335">
              <a:defRPr sz="2000" b="1">
                <a:solidFill>
                  <a:schemeClr val="tx1"/>
                </a:solidFill>
                <a:latin typeface="Arial" pitchFamily="34" charset="0"/>
              </a:defRPr>
            </a:lvl4pPr>
            <a:lvl5pPr marL="2024360" indent="-224929" defTabSz="915335">
              <a:defRPr sz="2000" b="1">
                <a:solidFill>
                  <a:schemeClr val="tx1"/>
                </a:solidFill>
                <a:latin typeface="Arial" pitchFamily="34" charset="0"/>
              </a:defRPr>
            </a:lvl5pPr>
            <a:lvl6pPr marL="2474217" indent="-224929" defTabSz="915335" eaLnBrk="0" fontAlgn="base" hangingPunct="0">
              <a:spcBef>
                <a:spcPct val="0"/>
              </a:spcBef>
              <a:spcAft>
                <a:spcPct val="0"/>
              </a:spcAft>
              <a:defRPr sz="2000" b="1">
                <a:solidFill>
                  <a:schemeClr val="tx1"/>
                </a:solidFill>
                <a:latin typeface="Arial" pitchFamily="34" charset="0"/>
              </a:defRPr>
            </a:lvl6pPr>
            <a:lvl7pPr marL="2924075" indent="-224929" defTabSz="915335" eaLnBrk="0" fontAlgn="base" hangingPunct="0">
              <a:spcBef>
                <a:spcPct val="0"/>
              </a:spcBef>
              <a:spcAft>
                <a:spcPct val="0"/>
              </a:spcAft>
              <a:defRPr sz="2000" b="1">
                <a:solidFill>
                  <a:schemeClr val="tx1"/>
                </a:solidFill>
                <a:latin typeface="Arial" pitchFamily="34" charset="0"/>
              </a:defRPr>
            </a:lvl7pPr>
            <a:lvl8pPr marL="3373932" indent="-224929" defTabSz="915335" eaLnBrk="0" fontAlgn="base" hangingPunct="0">
              <a:spcBef>
                <a:spcPct val="0"/>
              </a:spcBef>
              <a:spcAft>
                <a:spcPct val="0"/>
              </a:spcAft>
              <a:defRPr sz="2000" b="1">
                <a:solidFill>
                  <a:schemeClr val="tx1"/>
                </a:solidFill>
                <a:latin typeface="Arial" pitchFamily="34" charset="0"/>
              </a:defRPr>
            </a:lvl8pPr>
            <a:lvl9pPr marL="3823791" indent="-224929" defTabSz="915335" eaLnBrk="0" fontAlgn="base" hangingPunct="0">
              <a:spcBef>
                <a:spcPct val="0"/>
              </a:spcBef>
              <a:spcAft>
                <a:spcPct val="0"/>
              </a:spcAft>
              <a:defRPr sz="2000" b="1">
                <a:solidFill>
                  <a:schemeClr val="tx1"/>
                </a:solidFill>
                <a:latin typeface="Arial" pitchFamily="34" charset="0"/>
              </a:defRPr>
            </a:lvl9pPr>
          </a:lstStyle>
          <a:p>
            <a:fld id="{7F86505E-A128-478D-B55E-5FE80B71581F}" type="slidenum">
              <a:rPr lang="es-ES" altLang="en-US" sz="1100" b="0">
                <a:latin typeface="Calibri" pitchFamily="34" charset="0"/>
                <a:cs typeface="Arial" pitchFamily="34" charset="0"/>
              </a:rPr>
              <a:pPr/>
              <a:t>17</a:t>
            </a:fld>
            <a:endParaRPr lang="es-ES" altLang="en-US" sz="1100" b="0">
              <a:latin typeface="Calibri" pitchFamily="34" charset="0"/>
              <a:cs typeface="Arial" pitchFamily="34" charset="0"/>
            </a:endParaRPr>
          </a:p>
        </p:txBody>
      </p:sp>
    </p:spTree>
    <p:extLst>
      <p:ext uri="{BB962C8B-B14F-4D97-AF65-F5344CB8AC3E}">
        <p14:creationId xmlns:p14="http://schemas.microsoft.com/office/powerpoint/2010/main" val="39702894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Marcador de imagen de diapositiva 1"/>
          <p:cNvSpPr>
            <a:spLocks noGrp="1" noRot="1" noChangeAspect="1" noTextEdit="1"/>
          </p:cNvSpPr>
          <p:nvPr>
            <p:ph type="sldImg"/>
          </p:nvPr>
        </p:nvSpPr>
        <p:spPr>
          <a:ln/>
        </p:spPr>
      </p:sp>
      <p:sp>
        <p:nvSpPr>
          <p:cNvPr id="7171" name="Marcador de nota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s-AR" dirty="0" smtClean="0">
                <a:latin typeface="Arial" panose="020B0604020202020204" pitchFamily="34" charset="0"/>
              </a:rPr>
              <a:t>CONCEPCIÓN: Un modelo hidrológico conceptual agregado y continuo forzado con precipitación y evapotranspiración potencial, y que asimila caudal observado y estimaciones SAOCOM de humedad superficial del suelo, para la generación de tres productos que son distintas formas de pronóstico hidrológico:</a:t>
            </a:r>
          </a:p>
          <a:p>
            <a:pPr marL="171450" indent="-171450">
              <a:buFont typeface="Arial" panose="020B0604020202020204" pitchFamily="34" charset="0"/>
              <a:buChar char="•"/>
            </a:pPr>
            <a:r>
              <a:rPr lang="es-MX" altLang="es-AR" dirty="0" smtClean="0">
                <a:latin typeface="Arial" panose="020B0604020202020204" pitchFamily="34" charset="0"/>
              </a:rPr>
              <a:t> Pronóstico Determinístico</a:t>
            </a:r>
          </a:p>
          <a:p>
            <a:pPr marL="171450" indent="-171450">
              <a:buFont typeface="Arial" panose="020B0604020202020204" pitchFamily="34" charset="0"/>
              <a:buChar char="•"/>
            </a:pPr>
            <a:r>
              <a:rPr lang="es-MX" altLang="es-AR" dirty="0" smtClean="0">
                <a:latin typeface="Arial" panose="020B0604020202020204" pitchFamily="34" charset="0"/>
              </a:rPr>
              <a:t> Pronóstico Probabilístico</a:t>
            </a:r>
          </a:p>
          <a:p>
            <a:pPr marL="171450" indent="-171450">
              <a:buFont typeface="Arial" panose="020B0604020202020204" pitchFamily="34" charset="0"/>
              <a:buChar char="•"/>
            </a:pPr>
            <a:r>
              <a:rPr lang="es-MX" altLang="es-AR" dirty="0" smtClean="0">
                <a:latin typeface="Arial" panose="020B0604020202020204" pitchFamily="34" charset="0"/>
              </a:rPr>
              <a:t> Guía de crecidas</a:t>
            </a:r>
          </a:p>
          <a:p>
            <a:endParaRPr lang="es-AR" altLang="es-AR" dirty="0" smtClean="0">
              <a:latin typeface="Arial" panose="020B0604020202020204" pitchFamily="34" charset="0"/>
            </a:endParaRPr>
          </a:p>
        </p:txBody>
      </p:sp>
      <p:sp>
        <p:nvSpPr>
          <p:cNvPr id="7172" name="Marcador de número de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u="sng">
                <a:solidFill>
                  <a:schemeClr val="tx1"/>
                </a:solidFill>
                <a:latin typeface="Arial" panose="020B0604020202020204" pitchFamily="34" charset="0"/>
              </a:defRPr>
            </a:lvl1pPr>
            <a:lvl2pPr marL="731019" indent="-281161">
              <a:defRPr u="sng">
                <a:solidFill>
                  <a:schemeClr val="tx1"/>
                </a:solidFill>
                <a:latin typeface="Arial" panose="020B0604020202020204" pitchFamily="34" charset="0"/>
              </a:defRPr>
            </a:lvl2pPr>
            <a:lvl3pPr marL="1124644" indent="-224929">
              <a:defRPr u="sng">
                <a:solidFill>
                  <a:schemeClr val="tx1"/>
                </a:solidFill>
                <a:latin typeface="Arial" panose="020B0604020202020204" pitchFamily="34" charset="0"/>
              </a:defRPr>
            </a:lvl3pPr>
            <a:lvl4pPr marL="1574502" indent="-224929">
              <a:defRPr u="sng">
                <a:solidFill>
                  <a:schemeClr val="tx1"/>
                </a:solidFill>
                <a:latin typeface="Arial" panose="020B0604020202020204" pitchFamily="34" charset="0"/>
              </a:defRPr>
            </a:lvl4pPr>
            <a:lvl5pPr marL="2024360" indent="-224929">
              <a:defRPr u="sng">
                <a:solidFill>
                  <a:schemeClr val="tx1"/>
                </a:solidFill>
                <a:latin typeface="Arial" panose="020B0604020202020204" pitchFamily="34" charset="0"/>
              </a:defRPr>
            </a:lvl5pPr>
            <a:lvl6pPr marL="2474217" indent="-224929" eaLnBrk="0" fontAlgn="base" hangingPunct="0">
              <a:spcBef>
                <a:spcPct val="0"/>
              </a:spcBef>
              <a:spcAft>
                <a:spcPct val="0"/>
              </a:spcAft>
              <a:defRPr u="sng">
                <a:solidFill>
                  <a:schemeClr val="tx1"/>
                </a:solidFill>
                <a:latin typeface="Arial" panose="020B0604020202020204" pitchFamily="34" charset="0"/>
              </a:defRPr>
            </a:lvl6pPr>
            <a:lvl7pPr marL="2924075" indent="-224929" eaLnBrk="0" fontAlgn="base" hangingPunct="0">
              <a:spcBef>
                <a:spcPct val="0"/>
              </a:spcBef>
              <a:spcAft>
                <a:spcPct val="0"/>
              </a:spcAft>
              <a:defRPr u="sng">
                <a:solidFill>
                  <a:schemeClr val="tx1"/>
                </a:solidFill>
                <a:latin typeface="Arial" panose="020B0604020202020204" pitchFamily="34" charset="0"/>
              </a:defRPr>
            </a:lvl7pPr>
            <a:lvl8pPr marL="3373932" indent="-224929" eaLnBrk="0" fontAlgn="base" hangingPunct="0">
              <a:spcBef>
                <a:spcPct val="0"/>
              </a:spcBef>
              <a:spcAft>
                <a:spcPct val="0"/>
              </a:spcAft>
              <a:defRPr u="sng">
                <a:solidFill>
                  <a:schemeClr val="tx1"/>
                </a:solidFill>
                <a:latin typeface="Arial" panose="020B0604020202020204" pitchFamily="34" charset="0"/>
              </a:defRPr>
            </a:lvl8pPr>
            <a:lvl9pPr marL="3823791" indent="-224929" eaLnBrk="0" fontAlgn="base" hangingPunct="0">
              <a:spcBef>
                <a:spcPct val="0"/>
              </a:spcBef>
              <a:spcAft>
                <a:spcPct val="0"/>
              </a:spcAft>
              <a:defRPr u="sng">
                <a:solidFill>
                  <a:schemeClr val="tx1"/>
                </a:solidFill>
                <a:latin typeface="Arial" panose="020B0604020202020204" pitchFamily="34" charset="0"/>
              </a:defRPr>
            </a:lvl9pPr>
          </a:lstStyle>
          <a:p>
            <a:fld id="{BD870911-DAE6-4BFD-A912-5F178F0CD624}" type="slidenum">
              <a:rPr lang="es-ES_tradnl" altLang="es-AR" u="none" smtClean="0">
                <a:latin typeface="Times New Roman" panose="02020603050405020304" pitchFamily="18" charset="0"/>
              </a:rPr>
              <a:pPr/>
              <a:t>18</a:t>
            </a:fld>
            <a:endParaRPr lang="es-ES_tradnl" altLang="es-AR" u="none" smtClean="0">
              <a:latin typeface="Times New Roman" panose="02020603050405020304" pitchFamily="18" charset="0"/>
            </a:endParaRPr>
          </a:p>
        </p:txBody>
      </p:sp>
    </p:spTree>
    <p:extLst>
      <p:ext uri="{BB962C8B-B14F-4D97-AF65-F5344CB8AC3E}">
        <p14:creationId xmlns:p14="http://schemas.microsoft.com/office/powerpoint/2010/main" val="15061844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a:defRPr/>
            </a:pPr>
            <a:fld id="{B39CD0E2-6590-458E-9C1B-61595FA7FE0A}" type="slidenum">
              <a:rPr lang="en-US" altLang="es-MX" smtClean="0"/>
              <a:pPr>
                <a:defRPr/>
              </a:pPr>
              <a:t>19</a:t>
            </a:fld>
            <a:endParaRPr lang="en-US" altLang="es-MX"/>
          </a:p>
        </p:txBody>
      </p:sp>
    </p:spTree>
    <p:extLst>
      <p:ext uri="{BB962C8B-B14F-4D97-AF65-F5344CB8AC3E}">
        <p14:creationId xmlns:p14="http://schemas.microsoft.com/office/powerpoint/2010/main" val="3519381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1 Marcador de imagen de diapositiva"/>
          <p:cNvSpPr>
            <a:spLocks noGrp="1" noRot="1" noChangeAspect="1" noTextEdit="1"/>
          </p:cNvSpPr>
          <p:nvPr>
            <p:ph type="sldImg"/>
          </p:nvPr>
        </p:nvSpPr>
        <p:spPr>
          <a:ln/>
        </p:spPr>
      </p:sp>
      <p:sp>
        <p:nvSpPr>
          <p:cNvPr id="32771" name="2 Marcador de notas"/>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Arial" panose="020B0604020202020204" pitchFamily="34" charset="0"/>
              <a:buNone/>
              <a:defRPr/>
            </a:pPr>
            <a:r>
              <a:rPr lang="es-AR" altLang="es-AR" dirty="0" err="1" smtClean="0"/>
              <a:t>One</a:t>
            </a:r>
            <a:r>
              <a:rPr lang="es-AR" altLang="es-AR" baseline="0" dirty="0" smtClean="0"/>
              <a:t> of </a:t>
            </a:r>
            <a:r>
              <a:rPr lang="es-AR" altLang="es-AR" baseline="0" dirty="0" err="1" smtClean="0"/>
              <a:t>the</a:t>
            </a:r>
            <a:r>
              <a:rPr lang="es-AR" altLang="es-AR" baseline="0" dirty="0" smtClean="0"/>
              <a:t> </a:t>
            </a:r>
            <a:r>
              <a:rPr lang="es-AR" altLang="es-AR" baseline="0" dirty="0" err="1" smtClean="0"/>
              <a:t>objectives</a:t>
            </a:r>
            <a:r>
              <a:rPr lang="es-AR" altLang="es-AR" baseline="0" dirty="0" smtClean="0"/>
              <a:t> of </a:t>
            </a:r>
            <a:r>
              <a:rPr lang="es-AR" altLang="es-AR" baseline="0" dirty="0" err="1" smtClean="0"/>
              <a:t>t</a:t>
            </a:r>
            <a:r>
              <a:rPr lang="es-AR" altLang="es-AR" dirty="0" err="1" smtClean="0"/>
              <a:t>he</a:t>
            </a:r>
            <a:r>
              <a:rPr lang="es-AR" altLang="es-AR" dirty="0" smtClean="0"/>
              <a:t> </a:t>
            </a:r>
            <a:r>
              <a:rPr lang="es-AR" altLang="es-AR" dirty="0" err="1" smtClean="0"/>
              <a:t>CONAE´s</a:t>
            </a:r>
            <a:r>
              <a:rPr lang="es-AR" altLang="es-AR" baseline="0" dirty="0" smtClean="0"/>
              <a:t> </a:t>
            </a:r>
            <a:r>
              <a:rPr lang="es-AR" altLang="es-AR" dirty="0" err="1" smtClean="0"/>
              <a:t>National</a:t>
            </a:r>
            <a:r>
              <a:rPr lang="es-AR" altLang="es-AR" dirty="0" smtClean="0"/>
              <a:t> </a:t>
            </a:r>
            <a:r>
              <a:rPr lang="es-AR" altLang="es-AR" dirty="0" err="1" smtClean="0"/>
              <a:t>Space</a:t>
            </a:r>
            <a:r>
              <a:rPr lang="es-AR" altLang="es-AR" dirty="0" smtClean="0"/>
              <a:t> Plan </a:t>
            </a:r>
            <a:r>
              <a:rPr lang="es-AR" altLang="es-AR" dirty="0" err="1" smtClean="0"/>
              <a:t>is</a:t>
            </a:r>
            <a:r>
              <a:rPr lang="es-AR" altLang="es-AR" dirty="0" smtClean="0"/>
              <a:t> to</a:t>
            </a:r>
            <a:r>
              <a:rPr lang="es-AR" altLang="es-AR" baseline="0" dirty="0" smtClean="0"/>
              <a:t> </a:t>
            </a:r>
            <a:r>
              <a:rPr lang="es-AR" altLang="es-AR" baseline="0" dirty="0" err="1" smtClean="0"/>
              <a:t>generate</a:t>
            </a:r>
            <a:r>
              <a:rPr lang="es-AR" altLang="es-AR" baseline="0" dirty="0" smtClean="0"/>
              <a:t> </a:t>
            </a:r>
            <a:r>
              <a:rPr lang="es-AR" altLang="es-AR" baseline="0" dirty="0" err="1" smtClean="0"/>
              <a:t>information</a:t>
            </a:r>
            <a:r>
              <a:rPr lang="es-AR" altLang="es-AR" baseline="0" dirty="0" smtClean="0"/>
              <a:t>, to </a:t>
            </a:r>
            <a:r>
              <a:rPr lang="es-AR" altLang="es-AR" baseline="0" dirty="0" err="1" smtClean="0"/>
              <a:t>obtain</a:t>
            </a:r>
            <a:r>
              <a:rPr lang="es-AR" altLang="es-AR" baseline="0" dirty="0" smtClean="0"/>
              <a:t> </a:t>
            </a:r>
            <a:r>
              <a:rPr lang="es-AR" altLang="es-AR" baseline="0" dirty="0" err="1" smtClean="0"/>
              <a:t>different</a:t>
            </a:r>
            <a:r>
              <a:rPr lang="es-AR" altLang="es-AR" baseline="0" dirty="0" smtClean="0"/>
              <a:t> </a:t>
            </a:r>
            <a:r>
              <a:rPr lang="es-AR" altLang="es-AR" baseline="0" dirty="0" err="1" smtClean="0"/>
              <a:t>useful</a:t>
            </a:r>
            <a:r>
              <a:rPr lang="es-AR" altLang="es-AR" baseline="0" dirty="0" smtClean="0"/>
              <a:t> </a:t>
            </a:r>
            <a:r>
              <a:rPr lang="es-AR" altLang="es-AR" baseline="0" dirty="0" err="1" smtClean="0"/>
              <a:t>products</a:t>
            </a:r>
            <a:r>
              <a:rPr lang="es-AR" altLang="es-AR" baseline="0" dirty="0" smtClean="0"/>
              <a:t> and to créate </a:t>
            </a:r>
            <a:r>
              <a:rPr lang="es-AR" altLang="es-AR" baseline="0" dirty="0" err="1" smtClean="0"/>
              <a:t>capabilities</a:t>
            </a:r>
            <a:r>
              <a:rPr lang="es-AR" altLang="es-AR" baseline="0" dirty="0" smtClean="0"/>
              <a:t> to </a:t>
            </a:r>
            <a:r>
              <a:rPr lang="es-AR" altLang="es-AR" baseline="0" dirty="0" err="1" smtClean="0"/>
              <a:t>give</a:t>
            </a:r>
            <a:r>
              <a:rPr lang="es-AR" altLang="es-AR" baseline="0" dirty="0" smtClean="0"/>
              <a:t> </a:t>
            </a:r>
            <a:r>
              <a:rPr lang="es-AR" altLang="es-AR" baseline="0" dirty="0" err="1" smtClean="0"/>
              <a:t>support</a:t>
            </a:r>
            <a:r>
              <a:rPr lang="es-AR" altLang="es-AR" baseline="0" dirty="0" smtClean="0"/>
              <a:t> to </a:t>
            </a:r>
            <a:r>
              <a:rPr lang="es-AR" altLang="es-AR" baseline="0" dirty="0" err="1" smtClean="0"/>
              <a:t>the</a:t>
            </a:r>
            <a:r>
              <a:rPr lang="es-AR" altLang="es-AR" baseline="0" dirty="0" smtClean="0"/>
              <a:t> natural and </a:t>
            </a:r>
            <a:r>
              <a:rPr lang="es-AR" altLang="es-AR" baseline="0" dirty="0" err="1" smtClean="0"/>
              <a:t>anthropic</a:t>
            </a:r>
            <a:r>
              <a:rPr lang="es-AR" altLang="es-AR" baseline="0" dirty="0" smtClean="0"/>
              <a:t> </a:t>
            </a:r>
            <a:r>
              <a:rPr lang="es-AR" altLang="es-AR" baseline="0" dirty="0" err="1" smtClean="0"/>
              <a:t>emergencies</a:t>
            </a:r>
            <a:r>
              <a:rPr lang="es-AR" altLang="es-AR" baseline="0" dirty="0" smtClean="0"/>
              <a:t> at </a:t>
            </a:r>
            <a:r>
              <a:rPr lang="es-AR" altLang="es-AR" baseline="0" dirty="0" err="1" smtClean="0"/>
              <a:t>National</a:t>
            </a:r>
            <a:r>
              <a:rPr lang="es-AR" altLang="es-AR" baseline="0" dirty="0" smtClean="0"/>
              <a:t> and International </a:t>
            </a:r>
            <a:r>
              <a:rPr lang="es-AR" altLang="es-AR" baseline="0" dirty="0" err="1" smtClean="0"/>
              <a:t>level</a:t>
            </a:r>
            <a:r>
              <a:rPr lang="es-AR" altLang="es-AR" baseline="0" dirty="0" smtClean="0"/>
              <a:t>.</a:t>
            </a:r>
          </a:p>
          <a:p>
            <a:pPr>
              <a:buFont typeface="Arial" panose="020B0604020202020204" pitchFamily="34" charset="0"/>
              <a:buNone/>
              <a:defRPr/>
            </a:pPr>
            <a:endParaRPr lang="es-AR" altLang="es-AR" dirty="0" smtClean="0"/>
          </a:p>
        </p:txBody>
      </p:sp>
      <p:sp>
        <p:nvSpPr>
          <p:cNvPr id="11268" name="3 Marcador de número de diapositiva"/>
          <p:cNvSpPr txBox="1">
            <a:spLocks noGrp="1"/>
          </p:cNvSpPr>
          <p:nvPr/>
        </p:nvSpPr>
        <p:spPr bwMode="auto">
          <a:xfrm>
            <a:off x="3996064" y="9329165"/>
            <a:ext cx="3057356" cy="487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19" tIns="46559" rIns="93119" bIns="46559" anchor="b"/>
          <a:lstStyle>
            <a:lvl1pPr defTabSz="930275">
              <a:spcBef>
                <a:spcPct val="30000"/>
              </a:spcBef>
              <a:defRPr sz="1200">
                <a:solidFill>
                  <a:schemeClr val="tx1"/>
                </a:solidFill>
                <a:latin typeface="Times New Roman" pitchFamily="18" charset="0"/>
              </a:defRPr>
            </a:lvl1pPr>
            <a:lvl2pPr marL="742950" indent="-285750" defTabSz="930275">
              <a:spcBef>
                <a:spcPct val="30000"/>
              </a:spcBef>
              <a:defRPr sz="1200">
                <a:solidFill>
                  <a:schemeClr val="tx1"/>
                </a:solidFill>
                <a:latin typeface="Times New Roman" pitchFamily="18" charset="0"/>
              </a:defRPr>
            </a:lvl2pPr>
            <a:lvl3pPr marL="1143000" indent="-228600" defTabSz="930275">
              <a:spcBef>
                <a:spcPct val="30000"/>
              </a:spcBef>
              <a:defRPr sz="1200">
                <a:solidFill>
                  <a:schemeClr val="tx1"/>
                </a:solidFill>
                <a:latin typeface="Times New Roman" pitchFamily="18" charset="0"/>
              </a:defRPr>
            </a:lvl3pPr>
            <a:lvl4pPr marL="1600200" indent="-228600" defTabSz="930275">
              <a:spcBef>
                <a:spcPct val="30000"/>
              </a:spcBef>
              <a:defRPr sz="1200">
                <a:solidFill>
                  <a:schemeClr val="tx1"/>
                </a:solidFill>
                <a:latin typeface="Times New Roman" pitchFamily="18" charset="0"/>
              </a:defRPr>
            </a:lvl4pPr>
            <a:lvl5pPr marL="2057400" indent="-228600" defTabSz="930275">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F4597F4B-56B5-4919-AA55-7998121DF6B8}" type="slidenum">
              <a:rPr lang="en-US" altLang="en-US"/>
              <a:pPr algn="r" eaLnBrk="1" hangingPunct="1">
                <a:spcBef>
                  <a:spcPct val="0"/>
                </a:spcBef>
              </a:pPr>
              <a:t>2</a:t>
            </a:fld>
            <a:endParaRPr lang="en-US" altLang="en-US"/>
          </a:p>
        </p:txBody>
      </p:sp>
    </p:spTree>
    <p:extLst>
      <p:ext uri="{BB962C8B-B14F-4D97-AF65-F5344CB8AC3E}">
        <p14:creationId xmlns:p14="http://schemas.microsoft.com/office/powerpoint/2010/main" val="27007856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Comunidades Indígenas del Pueblo Mocoví asentadas en el Sitio RAMSAR y </a:t>
            </a:r>
            <a:r>
              <a:rPr lang="es-MX" dirty="0" err="1" smtClean="0"/>
              <a:t>Area</a:t>
            </a:r>
            <a:r>
              <a:rPr lang="es-MX" dirty="0" smtClean="0"/>
              <a:t> de Planificación Estratégica “Humedal Laguna </a:t>
            </a:r>
            <a:r>
              <a:rPr lang="es-MX" dirty="0" err="1" smtClean="0"/>
              <a:t>Melincué</a:t>
            </a:r>
            <a:r>
              <a:rPr lang="es-MX" dirty="0" smtClean="0"/>
              <a:t>” (Ley 11.634) </a:t>
            </a:r>
          </a:p>
        </p:txBody>
      </p:sp>
      <p:sp>
        <p:nvSpPr>
          <p:cNvPr id="4" name="3 Marcador de número de diapositiva"/>
          <p:cNvSpPr>
            <a:spLocks noGrp="1"/>
          </p:cNvSpPr>
          <p:nvPr>
            <p:ph type="sldNum" sz="quarter" idx="10"/>
          </p:nvPr>
        </p:nvSpPr>
        <p:spPr/>
        <p:txBody>
          <a:bodyPr/>
          <a:lstStyle/>
          <a:p>
            <a:pPr>
              <a:defRPr/>
            </a:pPr>
            <a:fld id="{B39CD0E2-6590-458E-9C1B-61595FA7FE0A}" type="slidenum">
              <a:rPr lang="en-US" altLang="es-MX" smtClean="0"/>
              <a:pPr>
                <a:defRPr/>
              </a:pPr>
              <a:t>20</a:t>
            </a:fld>
            <a:endParaRPr lang="en-US" altLang="es-MX"/>
          </a:p>
        </p:txBody>
      </p:sp>
    </p:spTree>
    <p:extLst>
      <p:ext uri="{BB962C8B-B14F-4D97-AF65-F5344CB8AC3E}">
        <p14:creationId xmlns:p14="http://schemas.microsoft.com/office/powerpoint/2010/main" val="2429103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1 Marcador de imagen de diapositiva"/>
          <p:cNvSpPr>
            <a:spLocks noGrp="1" noRot="1" noChangeAspect="1" noTextEdit="1"/>
          </p:cNvSpPr>
          <p:nvPr>
            <p:ph type="sldImg"/>
          </p:nvPr>
        </p:nvSpPr>
        <p:spPr>
          <a:ln/>
        </p:spPr>
      </p:sp>
      <p:sp>
        <p:nvSpPr>
          <p:cNvPr id="2867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n-US" dirty="0" smtClean="0"/>
          </a:p>
        </p:txBody>
      </p:sp>
      <p:sp>
        <p:nvSpPr>
          <p:cNvPr id="28676"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335">
              <a:defRPr sz="2000" b="1">
                <a:solidFill>
                  <a:schemeClr val="tx1"/>
                </a:solidFill>
                <a:latin typeface="Arial" pitchFamily="34" charset="0"/>
              </a:defRPr>
            </a:lvl1pPr>
            <a:lvl2pPr marL="731019" indent="-281161" defTabSz="915335">
              <a:defRPr sz="2000" b="1">
                <a:solidFill>
                  <a:schemeClr val="tx1"/>
                </a:solidFill>
                <a:latin typeface="Arial" pitchFamily="34" charset="0"/>
              </a:defRPr>
            </a:lvl2pPr>
            <a:lvl3pPr marL="1124644" indent="-224929" defTabSz="915335">
              <a:defRPr sz="2000" b="1">
                <a:solidFill>
                  <a:schemeClr val="tx1"/>
                </a:solidFill>
                <a:latin typeface="Arial" pitchFamily="34" charset="0"/>
              </a:defRPr>
            </a:lvl3pPr>
            <a:lvl4pPr marL="1574502" indent="-224929" defTabSz="915335">
              <a:defRPr sz="2000" b="1">
                <a:solidFill>
                  <a:schemeClr val="tx1"/>
                </a:solidFill>
                <a:latin typeface="Arial" pitchFamily="34" charset="0"/>
              </a:defRPr>
            </a:lvl4pPr>
            <a:lvl5pPr marL="2024360" indent="-224929" defTabSz="915335">
              <a:defRPr sz="2000" b="1">
                <a:solidFill>
                  <a:schemeClr val="tx1"/>
                </a:solidFill>
                <a:latin typeface="Arial" pitchFamily="34" charset="0"/>
              </a:defRPr>
            </a:lvl5pPr>
            <a:lvl6pPr marL="2474217" indent="-224929" defTabSz="915335" eaLnBrk="0" fontAlgn="base" hangingPunct="0">
              <a:spcBef>
                <a:spcPct val="0"/>
              </a:spcBef>
              <a:spcAft>
                <a:spcPct val="0"/>
              </a:spcAft>
              <a:defRPr sz="2000" b="1">
                <a:solidFill>
                  <a:schemeClr val="tx1"/>
                </a:solidFill>
                <a:latin typeface="Arial" pitchFamily="34" charset="0"/>
              </a:defRPr>
            </a:lvl6pPr>
            <a:lvl7pPr marL="2924075" indent="-224929" defTabSz="915335" eaLnBrk="0" fontAlgn="base" hangingPunct="0">
              <a:spcBef>
                <a:spcPct val="0"/>
              </a:spcBef>
              <a:spcAft>
                <a:spcPct val="0"/>
              </a:spcAft>
              <a:defRPr sz="2000" b="1">
                <a:solidFill>
                  <a:schemeClr val="tx1"/>
                </a:solidFill>
                <a:latin typeface="Arial" pitchFamily="34" charset="0"/>
              </a:defRPr>
            </a:lvl7pPr>
            <a:lvl8pPr marL="3373932" indent="-224929" defTabSz="915335" eaLnBrk="0" fontAlgn="base" hangingPunct="0">
              <a:spcBef>
                <a:spcPct val="0"/>
              </a:spcBef>
              <a:spcAft>
                <a:spcPct val="0"/>
              </a:spcAft>
              <a:defRPr sz="2000" b="1">
                <a:solidFill>
                  <a:schemeClr val="tx1"/>
                </a:solidFill>
                <a:latin typeface="Arial" pitchFamily="34" charset="0"/>
              </a:defRPr>
            </a:lvl8pPr>
            <a:lvl9pPr marL="3823791" indent="-224929" defTabSz="915335" eaLnBrk="0" fontAlgn="base" hangingPunct="0">
              <a:spcBef>
                <a:spcPct val="0"/>
              </a:spcBef>
              <a:spcAft>
                <a:spcPct val="0"/>
              </a:spcAft>
              <a:defRPr sz="2000" b="1">
                <a:solidFill>
                  <a:schemeClr val="tx1"/>
                </a:solidFill>
                <a:latin typeface="Arial" pitchFamily="34" charset="0"/>
              </a:defRPr>
            </a:lvl9pPr>
          </a:lstStyle>
          <a:p>
            <a:fld id="{7F86505E-A128-478D-B55E-5FE80B71581F}" type="slidenum">
              <a:rPr lang="es-ES" altLang="en-US" sz="1100" b="0">
                <a:latin typeface="Calibri" pitchFamily="34" charset="0"/>
                <a:cs typeface="Arial" pitchFamily="34" charset="0"/>
              </a:rPr>
              <a:pPr/>
              <a:t>21</a:t>
            </a:fld>
            <a:endParaRPr lang="es-ES" altLang="en-US" sz="1100" b="0">
              <a:latin typeface="Calibri" pitchFamily="34" charset="0"/>
              <a:cs typeface="Arial" pitchFamily="34" charset="0"/>
            </a:endParaRPr>
          </a:p>
        </p:txBody>
      </p:sp>
    </p:spTree>
    <p:extLst>
      <p:ext uri="{BB962C8B-B14F-4D97-AF65-F5344CB8AC3E}">
        <p14:creationId xmlns:p14="http://schemas.microsoft.com/office/powerpoint/2010/main" val="2105853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1 Marcador de imagen de diapositiva"/>
          <p:cNvSpPr>
            <a:spLocks noGrp="1" noRot="1" noChangeAspect="1" noTextEdit="1"/>
          </p:cNvSpPr>
          <p:nvPr>
            <p:ph type="sldImg"/>
          </p:nvPr>
        </p:nvSpPr>
        <p:spPr>
          <a:ln/>
        </p:spPr>
      </p:sp>
      <p:sp>
        <p:nvSpPr>
          <p:cNvPr id="2867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n-US" dirty="0" smtClean="0"/>
          </a:p>
        </p:txBody>
      </p:sp>
      <p:sp>
        <p:nvSpPr>
          <p:cNvPr id="28676"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335">
              <a:defRPr sz="2000" b="1">
                <a:solidFill>
                  <a:schemeClr val="tx1"/>
                </a:solidFill>
                <a:latin typeface="Arial" pitchFamily="34" charset="0"/>
              </a:defRPr>
            </a:lvl1pPr>
            <a:lvl2pPr marL="731019" indent="-281161" defTabSz="915335">
              <a:defRPr sz="2000" b="1">
                <a:solidFill>
                  <a:schemeClr val="tx1"/>
                </a:solidFill>
                <a:latin typeface="Arial" pitchFamily="34" charset="0"/>
              </a:defRPr>
            </a:lvl2pPr>
            <a:lvl3pPr marL="1124644" indent="-224929" defTabSz="915335">
              <a:defRPr sz="2000" b="1">
                <a:solidFill>
                  <a:schemeClr val="tx1"/>
                </a:solidFill>
                <a:latin typeface="Arial" pitchFamily="34" charset="0"/>
              </a:defRPr>
            </a:lvl3pPr>
            <a:lvl4pPr marL="1574502" indent="-224929" defTabSz="915335">
              <a:defRPr sz="2000" b="1">
                <a:solidFill>
                  <a:schemeClr val="tx1"/>
                </a:solidFill>
                <a:latin typeface="Arial" pitchFamily="34" charset="0"/>
              </a:defRPr>
            </a:lvl4pPr>
            <a:lvl5pPr marL="2024360" indent="-224929" defTabSz="915335">
              <a:defRPr sz="2000" b="1">
                <a:solidFill>
                  <a:schemeClr val="tx1"/>
                </a:solidFill>
                <a:latin typeface="Arial" pitchFamily="34" charset="0"/>
              </a:defRPr>
            </a:lvl5pPr>
            <a:lvl6pPr marL="2474217" indent="-224929" defTabSz="915335" eaLnBrk="0" fontAlgn="base" hangingPunct="0">
              <a:spcBef>
                <a:spcPct val="0"/>
              </a:spcBef>
              <a:spcAft>
                <a:spcPct val="0"/>
              </a:spcAft>
              <a:defRPr sz="2000" b="1">
                <a:solidFill>
                  <a:schemeClr val="tx1"/>
                </a:solidFill>
                <a:latin typeface="Arial" pitchFamily="34" charset="0"/>
              </a:defRPr>
            </a:lvl6pPr>
            <a:lvl7pPr marL="2924075" indent="-224929" defTabSz="915335" eaLnBrk="0" fontAlgn="base" hangingPunct="0">
              <a:spcBef>
                <a:spcPct val="0"/>
              </a:spcBef>
              <a:spcAft>
                <a:spcPct val="0"/>
              </a:spcAft>
              <a:defRPr sz="2000" b="1">
                <a:solidFill>
                  <a:schemeClr val="tx1"/>
                </a:solidFill>
                <a:latin typeface="Arial" pitchFamily="34" charset="0"/>
              </a:defRPr>
            </a:lvl7pPr>
            <a:lvl8pPr marL="3373932" indent="-224929" defTabSz="915335" eaLnBrk="0" fontAlgn="base" hangingPunct="0">
              <a:spcBef>
                <a:spcPct val="0"/>
              </a:spcBef>
              <a:spcAft>
                <a:spcPct val="0"/>
              </a:spcAft>
              <a:defRPr sz="2000" b="1">
                <a:solidFill>
                  <a:schemeClr val="tx1"/>
                </a:solidFill>
                <a:latin typeface="Arial" pitchFamily="34" charset="0"/>
              </a:defRPr>
            </a:lvl8pPr>
            <a:lvl9pPr marL="3823791" indent="-224929" defTabSz="915335" eaLnBrk="0" fontAlgn="base" hangingPunct="0">
              <a:spcBef>
                <a:spcPct val="0"/>
              </a:spcBef>
              <a:spcAft>
                <a:spcPct val="0"/>
              </a:spcAft>
              <a:defRPr sz="2000" b="1">
                <a:solidFill>
                  <a:schemeClr val="tx1"/>
                </a:solidFill>
                <a:latin typeface="Arial" pitchFamily="34" charset="0"/>
              </a:defRPr>
            </a:lvl9pPr>
          </a:lstStyle>
          <a:p>
            <a:fld id="{7F86505E-A128-478D-B55E-5FE80B71581F}" type="slidenum">
              <a:rPr lang="es-ES" altLang="en-US" sz="1100" b="0">
                <a:latin typeface="Calibri" pitchFamily="34" charset="0"/>
                <a:cs typeface="Arial" pitchFamily="34" charset="0"/>
              </a:rPr>
              <a:pPr/>
              <a:t>22</a:t>
            </a:fld>
            <a:endParaRPr lang="es-ES" altLang="en-US" sz="1100" b="0">
              <a:latin typeface="Calibri" pitchFamily="34" charset="0"/>
              <a:cs typeface="Arial" pitchFamily="34" charset="0"/>
            </a:endParaRPr>
          </a:p>
        </p:txBody>
      </p:sp>
    </p:spTree>
    <p:extLst>
      <p:ext uri="{BB962C8B-B14F-4D97-AF65-F5344CB8AC3E}">
        <p14:creationId xmlns:p14="http://schemas.microsoft.com/office/powerpoint/2010/main" val="34485572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1 Marcador de imagen de diapositiva"/>
          <p:cNvSpPr>
            <a:spLocks noGrp="1" noRot="1" noChangeAspect="1" noTextEdit="1"/>
          </p:cNvSpPr>
          <p:nvPr>
            <p:ph type="sldImg"/>
          </p:nvPr>
        </p:nvSpPr>
        <p:spPr>
          <a:ln/>
        </p:spPr>
      </p:sp>
      <p:sp>
        <p:nvSpPr>
          <p:cNvPr id="62467"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62468"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1809">
              <a:spcBef>
                <a:spcPct val="30000"/>
              </a:spcBef>
              <a:defRPr sz="1200">
                <a:solidFill>
                  <a:schemeClr val="tx1"/>
                </a:solidFill>
                <a:latin typeface="Times New Roman" panose="02020603050405020304" pitchFamily="18" charset="0"/>
              </a:defRPr>
            </a:lvl1pPr>
            <a:lvl2pPr marL="736189" indent="-283150" defTabSz="921809">
              <a:spcBef>
                <a:spcPct val="30000"/>
              </a:spcBef>
              <a:defRPr sz="1200">
                <a:solidFill>
                  <a:schemeClr val="tx1"/>
                </a:solidFill>
                <a:latin typeface="Times New Roman" panose="02020603050405020304" pitchFamily="18" charset="0"/>
              </a:defRPr>
            </a:lvl2pPr>
            <a:lvl3pPr marL="1132599" indent="-226520" defTabSz="921809">
              <a:spcBef>
                <a:spcPct val="30000"/>
              </a:spcBef>
              <a:defRPr sz="1200">
                <a:solidFill>
                  <a:schemeClr val="tx1"/>
                </a:solidFill>
                <a:latin typeface="Times New Roman" panose="02020603050405020304" pitchFamily="18" charset="0"/>
              </a:defRPr>
            </a:lvl3pPr>
            <a:lvl4pPr marL="1585638" indent="-226520" defTabSz="921809">
              <a:spcBef>
                <a:spcPct val="30000"/>
              </a:spcBef>
              <a:defRPr sz="1200">
                <a:solidFill>
                  <a:schemeClr val="tx1"/>
                </a:solidFill>
                <a:latin typeface="Times New Roman" panose="02020603050405020304" pitchFamily="18" charset="0"/>
              </a:defRPr>
            </a:lvl4pPr>
            <a:lvl5pPr marL="2038678" indent="-226520" defTabSz="921809">
              <a:spcBef>
                <a:spcPct val="30000"/>
              </a:spcBef>
              <a:defRPr sz="1200">
                <a:solidFill>
                  <a:schemeClr val="tx1"/>
                </a:solidFill>
                <a:latin typeface="Times New Roman" panose="02020603050405020304" pitchFamily="18" charset="0"/>
              </a:defRPr>
            </a:lvl5pPr>
            <a:lvl6pPr marL="2491717" indent="-226520" defTabSz="921809" eaLnBrk="0" fontAlgn="base" hangingPunct="0">
              <a:spcBef>
                <a:spcPct val="30000"/>
              </a:spcBef>
              <a:spcAft>
                <a:spcPct val="0"/>
              </a:spcAft>
              <a:defRPr sz="1200">
                <a:solidFill>
                  <a:schemeClr val="tx1"/>
                </a:solidFill>
                <a:latin typeface="Times New Roman" panose="02020603050405020304" pitchFamily="18" charset="0"/>
              </a:defRPr>
            </a:lvl6pPr>
            <a:lvl7pPr marL="2944757" indent="-226520" defTabSz="921809" eaLnBrk="0" fontAlgn="base" hangingPunct="0">
              <a:spcBef>
                <a:spcPct val="30000"/>
              </a:spcBef>
              <a:spcAft>
                <a:spcPct val="0"/>
              </a:spcAft>
              <a:defRPr sz="1200">
                <a:solidFill>
                  <a:schemeClr val="tx1"/>
                </a:solidFill>
                <a:latin typeface="Times New Roman" panose="02020603050405020304" pitchFamily="18" charset="0"/>
              </a:defRPr>
            </a:lvl7pPr>
            <a:lvl8pPr marL="3397796" indent="-226520" defTabSz="921809" eaLnBrk="0" fontAlgn="base" hangingPunct="0">
              <a:spcBef>
                <a:spcPct val="30000"/>
              </a:spcBef>
              <a:spcAft>
                <a:spcPct val="0"/>
              </a:spcAft>
              <a:defRPr sz="1200">
                <a:solidFill>
                  <a:schemeClr val="tx1"/>
                </a:solidFill>
                <a:latin typeface="Times New Roman" panose="02020603050405020304" pitchFamily="18" charset="0"/>
              </a:defRPr>
            </a:lvl8pPr>
            <a:lvl9pPr marL="3850836" indent="-226520" defTabSz="921809"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4370A95-BE6E-459F-A03A-E417A30B63FA}" type="slidenum">
              <a:rPr lang="en-US" altLang="en-US" smtClean="0"/>
              <a:pPr>
                <a:spcBef>
                  <a:spcPct val="0"/>
                </a:spcBef>
              </a:pPr>
              <a:t>23</a:t>
            </a:fld>
            <a:endParaRPr lang="en-US" altLang="en-US" smtClean="0"/>
          </a:p>
        </p:txBody>
      </p:sp>
    </p:spTree>
    <p:extLst>
      <p:ext uri="{BB962C8B-B14F-4D97-AF65-F5344CB8AC3E}">
        <p14:creationId xmlns:p14="http://schemas.microsoft.com/office/powerpoint/2010/main" val="22464061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fld id="{0B3414C8-C73C-48C5-8A75-419446A501F8}" type="slidenum">
              <a:rPr lang="es-AR" smtClean="0"/>
              <a:t>24</a:t>
            </a:fld>
            <a:endParaRPr lang="es-AR"/>
          </a:p>
        </p:txBody>
      </p:sp>
    </p:spTree>
    <p:extLst>
      <p:ext uri="{BB962C8B-B14F-4D97-AF65-F5344CB8AC3E}">
        <p14:creationId xmlns:p14="http://schemas.microsoft.com/office/powerpoint/2010/main" val="40615758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335">
              <a:defRPr sz="2000" b="1">
                <a:solidFill>
                  <a:schemeClr val="tx1"/>
                </a:solidFill>
                <a:latin typeface="Arial" pitchFamily="34" charset="0"/>
              </a:defRPr>
            </a:lvl1pPr>
            <a:lvl2pPr marL="731019" indent="-281161" defTabSz="915335">
              <a:defRPr sz="2000" b="1">
                <a:solidFill>
                  <a:schemeClr val="tx1"/>
                </a:solidFill>
                <a:latin typeface="Arial" pitchFamily="34" charset="0"/>
              </a:defRPr>
            </a:lvl2pPr>
            <a:lvl3pPr marL="1124644" indent="-224929" defTabSz="915335">
              <a:defRPr sz="2000" b="1">
                <a:solidFill>
                  <a:schemeClr val="tx1"/>
                </a:solidFill>
                <a:latin typeface="Arial" pitchFamily="34" charset="0"/>
              </a:defRPr>
            </a:lvl3pPr>
            <a:lvl4pPr marL="1574502" indent="-224929" defTabSz="915335">
              <a:defRPr sz="2000" b="1">
                <a:solidFill>
                  <a:schemeClr val="tx1"/>
                </a:solidFill>
                <a:latin typeface="Arial" pitchFamily="34" charset="0"/>
              </a:defRPr>
            </a:lvl4pPr>
            <a:lvl5pPr marL="2024360" indent="-224929" defTabSz="915335">
              <a:defRPr sz="2000" b="1">
                <a:solidFill>
                  <a:schemeClr val="tx1"/>
                </a:solidFill>
                <a:latin typeface="Arial" pitchFamily="34" charset="0"/>
              </a:defRPr>
            </a:lvl5pPr>
            <a:lvl6pPr marL="2474217" indent="-224929" defTabSz="915335" eaLnBrk="0" fontAlgn="base" hangingPunct="0">
              <a:spcBef>
                <a:spcPct val="0"/>
              </a:spcBef>
              <a:spcAft>
                <a:spcPct val="0"/>
              </a:spcAft>
              <a:defRPr sz="2000" b="1">
                <a:solidFill>
                  <a:schemeClr val="tx1"/>
                </a:solidFill>
                <a:latin typeface="Arial" pitchFamily="34" charset="0"/>
              </a:defRPr>
            </a:lvl6pPr>
            <a:lvl7pPr marL="2924075" indent="-224929" defTabSz="915335" eaLnBrk="0" fontAlgn="base" hangingPunct="0">
              <a:spcBef>
                <a:spcPct val="0"/>
              </a:spcBef>
              <a:spcAft>
                <a:spcPct val="0"/>
              </a:spcAft>
              <a:defRPr sz="2000" b="1">
                <a:solidFill>
                  <a:schemeClr val="tx1"/>
                </a:solidFill>
                <a:latin typeface="Arial" pitchFamily="34" charset="0"/>
              </a:defRPr>
            </a:lvl7pPr>
            <a:lvl8pPr marL="3373932" indent="-224929" defTabSz="915335" eaLnBrk="0" fontAlgn="base" hangingPunct="0">
              <a:spcBef>
                <a:spcPct val="0"/>
              </a:spcBef>
              <a:spcAft>
                <a:spcPct val="0"/>
              </a:spcAft>
              <a:defRPr sz="2000" b="1">
                <a:solidFill>
                  <a:schemeClr val="tx1"/>
                </a:solidFill>
                <a:latin typeface="Arial" pitchFamily="34" charset="0"/>
              </a:defRPr>
            </a:lvl8pPr>
            <a:lvl9pPr marL="3823791" indent="-224929" defTabSz="915335" eaLnBrk="0" fontAlgn="base" hangingPunct="0">
              <a:spcBef>
                <a:spcPct val="0"/>
              </a:spcBef>
              <a:spcAft>
                <a:spcPct val="0"/>
              </a:spcAft>
              <a:defRPr sz="2000" b="1">
                <a:solidFill>
                  <a:schemeClr val="tx1"/>
                </a:solidFill>
                <a:latin typeface="Arial" pitchFamily="34" charset="0"/>
              </a:defRPr>
            </a:lvl9pPr>
          </a:lstStyle>
          <a:p>
            <a:fld id="{7E1393BE-AA5E-47DF-BB5E-0ACBC46FBFF4}" type="slidenum">
              <a:rPr lang="es-ES" altLang="es-MX" sz="1100" b="0">
                <a:latin typeface="Times New Roman" pitchFamily="18" charset="0"/>
              </a:rPr>
              <a:pPr/>
              <a:t>25</a:t>
            </a:fld>
            <a:endParaRPr lang="es-ES" altLang="es-MX" sz="1100" b="0">
              <a:latin typeface="Times New Roman" pitchFamily="18" charset="0"/>
            </a:endParaRPr>
          </a:p>
        </p:txBody>
      </p:sp>
      <p:sp>
        <p:nvSpPr>
          <p:cNvPr id="88067" name="Rectangle 2"/>
          <p:cNvSpPr>
            <a:spLocks noGrp="1" noRot="1" noChangeAspect="1" noChangeArrowheads="1" noTextEdit="1"/>
          </p:cNvSpPr>
          <p:nvPr>
            <p:ph type="sldImg"/>
          </p:nvPr>
        </p:nvSpPr>
        <p:spPr>
          <a:xfrm>
            <a:off x="3511550" y="473075"/>
            <a:ext cx="3175000" cy="2382838"/>
          </a:xfrm>
          <a:ln/>
        </p:spPr>
      </p:sp>
      <p:sp>
        <p:nvSpPr>
          <p:cNvPr id="88068" name="Rectangle 3"/>
          <p:cNvSpPr>
            <a:spLocks noGrp="1" noChangeArrowheads="1"/>
          </p:cNvSpPr>
          <p:nvPr>
            <p:ph type="body" idx="1"/>
          </p:nvPr>
        </p:nvSpPr>
        <p:spPr>
          <a:xfrm>
            <a:off x="1017711" y="3013570"/>
            <a:ext cx="8156000" cy="285592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MX" dirty="0" smtClean="0"/>
          </a:p>
        </p:txBody>
      </p:sp>
    </p:spTree>
    <p:extLst>
      <p:ext uri="{BB962C8B-B14F-4D97-AF65-F5344CB8AC3E}">
        <p14:creationId xmlns:p14="http://schemas.microsoft.com/office/powerpoint/2010/main" val="5146843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1 Marcador de imagen de diapositiva"/>
          <p:cNvSpPr>
            <a:spLocks noGrp="1" noRot="1" noChangeAspect="1" noTextEdit="1"/>
          </p:cNvSpPr>
          <p:nvPr>
            <p:ph type="sldImg"/>
          </p:nvPr>
        </p:nvSpPr>
        <p:spPr>
          <a:ln/>
        </p:spPr>
      </p:sp>
      <p:sp>
        <p:nvSpPr>
          <p:cNvPr id="32771" name="2 Marcador de notas"/>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b="1" dirty="0" smtClean="0"/>
              <a:t>Estudio </a:t>
            </a:r>
            <a:r>
              <a:rPr lang="es-MX" b="1" dirty="0" err="1" smtClean="0"/>
              <a:t>Interferométrico</a:t>
            </a:r>
            <a:r>
              <a:rPr lang="es-MX" b="1" dirty="0" smtClean="0"/>
              <a:t> de la Erupción del </a:t>
            </a:r>
            <a:r>
              <a:rPr lang="es-MX" b="1" dirty="0" err="1" smtClean="0"/>
              <a:t>Volcan</a:t>
            </a:r>
            <a:r>
              <a:rPr lang="es-MX" b="1" dirty="0" smtClean="0"/>
              <a:t> </a:t>
            </a:r>
            <a:r>
              <a:rPr lang="es-MX" b="1" dirty="0" err="1" smtClean="0"/>
              <a:t>Calbuco</a:t>
            </a:r>
            <a:endParaRPr lang="es-MX" b="1" dirty="0" smtClean="0"/>
          </a:p>
          <a:p>
            <a:r>
              <a:rPr lang="es-MX" dirty="0" smtClean="0"/>
              <a:t> La Comisión Nacional de Actividades Espaciales (CONAE) del Ministerio de Planificación Federal, Inversión Pública y Servicios, continúa con la producción de información a partir de imágenes satelitales sobre la erupción del Volcán </a:t>
            </a:r>
            <a:r>
              <a:rPr lang="es-MX" dirty="0" err="1" smtClean="0"/>
              <a:t>Calbulco</a:t>
            </a:r>
            <a:r>
              <a:rPr lang="es-MX" dirty="0" smtClean="0"/>
              <a:t> en la región de Los Lagos, en el sur de Chile.</a:t>
            </a:r>
          </a:p>
          <a:p>
            <a:r>
              <a:rPr lang="es-MX" dirty="0" smtClean="0"/>
              <a:t>El volcán </a:t>
            </a:r>
            <a:r>
              <a:rPr lang="es-MX" dirty="0" err="1" smtClean="0"/>
              <a:t>Calbuco</a:t>
            </a:r>
            <a:r>
              <a:rPr lang="es-MX" dirty="0" smtClean="0"/>
              <a:t>, localizado en la provincia de Llanquihue en Chile, entró en erupción luego de 42 años de inactividad el pasado 22 de abril de 2015, a las 17:50 hora local. Posteriormente sufrió otros dos episodios eruptivos el 23 y 30 de abril de este mismo año.</a:t>
            </a:r>
          </a:p>
          <a:p>
            <a:r>
              <a:rPr lang="es-MX" dirty="0" smtClean="0"/>
              <a:t>Como suele suceder ante una erupción volcánica de envergadura, la zona se vio afectada por una gran cantidad de sismos - más de 3000 durante el período de mayor actividad - que si bien fueron de intensidad baja (máximo 2,5 puntos en la escala de Richter) pueden haber ocasionado desplazamientos superficiales del terreno.</a:t>
            </a:r>
          </a:p>
          <a:p>
            <a:r>
              <a:rPr lang="es-MX" dirty="0" smtClean="0"/>
              <a:t>Mediante la combinación de dos imágenes de Radar de Apertura Sintética (SAR) tomadas antes y después del episodio eruptivo, puede realizarse un mapa de cambios en el terreno mediante técnicas </a:t>
            </a:r>
            <a:r>
              <a:rPr lang="es-MX" dirty="0" err="1" smtClean="0"/>
              <a:t>interferométricas</a:t>
            </a:r>
            <a:r>
              <a:rPr lang="es-MX" dirty="0" smtClean="0"/>
              <a:t>. Este mapa permite identificar las zonas afectadas por las cenizas y determinar cuantitativamente los cambios que se produjeron en el terreno - subsidencia o solevamiento - con precisión </a:t>
            </a:r>
            <a:r>
              <a:rPr lang="es-MX" dirty="0" err="1" smtClean="0"/>
              <a:t>centimétrica</a:t>
            </a:r>
            <a:r>
              <a:rPr lang="es-MX" dirty="0" smtClean="0"/>
              <a:t>.</a:t>
            </a:r>
          </a:p>
          <a:p>
            <a:r>
              <a:rPr lang="es-MX" dirty="0" smtClean="0"/>
              <a:t>La Comisión Nacional de Actividades Espaciales (CONAE) solicitó a la agencia espacial JAXA de Japón dos imágenes de su sensor PALSAR-2 a bordo del satélite ALOS-2 a los efectos de realizar el mapa de cambios de terreno. Mediante el procesamiento </a:t>
            </a:r>
            <a:r>
              <a:rPr lang="es-MX" dirty="0" err="1" smtClean="0"/>
              <a:t>interferométrico</a:t>
            </a:r>
            <a:r>
              <a:rPr lang="es-MX" dirty="0" smtClean="0"/>
              <a:t> del par de imágenes, se pudo determinar los cambios que sufrió el área desde antes de la erupción hasta el 29 de abril.</a:t>
            </a:r>
          </a:p>
          <a:p>
            <a:r>
              <a:rPr lang="es-MX" dirty="0" smtClean="0"/>
              <a:t>A partir de la imagen se pudo estimar que la ladera oeste del volcán </a:t>
            </a:r>
            <a:r>
              <a:rPr lang="es-MX" dirty="0" err="1" smtClean="0"/>
              <a:t>Calbuco</a:t>
            </a:r>
            <a:r>
              <a:rPr lang="es-MX" dirty="0" smtClean="0"/>
              <a:t> sufrió una subsidencia de aproximadamente 12 cm como consecuencia de la erupción, afectando un área de unos 50 km² como se puede ver en los mapas de las secciones siguientes. Asimismo, se estima que las zonas más afectadas por la caída de ceniza - hacia el noreste del volcán - suman unos 100 km².</a:t>
            </a:r>
            <a:endParaRPr lang="es-MX" dirty="0"/>
          </a:p>
        </p:txBody>
      </p:sp>
      <p:sp>
        <p:nvSpPr>
          <p:cNvPr id="11268" name="3 Marcador de número de diapositiva"/>
          <p:cNvSpPr txBox="1">
            <a:spLocks noGrp="1"/>
          </p:cNvSpPr>
          <p:nvPr/>
        </p:nvSpPr>
        <p:spPr bwMode="auto">
          <a:xfrm>
            <a:off x="3996064" y="9329165"/>
            <a:ext cx="3057356" cy="487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19" tIns="46559" rIns="93119" bIns="46559" anchor="b"/>
          <a:lstStyle>
            <a:lvl1pPr defTabSz="930275">
              <a:spcBef>
                <a:spcPct val="30000"/>
              </a:spcBef>
              <a:defRPr sz="1200">
                <a:solidFill>
                  <a:schemeClr val="tx1"/>
                </a:solidFill>
                <a:latin typeface="Times New Roman" pitchFamily="18" charset="0"/>
              </a:defRPr>
            </a:lvl1pPr>
            <a:lvl2pPr marL="742950" indent="-285750" defTabSz="930275">
              <a:spcBef>
                <a:spcPct val="30000"/>
              </a:spcBef>
              <a:defRPr sz="1200">
                <a:solidFill>
                  <a:schemeClr val="tx1"/>
                </a:solidFill>
                <a:latin typeface="Times New Roman" pitchFamily="18" charset="0"/>
              </a:defRPr>
            </a:lvl2pPr>
            <a:lvl3pPr marL="1143000" indent="-228600" defTabSz="930275">
              <a:spcBef>
                <a:spcPct val="30000"/>
              </a:spcBef>
              <a:defRPr sz="1200">
                <a:solidFill>
                  <a:schemeClr val="tx1"/>
                </a:solidFill>
                <a:latin typeface="Times New Roman" pitchFamily="18" charset="0"/>
              </a:defRPr>
            </a:lvl3pPr>
            <a:lvl4pPr marL="1600200" indent="-228600" defTabSz="930275">
              <a:spcBef>
                <a:spcPct val="30000"/>
              </a:spcBef>
              <a:defRPr sz="1200">
                <a:solidFill>
                  <a:schemeClr val="tx1"/>
                </a:solidFill>
                <a:latin typeface="Times New Roman" pitchFamily="18" charset="0"/>
              </a:defRPr>
            </a:lvl4pPr>
            <a:lvl5pPr marL="2057400" indent="-228600" defTabSz="930275">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F4597F4B-56B5-4919-AA55-7998121DF6B8}" type="slidenum">
              <a:rPr lang="en-US" altLang="en-US"/>
              <a:pPr algn="r" eaLnBrk="1" hangingPunct="1">
                <a:spcBef>
                  <a:spcPct val="0"/>
                </a:spcBef>
              </a:pPr>
              <a:t>26</a:t>
            </a:fld>
            <a:endParaRPr lang="en-US" altLang="en-US"/>
          </a:p>
        </p:txBody>
      </p:sp>
    </p:spTree>
    <p:extLst>
      <p:ext uri="{BB962C8B-B14F-4D97-AF65-F5344CB8AC3E}">
        <p14:creationId xmlns:p14="http://schemas.microsoft.com/office/powerpoint/2010/main" val="16110592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1 Marcador de imagen de diapositiva"/>
          <p:cNvSpPr>
            <a:spLocks noGrp="1" noRot="1" noChangeAspect="1" noTextEdit="1"/>
          </p:cNvSpPr>
          <p:nvPr>
            <p:ph type="sldImg"/>
          </p:nvPr>
        </p:nvSpPr>
        <p:spPr>
          <a:ln/>
        </p:spPr>
      </p:sp>
      <p:sp>
        <p:nvSpPr>
          <p:cNvPr id="50179"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AR" altLang="en-US" baseline="0" dirty="0" smtClean="0"/>
              <a:t>Diagonal de la eslora: longitud de proa a popa (</a:t>
            </a:r>
            <a:r>
              <a:rPr lang="es-AR" altLang="en-US" baseline="0" dirty="0" err="1" smtClean="0"/>
              <a:t>length</a:t>
            </a:r>
            <a:r>
              <a:rPr lang="es-AR" altLang="en-US" baseline="0" dirty="0" smtClean="0"/>
              <a:t>)</a:t>
            </a:r>
          </a:p>
          <a:p>
            <a:r>
              <a:rPr lang="es-AR" altLang="en-US" baseline="0" dirty="0" smtClean="0"/>
              <a:t>Manga: anchura del barco</a:t>
            </a:r>
          </a:p>
          <a:p>
            <a:pPr marL="167162" indent="-167162">
              <a:buFont typeface="Arial" panose="020B0604020202020204" pitchFamily="34" charset="0"/>
              <a:buChar char="•"/>
            </a:pPr>
            <a:endParaRPr lang="es-AR" altLang="en-US" baseline="0" dirty="0" smtClean="0"/>
          </a:p>
          <a:p>
            <a:pPr marL="167162" indent="-167162">
              <a:buFont typeface="Arial" panose="020B0604020202020204" pitchFamily="34" charset="0"/>
              <a:buChar char="•"/>
            </a:pPr>
            <a:endParaRPr lang="en-US" altLang="en-US" dirty="0" smtClean="0"/>
          </a:p>
          <a:p>
            <a:endParaRPr lang="es-AR" altLang="en-US" dirty="0" smtClean="0"/>
          </a:p>
        </p:txBody>
      </p:sp>
      <p:sp>
        <p:nvSpPr>
          <p:cNvPr id="50180" name="3 Marcador de número de diapositiva"/>
          <p:cNvSpPr txBox="1">
            <a:spLocks noGrp="1"/>
          </p:cNvSpPr>
          <p:nvPr/>
        </p:nvSpPr>
        <p:spPr bwMode="auto">
          <a:xfrm>
            <a:off x="2092112" y="15700498"/>
            <a:ext cx="1600983" cy="822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89" tIns="45394" rIns="90789" bIns="45394" anchor="b"/>
          <a:lstStyle>
            <a:lvl1pPr defTabSz="930275">
              <a:spcBef>
                <a:spcPct val="30000"/>
              </a:spcBef>
              <a:defRPr sz="1200">
                <a:solidFill>
                  <a:schemeClr val="tx1"/>
                </a:solidFill>
                <a:latin typeface="Times New Roman" pitchFamily="18" charset="0"/>
              </a:defRPr>
            </a:lvl1pPr>
            <a:lvl2pPr marL="742950" indent="-285750" defTabSz="930275">
              <a:spcBef>
                <a:spcPct val="30000"/>
              </a:spcBef>
              <a:defRPr sz="1200">
                <a:solidFill>
                  <a:schemeClr val="tx1"/>
                </a:solidFill>
                <a:latin typeface="Times New Roman" pitchFamily="18" charset="0"/>
              </a:defRPr>
            </a:lvl2pPr>
            <a:lvl3pPr marL="1143000" indent="-228600" defTabSz="930275">
              <a:spcBef>
                <a:spcPct val="30000"/>
              </a:spcBef>
              <a:defRPr sz="1200">
                <a:solidFill>
                  <a:schemeClr val="tx1"/>
                </a:solidFill>
                <a:latin typeface="Times New Roman" pitchFamily="18" charset="0"/>
              </a:defRPr>
            </a:lvl3pPr>
            <a:lvl4pPr marL="1600200" indent="-228600" defTabSz="930275">
              <a:spcBef>
                <a:spcPct val="30000"/>
              </a:spcBef>
              <a:defRPr sz="1200">
                <a:solidFill>
                  <a:schemeClr val="tx1"/>
                </a:solidFill>
                <a:latin typeface="Times New Roman" pitchFamily="18" charset="0"/>
              </a:defRPr>
            </a:lvl4pPr>
            <a:lvl5pPr marL="2057400" indent="-228600" defTabSz="930275">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20000"/>
              </a:spcBef>
              <a:buFontTx/>
              <a:buChar char="•"/>
            </a:pPr>
            <a:fld id="{119241EC-0AA5-493A-87DC-D6A66A06BECE}" type="slidenum">
              <a:rPr lang="en-US" altLang="en-US"/>
              <a:pPr algn="r" eaLnBrk="1" hangingPunct="1">
                <a:spcBef>
                  <a:spcPct val="20000"/>
                </a:spcBef>
                <a:buFontTx/>
                <a:buChar char="•"/>
              </a:pPr>
              <a:t>27</a:t>
            </a:fld>
            <a:endParaRPr lang="en-US" altLang="en-US"/>
          </a:p>
        </p:txBody>
      </p:sp>
    </p:spTree>
    <p:extLst>
      <p:ext uri="{BB962C8B-B14F-4D97-AF65-F5344CB8AC3E}">
        <p14:creationId xmlns:p14="http://schemas.microsoft.com/office/powerpoint/2010/main" val="19710367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1 Marcador de imagen de diapositiva"/>
          <p:cNvSpPr>
            <a:spLocks noGrp="1" noRot="1" noChangeAspect="1" noTextEdit="1"/>
          </p:cNvSpPr>
          <p:nvPr>
            <p:ph type="sldImg"/>
          </p:nvPr>
        </p:nvSpPr>
        <p:spPr>
          <a:ln/>
        </p:spPr>
      </p:sp>
      <p:sp>
        <p:nvSpPr>
          <p:cNvPr id="87043"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
        <p:nvSpPr>
          <p:cNvPr id="87044" name="3 Marcador de número de diapositiva"/>
          <p:cNvSpPr txBox="1">
            <a:spLocks noGrp="1"/>
          </p:cNvSpPr>
          <p:nvPr/>
        </p:nvSpPr>
        <p:spPr bwMode="auto">
          <a:xfrm>
            <a:off x="2033018" y="17221955"/>
            <a:ext cx="1555516" cy="904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23" tIns="45811" rIns="91623" bIns="45811" anchor="b"/>
          <a:lstStyle>
            <a:lvl1pPr defTabSz="930275" eaLnBrk="0" hangingPunct="0">
              <a:spcBef>
                <a:spcPct val="30000"/>
              </a:spcBef>
              <a:defRPr sz="1200">
                <a:solidFill>
                  <a:schemeClr val="tx1"/>
                </a:solidFill>
                <a:latin typeface="Times New Roman" panose="02020603050405020304" pitchFamily="18" charset="0"/>
              </a:defRPr>
            </a:lvl1pPr>
            <a:lvl2pPr marL="742950" indent="-285750" defTabSz="930275" eaLnBrk="0" hangingPunct="0">
              <a:spcBef>
                <a:spcPct val="30000"/>
              </a:spcBef>
              <a:defRPr sz="1200">
                <a:solidFill>
                  <a:schemeClr val="tx1"/>
                </a:solidFill>
                <a:latin typeface="Times New Roman" panose="02020603050405020304" pitchFamily="18" charset="0"/>
              </a:defRPr>
            </a:lvl2pPr>
            <a:lvl3pPr marL="1143000" indent="-228600" defTabSz="930275" eaLnBrk="0" hangingPunct="0">
              <a:spcBef>
                <a:spcPct val="30000"/>
              </a:spcBef>
              <a:defRPr sz="1200">
                <a:solidFill>
                  <a:schemeClr val="tx1"/>
                </a:solidFill>
                <a:latin typeface="Times New Roman" panose="02020603050405020304" pitchFamily="18" charset="0"/>
              </a:defRPr>
            </a:lvl3pPr>
            <a:lvl4pPr marL="1600200" indent="-228600" defTabSz="930275" eaLnBrk="0" hangingPunct="0">
              <a:spcBef>
                <a:spcPct val="30000"/>
              </a:spcBef>
              <a:defRPr sz="1200">
                <a:solidFill>
                  <a:schemeClr val="tx1"/>
                </a:solidFill>
                <a:latin typeface="Times New Roman" panose="02020603050405020304" pitchFamily="18" charset="0"/>
              </a:defRPr>
            </a:lvl4pPr>
            <a:lvl5pPr marL="2057400" indent="-228600" defTabSz="930275" eaLnBrk="0" hangingPunct="0">
              <a:spcBef>
                <a:spcPct val="30000"/>
              </a:spcBef>
              <a:defRPr sz="1200">
                <a:solidFill>
                  <a:schemeClr val="tx1"/>
                </a:solidFill>
                <a:latin typeface="Times New Roman" panose="02020603050405020304" pitchFamily="18" charset="0"/>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20000"/>
              </a:spcBef>
            </a:pPr>
            <a:fld id="{ECD73708-3258-4676-95C6-B09346DABE10}" type="slidenum">
              <a:rPr lang="en-US" altLang="en-US"/>
              <a:pPr algn="r" eaLnBrk="1" hangingPunct="1">
                <a:spcBef>
                  <a:spcPct val="20000"/>
                </a:spcBef>
              </a:pPr>
              <a:t>28</a:t>
            </a:fld>
            <a:endParaRPr lang="en-US" altLang="en-US"/>
          </a:p>
        </p:txBody>
      </p:sp>
    </p:spTree>
    <p:extLst>
      <p:ext uri="{BB962C8B-B14F-4D97-AF65-F5344CB8AC3E}">
        <p14:creationId xmlns:p14="http://schemas.microsoft.com/office/powerpoint/2010/main" val="24801724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1 Marcador de imagen de diapositiva"/>
          <p:cNvSpPr>
            <a:spLocks noGrp="1" noRot="1" noChangeAspect="1" noTextEdit="1"/>
          </p:cNvSpPr>
          <p:nvPr>
            <p:ph type="sldImg"/>
          </p:nvPr>
        </p:nvSpPr>
        <p:spPr>
          <a:ln/>
        </p:spPr>
      </p:sp>
      <p:sp>
        <p:nvSpPr>
          <p:cNvPr id="32771" name="2 Marcador de notas"/>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b="1" i="1" dirty="0" smtClean="0">
                <a:effectLst/>
              </a:rPr>
              <a:t>La CONAE mediante imágenes satelitales de radar pertenecientes a la constelación del SIASGE* lleva adelante un monitoreo sistemático en zonas vulnerables o de riesgo de ser afectadas por derrames de petróleo en las costas argentinas</a:t>
            </a:r>
            <a:endParaRPr lang="es-MX" dirty="0" smtClean="0">
              <a:effectLst/>
            </a:endParaRPr>
          </a:p>
          <a:p>
            <a:r>
              <a:rPr lang="es-MX" dirty="0" smtClean="0"/>
              <a:t>La Comisión Nacional de Actividades Espaciales (CONAE) está llevando a cabo un monitoreo sistemático mediante imágenes satelitales de radar a lo largo de la zona costera argentina, desde el estuario del Río de La Plata al norte hasta Tierra del Fuego al sur, para la detección de posibles derrames de petróleo.</a:t>
            </a:r>
          </a:p>
          <a:p>
            <a:r>
              <a:rPr lang="es-MX" dirty="0" smtClean="0"/>
              <a:t>Para su desarrollo se definieron siete (7) áreas consideradas estratégicas ya sea por su vulnerabilidad ambiental o por su mayor probabilidad de ocurrencia de derrames debido a las actividades relacionadas al sector petrolero que allí se realizan. Estas áreas costeras están ubicadas en:</a:t>
            </a:r>
          </a:p>
          <a:p>
            <a:r>
              <a:rPr lang="es-MX" dirty="0" smtClean="0"/>
              <a:t>Zona Bonaerense: Ciudad Autónoma de Buenos Aires, Gran Buenos Aires, La Plata, Mar del Plata, Bahía Blanca. (Fig. 1).</a:t>
            </a:r>
          </a:p>
          <a:p>
            <a:r>
              <a:rPr lang="es-MX" dirty="0" smtClean="0"/>
              <a:t>Zona patagónica: Península Valdés (Chubut), Golfo San Jorge (Chubut-Santa Cruz), (Fig.2), Estrecho de Magallanes (Santa Cruz – Tierra del Fuego) y en el Banco </a:t>
            </a:r>
            <a:r>
              <a:rPr lang="es-MX" dirty="0" err="1" smtClean="0"/>
              <a:t>Burdwood</a:t>
            </a:r>
            <a:r>
              <a:rPr lang="es-MX" dirty="0" smtClean="0"/>
              <a:t> - </a:t>
            </a:r>
            <a:r>
              <a:rPr lang="es-MX" dirty="0" err="1" smtClean="0"/>
              <a:t>Namumcurá</a:t>
            </a:r>
            <a:r>
              <a:rPr lang="es-MX" dirty="0" smtClean="0"/>
              <a:t>, ubicado al sur de las Islas Malvinas y este de Tierra del Fuego. (Fig.3).</a:t>
            </a:r>
          </a:p>
          <a:p>
            <a:r>
              <a:rPr lang="es-MX" dirty="0" smtClean="0"/>
              <a:t>En este monitoreo se utilizan imágenes de radar de apertura sintética (SAR) COSMO </a:t>
            </a:r>
            <a:r>
              <a:rPr lang="es-MX" dirty="0" err="1" smtClean="0"/>
              <a:t>SkyMed</a:t>
            </a:r>
            <a:r>
              <a:rPr lang="es-MX" dirty="0" smtClean="0"/>
              <a:t> (CSK) pertenecientes a la constelación SIASGE</a:t>
            </a:r>
            <a:r>
              <a:rPr lang="es-MX" b="1" dirty="0" smtClean="0"/>
              <a:t>*</a:t>
            </a:r>
            <a:r>
              <a:rPr lang="es-MX" dirty="0" smtClean="0"/>
              <a:t> (Sistema Ítalo Argentino de Satélites para la Gestión de Emergencias), conformada por cuatro satélites italianos CSK (banda X, 9.6 GHz), ya en órbita, y dos satélites argentinos SAOCOM (banda L, 1.275 GHz) próximos a lanzarse. Las imágenes de Radar de Apertura Sintética (SAR) resultan ser las más adecuadas para la detección de hidrocarburos en el mar y costas.</a:t>
            </a:r>
          </a:p>
          <a:p>
            <a:r>
              <a:rPr lang="es-MX" dirty="0" smtClean="0"/>
              <a:t>Las imágenes CSK, en diferentes modos o productos según la zona a cubrir, se reciben de acuerdo a un plan de adquisición preestablecido en la Estación Terrena de Córdoba (ETC), y un equipo de profesionales de la CONAE las procesa y analiza una vez recibidas.</a:t>
            </a:r>
          </a:p>
          <a:p>
            <a:r>
              <a:rPr lang="es-MX" dirty="0" smtClean="0"/>
              <a:t>El monitoreo se inició en mayo de 2016 y se analizan un promedio de 25 imágenes semanales, elaborando sus correspondientes informes que quedan a disposición de los organismos interesados en la temática.</a:t>
            </a:r>
          </a:p>
          <a:p>
            <a:r>
              <a:rPr lang="es-MX" dirty="0" smtClean="0"/>
              <a:t>Este trabajo tiene lugar en el contexto de los distintos desarrollos de aplicación que se llevan a cabo en el marco del Proyecto SAOCOM.</a:t>
            </a:r>
          </a:p>
          <a:p>
            <a:r>
              <a:rPr lang="es-MX" dirty="0" smtClean="0"/>
              <a:t>Para más información sobre el tema escribir a Atención al Usuario (</a:t>
            </a:r>
            <a:r>
              <a:rPr lang="es-MX" dirty="0" smtClean="0">
                <a:hlinkClick r:id="rId3"/>
              </a:rPr>
              <a:t> </a:t>
            </a:r>
            <a:r>
              <a:rPr lang="es-MX" dirty="0" smtClean="0"/>
              <a:t> </a:t>
            </a:r>
            <a:r>
              <a:rPr lang="es-MX" dirty="0" smtClean="0">
                <a:hlinkClick r:id="rId3"/>
              </a:rPr>
              <a:t> </a:t>
            </a:r>
            <a:r>
              <a:rPr lang="es-MX" dirty="0" smtClean="0"/>
              <a:t> </a:t>
            </a:r>
            <a:r>
              <a:rPr lang="es-MX" dirty="0" smtClean="0">
                <a:hlinkClick r:id="rId3"/>
              </a:rPr>
              <a:t>ssu.atencionUsuarios@conae.gov.ar</a:t>
            </a:r>
            <a:r>
              <a:rPr lang="es-MX" dirty="0" smtClean="0"/>
              <a:t> ).</a:t>
            </a:r>
            <a:endParaRPr lang="es-MX" dirty="0"/>
          </a:p>
        </p:txBody>
      </p:sp>
      <p:sp>
        <p:nvSpPr>
          <p:cNvPr id="11268" name="3 Marcador de número de diapositiva"/>
          <p:cNvSpPr txBox="1">
            <a:spLocks noGrp="1"/>
          </p:cNvSpPr>
          <p:nvPr/>
        </p:nvSpPr>
        <p:spPr bwMode="auto">
          <a:xfrm>
            <a:off x="3996064" y="9329165"/>
            <a:ext cx="3057356" cy="487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19" tIns="46559" rIns="93119" bIns="46559" anchor="b"/>
          <a:lstStyle>
            <a:lvl1pPr defTabSz="930275">
              <a:spcBef>
                <a:spcPct val="30000"/>
              </a:spcBef>
              <a:defRPr sz="1200">
                <a:solidFill>
                  <a:schemeClr val="tx1"/>
                </a:solidFill>
                <a:latin typeface="Times New Roman" pitchFamily="18" charset="0"/>
              </a:defRPr>
            </a:lvl1pPr>
            <a:lvl2pPr marL="742950" indent="-285750" defTabSz="930275">
              <a:spcBef>
                <a:spcPct val="30000"/>
              </a:spcBef>
              <a:defRPr sz="1200">
                <a:solidFill>
                  <a:schemeClr val="tx1"/>
                </a:solidFill>
                <a:latin typeface="Times New Roman" pitchFamily="18" charset="0"/>
              </a:defRPr>
            </a:lvl2pPr>
            <a:lvl3pPr marL="1143000" indent="-228600" defTabSz="930275">
              <a:spcBef>
                <a:spcPct val="30000"/>
              </a:spcBef>
              <a:defRPr sz="1200">
                <a:solidFill>
                  <a:schemeClr val="tx1"/>
                </a:solidFill>
                <a:latin typeface="Times New Roman" pitchFamily="18" charset="0"/>
              </a:defRPr>
            </a:lvl3pPr>
            <a:lvl4pPr marL="1600200" indent="-228600" defTabSz="930275">
              <a:spcBef>
                <a:spcPct val="30000"/>
              </a:spcBef>
              <a:defRPr sz="1200">
                <a:solidFill>
                  <a:schemeClr val="tx1"/>
                </a:solidFill>
                <a:latin typeface="Times New Roman" pitchFamily="18" charset="0"/>
              </a:defRPr>
            </a:lvl4pPr>
            <a:lvl5pPr marL="2057400" indent="-228600" defTabSz="930275">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F4597F4B-56B5-4919-AA55-7998121DF6B8}" type="slidenum">
              <a:rPr lang="en-US" altLang="en-US"/>
              <a:pPr algn="r" eaLnBrk="1" hangingPunct="1">
                <a:spcBef>
                  <a:spcPct val="0"/>
                </a:spcBef>
              </a:pPr>
              <a:t>29</a:t>
            </a:fld>
            <a:endParaRPr lang="en-US" altLang="en-US"/>
          </a:p>
        </p:txBody>
      </p:sp>
    </p:spTree>
    <p:extLst>
      <p:ext uri="{BB962C8B-B14F-4D97-AF65-F5344CB8AC3E}">
        <p14:creationId xmlns:p14="http://schemas.microsoft.com/office/powerpoint/2010/main" val="597703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Marcador de imagen de diapositiva 1"/>
          <p:cNvSpPr>
            <a:spLocks noGrp="1" noRot="1" noChangeAspect="1" noTextEdit="1"/>
          </p:cNvSpPr>
          <p:nvPr>
            <p:ph type="sldImg"/>
          </p:nvPr>
        </p:nvSpPr>
        <p:spPr>
          <a:ln/>
        </p:spPr>
      </p:sp>
      <p:sp>
        <p:nvSpPr>
          <p:cNvPr id="7171" name="Marcador de notas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dirty="0" smtClean="0"/>
              <a:t>En </a:t>
            </a:r>
            <a:r>
              <a:rPr lang="es-MX" dirty="0" err="1" smtClean="0"/>
              <a:t>Tolhuin</a:t>
            </a:r>
            <a:r>
              <a:rPr lang="es-MX" dirty="0" smtClean="0"/>
              <a:t> vamos a poder bajar y procesar imágenes, tanto de los satélites argentinos como de terceros países en cooperación con la CONAE”.</a:t>
            </a:r>
          </a:p>
          <a:p>
            <a:endParaRPr lang="es-MX" dirty="0" smtClean="0"/>
          </a:p>
          <a:p>
            <a:r>
              <a:rPr lang="es-MX" dirty="0" smtClean="0"/>
              <a:t>El campo de antenas satelitales en Tierra del Fuego "sería el más austral del mundo porque aquí estamos hablando de satélites de órbita baja a diferencia de los satélites geoestacionarios ubicados en el Ecuador y en posición fija respecto de la Tierra”. En cambio, "estos satélites de órbita baja están girando todo el tiempo alrededor del planeta y van hacia los polos. Entonces, las estaciones que están ubicadas más cerca de los polos tienen mejor visibilidad y es por ello que Tierra del Fuego es una posición estratégica por que estamos muy cerca del Polo Sur y podemos contar con mucha mejor visibilidad”. </a:t>
            </a:r>
          </a:p>
          <a:p>
            <a:endParaRPr lang="es-MX" dirty="0" smtClean="0"/>
          </a:p>
          <a:p>
            <a:r>
              <a:rPr lang="es-MX" b="1" dirty="0" smtClean="0">
                <a:effectLst/>
              </a:rPr>
              <a:t>Aspiran a crear un centro de tecnología aeroespacial fueguino</a:t>
            </a:r>
            <a:endParaRPr lang="es-MX" dirty="0" smtClean="0"/>
          </a:p>
          <a:p>
            <a:r>
              <a:rPr lang="es-MX" dirty="0" smtClean="0"/>
              <a:t>El ingeniero Comes confió que esperan sentar las bases para un centro tecnológico satelital fueguino. "Es un tema geopolítico y de soberanía; en un principio vamos a estar bajando imágenes pero después vamos a necesitar una capacidad profesional, porque no es solo bajar imágenes sino qué hacer con esas imágenes y entonces es ahí donde ya empezamos a hablar de las aplicaciones específicas que requieren desarrollarse para lo cual se requiere gente especializada”. En este sentido agregó que "por ejemplo la Misión SAOCOM que es un radar de apertura sintética, que por ahí suena complejo pero que básicamente se trata de tener un mapa de humedad de nuestro territorio, lo cual –entre distintas cuestiones- va a contribuir tanto al estudio del tema de inundaciones y asimismo sobre un mar tan extenso como el argentino, los derrames de hidrocarburos y otras muchas cuestiones más”.  Añadió que "son todas aplicaciones específicas que se van derivando de una imagen adquirida para lo cual hace falta tener una capacidad profesional que debe desarrollarse y esto a futuro va a involucrar tener esa capacidad”. </a:t>
            </a:r>
          </a:p>
          <a:p>
            <a:endParaRPr lang="es-MX" dirty="0" smtClean="0"/>
          </a:p>
          <a:p>
            <a:r>
              <a:rPr lang="es-MX" dirty="0" smtClean="0"/>
              <a:t>El Jefe de División de Estaciones Terrenas de esta comisión nacional graficó que "desde la CONAE siempre decimos que lanzamos para arriba para mirar hacia abajo –a diferencia de los satélites geoestacionarios que se utilizan para las telecomunicaciones (telefonía y televisión)- porque lo que queremos es tener toda esta información que es vital para el país. En este caso Argentina es el octavo país en extensión territorial en el mundo y es fundamental por lo tanto contar con satélites que velen sobre su territorio”.</a:t>
            </a:r>
          </a:p>
          <a:p>
            <a:endParaRPr lang="es-MX" dirty="0" smtClean="0"/>
          </a:p>
          <a:p>
            <a:r>
              <a:rPr lang="es-MX" dirty="0" smtClean="0"/>
              <a:t>Agregó que "el poder monitorear nuestra geografía, tener información de diversa índole relacionada con distintas facetas de la realidad, desde una inundación hasta la disposición de los sembradíos y cosechas, que son datos esenciales para la toma de decisiones del Estado argentino y por eso se desprende que no tener tecnología satelital es más caro que no tenerla”, argumentó. </a:t>
            </a:r>
          </a:p>
          <a:p>
            <a:endParaRPr lang="es-MX" dirty="0" smtClean="0"/>
          </a:p>
          <a:p>
            <a:r>
              <a:rPr lang="es-MX" b="1" dirty="0" smtClean="0">
                <a:effectLst/>
              </a:rPr>
              <a:t>"En un principio vamos a instalar tres antenas satelitales”</a:t>
            </a:r>
            <a:endParaRPr lang="es-MX" dirty="0" smtClean="0"/>
          </a:p>
          <a:p>
            <a:r>
              <a:rPr lang="es-MX" dirty="0" smtClean="0"/>
              <a:t>Por su parte el ingeniero Marcelo González </a:t>
            </a:r>
            <a:r>
              <a:rPr lang="es-MX" dirty="0" err="1" smtClean="0"/>
              <a:t>Fircoli</a:t>
            </a:r>
            <a:r>
              <a:rPr lang="es-MX" dirty="0" smtClean="0"/>
              <a:t> explicó que "los satélites argentinos se desarrollan en general en Bariloche por parte del INVAP por pedido de la CONAE y los últimos fueron lanzados al espacio desde la Base Aérea de </a:t>
            </a:r>
            <a:r>
              <a:rPr lang="es-MX" dirty="0" err="1" smtClean="0"/>
              <a:t>Vanderberg</a:t>
            </a:r>
            <a:r>
              <a:rPr lang="es-MX" dirty="0" smtClean="0"/>
              <a:t> Estados Unidos (California). Alguna de las piezas de estos satélites son de fabricación nacional y otras piezas son importadas”.</a:t>
            </a:r>
          </a:p>
          <a:p>
            <a:endParaRPr lang="es-MX" dirty="0" smtClean="0"/>
          </a:p>
          <a:p>
            <a:r>
              <a:rPr lang="es-MX" dirty="0" smtClean="0"/>
              <a:t>En relación a las antenas que se van a instalar en Tierra del Fuego, González </a:t>
            </a:r>
            <a:r>
              <a:rPr lang="es-MX" dirty="0" err="1" smtClean="0"/>
              <a:t>Fircoli</a:t>
            </a:r>
            <a:r>
              <a:rPr lang="es-MX" dirty="0" smtClean="0"/>
              <a:t> detalló que "en primera instancia una de las antenas va a tener 13 metros de diámetro en su plato o parábola y la altura desde este plato al piso, serían de unos 15 metros aproximadamente”. </a:t>
            </a:r>
          </a:p>
          <a:p>
            <a:r>
              <a:rPr lang="es-MX" dirty="0" smtClean="0"/>
              <a:t>Agregó que "en principio van a ser tres las antenas que se instalarán en Tierra del Fuego, la mencionada de 13 metros de diámetro, otra de cinco metros y una tercera de tres metros de diámetro. Pero esto es solo el principio porque estamos hablando de un proyecto a largo plazo. Por ejemplo, en Córdoba se comenzó con una sola antena de 4,5 metros de </a:t>
            </a:r>
            <a:r>
              <a:rPr lang="es-MX" dirty="0" err="1" smtClean="0"/>
              <a:t>de</a:t>
            </a:r>
            <a:r>
              <a:rPr lang="es-MX" dirty="0" smtClean="0"/>
              <a:t> diámetro en 1996 y hoy contamos con diez antenas”.</a:t>
            </a:r>
          </a:p>
          <a:p>
            <a:r>
              <a:rPr lang="es-MX" dirty="0" smtClean="0"/>
              <a:t>Sobre la extensión del predio, el ingeniero González </a:t>
            </a:r>
            <a:r>
              <a:rPr lang="es-MX" dirty="0" err="1" smtClean="0"/>
              <a:t>Fircoli</a:t>
            </a:r>
            <a:r>
              <a:rPr lang="es-MX" dirty="0" smtClean="0"/>
              <a:t> confió que "estamos necesitando como mínimo entre diez a doce hectáreas, pero seguramente esto va a estar en constante crecimiento a futuro por lo que necesitaremos una extensión mayor”. </a:t>
            </a:r>
          </a:p>
          <a:p>
            <a:pPr defTabSz="899715">
              <a:defRPr/>
            </a:pPr>
            <a:endParaRPr lang="es-AR" dirty="0">
              <a:latin typeface="Calibri"/>
              <a:ea typeface="Calibri"/>
              <a:cs typeface="Times New Roman"/>
            </a:endParaRPr>
          </a:p>
          <a:p>
            <a:pPr defTabSz="899715">
              <a:defRPr/>
            </a:pPr>
            <a:endParaRPr lang="es-AR" dirty="0">
              <a:ea typeface="Calibri"/>
              <a:cs typeface="Times New Roman" pitchFamily="18" charset="0"/>
            </a:endParaRPr>
          </a:p>
          <a:p>
            <a:pPr>
              <a:defRPr/>
            </a:pPr>
            <a:endParaRPr lang="es-AR" altLang="es-AR" dirty="0" smtClean="0">
              <a:latin typeface="Arial" panose="020B0604020202020204" pitchFamily="34" charset="0"/>
            </a:endParaRPr>
          </a:p>
          <a:p>
            <a:pPr>
              <a:defRPr/>
            </a:pPr>
            <a:endParaRPr lang="es-AR" altLang="es-AR" dirty="0" smtClean="0">
              <a:latin typeface="Arial" panose="020B0604020202020204" pitchFamily="34" charset="0"/>
            </a:endParaRPr>
          </a:p>
        </p:txBody>
      </p:sp>
      <p:sp>
        <p:nvSpPr>
          <p:cNvPr id="23556" name="Marcador de número de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6BA7AE6-FD45-41CE-9BF2-B915AEAA9F06}" type="slidenum">
              <a:rPr lang="es-ES_tradnl" altLang="es-AR" sz="1100"/>
              <a:pPr>
                <a:spcBef>
                  <a:spcPct val="0"/>
                </a:spcBef>
              </a:pPr>
              <a:t>3</a:t>
            </a:fld>
            <a:endParaRPr lang="es-ES_tradnl" altLang="es-AR" sz="1100"/>
          </a:p>
        </p:txBody>
      </p:sp>
    </p:spTree>
    <p:extLst>
      <p:ext uri="{BB962C8B-B14F-4D97-AF65-F5344CB8AC3E}">
        <p14:creationId xmlns:p14="http://schemas.microsoft.com/office/powerpoint/2010/main" val="38356031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Marcador de imagen de diapositiva 1"/>
          <p:cNvSpPr>
            <a:spLocks noGrp="1" noRot="1" noChangeAspect="1" noTextEdit="1"/>
          </p:cNvSpPr>
          <p:nvPr>
            <p:ph type="sldImg"/>
          </p:nvPr>
        </p:nvSpPr>
        <p:spPr>
          <a:ln/>
        </p:spPr>
      </p:sp>
      <p:sp>
        <p:nvSpPr>
          <p:cNvPr id="25603" name="Marcador de nota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s-AR" smtClean="0"/>
              <a:t>GEO: Group on Earth Oservations</a:t>
            </a:r>
          </a:p>
          <a:p>
            <a:r>
              <a:rPr lang="es-MX" altLang="es-AR" smtClean="0"/>
              <a:t>CEOS: Committee on Earth Observation Satellites</a:t>
            </a:r>
          </a:p>
          <a:p>
            <a:r>
              <a:rPr lang="es-MX" altLang="es-AR" smtClean="0"/>
              <a:t>SDGC: Space Data Coordintion Group</a:t>
            </a:r>
          </a:p>
          <a:p>
            <a:r>
              <a:rPr lang="es-MX" altLang="es-AR" smtClean="0"/>
              <a:t>GFOI: Global Forest Observation Initiative</a:t>
            </a:r>
          </a:p>
          <a:p>
            <a:endParaRPr lang="es-MX" altLang="es-AR" smtClean="0"/>
          </a:p>
        </p:txBody>
      </p:sp>
      <p:sp>
        <p:nvSpPr>
          <p:cNvPr id="25604" name="Marcador de número de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Arial" panose="020B0604020202020204" pitchFamily="34" charset="0"/>
              </a:defRPr>
            </a:lvl1pPr>
            <a:lvl2pPr marL="742950" indent="-285750" defTabSz="930275">
              <a:defRPr sz="2400">
                <a:solidFill>
                  <a:schemeClr val="tx1"/>
                </a:solidFill>
                <a:latin typeface="Arial" panose="020B0604020202020204" pitchFamily="34" charset="0"/>
              </a:defRPr>
            </a:lvl2pPr>
            <a:lvl3pPr marL="1143000" indent="-228600" defTabSz="930275">
              <a:defRPr sz="2400">
                <a:solidFill>
                  <a:schemeClr val="tx1"/>
                </a:solidFill>
                <a:latin typeface="Arial" panose="020B0604020202020204" pitchFamily="34" charset="0"/>
              </a:defRPr>
            </a:lvl3pPr>
            <a:lvl4pPr marL="1600200" indent="-228600" defTabSz="930275">
              <a:defRPr sz="2400">
                <a:solidFill>
                  <a:schemeClr val="tx1"/>
                </a:solidFill>
                <a:latin typeface="Arial" panose="020B0604020202020204" pitchFamily="34" charset="0"/>
              </a:defRPr>
            </a:lvl4pPr>
            <a:lvl5pPr marL="2057400" indent="-228600" defTabSz="930275">
              <a:defRPr sz="2400">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sz="2400">
                <a:solidFill>
                  <a:schemeClr val="tx1"/>
                </a:solidFill>
                <a:latin typeface="Arial" panose="020B0604020202020204" pitchFamily="34" charset="0"/>
              </a:defRPr>
            </a:lvl9pPr>
          </a:lstStyle>
          <a:p>
            <a:fld id="{B9BA26F7-D7A9-4114-B1E2-A4B7DA2DA6A1}" type="slidenum">
              <a:rPr lang="en-US" altLang="es-MX" sz="1200" smtClean="0">
                <a:latin typeface="Times New Roman" panose="02020603050405020304" pitchFamily="18" charset="0"/>
              </a:rPr>
              <a:pPr/>
              <a:t>30</a:t>
            </a:fld>
            <a:endParaRPr lang="en-US" altLang="es-MX" sz="1200" smtClean="0">
              <a:latin typeface="Times New Roman" panose="02020603050405020304" pitchFamily="18" charset="0"/>
            </a:endParaRPr>
          </a:p>
        </p:txBody>
      </p:sp>
    </p:spTree>
    <p:extLst>
      <p:ext uri="{BB962C8B-B14F-4D97-AF65-F5344CB8AC3E}">
        <p14:creationId xmlns:p14="http://schemas.microsoft.com/office/powerpoint/2010/main" val="26354419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Marcador de imagen de diapositiva 1"/>
          <p:cNvSpPr>
            <a:spLocks noGrp="1" noRot="1" noChangeAspect="1" noTextEdit="1"/>
          </p:cNvSpPr>
          <p:nvPr>
            <p:ph type="sldImg"/>
          </p:nvPr>
        </p:nvSpPr>
        <p:spPr>
          <a:ln/>
        </p:spPr>
      </p:sp>
      <p:sp>
        <p:nvSpPr>
          <p:cNvPr id="27651" name="Marcador de nota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smtClean="0"/>
          </a:p>
        </p:txBody>
      </p:sp>
      <p:sp>
        <p:nvSpPr>
          <p:cNvPr id="27652" name="Marcador de número de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335">
              <a:defRPr sz="2400">
                <a:solidFill>
                  <a:schemeClr val="tx1"/>
                </a:solidFill>
                <a:latin typeface="Arial" panose="020B0604020202020204" pitchFamily="34" charset="0"/>
              </a:defRPr>
            </a:lvl1pPr>
            <a:lvl2pPr marL="731019" indent="-281161" defTabSz="915335">
              <a:defRPr sz="2400">
                <a:solidFill>
                  <a:schemeClr val="tx1"/>
                </a:solidFill>
                <a:latin typeface="Arial" panose="020B0604020202020204" pitchFamily="34" charset="0"/>
              </a:defRPr>
            </a:lvl2pPr>
            <a:lvl3pPr marL="1124644" indent="-224929" defTabSz="915335">
              <a:defRPr sz="2400">
                <a:solidFill>
                  <a:schemeClr val="tx1"/>
                </a:solidFill>
                <a:latin typeface="Arial" panose="020B0604020202020204" pitchFamily="34" charset="0"/>
              </a:defRPr>
            </a:lvl3pPr>
            <a:lvl4pPr marL="1574502" indent="-224929" defTabSz="915335">
              <a:defRPr sz="2400">
                <a:solidFill>
                  <a:schemeClr val="tx1"/>
                </a:solidFill>
                <a:latin typeface="Arial" panose="020B0604020202020204" pitchFamily="34" charset="0"/>
              </a:defRPr>
            </a:lvl4pPr>
            <a:lvl5pPr marL="2024360" indent="-224929" defTabSz="915335">
              <a:defRPr sz="2400">
                <a:solidFill>
                  <a:schemeClr val="tx1"/>
                </a:solidFill>
                <a:latin typeface="Arial" panose="020B0604020202020204" pitchFamily="34" charset="0"/>
              </a:defRPr>
            </a:lvl5pPr>
            <a:lvl6pPr marL="2474217" indent="-224929" defTabSz="915335" eaLnBrk="0" fontAlgn="base" hangingPunct="0">
              <a:spcBef>
                <a:spcPct val="0"/>
              </a:spcBef>
              <a:spcAft>
                <a:spcPct val="0"/>
              </a:spcAft>
              <a:defRPr sz="2400">
                <a:solidFill>
                  <a:schemeClr val="tx1"/>
                </a:solidFill>
                <a:latin typeface="Arial" panose="020B0604020202020204" pitchFamily="34" charset="0"/>
              </a:defRPr>
            </a:lvl6pPr>
            <a:lvl7pPr marL="2924075" indent="-224929" defTabSz="915335" eaLnBrk="0" fontAlgn="base" hangingPunct="0">
              <a:spcBef>
                <a:spcPct val="0"/>
              </a:spcBef>
              <a:spcAft>
                <a:spcPct val="0"/>
              </a:spcAft>
              <a:defRPr sz="2400">
                <a:solidFill>
                  <a:schemeClr val="tx1"/>
                </a:solidFill>
                <a:latin typeface="Arial" panose="020B0604020202020204" pitchFamily="34" charset="0"/>
              </a:defRPr>
            </a:lvl7pPr>
            <a:lvl8pPr marL="3373932" indent="-224929" defTabSz="915335" eaLnBrk="0" fontAlgn="base" hangingPunct="0">
              <a:spcBef>
                <a:spcPct val="0"/>
              </a:spcBef>
              <a:spcAft>
                <a:spcPct val="0"/>
              </a:spcAft>
              <a:defRPr sz="2400">
                <a:solidFill>
                  <a:schemeClr val="tx1"/>
                </a:solidFill>
                <a:latin typeface="Arial" panose="020B0604020202020204" pitchFamily="34" charset="0"/>
              </a:defRPr>
            </a:lvl8pPr>
            <a:lvl9pPr marL="3823791" indent="-224929" defTabSz="915335" eaLnBrk="0" fontAlgn="base" hangingPunct="0">
              <a:spcBef>
                <a:spcPct val="0"/>
              </a:spcBef>
              <a:spcAft>
                <a:spcPct val="0"/>
              </a:spcAft>
              <a:defRPr sz="2400">
                <a:solidFill>
                  <a:schemeClr val="tx1"/>
                </a:solidFill>
                <a:latin typeface="Arial" panose="020B0604020202020204" pitchFamily="34" charset="0"/>
              </a:defRPr>
            </a:lvl9pPr>
          </a:lstStyle>
          <a:p>
            <a:fld id="{F60FD2CA-2AA2-455D-BD65-D6AE811E9C0E}" type="slidenum">
              <a:rPr lang="en-US" altLang="es-MX" sz="1100">
                <a:latin typeface="Times New Roman" panose="02020603050405020304" pitchFamily="18" charset="0"/>
              </a:rPr>
              <a:pPr/>
              <a:t>31</a:t>
            </a:fld>
            <a:endParaRPr lang="en-US" altLang="es-MX" sz="1100">
              <a:latin typeface="Times New Roman" panose="02020603050405020304" pitchFamily="18" charset="0"/>
            </a:endParaRPr>
          </a:p>
        </p:txBody>
      </p:sp>
    </p:spTree>
    <p:extLst>
      <p:ext uri="{BB962C8B-B14F-4D97-AF65-F5344CB8AC3E}">
        <p14:creationId xmlns:p14="http://schemas.microsoft.com/office/powerpoint/2010/main" val="16110857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Marcador de imagen de diapositiva 1"/>
          <p:cNvSpPr>
            <a:spLocks noGrp="1" noRot="1" noChangeAspect="1" noTextEdit="1"/>
          </p:cNvSpPr>
          <p:nvPr>
            <p:ph type="sldImg"/>
          </p:nvPr>
        </p:nvSpPr>
        <p:spPr>
          <a:ln/>
        </p:spPr>
      </p:sp>
      <p:sp>
        <p:nvSpPr>
          <p:cNvPr id="27651" name="Marcador de nota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dirty="0" smtClean="0"/>
          </a:p>
        </p:txBody>
      </p:sp>
      <p:sp>
        <p:nvSpPr>
          <p:cNvPr id="27652" name="Marcador de número de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1809">
              <a:defRPr sz="2400">
                <a:solidFill>
                  <a:schemeClr val="tx1"/>
                </a:solidFill>
                <a:latin typeface="Arial" panose="020B0604020202020204" pitchFamily="34" charset="0"/>
              </a:defRPr>
            </a:lvl1pPr>
            <a:lvl2pPr marL="736189" indent="-283150" defTabSz="921809">
              <a:defRPr sz="2400">
                <a:solidFill>
                  <a:schemeClr val="tx1"/>
                </a:solidFill>
                <a:latin typeface="Arial" panose="020B0604020202020204" pitchFamily="34" charset="0"/>
              </a:defRPr>
            </a:lvl2pPr>
            <a:lvl3pPr marL="1132599" indent="-226520" defTabSz="921809">
              <a:defRPr sz="2400">
                <a:solidFill>
                  <a:schemeClr val="tx1"/>
                </a:solidFill>
                <a:latin typeface="Arial" panose="020B0604020202020204" pitchFamily="34" charset="0"/>
              </a:defRPr>
            </a:lvl3pPr>
            <a:lvl4pPr marL="1585638" indent="-226520" defTabSz="921809">
              <a:defRPr sz="2400">
                <a:solidFill>
                  <a:schemeClr val="tx1"/>
                </a:solidFill>
                <a:latin typeface="Arial" panose="020B0604020202020204" pitchFamily="34" charset="0"/>
              </a:defRPr>
            </a:lvl4pPr>
            <a:lvl5pPr marL="2038678" indent="-226520" defTabSz="921809">
              <a:defRPr sz="2400">
                <a:solidFill>
                  <a:schemeClr val="tx1"/>
                </a:solidFill>
                <a:latin typeface="Arial" panose="020B0604020202020204" pitchFamily="34" charset="0"/>
              </a:defRPr>
            </a:lvl5pPr>
            <a:lvl6pPr marL="2491717" indent="-226520" defTabSz="921809" eaLnBrk="0" fontAlgn="base" hangingPunct="0">
              <a:spcBef>
                <a:spcPct val="0"/>
              </a:spcBef>
              <a:spcAft>
                <a:spcPct val="0"/>
              </a:spcAft>
              <a:defRPr sz="2400">
                <a:solidFill>
                  <a:schemeClr val="tx1"/>
                </a:solidFill>
                <a:latin typeface="Arial" panose="020B0604020202020204" pitchFamily="34" charset="0"/>
              </a:defRPr>
            </a:lvl6pPr>
            <a:lvl7pPr marL="2944757" indent="-226520" defTabSz="921809" eaLnBrk="0" fontAlgn="base" hangingPunct="0">
              <a:spcBef>
                <a:spcPct val="0"/>
              </a:spcBef>
              <a:spcAft>
                <a:spcPct val="0"/>
              </a:spcAft>
              <a:defRPr sz="2400">
                <a:solidFill>
                  <a:schemeClr val="tx1"/>
                </a:solidFill>
                <a:latin typeface="Arial" panose="020B0604020202020204" pitchFamily="34" charset="0"/>
              </a:defRPr>
            </a:lvl7pPr>
            <a:lvl8pPr marL="3397796" indent="-226520" defTabSz="921809" eaLnBrk="0" fontAlgn="base" hangingPunct="0">
              <a:spcBef>
                <a:spcPct val="0"/>
              </a:spcBef>
              <a:spcAft>
                <a:spcPct val="0"/>
              </a:spcAft>
              <a:defRPr sz="2400">
                <a:solidFill>
                  <a:schemeClr val="tx1"/>
                </a:solidFill>
                <a:latin typeface="Arial" panose="020B0604020202020204" pitchFamily="34" charset="0"/>
              </a:defRPr>
            </a:lvl8pPr>
            <a:lvl9pPr marL="3850836" indent="-226520" defTabSz="921809" eaLnBrk="0" fontAlgn="base" hangingPunct="0">
              <a:spcBef>
                <a:spcPct val="0"/>
              </a:spcBef>
              <a:spcAft>
                <a:spcPct val="0"/>
              </a:spcAft>
              <a:defRPr sz="2400">
                <a:solidFill>
                  <a:schemeClr val="tx1"/>
                </a:solidFill>
                <a:latin typeface="Arial" panose="020B0604020202020204" pitchFamily="34" charset="0"/>
              </a:defRPr>
            </a:lvl9pPr>
          </a:lstStyle>
          <a:p>
            <a:fld id="{F60FD2CA-2AA2-455D-BD65-D6AE811E9C0E}" type="slidenum">
              <a:rPr lang="en-US" altLang="es-MX" sz="1200">
                <a:latin typeface="Times New Roman" panose="02020603050405020304" pitchFamily="18" charset="0"/>
              </a:rPr>
              <a:pPr/>
              <a:t>32</a:t>
            </a:fld>
            <a:endParaRPr lang="en-US" altLang="es-MX" sz="1200">
              <a:latin typeface="Times New Roman" panose="02020603050405020304" pitchFamily="18" charset="0"/>
            </a:endParaRPr>
          </a:p>
        </p:txBody>
      </p:sp>
    </p:spTree>
    <p:extLst>
      <p:ext uri="{BB962C8B-B14F-4D97-AF65-F5344CB8AC3E}">
        <p14:creationId xmlns:p14="http://schemas.microsoft.com/office/powerpoint/2010/main" val="29923406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Marcador de imagen de diapositiva 1"/>
          <p:cNvSpPr>
            <a:spLocks noGrp="1" noRot="1" noChangeAspect="1" noTextEdit="1"/>
          </p:cNvSpPr>
          <p:nvPr>
            <p:ph type="sldImg"/>
          </p:nvPr>
        </p:nvSpPr>
        <p:spPr>
          <a:ln/>
        </p:spPr>
      </p:sp>
      <p:sp>
        <p:nvSpPr>
          <p:cNvPr id="27651" name="Marcador de nota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smtClean="0"/>
          </a:p>
        </p:txBody>
      </p:sp>
      <p:sp>
        <p:nvSpPr>
          <p:cNvPr id="27652" name="Marcador de número de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335">
              <a:defRPr sz="2400">
                <a:solidFill>
                  <a:schemeClr val="tx1"/>
                </a:solidFill>
                <a:latin typeface="Arial" panose="020B0604020202020204" pitchFamily="34" charset="0"/>
              </a:defRPr>
            </a:lvl1pPr>
            <a:lvl2pPr marL="731019" indent="-281161" defTabSz="915335">
              <a:defRPr sz="2400">
                <a:solidFill>
                  <a:schemeClr val="tx1"/>
                </a:solidFill>
                <a:latin typeface="Arial" panose="020B0604020202020204" pitchFamily="34" charset="0"/>
              </a:defRPr>
            </a:lvl2pPr>
            <a:lvl3pPr marL="1124644" indent="-224929" defTabSz="915335">
              <a:defRPr sz="2400">
                <a:solidFill>
                  <a:schemeClr val="tx1"/>
                </a:solidFill>
                <a:latin typeface="Arial" panose="020B0604020202020204" pitchFamily="34" charset="0"/>
              </a:defRPr>
            </a:lvl3pPr>
            <a:lvl4pPr marL="1574502" indent="-224929" defTabSz="915335">
              <a:defRPr sz="2400">
                <a:solidFill>
                  <a:schemeClr val="tx1"/>
                </a:solidFill>
                <a:latin typeface="Arial" panose="020B0604020202020204" pitchFamily="34" charset="0"/>
              </a:defRPr>
            </a:lvl4pPr>
            <a:lvl5pPr marL="2024360" indent="-224929" defTabSz="915335">
              <a:defRPr sz="2400">
                <a:solidFill>
                  <a:schemeClr val="tx1"/>
                </a:solidFill>
                <a:latin typeface="Arial" panose="020B0604020202020204" pitchFamily="34" charset="0"/>
              </a:defRPr>
            </a:lvl5pPr>
            <a:lvl6pPr marL="2474217" indent="-224929" defTabSz="915335" eaLnBrk="0" fontAlgn="base" hangingPunct="0">
              <a:spcBef>
                <a:spcPct val="0"/>
              </a:spcBef>
              <a:spcAft>
                <a:spcPct val="0"/>
              </a:spcAft>
              <a:defRPr sz="2400">
                <a:solidFill>
                  <a:schemeClr val="tx1"/>
                </a:solidFill>
                <a:latin typeface="Arial" panose="020B0604020202020204" pitchFamily="34" charset="0"/>
              </a:defRPr>
            </a:lvl6pPr>
            <a:lvl7pPr marL="2924075" indent="-224929" defTabSz="915335" eaLnBrk="0" fontAlgn="base" hangingPunct="0">
              <a:spcBef>
                <a:spcPct val="0"/>
              </a:spcBef>
              <a:spcAft>
                <a:spcPct val="0"/>
              </a:spcAft>
              <a:defRPr sz="2400">
                <a:solidFill>
                  <a:schemeClr val="tx1"/>
                </a:solidFill>
                <a:latin typeface="Arial" panose="020B0604020202020204" pitchFamily="34" charset="0"/>
              </a:defRPr>
            </a:lvl7pPr>
            <a:lvl8pPr marL="3373932" indent="-224929" defTabSz="915335" eaLnBrk="0" fontAlgn="base" hangingPunct="0">
              <a:spcBef>
                <a:spcPct val="0"/>
              </a:spcBef>
              <a:spcAft>
                <a:spcPct val="0"/>
              </a:spcAft>
              <a:defRPr sz="2400">
                <a:solidFill>
                  <a:schemeClr val="tx1"/>
                </a:solidFill>
                <a:latin typeface="Arial" panose="020B0604020202020204" pitchFamily="34" charset="0"/>
              </a:defRPr>
            </a:lvl8pPr>
            <a:lvl9pPr marL="3823791" indent="-224929" defTabSz="915335" eaLnBrk="0" fontAlgn="base" hangingPunct="0">
              <a:spcBef>
                <a:spcPct val="0"/>
              </a:spcBef>
              <a:spcAft>
                <a:spcPct val="0"/>
              </a:spcAft>
              <a:defRPr sz="2400">
                <a:solidFill>
                  <a:schemeClr val="tx1"/>
                </a:solidFill>
                <a:latin typeface="Arial" panose="020B0604020202020204" pitchFamily="34" charset="0"/>
              </a:defRPr>
            </a:lvl9pPr>
          </a:lstStyle>
          <a:p>
            <a:fld id="{F60FD2CA-2AA2-455D-BD65-D6AE811E9C0E}" type="slidenum">
              <a:rPr lang="en-US" altLang="es-MX" sz="1100">
                <a:latin typeface="Times New Roman" panose="02020603050405020304" pitchFamily="18" charset="0"/>
              </a:rPr>
              <a:pPr/>
              <a:t>33</a:t>
            </a:fld>
            <a:endParaRPr lang="en-US" altLang="es-MX" sz="1100">
              <a:latin typeface="Times New Roman" panose="02020603050405020304" pitchFamily="18" charset="0"/>
            </a:endParaRPr>
          </a:p>
        </p:txBody>
      </p:sp>
    </p:spTree>
    <p:extLst>
      <p:ext uri="{BB962C8B-B14F-4D97-AF65-F5344CB8AC3E}">
        <p14:creationId xmlns:p14="http://schemas.microsoft.com/office/powerpoint/2010/main" val="42882528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222C43-AFF4-4D5F-B0FF-B95383BAAA98}" type="slidenum">
              <a:rPr lang="es-ES" altLang="es-MX"/>
              <a:pPr/>
              <a:t>34</a:t>
            </a:fld>
            <a:endParaRPr lang="es-ES" altLang="es-MX"/>
          </a:p>
        </p:txBody>
      </p:sp>
      <p:sp>
        <p:nvSpPr>
          <p:cNvPr id="680962" name="Rectangle 2"/>
          <p:cNvSpPr>
            <a:spLocks noGrp="1" noRot="1" noChangeAspect="1" noChangeArrowheads="1" noTextEdit="1"/>
          </p:cNvSpPr>
          <p:nvPr>
            <p:ph type="sldImg"/>
          </p:nvPr>
        </p:nvSpPr>
        <p:spPr>
          <a:ln/>
        </p:spPr>
      </p:sp>
      <p:sp>
        <p:nvSpPr>
          <p:cNvPr id="680963" name="Rectangle 3"/>
          <p:cNvSpPr>
            <a:spLocks noGrp="1" noChangeArrowheads="1"/>
          </p:cNvSpPr>
          <p:nvPr>
            <p:ph type="body" idx="1"/>
          </p:nvPr>
        </p:nvSpPr>
        <p:spPr/>
        <p:txBody>
          <a:bodyPr/>
          <a:lstStyle/>
          <a:p>
            <a:pPr>
              <a:spcBef>
                <a:spcPct val="0"/>
              </a:spcBef>
            </a:pPr>
            <a:endParaRPr lang="es-ES" altLang="es-MX" sz="1600" dirty="0">
              <a:latin typeface="Tahoma" panose="020B0604030504040204" pitchFamily="34" charset="0"/>
            </a:endParaRPr>
          </a:p>
        </p:txBody>
      </p:sp>
    </p:spTree>
    <p:extLst>
      <p:ext uri="{BB962C8B-B14F-4D97-AF65-F5344CB8AC3E}">
        <p14:creationId xmlns:p14="http://schemas.microsoft.com/office/powerpoint/2010/main" val="13259002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Marcador de imagen de diapositiva 1"/>
          <p:cNvSpPr>
            <a:spLocks noGrp="1" noRot="1" noChangeAspect="1" noTextEdit="1"/>
          </p:cNvSpPr>
          <p:nvPr>
            <p:ph type="sldImg"/>
          </p:nvPr>
        </p:nvSpPr>
        <p:spPr>
          <a:ln/>
        </p:spPr>
      </p:sp>
      <p:sp>
        <p:nvSpPr>
          <p:cNvPr id="7171" name="Marcador de notas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99715">
              <a:defRPr/>
            </a:pPr>
            <a:endParaRPr lang="es-AR" dirty="0">
              <a:ea typeface="Calibri"/>
              <a:cs typeface="Times New Roman" pitchFamily="18" charset="0"/>
            </a:endParaRPr>
          </a:p>
          <a:p>
            <a:pPr>
              <a:defRPr/>
            </a:pPr>
            <a:endParaRPr lang="es-AR" altLang="es-AR" dirty="0" smtClean="0">
              <a:latin typeface="Arial" panose="020B0604020202020204" pitchFamily="34" charset="0"/>
            </a:endParaRPr>
          </a:p>
          <a:p>
            <a:pPr>
              <a:defRPr/>
            </a:pPr>
            <a:endParaRPr lang="es-AR" altLang="es-AR" dirty="0" smtClean="0">
              <a:latin typeface="Arial" panose="020B0604020202020204" pitchFamily="34" charset="0"/>
            </a:endParaRPr>
          </a:p>
        </p:txBody>
      </p:sp>
      <p:sp>
        <p:nvSpPr>
          <p:cNvPr id="23556" name="Marcador de número de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6BA7AE6-FD45-41CE-9BF2-B915AEAA9F06}" type="slidenum">
              <a:rPr lang="es-ES_tradnl" altLang="es-AR" sz="1100"/>
              <a:pPr>
                <a:spcBef>
                  <a:spcPct val="0"/>
                </a:spcBef>
              </a:pPr>
              <a:t>4</a:t>
            </a:fld>
            <a:endParaRPr lang="es-ES_tradnl" altLang="es-AR" sz="1100"/>
          </a:p>
        </p:txBody>
      </p:sp>
    </p:spTree>
    <p:extLst>
      <p:ext uri="{BB962C8B-B14F-4D97-AF65-F5344CB8AC3E}">
        <p14:creationId xmlns:p14="http://schemas.microsoft.com/office/powerpoint/2010/main" val="1685002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1 Marcador de imagen de diapositiva"/>
          <p:cNvSpPr>
            <a:spLocks noGrp="1" noRot="1" noChangeAspect="1" noTextEdit="1"/>
          </p:cNvSpPr>
          <p:nvPr>
            <p:ph type="sldImg"/>
          </p:nvPr>
        </p:nvSpPr>
        <p:spPr>
          <a:ln/>
        </p:spPr>
      </p:sp>
      <p:sp>
        <p:nvSpPr>
          <p:cNvPr id="32771" name="2 Marcador de notas"/>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s-ES" altLang="es-AR" dirty="0" err="1" smtClean="0"/>
              <a:t>This</a:t>
            </a:r>
            <a:r>
              <a:rPr lang="es-ES" altLang="es-AR" baseline="0" dirty="0" smtClean="0"/>
              <a:t> </a:t>
            </a:r>
            <a:r>
              <a:rPr lang="es-ES" altLang="es-AR" baseline="0" dirty="0" err="1" smtClean="0"/>
              <a:t>is</a:t>
            </a:r>
            <a:r>
              <a:rPr lang="es-ES" altLang="es-AR" baseline="0" dirty="0" smtClean="0"/>
              <a:t> </a:t>
            </a:r>
            <a:r>
              <a:rPr lang="es-ES" altLang="es-AR" baseline="0" dirty="0" err="1" smtClean="0"/>
              <a:t>the</a:t>
            </a:r>
            <a:r>
              <a:rPr lang="es-ES" altLang="es-AR" baseline="0" dirty="0" smtClean="0"/>
              <a:t> </a:t>
            </a:r>
            <a:r>
              <a:rPr lang="es-ES" altLang="es-AR" baseline="0" dirty="0" err="1" smtClean="0"/>
              <a:t>footprint</a:t>
            </a:r>
            <a:r>
              <a:rPr lang="es-ES" altLang="es-AR" baseline="0" dirty="0" smtClean="0"/>
              <a:t> of </a:t>
            </a:r>
            <a:r>
              <a:rPr lang="es-ES" altLang="es-AR" baseline="0" dirty="0" err="1" smtClean="0"/>
              <a:t>the</a:t>
            </a:r>
            <a:r>
              <a:rPr lang="es-ES" altLang="es-AR" baseline="0" dirty="0" smtClean="0"/>
              <a:t> </a:t>
            </a:r>
            <a:r>
              <a:rPr lang="es-ES" altLang="es-AR" baseline="0" dirty="0" err="1" smtClean="0"/>
              <a:t>antenna</a:t>
            </a:r>
            <a:r>
              <a:rPr lang="es-ES" altLang="es-AR" baseline="0" dirty="0" smtClean="0"/>
              <a:t> </a:t>
            </a:r>
            <a:r>
              <a:rPr lang="es-ES" altLang="es-AR" baseline="0" dirty="0" err="1" smtClean="0"/>
              <a:t>for</a:t>
            </a:r>
            <a:r>
              <a:rPr lang="es-ES" altLang="es-AR" baseline="0" dirty="0" smtClean="0"/>
              <a:t> </a:t>
            </a:r>
            <a:r>
              <a:rPr lang="es-ES" altLang="es-AR" baseline="0" dirty="0" err="1" smtClean="0"/>
              <a:t>receiving</a:t>
            </a:r>
            <a:r>
              <a:rPr lang="es-ES" altLang="es-AR" baseline="0" dirty="0" smtClean="0"/>
              <a:t> </a:t>
            </a:r>
            <a:r>
              <a:rPr lang="es-MX" altLang="es-AR" dirty="0" smtClean="0"/>
              <a:t>SPOT 6/7 </a:t>
            </a:r>
          </a:p>
          <a:p>
            <a:pPr>
              <a:defRPr/>
            </a:pPr>
            <a:r>
              <a:rPr lang="es-MX" altLang="es-AR" dirty="0" smtClean="0"/>
              <a:t>Esta es la cobertura de la antena que nos permite adquirir SPOT 6/7 (1,5m </a:t>
            </a:r>
            <a:r>
              <a:rPr lang="es-MX" altLang="es-AR" dirty="0" err="1" smtClean="0"/>
              <a:t>pancro</a:t>
            </a:r>
            <a:r>
              <a:rPr lang="es-MX" altLang="es-AR" dirty="0" smtClean="0"/>
              <a:t> y 6m </a:t>
            </a:r>
            <a:r>
              <a:rPr lang="es-MX" altLang="es-AR" dirty="0" err="1" smtClean="0"/>
              <a:t>multi</a:t>
            </a:r>
            <a:r>
              <a:rPr lang="es-MX" altLang="es-AR" dirty="0" smtClean="0"/>
              <a:t>) en toda esa superficie y podemos </a:t>
            </a:r>
            <a:r>
              <a:rPr lang="es-MX" altLang="es-AR" dirty="0" err="1" smtClean="0"/>
              <a:t>disponibilizar</a:t>
            </a:r>
            <a:r>
              <a:rPr lang="es-MX" altLang="es-AR" dirty="0" smtClean="0"/>
              <a:t> para los países que están en su área de influencia ya sea para las emergencias como para aplicaciones en general</a:t>
            </a:r>
            <a:br>
              <a:rPr lang="es-MX" altLang="es-AR" dirty="0" smtClean="0"/>
            </a:br>
            <a:r>
              <a:rPr lang="es-MX" altLang="es-AR" dirty="0" smtClean="0"/>
              <a:t>Las Spot 4/5 son de archivo pero </a:t>
            </a:r>
            <a:r>
              <a:rPr lang="es-MX" altLang="es-AR" dirty="0" err="1" smtClean="0"/>
              <a:t>podiamos</a:t>
            </a:r>
            <a:r>
              <a:rPr lang="es-MX" altLang="es-AR" dirty="0" smtClean="0"/>
              <a:t> solo usar las imágenes de Argentina </a:t>
            </a:r>
            <a:endParaRPr lang="es-AR" altLang="es-AR" dirty="0" smtClean="0"/>
          </a:p>
        </p:txBody>
      </p:sp>
      <p:sp>
        <p:nvSpPr>
          <p:cNvPr id="11268" name="3 Marcador de número de diapositiva"/>
          <p:cNvSpPr txBox="1">
            <a:spLocks noGrp="1"/>
          </p:cNvSpPr>
          <p:nvPr/>
        </p:nvSpPr>
        <p:spPr bwMode="auto">
          <a:xfrm>
            <a:off x="3996064" y="9329165"/>
            <a:ext cx="3057356" cy="487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19" tIns="46559" rIns="93119" bIns="46559" anchor="b"/>
          <a:lstStyle>
            <a:lvl1pPr defTabSz="930275">
              <a:spcBef>
                <a:spcPct val="30000"/>
              </a:spcBef>
              <a:defRPr sz="1200">
                <a:solidFill>
                  <a:schemeClr val="tx1"/>
                </a:solidFill>
                <a:latin typeface="Times New Roman" pitchFamily="18" charset="0"/>
              </a:defRPr>
            </a:lvl1pPr>
            <a:lvl2pPr marL="742950" indent="-285750" defTabSz="930275">
              <a:spcBef>
                <a:spcPct val="30000"/>
              </a:spcBef>
              <a:defRPr sz="1200">
                <a:solidFill>
                  <a:schemeClr val="tx1"/>
                </a:solidFill>
                <a:latin typeface="Times New Roman" pitchFamily="18" charset="0"/>
              </a:defRPr>
            </a:lvl2pPr>
            <a:lvl3pPr marL="1143000" indent="-228600" defTabSz="930275">
              <a:spcBef>
                <a:spcPct val="30000"/>
              </a:spcBef>
              <a:defRPr sz="1200">
                <a:solidFill>
                  <a:schemeClr val="tx1"/>
                </a:solidFill>
                <a:latin typeface="Times New Roman" pitchFamily="18" charset="0"/>
              </a:defRPr>
            </a:lvl3pPr>
            <a:lvl4pPr marL="1600200" indent="-228600" defTabSz="930275">
              <a:spcBef>
                <a:spcPct val="30000"/>
              </a:spcBef>
              <a:defRPr sz="1200">
                <a:solidFill>
                  <a:schemeClr val="tx1"/>
                </a:solidFill>
                <a:latin typeface="Times New Roman" pitchFamily="18" charset="0"/>
              </a:defRPr>
            </a:lvl4pPr>
            <a:lvl5pPr marL="2057400" indent="-228600" defTabSz="930275">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F4597F4B-56B5-4919-AA55-7998121DF6B8}" type="slidenum">
              <a:rPr lang="en-US" altLang="en-US"/>
              <a:pPr algn="r" eaLnBrk="1" hangingPunct="1">
                <a:spcBef>
                  <a:spcPct val="0"/>
                </a:spcBef>
              </a:pPr>
              <a:t>5</a:t>
            </a:fld>
            <a:endParaRPr lang="en-US" altLang="en-US"/>
          </a:p>
        </p:txBody>
      </p:sp>
    </p:spTree>
    <p:extLst>
      <p:ext uri="{BB962C8B-B14F-4D97-AF65-F5344CB8AC3E}">
        <p14:creationId xmlns:p14="http://schemas.microsoft.com/office/powerpoint/2010/main" val="15206324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1 Marcador de imagen de diapositiva"/>
          <p:cNvSpPr>
            <a:spLocks noGrp="1" noRot="1" noChangeAspect="1" noTextEdit="1"/>
          </p:cNvSpPr>
          <p:nvPr>
            <p:ph type="sldImg"/>
          </p:nvPr>
        </p:nvSpPr>
        <p:spPr>
          <a:ln/>
        </p:spPr>
      </p:sp>
      <p:sp>
        <p:nvSpPr>
          <p:cNvPr id="32771" name="2 Marcador de notas"/>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s-ES" altLang="es-AR" dirty="0" err="1" smtClean="0"/>
              <a:t>This</a:t>
            </a:r>
            <a:r>
              <a:rPr lang="es-ES" altLang="es-AR" baseline="0" dirty="0" smtClean="0"/>
              <a:t> </a:t>
            </a:r>
            <a:r>
              <a:rPr lang="es-ES" altLang="es-AR" baseline="0" dirty="0" err="1" smtClean="0"/>
              <a:t>is</a:t>
            </a:r>
            <a:r>
              <a:rPr lang="es-ES" altLang="es-AR" baseline="0" dirty="0" smtClean="0"/>
              <a:t> </a:t>
            </a:r>
            <a:r>
              <a:rPr lang="es-ES" altLang="es-AR" baseline="0" dirty="0" err="1" smtClean="0"/>
              <a:t>the</a:t>
            </a:r>
            <a:r>
              <a:rPr lang="es-ES" altLang="es-AR" baseline="0" dirty="0" smtClean="0"/>
              <a:t> </a:t>
            </a:r>
            <a:r>
              <a:rPr lang="es-ES" altLang="es-AR" baseline="0" dirty="0" err="1" smtClean="0"/>
              <a:t>footprint</a:t>
            </a:r>
            <a:r>
              <a:rPr lang="es-ES" altLang="es-AR" baseline="0" dirty="0" smtClean="0"/>
              <a:t> of </a:t>
            </a:r>
            <a:r>
              <a:rPr lang="es-ES" altLang="es-AR" baseline="0" dirty="0" err="1" smtClean="0"/>
              <a:t>the</a:t>
            </a:r>
            <a:r>
              <a:rPr lang="es-ES" altLang="es-AR" baseline="0" dirty="0" smtClean="0"/>
              <a:t> </a:t>
            </a:r>
            <a:r>
              <a:rPr lang="es-ES" altLang="es-AR" baseline="0" dirty="0" err="1" smtClean="0"/>
              <a:t>antenna</a:t>
            </a:r>
            <a:r>
              <a:rPr lang="es-ES" altLang="es-AR" baseline="0" dirty="0" smtClean="0"/>
              <a:t> </a:t>
            </a:r>
            <a:r>
              <a:rPr lang="es-ES" altLang="es-AR" baseline="0" dirty="0" err="1" smtClean="0"/>
              <a:t>for</a:t>
            </a:r>
            <a:r>
              <a:rPr lang="es-ES" altLang="es-AR" baseline="0" dirty="0" smtClean="0"/>
              <a:t> </a:t>
            </a:r>
            <a:r>
              <a:rPr lang="es-ES" altLang="es-AR" baseline="0" dirty="0" err="1" smtClean="0"/>
              <a:t>receiving</a:t>
            </a:r>
            <a:r>
              <a:rPr lang="es-ES" altLang="es-AR" baseline="0" dirty="0" smtClean="0"/>
              <a:t> </a:t>
            </a:r>
            <a:r>
              <a:rPr lang="es-MX" altLang="es-AR" dirty="0" smtClean="0"/>
              <a:t>SPOT 6/7 </a:t>
            </a:r>
          </a:p>
          <a:p>
            <a:pPr>
              <a:defRPr/>
            </a:pPr>
            <a:r>
              <a:rPr lang="es-MX" altLang="es-AR" dirty="0" smtClean="0"/>
              <a:t>Esta es la cobertura de la antena que nos permite adquirir SPOT 6/7 (1,5m </a:t>
            </a:r>
            <a:r>
              <a:rPr lang="es-MX" altLang="es-AR" dirty="0" err="1" smtClean="0"/>
              <a:t>pancro</a:t>
            </a:r>
            <a:r>
              <a:rPr lang="es-MX" altLang="es-AR" dirty="0" smtClean="0"/>
              <a:t> y 6m </a:t>
            </a:r>
            <a:r>
              <a:rPr lang="es-MX" altLang="es-AR" dirty="0" err="1" smtClean="0"/>
              <a:t>multi</a:t>
            </a:r>
            <a:r>
              <a:rPr lang="es-MX" altLang="es-AR" dirty="0" smtClean="0"/>
              <a:t>) en toda esa superficie y podemos </a:t>
            </a:r>
            <a:r>
              <a:rPr lang="es-MX" altLang="es-AR" dirty="0" err="1" smtClean="0"/>
              <a:t>disponibilizar</a:t>
            </a:r>
            <a:r>
              <a:rPr lang="es-MX" altLang="es-AR" dirty="0" smtClean="0"/>
              <a:t> para los países que están en su área de influencia ya sea para las emergencias como para aplicaciones en general</a:t>
            </a:r>
            <a:br>
              <a:rPr lang="es-MX" altLang="es-AR" dirty="0" smtClean="0"/>
            </a:br>
            <a:r>
              <a:rPr lang="es-MX" altLang="es-AR" dirty="0" smtClean="0"/>
              <a:t>Las Spot 4/5 son de archivo pero </a:t>
            </a:r>
            <a:r>
              <a:rPr lang="es-MX" altLang="es-AR" dirty="0" err="1" smtClean="0"/>
              <a:t>podiamos</a:t>
            </a:r>
            <a:r>
              <a:rPr lang="es-MX" altLang="es-AR" dirty="0" smtClean="0"/>
              <a:t> solo usar las imágenes de Argentina </a:t>
            </a:r>
            <a:endParaRPr lang="es-AR" altLang="es-AR" dirty="0" smtClean="0"/>
          </a:p>
        </p:txBody>
      </p:sp>
      <p:sp>
        <p:nvSpPr>
          <p:cNvPr id="11268" name="3 Marcador de número de diapositiva"/>
          <p:cNvSpPr txBox="1">
            <a:spLocks noGrp="1"/>
          </p:cNvSpPr>
          <p:nvPr/>
        </p:nvSpPr>
        <p:spPr bwMode="auto">
          <a:xfrm>
            <a:off x="3996064" y="9329165"/>
            <a:ext cx="3057356" cy="487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19" tIns="46559" rIns="93119" bIns="46559" anchor="b"/>
          <a:lstStyle>
            <a:lvl1pPr defTabSz="930275">
              <a:spcBef>
                <a:spcPct val="30000"/>
              </a:spcBef>
              <a:defRPr sz="1200">
                <a:solidFill>
                  <a:schemeClr val="tx1"/>
                </a:solidFill>
                <a:latin typeface="Times New Roman" pitchFamily="18" charset="0"/>
              </a:defRPr>
            </a:lvl1pPr>
            <a:lvl2pPr marL="742950" indent="-285750" defTabSz="930275">
              <a:spcBef>
                <a:spcPct val="30000"/>
              </a:spcBef>
              <a:defRPr sz="1200">
                <a:solidFill>
                  <a:schemeClr val="tx1"/>
                </a:solidFill>
                <a:latin typeface="Times New Roman" pitchFamily="18" charset="0"/>
              </a:defRPr>
            </a:lvl2pPr>
            <a:lvl3pPr marL="1143000" indent="-228600" defTabSz="930275">
              <a:spcBef>
                <a:spcPct val="30000"/>
              </a:spcBef>
              <a:defRPr sz="1200">
                <a:solidFill>
                  <a:schemeClr val="tx1"/>
                </a:solidFill>
                <a:latin typeface="Times New Roman" pitchFamily="18" charset="0"/>
              </a:defRPr>
            </a:lvl3pPr>
            <a:lvl4pPr marL="1600200" indent="-228600" defTabSz="930275">
              <a:spcBef>
                <a:spcPct val="30000"/>
              </a:spcBef>
              <a:defRPr sz="1200">
                <a:solidFill>
                  <a:schemeClr val="tx1"/>
                </a:solidFill>
                <a:latin typeface="Times New Roman" pitchFamily="18" charset="0"/>
              </a:defRPr>
            </a:lvl4pPr>
            <a:lvl5pPr marL="2057400" indent="-228600" defTabSz="930275">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F4597F4B-56B5-4919-AA55-7998121DF6B8}" type="slidenum">
              <a:rPr lang="en-US" altLang="en-US"/>
              <a:pPr algn="r" eaLnBrk="1" hangingPunct="1">
                <a:spcBef>
                  <a:spcPct val="0"/>
                </a:spcBef>
              </a:pPr>
              <a:t>6</a:t>
            </a:fld>
            <a:endParaRPr lang="en-US" altLang="en-US"/>
          </a:p>
        </p:txBody>
      </p:sp>
    </p:spTree>
    <p:extLst>
      <p:ext uri="{BB962C8B-B14F-4D97-AF65-F5344CB8AC3E}">
        <p14:creationId xmlns:p14="http://schemas.microsoft.com/office/powerpoint/2010/main" val="4084441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1 Marcador de imagen de diapositiva"/>
          <p:cNvSpPr>
            <a:spLocks noGrp="1" noRot="1" noChangeAspect="1" noTextEdit="1"/>
          </p:cNvSpPr>
          <p:nvPr>
            <p:ph type="sldImg"/>
          </p:nvPr>
        </p:nvSpPr>
        <p:spPr>
          <a:ln/>
        </p:spPr>
      </p:sp>
      <p:sp>
        <p:nvSpPr>
          <p:cNvPr id="32771" name="2 Marcador de notas"/>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s-ES" altLang="es-AR" dirty="0" err="1" smtClean="0"/>
              <a:t>This</a:t>
            </a:r>
            <a:r>
              <a:rPr lang="es-ES" altLang="es-AR" baseline="0" dirty="0" smtClean="0"/>
              <a:t> </a:t>
            </a:r>
            <a:r>
              <a:rPr lang="es-ES" altLang="es-AR" baseline="0" dirty="0" err="1" smtClean="0"/>
              <a:t>is</a:t>
            </a:r>
            <a:r>
              <a:rPr lang="es-ES" altLang="es-AR" baseline="0" dirty="0" smtClean="0"/>
              <a:t> </a:t>
            </a:r>
            <a:r>
              <a:rPr lang="es-ES" altLang="es-AR" baseline="0" dirty="0" err="1" smtClean="0"/>
              <a:t>the</a:t>
            </a:r>
            <a:r>
              <a:rPr lang="es-ES" altLang="es-AR" baseline="0" dirty="0" smtClean="0"/>
              <a:t> </a:t>
            </a:r>
            <a:r>
              <a:rPr lang="es-ES" altLang="es-AR" baseline="0" dirty="0" err="1" smtClean="0"/>
              <a:t>footprint</a:t>
            </a:r>
            <a:r>
              <a:rPr lang="es-ES" altLang="es-AR" baseline="0" dirty="0" smtClean="0"/>
              <a:t> of </a:t>
            </a:r>
            <a:r>
              <a:rPr lang="es-ES" altLang="es-AR" baseline="0" dirty="0" err="1" smtClean="0"/>
              <a:t>the</a:t>
            </a:r>
            <a:r>
              <a:rPr lang="es-ES" altLang="es-AR" baseline="0" dirty="0" smtClean="0"/>
              <a:t> </a:t>
            </a:r>
            <a:r>
              <a:rPr lang="es-ES" altLang="es-AR" baseline="0" dirty="0" err="1" smtClean="0"/>
              <a:t>antenna</a:t>
            </a:r>
            <a:r>
              <a:rPr lang="es-ES" altLang="es-AR" baseline="0" dirty="0" smtClean="0"/>
              <a:t> </a:t>
            </a:r>
            <a:r>
              <a:rPr lang="es-ES" altLang="es-AR" baseline="0" dirty="0" err="1" smtClean="0"/>
              <a:t>for</a:t>
            </a:r>
            <a:r>
              <a:rPr lang="es-ES" altLang="es-AR" baseline="0" dirty="0" smtClean="0"/>
              <a:t> </a:t>
            </a:r>
            <a:r>
              <a:rPr lang="es-ES" altLang="es-AR" baseline="0" dirty="0" err="1" smtClean="0"/>
              <a:t>receiving</a:t>
            </a:r>
            <a:r>
              <a:rPr lang="es-ES" altLang="es-AR" baseline="0" dirty="0" smtClean="0"/>
              <a:t> </a:t>
            </a:r>
            <a:r>
              <a:rPr lang="es-MX" altLang="es-AR" dirty="0" smtClean="0"/>
              <a:t>SPOT 6/7 </a:t>
            </a:r>
          </a:p>
          <a:p>
            <a:pPr>
              <a:defRPr/>
            </a:pPr>
            <a:r>
              <a:rPr lang="es-MX" altLang="es-AR" dirty="0" smtClean="0"/>
              <a:t>Esta es la cobertura de la antena que nos permite adquirir SPOT 6/7 (1,5m </a:t>
            </a:r>
            <a:r>
              <a:rPr lang="es-MX" altLang="es-AR" dirty="0" err="1" smtClean="0"/>
              <a:t>pancro</a:t>
            </a:r>
            <a:r>
              <a:rPr lang="es-MX" altLang="es-AR" dirty="0" smtClean="0"/>
              <a:t> y 6m </a:t>
            </a:r>
            <a:r>
              <a:rPr lang="es-MX" altLang="es-AR" dirty="0" err="1" smtClean="0"/>
              <a:t>multi</a:t>
            </a:r>
            <a:r>
              <a:rPr lang="es-MX" altLang="es-AR" dirty="0" smtClean="0"/>
              <a:t>) en toda esa superficie y podemos </a:t>
            </a:r>
            <a:r>
              <a:rPr lang="es-MX" altLang="es-AR" dirty="0" err="1" smtClean="0"/>
              <a:t>disponibilizar</a:t>
            </a:r>
            <a:r>
              <a:rPr lang="es-MX" altLang="es-AR" dirty="0" smtClean="0"/>
              <a:t> para los países que están en su área de influencia ya sea para las emergencias como para aplicaciones en general</a:t>
            </a:r>
            <a:br>
              <a:rPr lang="es-MX" altLang="es-AR" dirty="0" smtClean="0"/>
            </a:br>
            <a:r>
              <a:rPr lang="es-MX" altLang="es-AR" dirty="0" smtClean="0"/>
              <a:t>Las Spot 4/5 son de archivo pero </a:t>
            </a:r>
            <a:r>
              <a:rPr lang="es-MX" altLang="es-AR" dirty="0" err="1" smtClean="0"/>
              <a:t>podiamos</a:t>
            </a:r>
            <a:r>
              <a:rPr lang="es-MX" altLang="es-AR" dirty="0" smtClean="0"/>
              <a:t> solo usar las imágenes de Argentina </a:t>
            </a:r>
            <a:endParaRPr lang="es-AR" altLang="es-AR" dirty="0" smtClean="0"/>
          </a:p>
        </p:txBody>
      </p:sp>
      <p:sp>
        <p:nvSpPr>
          <p:cNvPr id="11268" name="3 Marcador de número de diapositiva"/>
          <p:cNvSpPr txBox="1">
            <a:spLocks noGrp="1"/>
          </p:cNvSpPr>
          <p:nvPr/>
        </p:nvSpPr>
        <p:spPr bwMode="auto">
          <a:xfrm>
            <a:off x="3996064" y="9329165"/>
            <a:ext cx="3057356" cy="487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19" tIns="46559" rIns="93119" bIns="46559" anchor="b"/>
          <a:lstStyle>
            <a:lvl1pPr defTabSz="930275">
              <a:spcBef>
                <a:spcPct val="30000"/>
              </a:spcBef>
              <a:defRPr sz="1200">
                <a:solidFill>
                  <a:schemeClr val="tx1"/>
                </a:solidFill>
                <a:latin typeface="Times New Roman" pitchFamily="18" charset="0"/>
              </a:defRPr>
            </a:lvl1pPr>
            <a:lvl2pPr marL="742950" indent="-285750" defTabSz="930275">
              <a:spcBef>
                <a:spcPct val="30000"/>
              </a:spcBef>
              <a:defRPr sz="1200">
                <a:solidFill>
                  <a:schemeClr val="tx1"/>
                </a:solidFill>
                <a:latin typeface="Times New Roman" pitchFamily="18" charset="0"/>
              </a:defRPr>
            </a:lvl2pPr>
            <a:lvl3pPr marL="1143000" indent="-228600" defTabSz="930275">
              <a:spcBef>
                <a:spcPct val="30000"/>
              </a:spcBef>
              <a:defRPr sz="1200">
                <a:solidFill>
                  <a:schemeClr val="tx1"/>
                </a:solidFill>
                <a:latin typeface="Times New Roman" pitchFamily="18" charset="0"/>
              </a:defRPr>
            </a:lvl3pPr>
            <a:lvl4pPr marL="1600200" indent="-228600" defTabSz="930275">
              <a:spcBef>
                <a:spcPct val="30000"/>
              </a:spcBef>
              <a:defRPr sz="1200">
                <a:solidFill>
                  <a:schemeClr val="tx1"/>
                </a:solidFill>
                <a:latin typeface="Times New Roman" pitchFamily="18" charset="0"/>
              </a:defRPr>
            </a:lvl4pPr>
            <a:lvl5pPr marL="2057400" indent="-228600" defTabSz="930275">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F4597F4B-56B5-4919-AA55-7998121DF6B8}" type="slidenum">
              <a:rPr lang="en-US" altLang="en-US"/>
              <a:pPr algn="r" eaLnBrk="1" hangingPunct="1">
                <a:spcBef>
                  <a:spcPct val="0"/>
                </a:spcBef>
              </a:pPr>
              <a:t>7</a:t>
            </a:fld>
            <a:endParaRPr lang="en-US" altLang="en-US"/>
          </a:p>
        </p:txBody>
      </p:sp>
    </p:spTree>
    <p:extLst>
      <p:ext uri="{BB962C8B-B14F-4D97-AF65-F5344CB8AC3E}">
        <p14:creationId xmlns:p14="http://schemas.microsoft.com/office/powerpoint/2010/main" val="2179274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Marcador de imagen de diapositiva 1"/>
          <p:cNvSpPr>
            <a:spLocks noGrp="1" noRot="1" noChangeAspect="1" noTextEdit="1"/>
          </p:cNvSpPr>
          <p:nvPr>
            <p:ph type="sldImg"/>
          </p:nvPr>
        </p:nvSpPr>
        <p:spPr>
          <a:ln/>
        </p:spPr>
      </p:sp>
      <p:sp>
        <p:nvSpPr>
          <p:cNvPr id="7171" name="Marcador de notas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99715">
              <a:defRPr/>
            </a:pPr>
            <a:r>
              <a:rPr lang="es-AR" altLang="es-AR" kern="0" dirty="0"/>
              <a:t>Cámara </a:t>
            </a:r>
            <a:r>
              <a:rPr lang="es-AR" altLang="es-AR" kern="0" dirty="0" err="1"/>
              <a:t>anecoide</a:t>
            </a:r>
            <a:r>
              <a:rPr lang="es-AR" altLang="es-AR" kern="0" dirty="0"/>
              <a:t> para medición de antenas por Campo Cercano</a:t>
            </a:r>
          </a:p>
          <a:p>
            <a:pPr defTabSz="899715">
              <a:defRPr/>
            </a:pPr>
            <a:endParaRPr lang="es-AR" dirty="0">
              <a:latin typeface="Calibri"/>
              <a:ea typeface="Calibri"/>
              <a:cs typeface="Times New Roman"/>
            </a:endParaRPr>
          </a:p>
          <a:p>
            <a:pPr>
              <a:defRPr/>
            </a:pPr>
            <a:r>
              <a:rPr lang="es-ES" dirty="0" smtClean="0"/>
              <a:t>Nuestra estación de Recepción con:</a:t>
            </a:r>
          </a:p>
          <a:p>
            <a:pPr>
              <a:defRPr/>
            </a:pPr>
            <a:r>
              <a:rPr lang="es-ES" dirty="0" smtClean="0"/>
              <a:t>Antenas</a:t>
            </a:r>
          </a:p>
          <a:p>
            <a:pPr>
              <a:defRPr/>
            </a:pPr>
            <a:r>
              <a:rPr lang="es-ES" dirty="0" smtClean="0"/>
              <a:t>Disponibilidad de información</a:t>
            </a:r>
            <a:endParaRPr lang="es-MX" dirty="0" smtClean="0"/>
          </a:p>
          <a:p>
            <a:pPr>
              <a:defRPr/>
            </a:pPr>
            <a:r>
              <a:rPr lang="es-MX" dirty="0" smtClean="0"/>
              <a:t>Facilidades de Integración y Ensayo:</a:t>
            </a:r>
          </a:p>
          <a:p>
            <a:pPr marL="168697" indent="-168697">
              <a:buFont typeface="Arial" panose="020B0604020202020204" pitchFamily="34" charset="0"/>
              <a:buChar char="•"/>
              <a:defRPr/>
            </a:pPr>
            <a:r>
              <a:rPr lang="es-MX" dirty="0" smtClean="0"/>
              <a:t>Cámara de termo-vacío para testeo de subsistemas y satélites pequeños</a:t>
            </a:r>
          </a:p>
          <a:p>
            <a:pPr marL="168697" indent="-168697">
              <a:buFont typeface="Arial" panose="020B0604020202020204" pitchFamily="34" charset="0"/>
              <a:buChar char="•"/>
              <a:defRPr/>
            </a:pPr>
            <a:r>
              <a:rPr lang="es-MX" dirty="0" err="1" smtClean="0"/>
              <a:t>Shaker</a:t>
            </a:r>
            <a:endParaRPr lang="es-MX" dirty="0" smtClean="0"/>
          </a:p>
          <a:p>
            <a:pPr marL="168697" indent="-168697">
              <a:buFont typeface="Arial" panose="020B0604020202020204" pitchFamily="34" charset="0"/>
              <a:buChar char="•"/>
              <a:defRPr/>
            </a:pPr>
            <a:r>
              <a:rPr lang="es-MX" dirty="0" smtClean="0"/>
              <a:t>Cámara </a:t>
            </a:r>
            <a:r>
              <a:rPr lang="es-MX" dirty="0" err="1" smtClean="0"/>
              <a:t>Anecoica</a:t>
            </a:r>
            <a:r>
              <a:rPr lang="es-MX" dirty="0" smtClean="0"/>
              <a:t> para mediciones de campo cercano de antena</a:t>
            </a:r>
          </a:p>
          <a:p>
            <a:pPr>
              <a:defRPr/>
            </a:pPr>
            <a:endParaRPr lang="es-MX" dirty="0" smtClean="0"/>
          </a:p>
          <a:p>
            <a:pPr defTabSz="899715">
              <a:defRPr/>
            </a:pPr>
            <a:endParaRPr lang="es-AR" dirty="0">
              <a:latin typeface="Calibri"/>
              <a:ea typeface="Calibri"/>
              <a:cs typeface="Times New Roman"/>
            </a:endParaRPr>
          </a:p>
          <a:p>
            <a:pPr defTabSz="899715">
              <a:defRPr/>
            </a:pPr>
            <a:endParaRPr lang="es-AR" dirty="0">
              <a:latin typeface="Calibri"/>
              <a:ea typeface="Calibri"/>
              <a:cs typeface="Times New Roman"/>
            </a:endParaRPr>
          </a:p>
          <a:p>
            <a:pPr defTabSz="899715">
              <a:defRPr/>
            </a:pPr>
            <a:endParaRPr lang="es-AR" dirty="0">
              <a:latin typeface="Calibri"/>
              <a:ea typeface="Calibri"/>
              <a:cs typeface="Times New Roman"/>
            </a:endParaRPr>
          </a:p>
          <a:p>
            <a:pPr defTabSz="899715">
              <a:defRPr/>
            </a:pPr>
            <a:endParaRPr lang="es-AR" dirty="0">
              <a:ea typeface="Calibri"/>
              <a:cs typeface="Times New Roman" pitchFamily="18" charset="0"/>
            </a:endParaRPr>
          </a:p>
          <a:p>
            <a:pPr>
              <a:defRPr/>
            </a:pPr>
            <a:endParaRPr lang="es-AR" altLang="es-AR" dirty="0" smtClean="0">
              <a:latin typeface="Arial" panose="020B0604020202020204" pitchFamily="34" charset="0"/>
            </a:endParaRPr>
          </a:p>
          <a:p>
            <a:pPr>
              <a:defRPr/>
            </a:pPr>
            <a:endParaRPr lang="es-AR" altLang="es-AR" dirty="0" smtClean="0">
              <a:latin typeface="Arial" panose="020B0604020202020204" pitchFamily="34" charset="0"/>
            </a:endParaRPr>
          </a:p>
        </p:txBody>
      </p:sp>
      <p:sp>
        <p:nvSpPr>
          <p:cNvPr id="23556" name="Marcador de número de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6BA7AE6-FD45-41CE-9BF2-B915AEAA9F06}" type="slidenum">
              <a:rPr lang="es-ES_tradnl" altLang="es-AR" sz="1100"/>
              <a:pPr>
                <a:spcBef>
                  <a:spcPct val="0"/>
                </a:spcBef>
              </a:pPr>
              <a:t>8</a:t>
            </a:fld>
            <a:endParaRPr lang="es-ES_tradnl" altLang="es-AR" sz="1100"/>
          </a:p>
        </p:txBody>
      </p:sp>
    </p:spTree>
    <p:extLst>
      <p:ext uri="{BB962C8B-B14F-4D97-AF65-F5344CB8AC3E}">
        <p14:creationId xmlns:p14="http://schemas.microsoft.com/office/powerpoint/2010/main" val="42273363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Marcador de imagen de diapositiva 1"/>
          <p:cNvSpPr>
            <a:spLocks noGrp="1" noRot="1" noChangeAspect="1" noTextEdit="1"/>
          </p:cNvSpPr>
          <p:nvPr>
            <p:ph type="sldImg"/>
          </p:nvPr>
        </p:nvSpPr>
        <p:spPr>
          <a:ln/>
        </p:spPr>
      </p:sp>
      <p:sp>
        <p:nvSpPr>
          <p:cNvPr id="7171" name="Marcador de notas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99715">
              <a:defRPr/>
            </a:pPr>
            <a:r>
              <a:rPr lang="es-AR" dirty="0" smtClean="0">
                <a:ea typeface="Calibri"/>
                <a:cs typeface="Times New Roman" pitchFamily="18" charset="0"/>
              </a:rPr>
              <a:t>NDWI: </a:t>
            </a:r>
            <a:r>
              <a:rPr lang="es-AR" dirty="0" err="1" smtClean="0">
                <a:ea typeface="Calibri"/>
                <a:cs typeface="Times New Roman" pitchFamily="18" charset="0"/>
              </a:rPr>
              <a:t>Normalized</a:t>
            </a:r>
            <a:r>
              <a:rPr lang="es-AR" dirty="0" smtClean="0">
                <a:ea typeface="Calibri"/>
                <a:cs typeface="Times New Roman" pitchFamily="18" charset="0"/>
              </a:rPr>
              <a:t> </a:t>
            </a:r>
            <a:r>
              <a:rPr lang="es-AR" dirty="0" err="1" smtClean="0">
                <a:ea typeface="Calibri"/>
                <a:cs typeface="Times New Roman" pitchFamily="18" charset="0"/>
              </a:rPr>
              <a:t>Difference</a:t>
            </a:r>
            <a:r>
              <a:rPr lang="es-AR" dirty="0" smtClean="0">
                <a:ea typeface="Calibri"/>
                <a:cs typeface="Times New Roman" pitchFamily="18" charset="0"/>
              </a:rPr>
              <a:t> </a:t>
            </a:r>
            <a:r>
              <a:rPr lang="es-AR" dirty="0" err="1" smtClean="0">
                <a:ea typeface="Calibri"/>
                <a:cs typeface="Times New Roman" pitchFamily="18" charset="0"/>
              </a:rPr>
              <a:t>Water</a:t>
            </a:r>
            <a:r>
              <a:rPr lang="es-AR" dirty="0" smtClean="0">
                <a:ea typeface="Calibri"/>
                <a:cs typeface="Times New Roman" pitchFamily="18" charset="0"/>
              </a:rPr>
              <a:t> </a:t>
            </a:r>
            <a:r>
              <a:rPr lang="es-AR" dirty="0" err="1" smtClean="0">
                <a:ea typeface="Calibri"/>
                <a:cs typeface="Times New Roman" pitchFamily="18" charset="0"/>
              </a:rPr>
              <a:t>Index</a:t>
            </a:r>
            <a:endParaRPr lang="es-AR" dirty="0" smtClean="0">
              <a:ea typeface="Calibri"/>
              <a:cs typeface="Times New Roman" pitchFamily="18" charset="0"/>
            </a:endParaRPr>
          </a:p>
          <a:p>
            <a:pPr defTabSz="899715">
              <a:defRPr/>
            </a:pPr>
            <a:r>
              <a:rPr lang="es-AR" dirty="0" smtClean="0">
                <a:ea typeface="Calibri"/>
                <a:cs typeface="Times New Roman" pitchFamily="18" charset="0"/>
              </a:rPr>
              <a:t>EVI:</a:t>
            </a:r>
            <a:r>
              <a:rPr lang="es-AR" baseline="0" dirty="0" smtClean="0">
                <a:ea typeface="Calibri"/>
                <a:cs typeface="Times New Roman" pitchFamily="18" charset="0"/>
              </a:rPr>
              <a:t>  </a:t>
            </a:r>
            <a:r>
              <a:rPr lang="es-AR" baseline="0" dirty="0" err="1" smtClean="0">
                <a:ea typeface="Calibri"/>
                <a:cs typeface="Times New Roman" pitchFamily="18" charset="0"/>
              </a:rPr>
              <a:t>enhanced</a:t>
            </a:r>
            <a:r>
              <a:rPr lang="es-AR" baseline="0" dirty="0" smtClean="0">
                <a:ea typeface="Calibri"/>
                <a:cs typeface="Times New Roman" pitchFamily="18" charset="0"/>
              </a:rPr>
              <a:t> </a:t>
            </a:r>
            <a:r>
              <a:rPr lang="es-AR" baseline="0" dirty="0" err="1" smtClean="0">
                <a:ea typeface="Calibri"/>
                <a:cs typeface="Times New Roman" pitchFamily="18" charset="0"/>
              </a:rPr>
              <a:t>vegetation</a:t>
            </a:r>
            <a:r>
              <a:rPr lang="es-AR" baseline="0" dirty="0" smtClean="0">
                <a:ea typeface="Calibri"/>
                <a:cs typeface="Times New Roman" pitchFamily="18" charset="0"/>
              </a:rPr>
              <a:t> </a:t>
            </a:r>
            <a:r>
              <a:rPr lang="es-AR" baseline="0" dirty="0" err="1" smtClean="0">
                <a:ea typeface="Calibri"/>
                <a:cs typeface="Times New Roman" pitchFamily="18" charset="0"/>
              </a:rPr>
              <a:t>index</a:t>
            </a:r>
            <a:endParaRPr lang="es-AR" baseline="0" dirty="0" smtClean="0">
              <a:ea typeface="Calibri"/>
              <a:cs typeface="Times New Roman" pitchFamily="18" charset="0"/>
            </a:endParaRPr>
          </a:p>
          <a:p>
            <a:pPr defTabSz="899715">
              <a:defRPr/>
            </a:pPr>
            <a:r>
              <a:rPr lang="es-AR" baseline="0" dirty="0" smtClean="0">
                <a:ea typeface="Calibri"/>
                <a:cs typeface="Times New Roman" pitchFamily="18" charset="0"/>
              </a:rPr>
              <a:t>NDVI: </a:t>
            </a:r>
            <a:r>
              <a:rPr lang="es-AR" dirty="0" err="1" smtClean="0">
                <a:ea typeface="Calibri"/>
                <a:cs typeface="Times New Roman" pitchFamily="18" charset="0"/>
              </a:rPr>
              <a:t>Normalized</a:t>
            </a:r>
            <a:r>
              <a:rPr lang="es-AR" dirty="0" smtClean="0">
                <a:ea typeface="Calibri"/>
                <a:cs typeface="Times New Roman" pitchFamily="18" charset="0"/>
              </a:rPr>
              <a:t> </a:t>
            </a:r>
            <a:r>
              <a:rPr lang="es-AR" dirty="0" err="1" smtClean="0">
                <a:ea typeface="Calibri"/>
                <a:cs typeface="Times New Roman" pitchFamily="18" charset="0"/>
              </a:rPr>
              <a:t>Difference</a:t>
            </a:r>
            <a:r>
              <a:rPr lang="es-AR" dirty="0" smtClean="0">
                <a:ea typeface="Calibri"/>
                <a:cs typeface="Times New Roman" pitchFamily="18" charset="0"/>
              </a:rPr>
              <a:t> </a:t>
            </a:r>
            <a:r>
              <a:rPr lang="es-AR" dirty="0" err="1" smtClean="0">
                <a:ea typeface="Calibri"/>
                <a:cs typeface="Times New Roman" pitchFamily="18" charset="0"/>
              </a:rPr>
              <a:t>VegetationIndex</a:t>
            </a:r>
            <a:endParaRPr lang="es-AR" dirty="0">
              <a:ea typeface="Calibri"/>
              <a:cs typeface="Times New Roman" pitchFamily="18" charset="0"/>
            </a:endParaRPr>
          </a:p>
          <a:p>
            <a:pPr>
              <a:defRPr/>
            </a:pPr>
            <a:endParaRPr lang="es-AR" altLang="es-AR" dirty="0" smtClean="0">
              <a:latin typeface="Arial" panose="020B0604020202020204" pitchFamily="34" charset="0"/>
            </a:endParaRPr>
          </a:p>
          <a:p>
            <a:pPr>
              <a:defRPr/>
            </a:pPr>
            <a:endParaRPr lang="es-AR" altLang="es-AR" dirty="0" smtClean="0">
              <a:latin typeface="Arial" panose="020B0604020202020204" pitchFamily="34" charset="0"/>
            </a:endParaRPr>
          </a:p>
        </p:txBody>
      </p:sp>
      <p:sp>
        <p:nvSpPr>
          <p:cNvPr id="23556" name="Marcador de número de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6BA7AE6-FD45-41CE-9BF2-B915AEAA9F06}" type="slidenum">
              <a:rPr lang="es-ES_tradnl" altLang="es-AR" sz="1100"/>
              <a:pPr>
                <a:spcBef>
                  <a:spcPct val="0"/>
                </a:spcBef>
              </a:pPr>
              <a:t>9</a:t>
            </a:fld>
            <a:endParaRPr lang="es-ES_tradnl" altLang="es-AR" sz="1100"/>
          </a:p>
        </p:txBody>
      </p:sp>
    </p:spTree>
    <p:extLst>
      <p:ext uri="{BB962C8B-B14F-4D97-AF65-F5344CB8AC3E}">
        <p14:creationId xmlns:p14="http://schemas.microsoft.com/office/powerpoint/2010/main" val="26676233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a:xfrm>
            <a:off x="457200" y="1600200"/>
            <a:ext cx="8229600" cy="4525963"/>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Tree>
    <p:extLst>
      <p:ext uri="{BB962C8B-B14F-4D97-AF65-F5344CB8AC3E}">
        <p14:creationId xmlns:p14="http://schemas.microsoft.com/office/powerpoint/2010/main" val="5933300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Tree>
    <p:extLst>
      <p:ext uri="{BB962C8B-B14F-4D97-AF65-F5344CB8AC3E}">
        <p14:creationId xmlns:p14="http://schemas.microsoft.com/office/powerpoint/2010/main" val="29531264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799056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4968162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a:prstGeom prst="rect">
            <a:avLst/>
          </a:prstGeom>
        </p:spPr>
        <p:txBody>
          <a:bodyPr/>
          <a:lstStyle/>
          <a:p>
            <a:r>
              <a:rPr lang="es-ES" smtClean="0"/>
              <a:t>Haga clic para modificar el estilo de título del patrón</a:t>
            </a:r>
            <a:endParaRPr lang="en-US"/>
          </a:p>
        </p:txBody>
      </p:sp>
      <p:sp>
        <p:nvSpPr>
          <p:cNvPr id="3" name="2 Subtítulo"/>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1FC78928-01DF-4DBC-9B80-BCEB0DA732F9}" type="datetimeFigureOut">
              <a:rPr lang="en-US" smtClean="0"/>
              <a:t>9/4/2017</a:t>
            </a:fld>
            <a:endParaRPr lang="en-US"/>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8245C5EE-9B35-49A9-BA5B-EE824835B5AE}" type="slidenum">
              <a:rPr lang="en-US" smtClean="0"/>
              <a:t>‹Nº›</a:t>
            </a:fld>
            <a:endParaRPr lang="en-US"/>
          </a:p>
        </p:txBody>
      </p:sp>
    </p:spTree>
    <p:extLst>
      <p:ext uri="{BB962C8B-B14F-4D97-AF65-F5344CB8AC3E}">
        <p14:creationId xmlns:p14="http://schemas.microsoft.com/office/powerpoint/2010/main" val="3781476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extLst>
      <p:ext uri="{BB962C8B-B14F-4D97-AF65-F5344CB8AC3E}">
        <p14:creationId xmlns:p14="http://schemas.microsoft.com/office/powerpoint/2010/main" val="3579901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Tree>
    <p:extLst>
      <p:ext uri="{BB962C8B-B14F-4D97-AF65-F5344CB8AC3E}">
        <p14:creationId xmlns:p14="http://schemas.microsoft.com/office/powerpoint/2010/main" val="4095811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Tree>
    <p:extLst>
      <p:ext uri="{BB962C8B-B14F-4D97-AF65-F5344CB8AC3E}">
        <p14:creationId xmlns:p14="http://schemas.microsoft.com/office/powerpoint/2010/main" val="2935194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MX"/>
          </a:p>
        </p:txBody>
      </p:sp>
    </p:spTree>
    <p:extLst>
      <p:ext uri="{BB962C8B-B14F-4D97-AF65-F5344CB8AC3E}">
        <p14:creationId xmlns:p14="http://schemas.microsoft.com/office/powerpoint/2010/main" val="507652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1442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extLst>
      <p:ext uri="{BB962C8B-B14F-4D97-AF65-F5344CB8AC3E}">
        <p14:creationId xmlns:p14="http://schemas.microsoft.com/office/powerpoint/2010/main" val="20527412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 noProof="0" smtClean="0"/>
              <a:t>Haga clic en el icono para agregar una imagen</a:t>
            </a:r>
            <a:endParaRPr lang="es-MX" noProof="0" smtClean="0"/>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extLst>
      <p:ext uri="{BB962C8B-B14F-4D97-AF65-F5344CB8AC3E}">
        <p14:creationId xmlns:p14="http://schemas.microsoft.com/office/powerpoint/2010/main" val="25106231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1600200"/>
            <a:ext cx="8229600" cy="4525963"/>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Tree>
    <p:extLst>
      <p:ext uri="{BB962C8B-B14F-4D97-AF65-F5344CB8AC3E}">
        <p14:creationId xmlns:p14="http://schemas.microsoft.com/office/powerpoint/2010/main" val="1663527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7" name="Text Box 33"/>
          <p:cNvSpPr txBox="1">
            <a:spLocks noChangeArrowheads="1"/>
          </p:cNvSpPr>
          <p:nvPr/>
        </p:nvSpPr>
        <p:spPr bwMode="auto">
          <a:xfrm>
            <a:off x="-82551" y="6663800"/>
            <a:ext cx="2220633" cy="224549"/>
          </a:xfrm>
          <a:prstGeom prst="rect">
            <a:avLst/>
          </a:prstGeom>
          <a:noFill/>
          <a:ln w="9525">
            <a:noFill/>
            <a:miter lim="800000"/>
            <a:headEnd/>
            <a:tailEnd/>
          </a:ln>
          <a:effectLst/>
        </p:spPr>
        <p:txBody>
          <a:bodyPr wrap="square">
            <a:spAutoFit/>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pPr>
              <a:lnSpc>
                <a:spcPts val="1000"/>
              </a:lnSpc>
              <a:defRPr/>
            </a:pPr>
            <a:r>
              <a:rPr lang="en-US" altLang="es-MX" sz="1200" dirty="0" smtClean="0">
                <a:solidFill>
                  <a:srgbClr val="006699"/>
                </a:solidFill>
                <a:latin typeface="Times New Roman" panose="02020603050405020304" pitchFamily="18" charset="0"/>
                <a:cs typeface="Times New Roman" panose="02020603050405020304" pitchFamily="18" charset="0"/>
              </a:rPr>
              <a:t>4-8 de </a:t>
            </a:r>
            <a:r>
              <a:rPr lang="en-US" altLang="es-MX" sz="1200" dirty="0" err="1" smtClean="0">
                <a:solidFill>
                  <a:srgbClr val="006699"/>
                </a:solidFill>
                <a:latin typeface="Times New Roman" panose="02020603050405020304" pitchFamily="18" charset="0"/>
                <a:cs typeface="Times New Roman" panose="02020603050405020304" pitchFamily="18" charset="0"/>
              </a:rPr>
              <a:t>septiembre</a:t>
            </a:r>
            <a:r>
              <a:rPr lang="en-US" altLang="es-MX" sz="1200" dirty="0" smtClean="0">
                <a:solidFill>
                  <a:srgbClr val="006699"/>
                </a:solidFill>
                <a:latin typeface="Times New Roman" panose="02020603050405020304" pitchFamily="18" charset="0"/>
                <a:cs typeface="Times New Roman" panose="02020603050405020304" pitchFamily="18" charset="0"/>
              </a:rPr>
              <a:t>, 2017</a:t>
            </a:r>
            <a:endParaRPr lang="en-US" altLang="es-MX" sz="1200" dirty="0">
              <a:solidFill>
                <a:srgbClr val="006699"/>
              </a:solidFill>
              <a:latin typeface="Times New Roman" panose="02020603050405020304" pitchFamily="18" charset="0"/>
              <a:cs typeface="Times New Roman" panose="02020603050405020304" pitchFamily="18" charset="0"/>
            </a:endParaRPr>
          </a:p>
        </p:txBody>
      </p:sp>
      <p:sp>
        <p:nvSpPr>
          <p:cNvPr id="1026" name="Text Box 14"/>
          <p:cNvSpPr txBox="1">
            <a:spLocks noChangeArrowheads="1"/>
          </p:cNvSpPr>
          <p:nvPr/>
        </p:nvSpPr>
        <p:spPr bwMode="auto">
          <a:xfrm>
            <a:off x="8140700" y="6672263"/>
            <a:ext cx="1077913" cy="239712"/>
          </a:xfrm>
          <a:prstGeom prst="rect">
            <a:avLst/>
          </a:prstGeom>
          <a:noFill/>
          <a:ln>
            <a:noFill/>
          </a:ln>
          <a:extLst/>
        </p:spPr>
        <p:txBody>
          <a:bodyPr>
            <a:spAutoFit/>
          </a:bodyPr>
          <a:lstStyle>
            <a:lvl1pPr marL="457200" indent="-457200"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pPr algn="r">
              <a:lnSpc>
                <a:spcPct val="80000"/>
              </a:lnSpc>
              <a:defRPr/>
            </a:pPr>
            <a:r>
              <a:rPr lang="en-US" altLang="es-MX" sz="1200" dirty="0">
                <a:latin typeface="Times New Roman" panose="02020603050405020304" pitchFamily="18" charset="0"/>
                <a:cs typeface="Times New Roman" panose="02020603050405020304" pitchFamily="18" charset="0"/>
              </a:rPr>
              <a:t> </a:t>
            </a:r>
            <a:fld id="{53F2696A-307C-4088-B2F8-9300410CA68E}" type="slidenum">
              <a:rPr lang="en-US" altLang="es-MX" sz="1200" smtClean="0">
                <a:solidFill>
                  <a:srgbClr val="006699"/>
                </a:solidFill>
                <a:latin typeface="Times New Roman" panose="02020603050405020304" pitchFamily="18" charset="0"/>
                <a:cs typeface="Times New Roman" panose="02020603050405020304" pitchFamily="18" charset="0"/>
              </a:rPr>
              <a:pPr algn="r">
                <a:lnSpc>
                  <a:spcPct val="80000"/>
                </a:lnSpc>
                <a:defRPr/>
              </a:pPr>
              <a:t>‹Nº›</a:t>
            </a:fld>
            <a:endParaRPr lang="en-US" altLang="es-MX" sz="1200" dirty="0">
              <a:solidFill>
                <a:srgbClr val="006699"/>
              </a:solidFill>
              <a:latin typeface="Times New Roman" panose="02020603050405020304" pitchFamily="18" charset="0"/>
              <a:cs typeface="Times New Roman" panose="02020603050405020304" pitchFamily="18" charset="0"/>
            </a:endParaRPr>
          </a:p>
        </p:txBody>
      </p:sp>
      <p:cxnSp>
        <p:nvCxnSpPr>
          <p:cNvPr id="1028" name="Conector recto 3"/>
          <p:cNvCxnSpPr>
            <a:cxnSpLocks noChangeShapeType="1"/>
          </p:cNvCxnSpPr>
          <p:nvPr/>
        </p:nvCxnSpPr>
        <p:spPr bwMode="auto">
          <a:xfrm>
            <a:off x="0" y="738188"/>
            <a:ext cx="9144000" cy="0"/>
          </a:xfrm>
          <a:prstGeom prst="line">
            <a:avLst/>
          </a:prstGeom>
          <a:noFill/>
          <a:ln w="44450" cmpd="thickThin" algn="ctr">
            <a:solidFill>
              <a:srgbClr val="006699"/>
            </a:solidFill>
            <a:round/>
            <a:headEnd/>
            <a:tailEnd/>
          </a:ln>
          <a:extLst>
            <a:ext uri="{909E8E84-426E-40DD-AFC4-6F175D3DCCD1}">
              <a14:hiddenFill xmlns:a14="http://schemas.microsoft.com/office/drawing/2010/main">
                <a:noFill/>
              </a14:hiddenFill>
            </a:ext>
          </a:extLst>
        </p:spPr>
      </p:cxnSp>
      <p:pic>
        <p:nvPicPr>
          <p:cNvPr id="1030" name="Picture 11"/>
          <p:cNvPicPr>
            <a:picLocks noChangeAspect="1" noChangeArrowheads="1"/>
          </p:cNvPicPr>
          <p:nvPr/>
        </p:nvPicPr>
        <p:blipFill>
          <a:blip r:embed="rId15">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8283388" y="76860"/>
            <a:ext cx="892613" cy="55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Imagen 9"/>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107" y="33690"/>
            <a:ext cx="2214189" cy="643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 id="2147483661" r:id="rId12"/>
    <p:sldLayoutId id="2147483663" r:id="rId13"/>
  </p:sldLayoutIdLst>
  <p:timing>
    <p:tnLst>
      <p:par>
        <p:cTn id="1" dur="indefinite" restart="never" nodeType="tmRoot"/>
      </p:par>
    </p:tnLst>
  </p:timing>
  <p:txStyles>
    <p:titleStyle>
      <a:lvl1pPr algn="ctr" rtl="0" eaLnBrk="1" fontAlgn="base" hangingPunct="1">
        <a:spcBef>
          <a:spcPct val="0"/>
        </a:spcBef>
        <a:spcAft>
          <a:spcPct val="0"/>
        </a:spcAft>
        <a:defRPr sz="2000" b="1" i="1">
          <a:solidFill>
            <a:schemeClr val="tx2"/>
          </a:solidFill>
          <a:latin typeface="+mj-lt"/>
          <a:ea typeface="+mj-ea"/>
          <a:cs typeface="+mj-cs"/>
        </a:defRPr>
      </a:lvl1pPr>
      <a:lvl2pPr algn="ctr" rtl="0" eaLnBrk="1" fontAlgn="base" hangingPunct="1">
        <a:spcBef>
          <a:spcPct val="0"/>
        </a:spcBef>
        <a:spcAft>
          <a:spcPct val="0"/>
        </a:spcAft>
        <a:defRPr sz="2000" b="1" i="1">
          <a:solidFill>
            <a:schemeClr val="tx2"/>
          </a:solidFill>
          <a:latin typeface="Arial" charset="0"/>
        </a:defRPr>
      </a:lvl2pPr>
      <a:lvl3pPr algn="ctr" rtl="0" eaLnBrk="1" fontAlgn="base" hangingPunct="1">
        <a:spcBef>
          <a:spcPct val="0"/>
        </a:spcBef>
        <a:spcAft>
          <a:spcPct val="0"/>
        </a:spcAft>
        <a:defRPr sz="2000" b="1" i="1">
          <a:solidFill>
            <a:schemeClr val="tx2"/>
          </a:solidFill>
          <a:latin typeface="Arial" charset="0"/>
        </a:defRPr>
      </a:lvl3pPr>
      <a:lvl4pPr algn="ctr" rtl="0" eaLnBrk="1" fontAlgn="base" hangingPunct="1">
        <a:spcBef>
          <a:spcPct val="0"/>
        </a:spcBef>
        <a:spcAft>
          <a:spcPct val="0"/>
        </a:spcAft>
        <a:defRPr sz="2000" b="1" i="1">
          <a:solidFill>
            <a:schemeClr val="tx2"/>
          </a:solidFill>
          <a:latin typeface="Arial" charset="0"/>
        </a:defRPr>
      </a:lvl4pPr>
      <a:lvl5pPr algn="ctr" rtl="0" eaLnBrk="1" fontAlgn="base" hangingPunct="1">
        <a:spcBef>
          <a:spcPct val="0"/>
        </a:spcBef>
        <a:spcAft>
          <a:spcPct val="0"/>
        </a:spcAft>
        <a:defRPr sz="2000" b="1" i="1">
          <a:solidFill>
            <a:schemeClr val="tx2"/>
          </a:solidFill>
          <a:latin typeface="Arial" charset="0"/>
        </a:defRPr>
      </a:lvl5pPr>
      <a:lvl6pPr marL="457200" algn="ctr" rtl="0" eaLnBrk="1" fontAlgn="base" hangingPunct="1">
        <a:spcBef>
          <a:spcPct val="0"/>
        </a:spcBef>
        <a:spcAft>
          <a:spcPct val="0"/>
        </a:spcAft>
        <a:defRPr sz="2000" b="1" i="1">
          <a:solidFill>
            <a:schemeClr val="tx2"/>
          </a:solidFill>
          <a:latin typeface="Arial" charset="0"/>
        </a:defRPr>
      </a:lvl6pPr>
      <a:lvl7pPr marL="914400" algn="ctr" rtl="0" eaLnBrk="1" fontAlgn="base" hangingPunct="1">
        <a:spcBef>
          <a:spcPct val="0"/>
        </a:spcBef>
        <a:spcAft>
          <a:spcPct val="0"/>
        </a:spcAft>
        <a:defRPr sz="2000" b="1" i="1">
          <a:solidFill>
            <a:schemeClr val="tx2"/>
          </a:solidFill>
          <a:latin typeface="Arial" charset="0"/>
        </a:defRPr>
      </a:lvl7pPr>
      <a:lvl8pPr marL="1371600" algn="ctr" rtl="0" eaLnBrk="1" fontAlgn="base" hangingPunct="1">
        <a:spcBef>
          <a:spcPct val="0"/>
        </a:spcBef>
        <a:spcAft>
          <a:spcPct val="0"/>
        </a:spcAft>
        <a:defRPr sz="2000" b="1" i="1">
          <a:solidFill>
            <a:schemeClr val="tx2"/>
          </a:solidFill>
          <a:latin typeface="Arial" charset="0"/>
        </a:defRPr>
      </a:lvl8pPr>
      <a:lvl9pPr marL="1828800" algn="ctr" rtl="0" eaLnBrk="1" fontAlgn="base" hangingPunct="1">
        <a:spcBef>
          <a:spcPct val="0"/>
        </a:spcBef>
        <a:spcAft>
          <a:spcPct val="0"/>
        </a:spcAft>
        <a:defRPr sz="2000" b="1" i="1">
          <a:solidFill>
            <a:schemeClr val="tx2"/>
          </a:solidFill>
          <a:latin typeface="Arial" charset="0"/>
        </a:defRPr>
      </a:lvl9pPr>
    </p:titleStyle>
    <p:bodyStyle>
      <a:lvl1pPr marL="342900" indent="-342900" algn="l" rtl="0" eaLnBrk="1" fontAlgn="base" hangingPunct="1">
        <a:spcBef>
          <a:spcPct val="20000"/>
        </a:spcBef>
        <a:spcAft>
          <a:spcPct val="0"/>
        </a:spcAft>
        <a:buChar char="•"/>
        <a:defRPr sz="20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1600">
          <a:solidFill>
            <a:schemeClr val="tx1"/>
          </a:solidFill>
          <a:latin typeface="+mn-lt"/>
        </a:defRPr>
      </a:lvl4pPr>
      <a:lvl5pPr marL="2057400" indent="-228600" algn="l" rtl="0" eaLnBrk="1" fontAlgn="base" hangingPunct="1">
        <a:spcBef>
          <a:spcPct val="200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29.emf"/><Relationship Id="rId4" Type="http://schemas.openxmlformats.org/officeDocument/2006/relationships/image" Target="../media/image28.emf"/></Relationships>
</file>

<file path=ppt/slides/_rels/slide11.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image" Target="../media/image23.emf"/><Relationship Id="rId7" Type="http://schemas.openxmlformats.org/officeDocument/2006/relationships/image" Target="../media/image30.emf"/><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26.jpeg"/><Relationship Id="rId5" Type="http://schemas.openxmlformats.org/officeDocument/2006/relationships/image" Target="../media/image25.jpg"/><Relationship Id="rId4" Type="http://schemas.openxmlformats.org/officeDocument/2006/relationships/image" Target="../media/image24.emf"/></Relationships>
</file>

<file path=ppt/slides/_rels/slide12.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31.png"/><Relationship Id="rId7" Type="http://schemas.microsoft.com/office/2007/relationships/hdphoto" Target="../media/hdphoto3.wdp"/><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jp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image" Target="../media/image23.emf"/><Relationship Id="rId7" Type="http://schemas.openxmlformats.org/officeDocument/2006/relationships/image" Target="../media/image30.emf"/><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26.jpeg"/><Relationship Id="rId5" Type="http://schemas.openxmlformats.org/officeDocument/2006/relationships/image" Target="../media/image25.jpg"/><Relationship Id="rId4" Type="http://schemas.openxmlformats.org/officeDocument/2006/relationships/image" Target="../media/image24.emf"/><Relationship Id="rId9" Type="http://schemas.openxmlformats.org/officeDocument/2006/relationships/image" Target="../media/image35.emf"/></Relationships>
</file>

<file path=ppt/slides/_rels/slide1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37.emf"/></Relationships>
</file>

<file path=ppt/slides/_rels/slide15.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40.jpg"/><Relationship Id="rId4" Type="http://schemas.openxmlformats.org/officeDocument/2006/relationships/image" Target="../media/image39.emf"/></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emf"/></Relationships>
</file>

<file path=ppt/slides/_rels/slide18.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18.xml"/><Relationship Id="rId1" Type="http://schemas.openxmlformats.org/officeDocument/2006/relationships/slideLayout" Target="../slideLayouts/slideLayout11.xml"/><Relationship Id="rId5" Type="http://schemas.openxmlformats.org/officeDocument/2006/relationships/image" Target="../media/image51.pn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6.jpg"/><Relationship Id="rId11" Type="http://schemas.openxmlformats.org/officeDocument/2006/relationships/image" Target="../media/image11.JPG"/><Relationship Id="rId5" Type="http://schemas.openxmlformats.org/officeDocument/2006/relationships/image" Target="../media/image5.jpg"/><Relationship Id="rId10" Type="http://schemas.openxmlformats.org/officeDocument/2006/relationships/image" Target="../media/image10.jpg"/><Relationship Id="rId4" Type="http://schemas.openxmlformats.org/officeDocument/2006/relationships/image" Target="../media/image4.jpg"/><Relationship Id="rId9" Type="http://schemas.openxmlformats.org/officeDocument/2006/relationships/image" Target="../media/image9.jpg"/></Relationships>
</file>

<file path=ppt/slides/_rels/slide20.xml.rels><?xml version="1.0" encoding="UTF-8" standalone="yes"?>
<Relationships xmlns="http://schemas.openxmlformats.org/package/2006/relationships"><Relationship Id="rId8" Type="http://schemas.openxmlformats.org/officeDocument/2006/relationships/image" Target="../media/image59.emf"/><Relationship Id="rId3" Type="http://schemas.openxmlformats.org/officeDocument/2006/relationships/image" Target="../media/image55.png"/><Relationship Id="rId7" Type="http://schemas.openxmlformats.org/officeDocument/2006/relationships/image" Target="../media/image58.e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7.emf"/><Relationship Id="rId5" Type="http://schemas.openxmlformats.org/officeDocument/2006/relationships/image" Target="../media/image56.png"/><Relationship Id="rId4" Type="http://schemas.microsoft.com/office/2007/relationships/hdphoto" Target="../media/hdphoto4.wdp"/></Relationships>
</file>

<file path=ppt/slides/_rels/slide21.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emf"/><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image" Target="../media/image68.png"/><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8" Type="http://schemas.openxmlformats.org/officeDocument/2006/relationships/image" Target="../media/image74.emf"/><Relationship Id="rId3" Type="http://schemas.openxmlformats.org/officeDocument/2006/relationships/image" Target="../media/image69.emf"/><Relationship Id="rId7" Type="http://schemas.openxmlformats.org/officeDocument/2006/relationships/image" Target="../media/image73.emf"/><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72.emf"/><Relationship Id="rId5" Type="http://schemas.openxmlformats.org/officeDocument/2006/relationships/image" Target="../media/image71.emf"/><Relationship Id="rId4" Type="http://schemas.openxmlformats.org/officeDocument/2006/relationships/image" Target="../media/image70.emf"/></Relationships>
</file>

<file path=ppt/slides/_rels/slide26.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76.png"/><Relationship Id="rId4" Type="http://schemas.openxmlformats.org/officeDocument/2006/relationships/image" Target="../media/image76.emf"/></Relationships>
</file>

<file path=ppt/slides/_rels/slide2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77.emf"/><Relationship Id="rId7" Type="http://schemas.openxmlformats.org/officeDocument/2006/relationships/image" Target="../media/image81.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jpeg"/><Relationship Id="rId9" Type="http://schemas.openxmlformats.org/officeDocument/2006/relationships/image" Target="../media/image49.emf"/></Relationships>
</file>

<file path=ppt/slides/_rels/slide2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83.emf"/></Relationships>
</file>

<file path=ppt/slides/_rels/slide2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86.png"/><Relationship Id="rId4" Type="http://schemas.openxmlformats.org/officeDocument/2006/relationships/image" Target="../media/image85.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1.xml"/><Relationship Id="rId5" Type="http://schemas.openxmlformats.org/officeDocument/2006/relationships/image" Target="../media/image14.png"/><Relationship Id="rId4" Type="http://schemas.openxmlformats.org/officeDocument/2006/relationships/image" Target="../media/image13.emf"/></Relationships>
</file>

<file path=ppt/slides/_rels/slide30.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30.xml"/><Relationship Id="rId1" Type="http://schemas.openxmlformats.org/officeDocument/2006/relationships/slideLayout" Target="../slideLayouts/slideLayout12.xml"/><Relationship Id="rId5" Type="http://schemas.openxmlformats.org/officeDocument/2006/relationships/image" Target="../media/image89.jpeg"/><Relationship Id="rId4" Type="http://schemas.openxmlformats.org/officeDocument/2006/relationships/image" Target="../media/image88.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91.png"/></Relationships>
</file>

<file path=ppt/slides/_rels/slide33.xml.rels><?xml version="1.0" encoding="UTF-8" standalone="yes"?>
<Relationships xmlns="http://schemas.openxmlformats.org/package/2006/relationships"><Relationship Id="rId3" Type="http://schemas.openxmlformats.org/officeDocument/2006/relationships/image" Target="../media/image92.gif"/><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94.gif"/><Relationship Id="rId4" Type="http://schemas.openxmlformats.org/officeDocument/2006/relationships/image" Target="../media/image93.gif"/></Relationships>
</file>

<file path=ppt/slides/_rels/slide3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96.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image" Target="../media/image17.emf"/><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22.emf"/></Relationships>
</file>

<file path=ppt/slides/_rels/slide9.xml.rels><?xml version="1.0" encoding="UTF-8" standalone="yes"?>
<Relationships xmlns="http://schemas.openxmlformats.org/package/2006/relationships"><Relationship Id="rId3" Type="http://schemas.openxmlformats.org/officeDocument/2006/relationships/image" Target="../media/image23.emf"/><Relationship Id="rId7" Type="http://schemas.openxmlformats.org/officeDocument/2006/relationships/image" Target="../media/image22.emf"/><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26.jpeg"/><Relationship Id="rId5" Type="http://schemas.openxmlformats.org/officeDocument/2006/relationships/image" Target="../media/image25.jpg"/><Relationship Id="rId4" Type="http://schemas.openxmlformats.org/officeDocument/2006/relationships/image" Target="../media/image2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3"/>
          <p:cNvSpPr txBox="1">
            <a:spLocks noChangeArrowheads="1"/>
          </p:cNvSpPr>
          <p:nvPr/>
        </p:nvSpPr>
        <p:spPr bwMode="auto">
          <a:xfrm>
            <a:off x="4079875" y="3403600"/>
            <a:ext cx="530225" cy="376238"/>
          </a:xfrm>
          <a:prstGeom prst="rect">
            <a:avLst/>
          </a:prstGeom>
          <a:noFill/>
          <a:ln>
            <a:noFill/>
          </a:ln>
          <a:effectLst/>
          <a:extLst>
            <a:ext uri="{909E8E84-426E-40DD-AFC4-6F175D3DCCD1}">
              <a14:hiddenFill xmlns:a14="http://schemas.microsoft.com/office/drawing/2010/main">
                <a:solidFill>
                  <a:schemeClr val="accent1">
                    <a:alpha val="47058"/>
                  </a:scheme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400">
                <a:solidFill>
                  <a:schemeClr val="tx1"/>
                </a:solidFill>
                <a:latin typeface="Arial" panose="020B0604020202020204" pitchFamily="34" charset="0"/>
              </a:defRPr>
            </a:lvl4pPr>
            <a:lvl5pPr marL="2057400" indent="-228600">
              <a:spcBef>
                <a:spcPct val="20000"/>
              </a:spcBef>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defRPr>
            </a:lvl9pPr>
          </a:lstStyle>
          <a:p>
            <a:pPr eaLnBrk="1" hangingPunct="1">
              <a:defRPr/>
            </a:pPr>
            <a:endParaRPr lang="es-ES" altLang="es-MX" sz="1846" dirty="0"/>
          </a:p>
        </p:txBody>
      </p:sp>
      <p:sp>
        <p:nvSpPr>
          <p:cNvPr id="4103" name="Rectangle 84"/>
          <p:cNvSpPr>
            <a:spLocks noChangeArrowheads="1"/>
          </p:cNvSpPr>
          <p:nvPr/>
        </p:nvSpPr>
        <p:spPr bwMode="auto">
          <a:xfrm>
            <a:off x="-6" y="3702123"/>
            <a:ext cx="9144000" cy="1685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83926" tIns="41962" rIns="83926" bIns="41962">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400">
                <a:solidFill>
                  <a:schemeClr val="tx1"/>
                </a:solidFill>
                <a:latin typeface="Arial" panose="020B0604020202020204" pitchFamily="34" charset="0"/>
              </a:defRPr>
            </a:lvl4pPr>
            <a:lvl5pPr marL="2057400" indent="-228600">
              <a:spcBef>
                <a:spcPct val="20000"/>
              </a:spcBef>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defRPr>
            </a:lvl9pPr>
          </a:lstStyle>
          <a:p>
            <a:pPr algn="ctr" eaLnBrk="1" hangingPunct="1">
              <a:spcBef>
                <a:spcPct val="0"/>
              </a:spcBef>
              <a:buFontTx/>
              <a:buNone/>
              <a:defRPr/>
            </a:pPr>
            <a:r>
              <a:rPr lang="en-US" altLang="es-MX" sz="2800" dirty="0"/>
              <a:t>CONAE Recent Projects and Presentation of Disaster-related activities in the context of future collaboration with the CEOS WG Disasters</a:t>
            </a:r>
          </a:p>
          <a:p>
            <a:pPr algn="ctr" eaLnBrk="1" hangingPunct="1">
              <a:spcBef>
                <a:spcPct val="0"/>
              </a:spcBef>
              <a:buFontTx/>
              <a:buNone/>
              <a:defRPr/>
            </a:pPr>
            <a:r>
              <a:rPr lang="es-ES" altLang="es-MX" sz="2000" dirty="0" smtClean="0"/>
              <a:t>Laura </a:t>
            </a:r>
            <a:r>
              <a:rPr lang="es-ES" altLang="es-MX" sz="2000" dirty="0" err="1" smtClean="0"/>
              <a:t>Frulla</a:t>
            </a:r>
            <a:endParaRPr lang="es-ES" altLang="es-MX" sz="2000" dirty="0"/>
          </a:p>
        </p:txBody>
      </p:sp>
      <p:sp>
        <p:nvSpPr>
          <p:cNvPr id="4104" name="Rectangle 86"/>
          <p:cNvSpPr>
            <a:spLocks noChangeArrowheads="1"/>
          </p:cNvSpPr>
          <p:nvPr/>
        </p:nvSpPr>
        <p:spPr bwMode="auto">
          <a:xfrm>
            <a:off x="0" y="5902325"/>
            <a:ext cx="5177790" cy="692150"/>
          </a:xfrm>
          <a:prstGeom prst="rect">
            <a:avLst/>
          </a:prstGeom>
          <a:solidFill>
            <a:schemeClr val="bg1"/>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lstStyle>
            <a:lvl1pPr defTabSz="969963">
              <a:spcBef>
                <a:spcPct val="20000"/>
              </a:spcBef>
              <a:buChar char="•"/>
              <a:defRPr sz="2400">
                <a:solidFill>
                  <a:schemeClr val="tx1"/>
                </a:solidFill>
                <a:latin typeface="Arial" panose="020B0604020202020204" pitchFamily="34" charset="0"/>
              </a:defRPr>
            </a:lvl1pPr>
            <a:lvl2pPr marL="742950" indent="-285750" defTabSz="969963">
              <a:spcBef>
                <a:spcPct val="20000"/>
              </a:spcBef>
              <a:buChar char="•"/>
              <a:defRPr sz="2400">
                <a:solidFill>
                  <a:schemeClr val="tx1"/>
                </a:solidFill>
                <a:latin typeface="Arial" panose="020B0604020202020204" pitchFamily="34" charset="0"/>
              </a:defRPr>
            </a:lvl2pPr>
            <a:lvl3pPr marL="1143000" indent="-228600" defTabSz="969963">
              <a:spcBef>
                <a:spcPct val="20000"/>
              </a:spcBef>
              <a:buChar char="•"/>
              <a:defRPr sz="2400">
                <a:solidFill>
                  <a:schemeClr val="tx1"/>
                </a:solidFill>
                <a:latin typeface="Arial" panose="020B0604020202020204" pitchFamily="34" charset="0"/>
              </a:defRPr>
            </a:lvl3pPr>
            <a:lvl4pPr marL="1600200" indent="-228600" defTabSz="969963">
              <a:spcBef>
                <a:spcPct val="20000"/>
              </a:spcBef>
              <a:buChar char="•"/>
              <a:defRPr sz="2400">
                <a:solidFill>
                  <a:schemeClr val="tx1"/>
                </a:solidFill>
                <a:latin typeface="Arial" panose="020B0604020202020204" pitchFamily="34" charset="0"/>
              </a:defRPr>
            </a:lvl4pPr>
            <a:lvl5pPr marL="2057400" indent="-228600" defTabSz="969963">
              <a:spcBef>
                <a:spcPct val="20000"/>
              </a:spcBef>
              <a:buChar char="•"/>
              <a:defRPr sz="2400">
                <a:solidFill>
                  <a:schemeClr val="tx1"/>
                </a:solidFill>
                <a:latin typeface="Arial" panose="020B0604020202020204" pitchFamily="34" charset="0"/>
              </a:defRPr>
            </a:lvl5pPr>
            <a:lvl6pPr marL="2514600" indent="-228600" defTabSz="969963"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defTabSz="969963"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defTabSz="969963"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defTabSz="969963" eaLnBrk="0" fontAlgn="base" hangingPunct="0">
              <a:spcBef>
                <a:spcPct val="20000"/>
              </a:spcBef>
              <a:spcAft>
                <a:spcPct val="0"/>
              </a:spcAft>
              <a:buChar char="•"/>
              <a:defRPr sz="2400">
                <a:solidFill>
                  <a:schemeClr val="tx1"/>
                </a:solidFill>
                <a:latin typeface="Arial" panose="020B0604020202020204" pitchFamily="34" charset="0"/>
              </a:defRPr>
            </a:lvl9pPr>
          </a:lstStyle>
          <a:p>
            <a:pPr algn="ctr" eaLnBrk="1" hangingPunct="1">
              <a:spcBef>
                <a:spcPct val="0"/>
              </a:spcBef>
              <a:buFontTx/>
              <a:buNone/>
              <a:defRPr/>
            </a:pPr>
            <a:r>
              <a:rPr lang="en-US" altLang="es-MX" sz="1846" dirty="0" smtClean="0">
                <a:solidFill>
                  <a:srgbClr val="006699"/>
                </a:solidFill>
              </a:rPr>
              <a:t>4 </a:t>
            </a:r>
            <a:r>
              <a:rPr lang="en-US" altLang="es-MX" sz="1846" dirty="0">
                <a:solidFill>
                  <a:srgbClr val="006699"/>
                </a:solidFill>
              </a:rPr>
              <a:t>a</a:t>
            </a:r>
            <a:r>
              <a:rPr lang="en-US" altLang="es-MX" sz="1846" dirty="0" smtClean="0">
                <a:solidFill>
                  <a:srgbClr val="006699"/>
                </a:solidFill>
              </a:rPr>
              <a:t> 8 de </a:t>
            </a:r>
            <a:r>
              <a:rPr lang="en-US" altLang="es-MX" sz="1846" dirty="0" err="1" smtClean="0">
                <a:solidFill>
                  <a:srgbClr val="006699"/>
                </a:solidFill>
              </a:rPr>
              <a:t>septiembre</a:t>
            </a:r>
            <a:r>
              <a:rPr lang="en-US" altLang="es-MX" sz="1846" dirty="0" smtClean="0">
                <a:solidFill>
                  <a:srgbClr val="006699"/>
                </a:solidFill>
              </a:rPr>
              <a:t>,</a:t>
            </a:r>
            <a:r>
              <a:rPr lang="en-US" altLang="es-MX" sz="1846" dirty="0" smtClean="0"/>
              <a:t> </a:t>
            </a:r>
            <a:r>
              <a:rPr lang="en-US" altLang="es-MX" sz="1846" dirty="0" smtClean="0">
                <a:solidFill>
                  <a:srgbClr val="006699"/>
                </a:solidFill>
              </a:rPr>
              <a:t>2017</a:t>
            </a:r>
            <a:endParaRPr lang="en-US" altLang="es-MX" sz="1846" dirty="0">
              <a:solidFill>
                <a:srgbClr val="006699"/>
              </a:solidFill>
            </a:endParaRPr>
          </a:p>
          <a:p>
            <a:pPr algn="ctr" eaLnBrk="1" hangingPunct="1">
              <a:spcBef>
                <a:spcPct val="0"/>
              </a:spcBef>
              <a:buFontTx/>
              <a:buNone/>
              <a:defRPr/>
            </a:pPr>
            <a:r>
              <a:rPr lang="en-US" altLang="es-MX" sz="1477" dirty="0" smtClean="0">
                <a:solidFill>
                  <a:srgbClr val="006699"/>
                </a:solidFill>
              </a:rPr>
              <a:t>Buenos Aires (ARGENTINA)</a:t>
            </a:r>
            <a:endParaRPr lang="en-US" altLang="es-MX" sz="1477" dirty="0">
              <a:solidFill>
                <a:srgbClr val="006699"/>
              </a:solidFill>
            </a:endParaRPr>
          </a:p>
        </p:txBody>
      </p:sp>
      <p:sp>
        <p:nvSpPr>
          <p:cNvPr id="4107" name="Rectangle 11"/>
          <p:cNvSpPr>
            <a:spLocks noChangeArrowheads="1"/>
          </p:cNvSpPr>
          <p:nvPr/>
        </p:nvSpPr>
        <p:spPr bwMode="auto">
          <a:xfrm>
            <a:off x="0" y="5399088"/>
            <a:ext cx="3789363" cy="1344612"/>
          </a:xfrm>
          <a:prstGeom prst="rect">
            <a:avLst/>
          </a:prstGeom>
          <a:noFill/>
          <a:ln>
            <a:noFill/>
          </a:ln>
          <a:effectLst/>
          <a:extLst>
            <a:ext uri="{909E8E84-426E-40DD-AFC4-6F175D3DCCD1}">
              <a14:hiddenFill xmlns:a14="http://schemas.microsoft.com/office/drawing/2010/main">
                <a:solidFill>
                  <a:schemeClr val="accent1">
                    <a:alpha val="47058"/>
                  </a:scheme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400">
                <a:solidFill>
                  <a:schemeClr val="tx1"/>
                </a:solidFill>
                <a:latin typeface="Arial" panose="020B0604020202020204" pitchFamily="34" charset="0"/>
              </a:defRPr>
            </a:lvl4pPr>
            <a:lvl5pPr marL="2057400" indent="-228600">
              <a:spcBef>
                <a:spcPct val="20000"/>
              </a:spcBef>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defRPr>
            </a:lvl9pPr>
          </a:lstStyle>
          <a:p>
            <a:pPr eaLnBrk="1" hangingPunct="1">
              <a:defRPr/>
            </a:pPr>
            <a:endParaRPr lang="es-MX" altLang="es-MX" sz="2215"/>
          </a:p>
        </p:txBody>
      </p:sp>
      <p:sp>
        <p:nvSpPr>
          <p:cNvPr id="4108" name="Rectangle 13"/>
          <p:cNvSpPr>
            <a:spLocks noChangeArrowheads="1"/>
          </p:cNvSpPr>
          <p:nvPr/>
        </p:nvSpPr>
        <p:spPr bwMode="auto">
          <a:xfrm>
            <a:off x="0" y="6524625"/>
            <a:ext cx="9144000" cy="357188"/>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400">
                <a:solidFill>
                  <a:schemeClr val="tx1"/>
                </a:solidFill>
                <a:latin typeface="Arial" panose="020B0604020202020204" pitchFamily="34" charset="0"/>
              </a:defRPr>
            </a:lvl4pPr>
            <a:lvl5pPr marL="2057400" indent="-228600">
              <a:spcBef>
                <a:spcPct val="20000"/>
              </a:spcBef>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defRPr>
            </a:lvl9pPr>
          </a:lstStyle>
          <a:p>
            <a:pPr eaLnBrk="1" hangingPunct="1">
              <a:defRPr/>
            </a:pPr>
            <a:endParaRPr lang="es-MX" altLang="es-MX" sz="2215"/>
          </a:p>
        </p:txBody>
      </p:sp>
      <p:sp>
        <p:nvSpPr>
          <p:cNvPr id="2" name="Rectángulo 1"/>
          <p:cNvSpPr/>
          <p:nvPr/>
        </p:nvSpPr>
        <p:spPr bwMode="auto">
          <a:xfrm>
            <a:off x="2209800" y="0"/>
            <a:ext cx="6087533" cy="584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s-MX" sz="2000" b="1" i="0" u="none" strike="noStrike" cap="none" normalizeH="0" baseline="0" smtClean="0">
              <a:ln>
                <a:noFill/>
              </a:ln>
              <a:solidFill>
                <a:schemeClr val="tx1"/>
              </a:solidFill>
              <a:effectLst/>
              <a:latin typeface="Arial" charset="0"/>
            </a:endParaRPr>
          </a:p>
        </p:txBody>
      </p:sp>
      <p:sp>
        <p:nvSpPr>
          <p:cNvPr id="10" name="Text Box 87"/>
          <p:cNvSpPr txBox="1">
            <a:spLocks noChangeArrowheads="1"/>
          </p:cNvSpPr>
          <p:nvPr/>
        </p:nvSpPr>
        <p:spPr bwMode="auto">
          <a:xfrm>
            <a:off x="-6" y="1031716"/>
            <a:ext cx="9144006"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pPr algn="ctr" eaLnBrk="1" hangingPunct="1">
              <a:spcBef>
                <a:spcPct val="50000"/>
              </a:spcBef>
            </a:pPr>
            <a:r>
              <a:rPr lang="en-US" altLang="es-AR" sz="3200" dirty="0">
                <a:solidFill>
                  <a:srgbClr val="006699"/>
                </a:solidFill>
                <a:effectLst>
                  <a:outerShdw blurRad="38100" dist="38100" dir="2700000" algn="tl">
                    <a:srgbClr val="000000">
                      <a:alpha val="43137"/>
                    </a:srgbClr>
                  </a:outerShdw>
                </a:effectLst>
              </a:rPr>
              <a:t>Strengthening Disaster Risk Reduction Across the Americas: </a:t>
            </a:r>
            <a:r>
              <a:rPr lang="en-US" altLang="es-AR" sz="3200" dirty="0" smtClean="0">
                <a:solidFill>
                  <a:srgbClr val="006699"/>
                </a:solidFill>
                <a:effectLst>
                  <a:outerShdw blurRad="38100" dist="38100" dir="2700000" algn="tl">
                    <a:srgbClr val="000000">
                      <a:alpha val="43137"/>
                    </a:srgbClr>
                  </a:outerShdw>
                </a:effectLst>
              </a:rPr>
              <a:t> A </a:t>
            </a:r>
            <a:r>
              <a:rPr lang="en-US" altLang="es-AR" sz="3200" dirty="0">
                <a:solidFill>
                  <a:srgbClr val="006699"/>
                </a:solidFill>
                <a:effectLst>
                  <a:outerShdw blurRad="38100" dist="38100" dir="2700000" algn="tl">
                    <a:srgbClr val="000000">
                      <a:alpha val="43137"/>
                    </a:srgbClr>
                  </a:outerShdw>
                </a:effectLst>
              </a:rPr>
              <a:t>Regional Summit on the Contribution of Earth Observations</a:t>
            </a:r>
          </a:p>
          <a:p>
            <a:pPr algn="ctr" eaLnBrk="1" hangingPunct="1">
              <a:spcBef>
                <a:spcPct val="50000"/>
              </a:spcBef>
            </a:pPr>
            <a:endParaRPr lang="es-ES" altLang="es-AR" sz="3200" dirty="0">
              <a:solidFill>
                <a:srgbClr val="006699"/>
              </a:solidFill>
              <a:effectLst>
                <a:outerShdw blurRad="38100" dist="38100" dir="2700000" algn="tl">
                  <a:srgbClr val="000000">
                    <a:alpha val="43137"/>
                  </a:srgbClr>
                </a:outerShdw>
              </a:effectLst>
            </a:endParaRPr>
          </a:p>
        </p:txBody>
      </p:sp>
      <p:sp>
        <p:nvSpPr>
          <p:cNvPr id="11" name="Text Box 87"/>
          <p:cNvSpPr txBox="1">
            <a:spLocks noChangeArrowheads="1"/>
          </p:cNvSpPr>
          <p:nvPr/>
        </p:nvSpPr>
        <p:spPr bwMode="auto">
          <a:xfrm>
            <a:off x="0" y="2954288"/>
            <a:ext cx="914399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eaLnBrk="1" hangingPunct="1">
              <a:spcBef>
                <a:spcPts val="600"/>
              </a:spcBef>
              <a:defRPr sz="2400" i="1">
                <a:solidFill>
                  <a:srgbClr val="006699"/>
                </a:solidFill>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US" altLang="es-AR" sz="2800" dirty="0">
                <a:effectLst>
                  <a:glow rad="228600">
                    <a:srgbClr val="A4F0FA"/>
                  </a:glow>
                </a:effectLst>
              </a:rPr>
              <a:t>CEOS Working Group on Disasters Meeting # 8</a:t>
            </a:r>
          </a:p>
        </p:txBody>
      </p:sp>
    </p:spTree>
    <p:extLst>
      <p:ext uri="{BB962C8B-B14F-4D97-AF65-F5344CB8AC3E}">
        <p14:creationId xmlns:p14="http://schemas.microsoft.com/office/powerpoint/2010/main" val="8947885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
          <p:cNvSpPr txBox="1">
            <a:spLocks noChangeArrowheads="1"/>
          </p:cNvSpPr>
          <p:nvPr/>
        </p:nvSpPr>
        <p:spPr bwMode="auto">
          <a:xfrm>
            <a:off x="2068514" y="121445"/>
            <a:ext cx="6271154" cy="5281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eaLnBrk="1" fontAlgn="base" hangingPunct="1">
              <a:spcBef>
                <a:spcPct val="0"/>
              </a:spcBef>
              <a:spcAft>
                <a:spcPct val="0"/>
              </a:spcAft>
              <a:defRPr sz="2000" b="1" i="1">
                <a:solidFill>
                  <a:schemeClr val="tx2"/>
                </a:solidFill>
                <a:latin typeface="+mj-lt"/>
                <a:ea typeface="+mj-ea"/>
                <a:cs typeface="+mj-cs"/>
              </a:defRPr>
            </a:lvl1pPr>
            <a:lvl2pPr algn="ctr" rtl="0" eaLnBrk="1" fontAlgn="base" hangingPunct="1">
              <a:spcBef>
                <a:spcPct val="0"/>
              </a:spcBef>
              <a:spcAft>
                <a:spcPct val="0"/>
              </a:spcAft>
              <a:defRPr sz="2000" b="1" i="1">
                <a:solidFill>
                  <a:schemeClr val="tx2"/>
                </a:solidFill>
                <a:latin typeface="Arial" charset="0"/>
              </a:defRPr>
            </a:lvl2pPr>
            <a:lvl3pPr algn="ctr" rtl="0" eaLnBrk="1" fontAlgn="base" hangingPunct="1">
              <a:spcBef>
                <a:spcPct val="0"/>
              </a:spcBef>
              <a:spcAft>
                <a:spcPct val="0"/>
              </a:spcAft>
              <a:defRPr sz="2000" b="1" i="1">
                <a:solidFill>
                  <a:schemeClr val="tx2"/>
                </a:solidFill>
                <a:latin typeface="Arial" charset="0"/>
              </a:defRPr>
            </a:lvl3pPr>
            <a:lvl4pPr algn="ctr" rtl="0" eaLnBrk="1" fontAlgn="base" hangingPunct="1">
              <a:spcBef>
                <a:spcPct val="0"/>
              </a:spcBef>
              <a:spcAft>
                <a:spcPct val="0"/>
              </a:spcAft>
              <a:defRPr sz="2000" b="1" i="1">
                <a:solidFill>
                  <a:schemeClr val="tx2"/>
                </a:solidFill>
                <a:latin typeface="Arial" charset="0"/>
              </a:defRPr>
            </a:lvl4pPr>
            <a:lvl5pPr algn="ctr" rtl="0" eaLnBrk="1" fontAlgn="base" hangingPunct="1">
              <a:spcBef>
                <a:spcPct val="0"/>
              </a:spcBef>
              <a:spcAft>
                <a:spcPct val="0"/>
              </a:spcAft>
              <a:defRPr sz="2000" b="1" i="1">
                <a:solidFill>
                  <a:schemeClr val="tx2"/>
                </a:solidFill>
                <a:latin typeface="Arial" charset="0"/>
              </a:defRPr>
            </a:lvl5pPr>
            <a:lvl6pPr marL="457200" algn="ctr" rtl="0" eaLnBrk="1" fontAlgn="base" hangingPunct="1">
              <a:spcBef>
                <a:spcPct val="0"/>
              </a:spcBef>
              <a:spcAft>
                <a:spcPct val="0"/>
              </a:spcAft>
              <a:defRPr sz="2000" b="1" i="1">
                <a:solidFill>
                  <a:schemeClr val="tx2"/>
                </a:solidFill>
                <a:latin typeface="Arial" charset="0"/>
              </a:defRPr>
            </a:lvl6pPr>
            <a:lvl7pPr marL="914400" algn="ctr" rtl="0" eaLnBrk="1" fontAlgn="base" hangingPunct="1">
              <a:spcBef>
                <a:spcPct val="0"/>
              </a:spcBef>
              <a:spcAft>
                <a:spcPct val="0"/>
              </a:spcAft>
              <a:defRPr sz="2000" b="1" i="1">
                <a:solidFill>
                  <a:schemeClr val="tx2"/>
                </a:solidFill>
                <a:latin typeface="Arial" charset="0"/>
              </a:defRPr>
            </a:lvl7pPr>
            <a:lvl8pPr marL="1371600" algn="ctr" rtl="0" eaLnBrk="1" fontAlgn="base" hangingPunct="1">
              <a:spcBef>
                <a:spcPct val="0"/>
              </a:spcBef>
              <a:spcAft>
                <a:spcPct val="0"/>
              </a:spcAft>
              <a:defRPr sz="2000" b="1" i="1">
                <a:solidFill>
                  <a:schemeClr val="tx2"/>
                </a:solidFill>
                <a:latin typeface="Arial" charset="0"/>
              </a:defRPr>
            </a:lvl8pPr>
            <a:lvl9pPr marL="1828800" algn="ctr" rtl="0" eaLnBrk="1" fontAlgn="base" hangingPunct="1">
              <a:spcBef>
                <a:spcPct val="0"/>
              </a:spcBef>
              <a:spcAft>
                <a:spcPct val="0"/>
              </a:spcAft>
              <a:defRPr sz="2000" b="1" i="1">
                <a:solidFill>
                  <a:schemeClr val="tx2"/>
                </a:solidFill>
                <a:latin typeface="Arial" charset="0"/>
              </a:defRPr>
            </a:lvl9pPr>
          </a:lstStyle>
          <a:p>
            <a:pPr>
              <a:defRPr/>
            </a:pPr>
            <a:r>
              <a:rPr lang="es-ES" altLang="en-US" sz="2400" kern="0" dirty="0" err="1" smtClean="0"/>
              <a:t>Hotspots</a:t>
            </a:r>
            <a:r>
              <a:rPr lang="es-ES" altLang="en-US" sz="2400" kern="0" dirty="0" smtClean="0"/>
              <a:t> </a:t>
            </a:r>
            <a:r>
              <a:rPr lang="es-ES" altLang="en-US" sz="2400" kern="0" dirty="0" err="1" smtClean="0"/>
              <a:t>Maps</a:t>
            </a:r>
            <a:endParaRPr lang="es-ES" altLang="en-US" sz="2400" b="0" i="0" kern="0" dirty="0">
              <a:latin typeface="Times New Roman" panose="02020603050405020304" pitchFamily="18" charset="0"/>
            </a:endParaRPr>
          </a:p>
        </p:txBody>
      </p:sp>
      <p:sp>
        <p:nvSpPr>
          <p:cNvPr id="12" name="Rectángulo 11"/>
          <p:cNvSpPr/>
          <p:nvPr/>
        </p:nvSpPr>
        <p:spPr bwMode="auto">
          <a:xfrm>
            <a:off x="0" y="6636190"/>
            <a:ext cx="2181885" cy="22181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s-MX" sz="2000" b="1" i="0" u="none" strike="noStrike" cap="none" normalizeH="0" baseline="0" smtClean="0">
              <a:ln>
                <a:noFill/>
              </a:ln>
              <a:solidFill>
                <a:schemeClr val="tx1"/>
              </a:solidFill>
              <a:effectLst/>
              <a:latin typeface="Arial" charset="0"/>
            </a:endParaRPr>
          </a:p>
        </p:txBody>
      </p:sp>
      <p:pic>
        <p:nvPicPr>
          <p:cNvPr id="10" name="Imagen 9"/>
          <p:cNvPicPr>
            <a:picLocks noChangeAspect="1"/>
          </p:cNvPicPr>
          <p:nvPr/>
        </p:nvPicPr>
        <p:blipFill>
          <a:blip r:embed="rId3">
            <a:clrChange>
              <a:clrFrom>
                <a:srgbClr val="FFFFFF"/>
              </a:clrFrom>
              <a:clrTo>
                <a:srgbClr val="FFFFFF">
                  <a:alpha val="0"/>
                </a:srgbClr>
              </a:clrTo>
            </a:clrChange>
          </a:blip>
          <a:stretch>
            <a:fillRect/>
          </a:stretch>
        </p:blipFill>
        <p:spPr>
          <a:xfrm>
            <a:off x="-167034" y="760491"/>
            <a:ext cx="3722653" cy="6097510"/>
          </a:xfrm>
          <a:prstGeom prst="rect">
            <a:avLst/>
          </a:prstGeom>
        </p:spPr>
      </p:pic>
      <p:pic>
        <p:nvPicPr>
          <p:cNvPr id="17" name="Imagen 16"/>
          <p:cNvPicPr>
            <a:picLocks noChangeAspect="1"/>
          </p:cNvPicPr>
          <p:nvPr/>
        </p:nvPicPr>
        <p:blipFill>
          <a:blip r:embed="rId4"/>
          <a:stretch>
            <a:fillRect/>
          </a:stretch>
        </p:blipFill>
        <p:spPr>
          <a:xfrm>
            <a:off x="2467697" y="4083675"/>
            <a:ext cx="3592969" cy="821700"/>
          </a:xfrm>
          <a:prstGeom prst="rect">
            <a:avLst/>
          </a:prstGeom>
        </p:spPr>
      </p:pic>
      <p:sp>
        <p:nvSpPr>
          <p:cNvPr id="18" name="CuadroTexto 17"/>
          <p:cNvSpPr txBox="1"/>
          <p:nvPr/>
        </p:nvSpPr>
        <p:spPr>
          <a:xfrm>
            <a:off x="4264182" y="1711105"/>
            <a:ext cx="184731" cy="400110"/>
          </a:xfrm>
          <a:prstGeom prst="rect">
            <a:avLst/>
          </a:prstGeom>
          <a:noFill/>
        </p:spPr>
        <p:txBody>
          <a:bodyPr wrap="none" rtlCol="0">
            <a:spAutoFit/>
          </a:bodyPr>
          <a:lstStyle/>
          <a:p>
            <a:endParaRPr lang="es-MX" dirty="0"/>
          </a:p>
        </p:txBody>
      </p:sp>
      <p:sp>
        <p:nvSpPr>
          <p:cNvPr id="19" name="CuadroTexto 18"/>
          <p:cNvSpPr txBox="1"/>
          <p:nvPr/>
        </p:nvSpPr>
        <p:spPr>
          <a:xfrm>
            <a:off x="2317686" y="1043641"/>
            <a:ext cx="1192955" cy="461665"/>
          </a:xfrm>
          <a:prstGeom prst="rect">
            <a:avLst/>
          </a:prstGeom>
          <a:solidFill>
            <a:srgbClr val="FFC000"/>
          </a:solidFill>
        </p:spPr>
        <p:txBody>
          <a:bodyPr wrap="none" rtlCol="0">
            <a:spAutoFit/>
          </a:bodyPr>
          <a:lstStyle>
            <a:defPPr>
              <a:defRPr lang="en-US"/>
            </a:defPPr>
            <a:lvl1pPr>
              <a:defRPr sz="2400" b="0"/>
            </a:lvl1pPr>
          </a:lstStyle>
          <a:p>
            <a:r>
              <a:rPr lang="es-ES" dirty="0"/>
              <a:t>MODIS</a:t>
            </a:r>
            <a:endParaRPr lang="es-MX" dirty="0"/>
          </a:p>
        </p:txBody>
      </p:sp>
      <p:pic>
        <p:nvPicPr>
          <p:cNvPr id="20" name="Imagen 19"/>
          <p:cNvPicPr>
            <a:picLocks noChangeAspect="1"/>
          </p:cNvPicPr>
          <p:nvPr/>
        </p:nvPicPr>
        <p:blipFill>
          <a:blip r:embed="rId5">
            <a:clrChange>
              <a:clrFrom>
                <a:srgbClr val="FFFFFF"/>
              </a:clrFrom>
              <a:clrTo>
                <a:srgbClr val="FFFFFF">
                  <a:alpha val="0"/>
                </a:srgbClr>
              </a:clrTo>
            </a:clrChange>
          </a:blip>
          <a:stretch>
            <a:fillRect/>
          </a:stretch>
        </p:blipFill>
        <p:spPr>
          <a:xfrm>
            <a:off x="5470934" y="760491"/>
            <a:ext cx="3727342" cy="6098400"/>
          </a:xfrm>
          <a:prstGeom prst="rect">
            <a:avLst/>
          </a:prstGeom>
        </p:spPr>
      </p:pic>
      <p:sp>
        <p:nvSpPr>
          <p:cNvPr id="49" name="CuadroTexto 48"/>
          <p:cNvSpPr txBox="1"/>
          <p:nvPr/>
        </p:nvSpPr>
        <p:spPr>
          <a:xfrm>
            <a:off x="4980817" y="1051391"/>
            <a:ext cx="817853" cy="461665"/>
          </a:xfrm>
          <a:prstGeom prst="rect">
            <a:avLst/>
          </a:prstGeom>
          <a:solidFill>
            <a:srgbClr val="FFC000"/>
          </a:solidFill>
        </p:spPr>
        <p:txBody>
          <a:bodyPr wrap="none" rtlCol="0">
            <a:spAutoFit/>
          </a:bodyPr>
          <a:lstStyle/>
          <a:p>
            <a:r>
              <a:rPr lang="es-ES" sz="2400" b="0" dirty="0" smtClean="0"/>
              <a:t>NPP</a:t>
            </a:r>
            <a:endParaRPr lang="es-MX" sz="2400" b="0" dirty="0"/>
          </a:p>
        </p:txBody>
      </p:sp>
    </p:spTree>
    <p:extLst>
      <p:ext uri="{BB962C8B-B14F-4D97-AF65-F5344CB8AC3E}">
        <p14:creationId xmlns:p14="http://schemas.microsoft.com/office/powerpoint/2010/main" val="1055724270"/>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upo 21"/>
          <p:cNvGrpSpPr/>
          <p:nvPr/>
        </p:nvGrpSpPr>
        <p:grpSpPr>
          <a:xfrm>
            <a:off x="13278" y="812211"/>
            <a:ext cx="3534254" cy="1295400"/>
            <a:chOff x="385815" y="838200"/>
            <a:chExt cx="3534254" cy="1295400"/>
          </a:xfrm>
        </p:grpSpPr>
        <p:pic>
          <p:nvPicPr>
            <p:cNvPr id="3" name="Imagen 2"/>
            <p:cNvPicPr>
              <a:picLocks noChangeAspect="1"/>
            </p:cNvPicPr>
            <p:nvPr/>
          </p:nvPicPr>
          <p:blipFill rotWithShape="1">
            <a:blip r:embed="rId3"/>
            <a:srcRect l="3466" t="6105" r="5464" b="4187"/>
            <a:stretch/>
          </p:blipFill>
          <p:spPr>
            <a:xfrm>
              <a:off x="414868" y="846667"/>
              <a:ext cx="3505200" cy="1270000"/>
            </a:xfrm>
            <a:prstGeom prst="rect">
              <a:avLst/>
            </a:prstGeom>
          </p:spPr>
        </p:pic>
        <p:sp>
          <p:nvSpPr>
            <p:cNvPr id="13" name="Rectángulo 12"/>
            <p:cNvSpPr/>
            <p:nvPr/>
          </p:nvSpPr>
          <p:spPr bwMode="auto">
            <a:xfrm>
              <a:off x="385815" y="838200"/>
              <a:ext cx="3534254" cy="1295400"/>
            </a:xfrm>
            <a:prstGeom prst="rect">
              <a:avLst/>
            </a:prstGeom>
            <a:no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s-MX" sz="2000" b="1" i="0" u="none" strike="noStrike" cap="none" normalizeH="0" baseline="0" smtClean="0">
                <a:ln>
                  <a:noFill/>
                </a:ln>
                <a:solidFill>
                  <a:schemeClr val="tx1"/>
                </a:solidFill>
                <a:effectLst/>
                <a:latin typeface="Arial" charset="0"/>
              </a:endParaRPr>
            </a:p>
          </p:txBody>
        </p:sp>
      </p:grpSp>
      <p:sp>
        <p:nvSpPr>
          <p:cNvPr id="32" name="Rectangle 3"/>
          <p:cNvSpPr txBox="1">
            <a:spLocks noChangeArrowheads="1"/>
          </p:cNvSpPr>
          <p:nvPr/>
        </p:nvSpPr>
        <p:spPr bwMode="auto">
          <a:xfrm>
            <a:off x="2068514" y="-86775"/>
            <a:ext cx="6271154" cy="8286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eaLnBrk="1" fontAlgn="base" hangingPunct="1">
              <a:spcBef>
                <a:spcPct val="0"/>
              </a:spcBef>
              <a:spcAft>
                <a:spcPct val="0"/>
              </a:spcAft>
              <a:defRPr sz="2000" b="1" i="1">
                <a:solidFill>
                  <a:schemeClr val="tx2"/>
                </a:solidFill>
                <a:latin typeface="+mj-lt"/>
                <a:ea typeface="+mj-ea"/>
                <a:cs typeface="+mj-cs"/>
              </a:defRPr>
            </a:lvl1pPr>
            <a:lvl2pPr algn="ctr" rtl="0" eaLnBrk="1" fontAlgn="base" hangingPunct="1">
              <a:spcBef>
                <a:spcPct val="0"/>
              </a:spcBef>
              <a:spcAft>
                <a:spcPct val="0"/>
              </a:spcAft>
              <a:defRPr sz="2000" b="1" i="1">
                <a:solidFill>
                  <a:schemeClr val="tx2"/>
                </a:solidFill>
                <a:latin typeface="Arial" charset="0"/>
              </a:defRPr>
            </a:lvl2pPr>
            <a:lvl3pPr algn="ctr" rtl="0" eaLnBrk="1" fontAlgn="base" hangingPunct="1">
              <a:spcBef>
                <a:spcPct val="0"/>
              </a:spcBef>
              <a:spcAft>
                <a:spcPct val="0"/>
              </a:spcAft>
              <a:defRPr sz="2000" b="1" i="1">
                <a:solidFill>
                  <a:schemeClr val="tx2"/>
                </a:solidFill>
                <a:latin typeface="Arial" charset="0"/>
              </a:defRPr>
            </a:lvl3pPr>
            <a:lvl4pPr algn="ctr" rtl="0" eaLnBrk="1" fontAlgn="base" hangingPunct="1">
              <a:spcBef>
                <a:spcPct val="0"/>
              </a:spcBef>
              <a:spcAft>
                <a:spcPct val="0"/>
              </a:spcAft>
              <a:defRPr sz="2000" b="1" i="1">
                <a:solidFill>
                  <a:schemeClr val="tx2"/>
                </a:solidFill>
                <a:latin typeface="Arial" charset="0"/>
              </a:defRPr>
            </a:lvl4pPr>
            <a:lvl5pPr algn="ctr" rtl="0" eaLnBrk="1" fontAlgn="base" hangingPunct="1">
              <a:spcBef>
                <a:spcPct val="0"/>
              </a:spcBef>
              <a:spcAft>
                <a:spcPct val="0"/>
              </a:spcAft>
              <a:defRPr sz="2000" b="1" i="1">
                <a:solidFill>
                  <a:schemeClr val="tx2"/>
                </a:solidFill>
                <a:latin typeface="Arial" charset="0"/>
              </a:defRPr>
            </a:lvl5pPr>
            <a:lvl6pPr marL="457200" algn="ctr" rtl="0" eaLnBrk="1" fontAlgn="base" hangingPunct="1">
              <a:spcBef>
                <a:spcPct val="0"/>
              </a:spcBef>
              <a:spcAft>
                <a:spcPct val="0"/>
              </a:spcAft>
              <a:defRPr sz="2000" b="1" i="1">
                <a:solidFill>
                  <a:schemeClr val="tx2"/>
                </a:solidFill>
                <a:latin typeface="Arial" charset="0"/>
              </a:defRPr>
            </a:lvl6pPr>
            <a:lvl7pPr marL="914400" algn="ctr" rtl="0" eaLnBrk="1" fontAlgn="base" hangingPunct="1">
              <a:spcBef>
                <a:spcPct val="0"/>
              </a:spcBef>
              <a:spcAft>
                <a:spcPct val="0"/>
              </a:spcAft>
              <a:defRPr sz="2000" b="1" i="1">
                <a:solidFill>
                  <a:schemeClr val="tx2"/>
                </a:solidFill>
                <a:latin typeface="Arial" charset="0"/>
              </a:defRPr>
            </a:lvl7pPr>
            <a:lvl8pPr marL="1371600" algn="ctr" rtl="0" eaLnBrk="1" fontAlgn="base" hangingPunct="1">
              <a:spcBef>
                <a:spcPct val="0"/>
              </a:spcBef>
              <a:spcAft>
                <a:spcPct val="0"/>
              </a:spcAft>
              <a:defRPr sz="2000" b="1" i="1">
                <a:solidFill>
                  <a:schemeClr val="tx2"/>
                </a:solidFill>
                <a:latin typeface="Arial" charset="0"/>
              </a:defRPr>
            </a:lvl8pPr>
            <a:lvl9pPr marL="1828800" algn="ctr" rtl="0" eaLnBrk="1" fontAlgn="base" hangingPunct="1">
              <a:spcBef>
                <a:spcPct val="0"/>
              </a:spcBef>
              <a:spcAft>
                <a:spcPct val="0"/>
              </a:spcAft>
              <a:defRPr sz="2000" b="1" i="1">
                <a:solidFill>
                  <a:schemeClr val="tx2"/>
                </a:solidFill>
                <a:latin typeface="Arial" charset="0"/>
              </a:defRPr>
            </a:lvl9pPr>
          </a:lstStyle>
          <a:p>
            <a:pPr>
              <a:defRPr/>
            </a:pPr>
            <a:r>
              <a:rPr lang="es-ES" altLang="en-US" sz="2400" kern="0" dirty="0" err="1" smtClean="0"/>
              <a:t>Satellite</a:t>
            </a:r>
            <a:r>
              <a:rPr lang="es-ES" altLang="en-US" sz="2400" kern="0" dirty="0" smtClean="0"/>
              <a:t> Data: </a:t>
            </a:r>
            <a:r>
              <a:rPr lang="es-ES" altLang="en-US" sz="2400" kern="0" dirty="0" err="1" smtClean="0"/>
              <a:t>Products</a:t>
            </a:r>
            <a:r>
              <a:rPr lang="es-ES" altLang="en-US" sz="2400" kern="0" dirty="0" smtClean="0"/>
              <a:t> </a:t>
            </a:r>
            <a:r>
              <a:rPr lang="es-ES" altLang="en-US" sz="2400" kern="0" dirty="0" err="1" smtClean="0"/>
              <a:t>from</a:t>
            </a:r>
            <a:r>
              <a:rPr lang="es-ES" altLang="en-US" sz="2400" kern="0" dirty="0" smtClean="0"/>
              <a:t> </a:t>
            </a:r>
            <a:r>
              <a:rPr lang="es-ES" altLang="en-US" sz="2400" kern="0" dirty="0" err="1" smtClean="0"/>
              <a:t>the</a:t>
            </a:r>
            <a:r>
              <a:rPr lang="es-ES" altLang="en-US" sz="2400" kern="0" dirty="0" smtClean="0"/>
              <a:t> Catalogue</a:t>
            </a:r>
            <a:r>
              <a:rPr lang="es-ES" altLang="en-US" sz="1200" b="0" i="0" kern="0" dirty="0" smtClean="0">
                <a:solidFill>
                  <a:srgbClr val="000000"/>
                </a:solidFill>
                <a:latin typeface="Arial" panose="020B0604020202020204" pitchFamily="34" charset="0"/>
                <a:ea typeface="+mn-ea"/>
                <a:cs typeface="+mn-cs"/>
              </a:rPr>
              <a:t>(3/4)</a:t>
            </a:r>
            <a:endParaRPr lang="es-ES" altLang="en-US" sz="2400" b="0" i="0" kern="0" dirty="0">
              <a:latin typeface="Times New Roman" panose="02020603050405020304" pitchFamily="18" charset="0"/>
            </a:endParaRPr>
          </a:p>
        </p:txBody>
      </p:sp>
      <p:grpSp>
        <p:nvGrpSpPr>
          <p:cNvPr id="25" name="Grupo 24"/>
          <p:cNvGrpSpPr/>
          <p:nvPr/>
        </p:nvGrpSpPr>
        <p:grpSpPr>
          <a:xfrm>
            <a:off x="2517679" y="2167001"/>
            <a:ext cx="3305651" cy="1566333"/>
            <a:chOff x="394282" y="2362199"/>
            <a:chExt cx="3305651" cy="1566333"/>
          </a:xfrm>
        </p:grpSpPr>
        <p:pic>
          <p:nvPicPr>
            <p:cNvPr id="4" name="Imagen 3"/>
            <p:cNvPicPr>
              <a:picLocks noChangeAspect="1"/>
            </p:cNvPicPr>
            <p:nvPr/>
          </p:nvPicPr>
          <p:blipFill rotWithShape="1">
            <a:blip r:embed="rId4"/>
            <a:srcRect l="2166" t="6751" r="13678" b="4684"/>
            <a:stretch/>
          </p:blipFill>
          <p:spPr>
            <a:xfrm>
              <a:off x="414868" y="2373673"/>
              <a:ext cx="3283239" cy="1554859"/>
            </a:xfrm>
            <a:prstGeom prst="rect">
              <a:avLst/>
            </a:prstGeom>
          </p:spPr>
        </p:pic>
        <p:sp>
          <p:nvSpPr>
            <p:cNvPr id="24" name="Rectángulo 23"/>
            <p:cNvSpPr/>
            <p:nvPr/>
          </p:nvSpPr>
          <p:spPr bwMode="auto">
            <a:xfrm>
              <a:off x="394282" y="2362199"/>
              <a:ext cx="3305651" cy="1540933"/>
            </a:xfrm>
            <a:prstGeom prst="rect">
              <a:avLst/>
            </a:prstGeom>
            <a:no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s-MX" sz="2000" b="1" i="0" u="none" strike="noStrike" cap="none" normalizeH="0" baseline="0" smtClean="0">
                <a:ln>
                  <a:noFill/>
                </a:ln>
                <a:solidFill>
                  <a:schemeClr val="tx1"/>
                </a:solidFill>
                <a:effectLst/>
                <a:latin typeface="Arial" charset="0"/>
              </a:endParaRPr>
            </a:p>
          </p:txBody>
        </p:sp>
      </p:grpSp>
      <p:grpSp>
        <p:nvGrpSpPr>
          <p:cNvPr id="15" name="Grupo 14"/>
          <p:cNvGrpSpPr/>
          <p:nvPr/>
        </p:nvGrpSpPr>
        <p:grpSpPr>
          <a:xfrm>
            <a:off x="88909" y="2086748"/>
            <a:ext cx="2344847" cy="2948967"/>
            <a:chOff x="108684" y="2176315"/>
            <a:chExt cx="2344847" cy="2948967"/>
          </a:xfrm>
        </p:grpSpPr>
        <p:sp>
          <p:nvSpPr>
            <p:cNvPr id="11" name="Rectángulo 10"/>
            <p:cNvSpPr/>
            <p:nvPr/>
          </p:nvSpPr>
          <p:spPr bwMode="auto">
            <a:xfrm>
              <a:off x="108684" y="2253354"/>
              <a:ext cx="2344847" cy="2871928"/>
            </a:xfrm>
            <a:prstGeom prst="rect">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s-MX" sz="2000" b="1" i="0" u="none" strike="noStrike" cap="none" normalizeH="0" baseline="0" smtClean="0">
                <a:ln>
                  <a:noFill/>
                </a:ln>
                <a:solidFill>
                  <a:schemeClr val="tx1"/>
                </a:solidFill>
                <a:effectLst/>
                <a:latin typeface="Arial" charset="0"/>
              </a:endParaRPr>
            </a:p>
          </p:txBody>
        </p:sp>
        <p:pic>
          <p:nvPicPr>
            <p:cNvPr id="34" name="Imagen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797" y="2567047"/>
              <a:ext cx="2276620" cy="2511764"/>
            </a:xfrm>
            <a:prstGeom prst="rect">
              <a:avLst/>
            </a:prstGeom>
          </p:spPr>
        </p:pic>
        <p:sp>
          <p:nvSpPr>
            <p:cNvPr id="35" name="CuadroTexto 34"/>
            <p:cNvSpPr txBox="1"/>
            <p:nvPr/>
          </p:nvSpPr>
          <p:spPr>
            <a:xfrm>
              <a:off x="951422" y="2176315"/>
              <a:ext cx="681597" cy="461665"/>
            </a:xfrm>
            <a:prstGeom prst="rect">
              <a:avLst/>
            </a:prstGeom>
            <a:noFill/>
          </p:spPr>
          <p:txBody>
            <a:bodyPr wrap="none" rtlCol="0">
              <a:spAutoFit/>
            </a:bodyPr>
            <a:lstStyle/>
            <a:p>
              <a:r>
                <a:rPr lang="es-ES" sz="2400" b="0" dirty="0" err="1" smtClean="0"/>
                <a:t>ash</a:t>
              </a:r>
              <a:endParaRPr lang="es-ES" sz="2400" b="0" dirty="0" smtClean="0"/>
            </a:p>
          </p:txBody>
        </p:sp>
      </p:grpSp>
      <p:grpSp>
        <p:nvGrpSpPr>
          <p:cNvPr id="23" name="Grupo 22"/>
          <p:cNvGrpSpPr/>
          <p:nvPr/>
        </p:nvGrpSpPr>
        <p:grpSpPr>
          <a:xfrm>
            <a:off x="2501496" y="3744808"/>
            <a:ext cx="2020573" cy="2953836"/>
            <a:chOff x="2841138" y="3884418"/>
            <a:chExt cx="2020573" cy="2953836"/>
          </a:xfrm>
        </p:grpSpPr>
        <p:grpSp>
          <p:nvGrpSpPr>
            <p:cNvPr id="16" name="Grupo 15"/>
            <p:cNvGrpSpPr/>
            <p:nvPr/>
          </p:nvGrpSpPr>
          <p:grpSpPr>
            <a:xfrm>
              <a:off x="2841138" y="3938258"/>
              <a:ext cx="2020573" cy="2899996"/>
              <a:chOff x="2841138" y="3938258"/>
              <a:chExt cx="2020573" cy="2899996"/>
            </a:xfrm>
          </p:grpSpPr>
          <p:sp>
            <p:nvSpPr>
              <p:cNvPr id="45" name="Rectángulo 44"/>
              <p:cNvSpPr/>
              <p:nvPr/>
            </p:nvSpPr>
            <p:spPr bwMode="auto">
              <a:xfrm>
                <a:off x="2841138" y="3938258"/>
                <a:ext cx="2020573" cy="2899996"/>
              </a:xfrm>
              <a:prstGeom prst="rect">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s-MX" sz="2000" b="1" i="0" u="none" strike="noStrike" cap="none" normalizeH="0" baseline="0" smtClean="0">
                  <a:ln>
                    <a:noFill/>
                  </a:ln>
                  <a:solidFill>
                    <a:schemeClr val="tx1"/>
                  </a:solidFill>
                  <a:effectLst/>
                  <a:latin typeface="Arial" charset="0"/>
                </a:endParaRPr>
              </a:p>
            </p:txBody>
          </p:sp>
          <p:pic>
            <p:nvPicPr>
              <p:cNvPr id="43" name="Imagen 4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86979" y="4273010"/>
                <a:ext cx="1929465" cy="2522699"/>
              </a:xfrm>
              <a:prstGeom prst="rect">
                <a:avLst/>
              </a:prstGeom>
            </p:spPr>
          </p:pic>
        </p:grpSp>
        <p:sp>
          <p:nvSpPr>
            <p:cNvPr id="44" name="CuadroTexto 43"/>
            <p:cNvSpPr txBox="1"/>
            <p:nvPr/>
          </p:nvSpPr>
          <p:spPr>
            <a:xfrm>
              <a:off x="3006333" y="3884418"/>
              <a:ext cx="1810111" cy="461665"/>
            </a:xfrm>
            <a:prstGeom prst="rect">
              <a:avLst/>
            </a:prstGeom>
            <a:noFill/>
          </p:spPr>
          <p:txBody>
            <a:bodyPr wrap="none" rtlCol="0">
              <a:spAutoFit/>
            </a:bodyPr>
            <a:lstStyle/>
            <a:p>
              <a:r>
                <a:rPr lang="es-ES" sz="2400" b="0" dirty="0" smtClean="0"/>
                <a:t>SCBM-NPP</a:t>
              </a:r>
            </a:p>
          </p:txBody>
        </p:sp>
      </p:grpSp>
      <p:grpSp>
        <p:nvGrpSpPr>
          <p:cNvPr id="39" name="Grupo 38"/>
          <p:cNvGrpSpPr/>
          <p:nvPr/>
        </p:nvGrpSpPr>
        <p:grpSpPr>
          <a:xfrm>
            <a:off x="10816" y="5549058"/>
            <a:ext cx="2474305" cy="1308359"/>
            <a:chOff x="1210733" y="3797041"/>
            <a:chExt cx="2474305" cy="1308359"/>
          </a:xfrm>
        </p:grpSpPr>
        <p:pic>
          <p:nvPicPr>
            <p:cNvPr id="40" name="Imagen 39"/>
            <p:cNvPicPr>
              <a:picLocks noChangeAspect="1"/>
            </p:cNvPicPr>
            <p:nvPr/>
          </p:nvPicPr>
          <p:blipFill>
            <a:blip r:embed="rId7"/>
            <a:stretch>
              <a:fillRect/>
            </a:stretch>
          </p:blipFill>
          <p:spPr>
            <a:xfrm>
              <a:off x="1210733" y="3797041"/>
              <a:ext cx="2474305" cy="1267698"/>
            </a:xfrm>
            <a:prstGeom prst="rect">
              <a:avLst/>
            </a:prstGeom>
          </p:spPr>
        </p:pic>
        <p:sp>
          <p:nvSpPr>
            <p:cNvPr id="41" name="Rectángulo 40"/>
            <p:cNvSpPr/>
            <p:nvPr/>
          </p:nvSpPr>
          <p:spPr bwMode="auto">
            <a:xfrm>
              <a:off x="1222828" y="3834935"/>
              <a:ext cx="2197705" cy="1270465"/>
            </a:xfrm>
            <a:prstGeom prst="rect">
              <a:avLst/>
            </a:prstGeom>
            <a:no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s-MX" sz="2000" b="1" i="0" u="none" strike="noStrike" cap="none" normalizeH="0" baseline="0" smtClean="0">
                <a:ln>
                  <a:noFill/>
                </a:ln>
                <a:solidFill>
                  <a:schemeClr val="tx1"/>
                </a:solidFill>
                <a:effectLst/>
                <a:latin typeface="Arial" charset="0"/>
              </a:endParaRPr>
            </a:p>
          </p:txBody>
        </p:sp>
      </p:grpSp>
      <p:grpSp>
        <p:nvGrpSpPr>
          <p:cNvPr id="7" name="Grupo 6"/>
          <p:cNvGrpSpPr/>
          <p:nvPr/>
        </p:nvGrpSpPr>
        <p:grpSpPr>
          <a:xfrm>
            <a:off x="1022680" y="733330"/>
            <a:ext cx="298480" cy="338554"/>
            <a:chOff x="1022680" y="733330"/>
            <a:chExt cx="298480" cy="338554"/>
          </a:xfrm>
        </p:grpSpPr>
        <p:sp>
          <p:nvSpPr>
            <p:cNvPr id="5" name="Elipse 4"/>
            <p:cNvSpPr>
              <a:spLocks noChangeAspect="1"/>
            </p:cNvSpPr>
            <p:nvPr/>
          </p:nvSpPr>
          <p:spPr bwMode="auto">
            <a:xfrm>
              <a:off x="1088008" y="822849"/>
              <a:ext cx="180000" cy="1800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s-MX" sz="2000" b="1" i="0" u="none" strike="noStrike" cap="none" normalizeH="0" baseline="0" smtClean="0">
                <a:ln>
                  <a:noFill/>
                </a:ln>
                <a:solidFill>
                  <a:schemeClr val="tx1"/>
                </a:solidFill>
                <a:effectLst/>
                <a:latin typeface="Arial" charset="0"/>
              </a:endParaRPr>
            </a:p>
          </p:txBody>
        </p:sp>
        <p:sp>
          <p:nvSpPr>
            <p:cNvPr id="6" name="CuadroTexto 5"/>
            <p:cNvSpPr txBox="1"/>
            <p:nvPr/>
          </p:nvSpPr>
          <p:spPr>
            <a:xfrm>
              <a:off x="1022680" y="733330"/>
              <a:ext cx="298480" cy="338554"/>
            </a:xfrm>
            <a:prstGeom prst="rect">
              <a:avLst/>
            </a:prstGeom>
            <a:noFill/>
          </p:spPr>
          <p:txBody>
            <a:bodyPr wrap="none" rtlCol="0">
              <a:spAutoFit/>
            </a:bodyPr>
            <a:lstStyle/>
            <a:p>
              <a:r>
                <a:rPr lang="es-ES" sz="1600" dirty="0" smtClean="0"/>
                <a:t>1</a:t>
              </a:r>
              <a:endParaRPr lang="es-MX" sz="1600" dirty="0"/>
            </a:p>
          </p:txBody>
        </p:sp>
      </p:grpSp>
      <p:grpSp>
        <p:nvGrpSpPr>
          <p:cNvPr id="8" name="Grupo 7"/>
          <p:cNvGrpSpPr/>
          <p:nvPr/>
        </p:nvGrpSpPr>
        <p:grpSpPr>
          <a:xfrm>
            <a:off x="4765920" y="3249107"/>
            <a:ext cx="298480" cy="338554"/>
            <a:chOff x="4765920" y="3249107"/>
            <a:chExt cx="298480" cy="338554"/>
          </a:xfrm>
        </p:grpSpPr>
        <p:sp>
          <p:nvSpPr>
            <p:cNvPr id="29" name="Elipse 28"/>
            <p:cNvSpPr>
              <a:spLocks noChangeAspect="1"/>
            </p:cNvSpPr>
            <p:nvPr/>
          </p:nvSpPr>
          <p:spPr bwMode="auto">
            <a:xfrm>
              <a:off x="4816107" y="3340079"/>
              <a:ext cx="180000" cy="1800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s-MX" sz="2000" b="1" i="0" u="none" strike="noStrike" cap="none" normalizeH="0" baseline="0" smtClean="0">
                <a:ln>
                  <a:noFill/>
                </a:ln>
                <a:solidFill>
                  <a:schemeClr val="tx1"/>
                </a:solidFill>
                <a:effectLst/>
                <a:latin typeface="Arial" charset="0"/>
              </a:endParaRPr>
            </a:p>
          </p:txBody>
        </p:sp>
        <p:sp>
          <p:nvSpPr>
            <p:cNvPr id="33" name="CuadroTexto 32"/>
            <p:cNvSpPr txBox="1"/>
            <p:nvPr/>
          </p:nvSpPr>
          <p:spPr>
            <a:xfrm>
              <a:off x="4765920" y="3249107"/>
              <a:ext cx="298480" cy="338554"/>
            </a:xfrm>
            <a:prstGeom prst="rect">
              <a:avLst/>
            </a:prstGeom>
            <a:noFill/>
          </p:spPr>
          <p:txBody>
            <a:bodyPr wrap="none" rtlCol="0">
              <a:spAutoFit/>
            </a:bodyPr>
            <a:lstStyle/>
            <a:p>
              <a:r>
                <a:rPr lang="es-ES" sz="1600" dirty="0"/>
                <a:t>2</a:t>
              </a:r>
              <a:endParaRPr lang="es-MX" sz="1600" dirty="0"/>
            </a:p>
          </p:txBody>
        </p:sp>
      </p:grpSp>
      <p:grpSp>
        <p:nvGrpSpPr>
          <p:cNvPr id="36" name="Grupo 35"/>
          <p:cNvGrpSpPr/>
          <p:nvPr/>
        </p:nvGrpSpPr>
        <p:grpSpPr>
          <a:xfrm>
            <a:off x="3292158" y="2282883"/>
            <a:ext cx="298480" cy="338554"/>
            <a:chOff x="1022680" y="733330"/>
            <a:chExt cx="298480" cy="338554"/>
          </a:xfrm>
        </p:grpSpPr>
        <p:sp>
          <p:nvSpPr>
            <p:cNvPr id="37" name="Elipse 36"/>
            <p:cNvSpPr>
              <a:spLocks noChangeAspect="1"/>
            </p:cNvSpPr>
            <p:nvPr/>
          </p:nvSpPr>
          <p:spPr bwMode="auto">
            <a:xfrm>
              <a:off x="1088008" y="822849"/>
              <a:ext cx="180000" cy="1800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s-MX" sz="2000" b="1" i="0" u="none" strike="noStrike" cap="none" normalizeH="0" baseline="0" smtClean="0">
                <a:ln>
                  <a:noFill/>
                </a:ln>
                <a:solidFill>
                  <a:schemeClr val="tx1"/>
                </a:solidFill>
                <a:effectLst/>
                <a:latin typeface="Arial" charset="0"/>
              </a:endParaRPr>
            </a:p>
          </p:txBody>
        </p:sp>
        <p:sp>
          <p:nvSpPr>
            <p:cNvPr id="38" name="CuadroTexto 37"/>
            <p:cNvSpPr txBox="1"/>
            <p:nvPr/>
          </p:nvSpPr>
          <p:spPr>
            <a:xfrm>
              <a:off x="1022680" y="733330"/>
              <a:ext cx="298480" cy="338554"/>
            </a:xfrm>
            <a:prstGeom prst="rect">
              <a:avLst/>
            </a:prstGeom>
            <a:noFill/>
          </p:spPr>
          <p:txBody>
            <a:bodyPr wrap="none" rtlCol="0">
              <a:spAutoFit/>
            </a:bodyPr>
            <a:lstStyle/>
            <a:p>
              <a:r>
                <a:rPr lang="es-ES" sz="1600" dirty="0" smtClean="0"/>
                <a:t>1</a:t>
              </a:r>
              <a:endParaRPr lang="es-MX" sz="1600" dirty="0"/>
            </a:p>
          </p:txBody>
        </p:sp>
      </p:grpSp>
      <p:grpSp>
        <p:nvGrpSpPr>
          <p:cNvPr id="46" name="Grupo 45"/>
          <p:cNvGrpSpPr/>
          <p:nvPr/>
        </p:nvGrpSpPr>
        <p:grpSpPr>
          <a:xfrm>
            <a:off x="749743" y="2146854"/>
            <a:ext cx="298480" cy="338554"/>
            <a:chOff x="1022680" y="733330"/>
            <a:chExt cx="298480" cy="338554"/>
          </a:xfrm>
        </p:grpSpPr>
        <p:sp>
          <p:nvSpPr>
            <p:cNvPr id="47" name="Elipse 46"/>
            <p:cNvSpPr>
              <a:spLocks noChangeAspect="1"/>
            </p:cNvSpPr>
            <p:nvPr/>
          </p:nvSpPr>
          <p:spPr bwMode="auto">
            <a:xfrm>
              <a:off x="1088008" y="822849"/>
              <a:ext cx="180000" cy="1800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s-MX" sz="2000" b="1" i="0" u="none" strike="noStrike" cap="none" normalizeH="0" baseline="0" smtClean="0">
                <a:ln>
                  <a:noFill/>
                </a:ln>
                <a:solidFill>
                  <a:schemeClr val="tx1"/>
                </a:solidFill>
                <a:effectLst/>
                <a:latin typeface="Arial" charset="0"/>
              </a:endParaRPr>
            </a:p>
          </p:txBody>
        </p:sp>
        <p:sp>
          <p:nvSpPr>
            <p:cNvPr id="48" name="CuadroTexto 47"/>
            <p:cNvSpPr txBox="1"/>
            <p:nvPr/>
          </p:nvSpPr>
          <p:spPr>
            <a:xfrm>
              <a:off x="1022680" y="733330"/>
              <a:ext cx="298480" cy="338554"/>
            </a:xfrm>
            <a:prstGeom prst="rect">
              <a:avLst/>
            </a:prstGeom>
            <a:noFill/>
          </p:spPr>
          <p:txBody>
            <a:bodyPr wrap="none" rtlCol="0">
              <a:spAutoFit/>
            </a:bodyPr>
            <a:lstStyle/>
            <a:p>
              <a:r>
                <a:rPr lang="es-ES" sz="1600" dirty="0" smtClean="0"/>
                <a:t>1</a:t>
              </a:r>
              <a:endParaRPr lang="es-MX" sz="1600" dirty="0"/>
            </a:p>
          </p:txBody>
        </p:sp>
      </p:grpSp>
      <p:grpSp>
        <p:nvGrpSpPr>
          <p:cNvPr id="50" name="Grupo 49"/>
          <p:cNvGrpSpPr/>
          <p:nvPr/>
        </p:nvGrpSpPr>
        <p:grpSpPr>
          <a:xfrm>
            <a:off x="2517451" y="3773209"/>
            <a:ext cx="298480" cy="338554"/>
            <a:chOff x="4765920" y="3249107"/>
            <a:chExt cx="298480" cy="338554"/>
          </a:xfrm>
        </p:grpSpPr>
        <p:sp>
          <p:nvSpPr>
            <p:cNvPr id="51" name="Elipse 50"/>
            <p:cNvSpPr>
              <a:spLocks noChangeAspect="1"/>
            </p:cNvSpPr>
            <p:nvPr/>
          </p:nvSpPr>
          <p:spPr bwMode="auto">
            <a:xfrm>
              <a:off x="4816107" y="3340079"/>
              <a:ext cx="180000" cy="1800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s-MX" sz="2000" b="1" i="0" u="none" strike="noStrike" cap="none" normalizeH="0" baseline="0" smtClean="0">
                <a:ln>
                  <a:noFill/>
                </a:ln>
                <a:solidFill>
                  <a:schemeClr val="tx1"/>
                </a:solidFill>
                <a:effectLst/>
                <a:latin typeface="Arial" charset="0"/>
              </a:endParaRPr>
            </a:p>
          </p:txBody>
        </p:sp>
        <p:sp>
          <p:nvSpPr>
            <p:cNvPr id="52" name="CuadroTexto 51"/>
            <p:cNvSpPr txBox="1"/>
            <p:nvPr/>
          </p:nvSpPr>
          <p:spPr>
            <a:xfrm>
              <a:off x="4765920" y="3249107"/>
              <a:ext cx="298480" cy="338554"/>
            </a:xfrm>
            <a:prstGeom prst="rect">
              <a:avLst/>
            </a:prstGeom>
            <a:noFill/>
          </p:spPr>
          <p:txBody>
            <a:bodyPr wrap="none" rtlCol="0">
              <a:spAutoFit/>
            </a:bodyPr>
            <a:lstStyle/>
            <a:p>
              <a:r>
                <a:rPr lang="es-ES" sz="1600" dirty="0"/>
                <a:t>2</a:t>
              </a:r>
              <a:endParaRPr lang="es-MX" sz="1600" dirty="0"/>
            </a:p>
          </p:txBody>
        </p:sp>
      </p:grpSp>
      <p:grpSp>
        <p:nvGrpSpPr>
          <p:cNvPr id="27" name="Grupo 26"/>
          <p:cNvGrpSpPr/>
          <p:nvPr/>
        </p:nvGrpSpPr>
        <p:grpSpPr>
          <a:xfrm>
            <a:off x="6079067" y="970122"/>
            <a:ext cx="3046942" cy="6070889"/>
            <a:chOff x="6062133" y="792318"/>
            <a:chExt cx="3046942" cy="6070889"/>
          </a:xfrm>
        </p:grpSpPr>
        <p:pic>
          <p:nvPicPr>
            <p:cNvPr id="2" name="Imagen 1"/>
            <p:cNvPicPr>
              <a:picLocks noChangeAspect="1"/>
            </p:cNvPicPr>
            <p:nvPr/>
          </p:nvPicPr>
          <p:blipFill>
            <a:blip r:embed="rId8"/>
            <a:stretch>
              <a:fillRect/>
            </a:stretch>
          </p:blipFill>
          <p:spPr>
            <a:xfrm>
              <a:off x="6062133" y="792318"/>
              <a:ext cx="3046942" cy="6070889"/>
            </a:xfrm>
            <a:prstGeom prst="rect">
              <a:avLst/>
            </a:prstGeom>
          </p:spPr>
        </p:pic>
        <p:sp>
          <p:nvSpPr>
            <p:cNvPr id="26" name="Rectángulo 25"/>
            <p:cNvSpPr/>
            <p:nvPr/>
          </p:nvSpPr>
          <p:spPr bwMode="auto">
            <a:xfrm>
              <a:off x="6062134" y="804332"/>
              <a:ext cx="3039534" cy="5799667"/>
            </a:xfrm>
            <a:prstGeom prst="rect">
              <a:avLst/>
            </a:prstGeom>
            <a:no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s-MX" sz="2000" b="1" i="0" u="none" strike="noStrike" cap="none" normalizeH="0" baseline="0" smtClean="0">
                <a:ln>
                  <a:noFill/>
                </a:ln>
                <a:solidFill>
                  <a:schemeClr val="tx1"/>
                </a:solidFill>
                <a:effectLst/>
                <a:latin typeface="Arial" charset="0"/>
              </a:endParaRPr>
            </a:p>
          </p:txBody>
        </p:sp>
      </p:grpSp>
      <p:sp>
        <p:nvSpPr>
          <p:cNvPr id="9" name="Flecha abajo 8"/>
          <p:cNvSpPr/>
          <p:nvPr/>
        </p:nvSpPr>
        <p:spPr bwMode="auto">
          <a:xfrm rot="6272221">
            <a:off x="4659313" y="-195271"/>
            <a:ext cx="256605" cy="3145963"/>
          </a:xfrm>
          <a:prstGeom prst="down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l" defTabSz="914400" rtl="0" eaLnBrk="1" fontAlgn="base" latinLnBrk="0" hangingPunct="1">
              <a:lnSpc>
                <a:spcPct val="100000"/>
              </a:lnSpc>
              <a:spcBef>
                <a:spcPct val="20000"/>
              </a:spcBef>
              <a:spcAft>
                <a:spcPct val="0"/>
              </a:spcAft>
              <a:buClrTx/>
              <a:buSzTx/>
              <a:tabLst/>
            </a:pPr>
            <a:r>
              <a:rPr kumimoji="0" lang="es-ES" sz="2000" b="1" i="0" u="none" strike="noStrike" cap="none" normalizeH="0" baseline="0" dirty="0" smtClean="0">
                <a:ln>
                  <a:noFill/>
                </a:ln>
                <a:solidFill>
                  <a:schemeClr val="tx1"/>
                </a:solidFill>
                <a:effectLst/>
                <a:latin typeface="Arial" charset="0"/>
              </a:rPr>
              <a:t>                  </a:t>
            </a:r>
            <a:endParaRPr kumimoji="0" lang="es-MX" sz="2000" b="1" i="0" u="none" strike="noStrike" cap="none" normalizeH="0" baseline="0" dirty="0" smtClean="0">
              <a:ln>
                <a:noFill/>
              </a:ln>
              <a:solidFill>
                <a:schemeClr val="tx1"/>
              </a:solidFill>
              <a:effectLst/>
              <a:latin typeface="Arial" charset="0"/>
            </a:endParaRPr>
          </a:p>
        </p:txBody>
      </p:sp>
      <p:sp>
        <p:nvSpPr>
          <p:cNvPr id="14" name="Flecha abajo 13"/>
          <p:cNvSpPr/>
          <p:nvPr/>
        </p:nvSpPr>
        <p:spPr bwMode="auto">
          <a:xfrm rot="4271282">
            <a:off x="5658668" y="1909047"/>
            <a:ext cx="256605" cy="1086226"/>
          </a:xfrm>
          <a:prstGeom prst="down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l" defTabSz="914400" rtl="0" eaLnBrk="1" fontAlgn="base" latinLnBrk="0" hangingPunct="1">
              <a:lnSpc>
                <a:spcPct val="100000"/>
              </a:lnSpc>
              <a:spcBef>
                <a:spcPct val="20000"/>
              </a:spcBef>
              <a:spcAft>
                <a:spcPct val="0"/>
              </a:spcAft>
              <a:buClrTx/>
              <a:buSzTx/>
              <a:tabLst/>
            </a:pPr>
            <a:r>
              <a:rPr kumimoji="0" lang="es-ES" sz="2000" b="1" i="0" u="none" strike="noStrike" cap="none" normalizeH="0" baseline="0" dirty="0" smtClean="0">
                <a:ln>
                  <a:noFill/>
                </a:ln>
                <a:solidFill>
                  <a:schemeClr val="tx1"/>
                </a:solidFill>
                <a:effectLst/>
                <a:latin typeface="Arial" charset="0"/>
              </a:rPr>
              <a:t>                  </a:t>
            </a:r>
            <a:endParaRPr kumimoji="0" lang="es-MX" sz="2000" b="1" i="0" u="none" strike="noStrike" cap="none" normalizeH="0" baseline="0" dirty="0" smtClean="0">
              <a:ln>
                <a:noFill/>
              </a:ln>
              <a:solidFill>
                <a:schemeClr val="tx1"/>
              </a:solidFill>
              <a:effectLst/>
              <a:latin typeface="Arial" charset="0"/>
            </a:endParaRPr>
          </a:p>
        </p:txBody>
      </p:sp>
      <p:sp>
        <p:nvSpPr>
          <p:cNvPr id="42" name="Flecha abajo 41"/>
          <p:cNvSpPr/>
          <p:nvPr/>
        </p:nvSpPr>
        <p:spPr bwMode="auto">
          <a:xfrm rot="3086072">
            <a:off x="4077632" y="1686511"/>
            <a:ext cx="278647" cy="5938700"/>
          </a:xfrm>
          <a:prstGeom prst="down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l" defTabSz="914400" rtl="0" eaLnBrk="1" fontAlgn="base" latinLnBrk="0" hangingPunct="1">
              <a:lnSpc>
                <a:spcPct val="100000"/>
              </a:lnSpc>
              <a:spcBef>
                <a:spcPct val="20000"/>
              </a:spcBef>
              <a:spcAft>
                <a:spcPct val="0"/>
              </a:spcAft>
              <a:buClrTx/>
              <a:buSzTx/>
              <a:tabLst/>
            </a:pPr>
            <a:r>
              <a:rPr kumimoji="0" lang="es-ES" sz="2000" b="1" i="0" u="none" strike="noStrike" cap="none" normalizeH="0" baseline="0" dirty="0" smtClean="0">
                <a:ln>
                  <a:noFill/>
                </a:ln>
                <a:solidFill>
                  <a:schemeClr val="tx1"/>
                </a:solidFill>
                <a:effectLst/>
                <a:latin typeface="Arial" charset="0"/>
              </a:rPr>
              <a:t>                  </a:t>
            </a:r>
            <a:endParaRPr kumimoji="0" lang="es-MX" sz="2000" b="1" i="0" u="none" strike="noStrike" cap="none" normalizeH="0" baseline="0" dirty="0" smtClean="0">
              <a:ln>
                <a:noFill/>
              </a:ln>
              <a:solidFill>
                <a:schemeClr val="tx1"/>
              </a:solidFill>
              <a:effectLst/>
              <a:latin typeface="Arial" charset="0"/>
            </a:endParaRPr>
          </a:p>
        </p:txBody>
      </p:sp>
      <p:sp>
        <p:nvSpPr>
          <p:cNvPr id="55" name="Elipse 54"/>
          <p:cNvSpPr>
            <a:spLocks noChangeAspect="1"/>
          </p:cNvSpPr>
          <p:nvPr/>
        </p:nvSpPr>
        <p:spPr bwMode="auto">
          <a:xfrm>
            <a:off x="1537249" y="6615917"/>
            <a:ext cx="180000" cy="1800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s-MX" sz="2000" b="1"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31138693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500" fill="hold"/>
                                        <p:tgtEl>
                                          <p:spTgt spid="42"/>
                                        </p:tgtEl>
                                        <p:attrNameLst>
                                          <p:attrName>ppt_x</p:attrName>
                                        </p:attrNameLst>
                                      </p:cBhvr>
                                      <p:tavLst>
                                        <p:tav tm="0">
                                          <p:val>
                                            <p:strVal val="#ppt_x"/>
                                          </p:val>
                                        </p:tav>
                                        <p:tav tm="100000">
                                          <p:val>
                                            <p:strVal val="#ppt_x"/>
                                          </p:val>
                                        </p:tav>
                                      </p:tavLst>
                                    </p:anim>
                                    <p:anim calcmode="lin" valueType="num">
                                      <p:cBhvr additive="base">
                                        <p:cTn id="12" dur="5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5"/>
                                        </p:tgtEl>
                                        <p:attrNameLst>
                                          <p:attrName>style.visibility</p:attrName>
                                        </p:attrNameLst>
                                      </p:cBhvr>
                                      <p:to>
                                        <p:strVal val="visible"/>
                                      </p:to>
                                    </p:set>
                                    <p:anim calcmode="lin" valueType="num">
                                      <p:cBhvr additive="base">
                                        <p:cTn id="15" dur="500" fill="hold"/>
                                        <p:tgtEl>
                                          <p:spTgt spid="55"/>
                                        </p:tgtEl>
                                        <p:attrNameLst>
                                          <p:attrName>ppt_x</p:attrName>
                                        </p:attrNameLst>
                                      </p:cBhvr>
                                      <p:tavLst>
                                        <p:tav tm="0">
                                          <p:val>
                                            <p:strVal val="#ppt_x"/>
                                          </p:val>
                                        </p:tav>
                                        <p:tav tm="100000">
                                          <p:val>
                                            <p:strVal val="#ppt_x"/>
                                          </p:val>
                                        </p:tav>
                                      </p:tavLst>
                                    </p:anim>
                                    <p:anim calcmode="lin" valueType="num">
                                      <p:cBhvr additive="base">
                                        <p:cTn id="16"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5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bwMode="auto">
          <a:xfrm>
            <a:off x="0" y="6489700"/>
            <a:ext cx="2555875" cy="37815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s-MX" sz="2000" b="1" i="0" u="none" strike="noStrike" cap="none" normalizeH="0" baseline="0" smtClean="0">
              <a:ln>
                <a:noFill/>
              </a:ln>
              <a:solidFill>
                <a:schemeClr val="tx1"/>
              </a:solidFill>
              <a:effectLst/>
              <a:latin typeface="Arial" charset="0"/>
            </a:endParaRPr>
          </a:p>
        </p:txBody>
      </p:sp>
      <p:sp>
        <p:nvSpPr>
          <p:cNvPr id="2" name="AutoShape 2" descr="imap://ddadamia@mail.conae.gov.ar:993/fetch%3EUID%3E.INBOX%3E16460?part=1.2&amp;type=image/png&amp;filename=Smos_20150123_20150125_D_pampeana.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Imagen 6"/>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5000" contrast="19000"/>
                    </a14:imgEffect>
                  </a14:imgLayer>
                </a14:imgProps>
              </a:ext>
              <a:ext uri="{28A0092B-C50C-407E-A947-70E740481C1C}">
                <a14:useLocalDpi xmlns:a14="http://schemas.microsoft.com/office/drawing/2010/main" val="0"/>
              </a:ext>
            </a:extLst>
          </a:blip>
          <a:stretch>
            <a:fillRect/>
          </a:stretch>
        </p:blipFill>
        <p:spPr>
          <a:xfrm>
            <a:off x="701753" y="747887"/>
            <a:ext cx="5443871" cy="6112046"/>
          </a:xfrm>
          <a:prstGeom prst="rect">
            <a:avLst/>
          </a:prstGeom>
        </p:spPr>
      </p:pic>
      <p:pic>
        <p:nvPicPr>
          <p:cNvPr id="8" name="Imagen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625" y="3662634"/>
            <a:ext cx="555128" cy="3211200"/>
          </a:xfrm>
          <a:prstGeom prst="rect">
            <a:avLst/>
          </a:prstGeom>
        </p:spPr>
      </p:pic>
      <p:sp>
        <p:nvSpPr>
          <p:cNvPr id="17" name="11 CuadroTexto"/>
          <p:cNvSpPr txBox="1"/>
          <p:nvPr/>
        </p:nvSpPr>
        <p:spPr>
          <a:xfrm>
            <a:off x="6423188" y="661470"/>
            <a:ext cx="3001857" cy="830997"/>
          </a:xfrm>
          <a:prstGeom prst="rect">
            <a:avLst/>
          </a:prstGeom>
          <a:noFill/>
        </p:spPr>
        <p:txBody>
          <a:bodyPr wrap="square" rtlCol="0">
            <a:spAutoFit/>
          </a:bodyPr>
          <a:lstStyle>
            <a:defPPr>
              <a:defRPr lang="en-US"/>
            </a:defPPr>
            <a:lvl1pPr algn="ctr">
              <a:defRPr b="0"/>
            </a:lvl1pPr>
          </a:lstStyle>
          <a:p>
            <a:r>
              <a:rPr lang="es-ES" sz="2400" dirty="0" smtClean="0"/>
              <a:t>COSMO </a:t>
            </a:r>
            <a:r>
              <a:rPr lang="es-ES" sz="2400" dirty="0" err="1" smtClean="0"/>
              <a:t>SkyMed</a:t>
            </a:r>
            <a:r>
              <a:rPr lang="es-ES" sz="2400" dirty="0" smtClean="0"/>
              <a:t> </a:t>
            </a:r>
            <a:r>
              <a:rPr lang="es-ES" sz="2400" dirty="0"/>
              <a:t>abril 2016</a:t>
            </a:r>
            <a:endParaRPr lang="en-US" sz="2400" dirty="0"/>
          </a:p>
        </p:txBody>
      </p:sp>
      <p:grpSp>
        <p:nvGrpSpPr>
          <p:cNvPr id="20" name="3 Grupo"/>
          <p:cNvGrpSpPr/>
          <p:nvPr/>
        </p:nvGrpSpPr>
        <p:grpSpPr>
          <a:xfrm>
            <a:off x="6140504" y="4353251"/>
            <a:ext cx="2077791" cy="2514600"/>
            <a:chOff x="7055794" y="4343400"/>
            <a:chExt cx="2077791" cy="2514600"/>
          </a:xfrm>
        </p:grpSpPr>
        <p:pic>
          <p:nvPicPr>
            <p:cNvPr id="21" name="Picture 5"/>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8000"/>
                      </a14:imgEffect>
                      <a14:imgEffect>
                        <a14:brightnessContrast bright="13000" contrast="70000"/>
                      </a14:imgEffect>
                    </a14:imgLayer>
                  </a14:imgProps>
                </a:ext>
                <a:ext uri="{28A0092B-C50C-407E-A947-70E740481C1C}">
                  <a14:useLocalDpi xmlns:a14="http://schemas.microsoft.com/office/drawing/2010/main" val="0"/>
                </a:ext>
              </a:extLst>
            </a:blip>
            <a:srcRect/>
            <a:stretch>
              <a:fillRect/>
            </a:stretch>
          </p:blipFill>
          <p:spPr bwMode="auto">
            <a:xfrm>
              <a:off x="7055794" y="4343400"/>
              <a:ext cx="2077791"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7 CuadroTexto"/>
            <p:cNvSpPr txBox="1"/>
            <p:nvPr/>
          </p:nvSpPr>
          <p:spPr>
            <a:xfrm>
              <a:off x="7409208" y="5254373"/>
              <a:ext cx="1478775" cy="707886"/>
            </a:xfrm>
            <a:prstGeom prst="rect">
              <a:avLst/>
            </a:prstGeom>
            <a:solidFill>
              <a:schemeClr val="bg1"/>
            </a:solidFill>
          </p:spPr>
          <p:txBody>
            <a:bodyPr wrap="square" rtlCol="0">
              <a:spAutoFit/>
            </a:bodyPr>
            <a:lstStyle/>
            <a:p>
              <a:pPr algn="ctr"/>
              <a:r>
                <a:rPr lang="es-AR" dirty="0"/>
                <a:t>r</a:t>
              </a:r>
              <a:r>
                <a:rPr lang="es-AR" dirty="0" smtClean="0"/>
                <a:t>egión </a:t>
              </a:r>
              <a:r>
                <a:rPr lang="es-AR" dirty="0"/>
                <a:t>p</a:t>
              </a:r>
              <a:r>
                <a:rPr lang="es-AR" dirty="0" smtClean="0"/>
                <a:t>ampeana</a:t>
              </a:r>
              <a:endParaRPr lang="en-US" dirty="0"/>
            </a:p>
          </p:txBody>
        </p:sp>
      </p:grpSp>
      <p:sp>
        <p:nvSpPr>
          <p:cNvPr id="24" name="Rectangle 3"/>
          <p:cNvSpPr txBox="1">
            <a:spLocks noChangeArrowheads="1"/>
          </p:cNvSpPr>
          <p:nvPr/>
        </p:nvSpPr>
        <p:spPr bwMode="auto">
          <a:xfrm>
            <a:off x="2069044" y="50048"/>
            <a:ext cx="6319379" cy="7820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eaLnBrk="1" fontAlgn="base" hangingPunct="1">
              <a:spcBef>
                <a:spcPct val="0"/>
              </a:spcBef>
              <a:spcAft>
                <a:spcPct val="0"/>
              </a:spcAft>
              <a:defRPr sz="2000" b="1" i="1">
                <a:solidFill>
                  <a:schemeClr val="tx2"/>
                </a:solidFill>
                <a:latin typeface="+mj-lt"/>
                <a:ea typeface="+mj-ea"/>
                <a:cs typeface="+mj-cs"/>
              </a:defRPr>
            </a:lvl1pPr>
            <a:lvl2pPr algn="ctr" rtl="0" eaLnBrk="1" fontAlgn="base" hangingPunct="1">
              <a:spcBef>
                <a:spcPct val="0"/>
              </a:spcBef>
              <a:spcAft>
                <a:spcPct val="0"/>
              </a:spcAft>
              <a:defRPr sz="2000" b="1" i="1">
                <a:solidFill>
                  <a:schemeClr val="tx2"/>
                </a:solidFill>
                <a:latin typeface="Arial" charset="0"/>
              </a:defRPr>
            </a:lvl2pPr>
            <a:lvl3pPr algn="ctr" rtl="0" eaLnBrk="1" fontAlgn="base" hangingPunct="1">
              <a:spcBef>
                <a:spcPct val="0"/>
              </a:spcBef>
              <a:spcAft>
                <a:spcPct val="0"/>
              </a:spcAft>
              <a:defRPr sz="2000" b="1" i="1">
                <a:solidFill>
                  <a:schemeClr val="tx2"/>
                </a:solidFill>
                <a:latin typeface="Arial" charset="0"/>
              </a:defRPr>
            </a:lvl3pPr>
            <a:lvl4pPr algn="ctr" rtl="0" eaLnBrk="1" fontAlgn="base" hangingPunct="1">
              <a:spcBef>
                <a:spcPct val="0"/>
              </a:spcBef>
              <a:spcAft>
                <a:spcPct val="0"/>
              </a:spcAft>
              <a:defRPr sz="2000" b="1" i="1">
                <a:solidFill>
                  <a:schemeClr val="tx2"/>
                </a:solidFill>
                <a:latin typeface="Arial" charset="0"/>
              </a:defRPr>
            </a:lvl4pPr>
            <a:lvl5pPr algn="ctr" rtl="0" eaLnBrk="1" fontAlgn="base" hangingPunct="1">
              <a:spcBef>
                <a:spcPct val="0"/>
              </a:spcBef>
              <a:spcAft>
                <a:spcPct val="0"/>
              </a:spcAft>
              <a:defRPr sz="2000" b="1" i="1">
                <a:solidFill>
                  <a:schemeClr val="tx2"/>
                </a:solidFill>
                <a:latin typeface="Arial" charset="0"/>
              </a:defRPr>
            </a:lvl5pPr>
            <a:lvl6pPr marL="457200" algn="ctr" rtl="0" eaLnBrk="1" fontAlgn="base" hangingPunct="1">
              <a:spcBef>
                <a:spcPct val="0"/>
              </a:spcBef>
              <a:spcAft>
                <a:spcPct val="0"/>
              </a:spcAft>
              <a:defRPr sz="2000" b="1" i="1">
                <a:solidFill>
                  <a:schemeClr val="tx2"/>
                </a:solidFill>
                <a:latin typeface="Arial" charset="0"/>
              </a:defRPr>
            </a:lvl6pPr>
            <a:lvl7pPr marL="914400" algn="ctr" rtl="0" eaLnBrk="1" fontAlgn="base" hangingPunct="1">
              <a:spcBef>
                <a:spcPct val="0"/>
              </a:spcBef>
              <a:spcAft>
                <a:spcPct val="0"/>
              </a:spcAft>
              <a:defRPr sz="2000" b="1" i="1">
                <a:solidFill>
                  <a:schemeClr val="tx2"/>
                </a:solidFill>
                <a:latin typeface="Arial" charset="0"/>
              </a:defRPr>
            </a:lvl7pPr>
            <a:lvl8pPr marL="1371600" algn="ctr" rtl="0" eaLnBrk="1" fontAlgn="base" hangingPunct="1">
              <a:spcBef>
                <a:spcPct val="0"/>
              </a:spcBef>
              <a:spcAft>
                <a:spcPct val="0"/>
              </a:spcAft>
              <a:defRPr sz="2000" b="1" i="1">
                <a:solidFill>
                  <a:schemeClr val="tx2"/>
                </a:solidFill>
                <a:latin typeface="Arial" charset="0"/>
              </a:defRPr>
            </a:lvl8pPr>
            <a:lvl9pPr marL="1828800" algn="ctr" rtl="0" eaLnBrk="1" fontAlgn="base" hangingPunct="1">
              <a:spcBef>
                <a:spcPct val="0"/>
              </a:spcBef>
              <a:spcAft>
                <a:spcPct val="0"/>
              </a:spcAft>
              <a:defRPr sz="2000" b="1" i="1">
                <a:solidFill>
                  <a:schemeClr val="tx2"/>
                </a:solidFill>
                <a:latin typeface="Arial" charset="0"/>
              </a:defRPr>
            </a:lvl9pPr>
          </a:lstStyle>
          <a:p>
            <a:r>
              <a:rPr lang="es-ES" altLang="en-US" sz="2400" kern="0" dirty="0" err="1" smtClean="0"/>
              <a:t>Soil</a:t>
            </a:r>
            <a:r>
              <a:rPr lang="es-ES" altLang="en-US" sz="2400" kern="0" dirty="0" smtClean="0"/>
              <a:t> </a:t>
            </a:r>
            <a:r>
              <a:rPr lang="es-ES" altLang="en-US" sz="2400" kern="0" dirty="0" err="1" smtClean="0"/>
              <a:t>Moisture</a:t>
            </a:r>
            <a:r>
              <a:rPr lang="es-ES" altLang="en-US" sz="2400" kern="0" dirty="0" smtClean="0"/>
              <a:t> </a:t>
            </a:r>
            <a:r>
              <a:rPr lang="es-ES" altLang="en-US" sz="2400" kern="0" dirty="0" err="1" smtClean="0"/>
              <a:t>Map</a:t>
            </a:r>
            <a:endParaRPr lang="es-ES" altLang="en-US" sz="2400" b="0" i="0" kern="0" dirty="0">
              <a:latin typeface="Times New Roman" pitchFamily="18" charset="0"/>
            </a:endParaRPr>
          </a:p>
          <a:p>
            <a:endParaRPr lang="es-ES" altLang="en-US" sz="2400" b="0" i="0" kern="0" dirty="0">
              <a:latin typeface="Times New Roman" pitchFamily="18" charset="0"/>
            </a:endParaRPr>
          </a:p>
        </p:txBody>
      </p:sp>
      <p:pic>
        <p:nvPicPr>
          <p:cNvPr id="18" name="Picture 9"/>
          <p:cNvPicPr>
            <a:picLocks noChangeAspect="1" noChangeArrowheads="1"/>
          </p:cNvPicPr>
          <p:nvPr/>
        </p:nvPicPr>
        <p:blipFill>
          <a:blip r:embed="rId8" cstate="print">
            <a:lum bright="6000" contrast="20000"/>
            <a:extLst>
              <a:ext uri="{28A0092B-C50C-407E-A947-70E740481C1C}">
                <a14:useLocalDpi xmlns:a14="http://schemas.microsoft.com/office/drawing/2010/main" val="0"/>
              </a:ext>
            </a:extLst>
          </a:blip>
          <a:srcRect t="27286" b="10066"/>
          <a:stretch>
            <a:fillRect/>
          </a:stretch>
        </p:blipFill>
        <p:spPr bwMode="auto">
          <a:xfrm>
            <a:off x="6145624" y="1932820"/>
            <a:ext cx="2998376" cy="2420457"/>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2113502"/>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upo 21"/>
          <p:cNvGrpSpPr/>
          <p:nvPr/>
        </p:nvGrpSpPr>
        <p:grpSpPr>
          <a:xfrm>
            <a:off x="13278" y="812211"/>
            <a:ext cx="3534254" cy="1295400"/>
            <a:chOff x="385815" y="838200"/>
            <a:chExt cx="3534254" cy="1295400"/>
          </a:xfrm>
        </p:grpSpPr>
        <p:pic>
          <p:nvPicPr>
            <p:cNvPr id="3" name="Imagen 2"/>
            <p:cNvPicPr>
              <a:picLocks noChangeAspect="1"/>
            </p:cNvPicPr>
            <p:nvPr/>
          </p:nvPicPr>
          <p:blipFill rotWithShape="1">
            <a:blip r:embed="rId3"/>
            <a:srcRect l="3466" t="6105" r="5464" b="4187"/>
            <a:stretch/>
          </p:blipFill>
          <p:spPr>
            <a:xfrm>
              <a:off x="414868" y="846667"/>
              <a:ext cx="3505200" cy="1270000"/>
            </a:xfrm>
            <a:prstGeom prst="rect">
              <a:avLst/>
            </a:prstGeom>
          </p:spPr>
        </p:pic>
        <p:sp>
          <p:nvSpPr>
            <p:cNvPr id="13" name="Rectángulo 12"/>
            <p:cNvSpPr/>
            <p:nvPr/>
          </p:nvSpPr>
          <p:spPr bwMode="auto">
            <a:xfrm>
              <a:off x="385815" y="838200"/>
              <a:ext cx="3534254" cy="1295400"/>
            </a:xfrm>
            <a:prstGeom prst="rect">
              <a:avLst/>
            </a:prstGeom>
            <a:no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s-MX" sz="2000" b="1" i="0" u="none" strike="noStrike" cap="none" normalizeH="0" baseline="0" smtClean="0">
                <a:ln>
                  <a:noFill/>
                </a:ln>
                <a:solidFill>
                  <a:schemeClr val="tx1"/>
                </a:solidFill>
                <a:effectLst/>
                <a:latin typeface="Arial" charset="0"/>
              </a:endParaRPr>
            </a:p>
          </p:txBody>
        </p:sp>
      </p:grpSp>
      <p:sp>
        <p:nvSpPr>
          <p:cNvPr id="32" name="Rectangle 3"/>
          <p:cNvSpPr txBox="1">
            <a:spLocks noChangeArrowheads="1"/>
          </p:cNvSpPr>
          <p:nvPr/>
        </p:nvSpPr>
        <p:spPr bwMode="auto">
          <a:xfrm>
            <a:off x="2068514" y="-86775"/>
            <a:ext cx="6271154" cy="8286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eaLnBrk="1" fontAlgn="base" hangingPunct="1">
              <a:spcBef>
                <a:spcPct val="0"/>
              </a:spcBef>
              <a:spcAft>
                <a:spcPct val="0"/>
              </a:spcAft>
              <a:defRPr sz="2000" b="1" i="1">
                <a:solidFill>
                  <a:schemeClr val="tx2"/>
                </a:solidFill>
                <a:latin typeface="+mj-lt"/>
                <a:ea typeface="+mj-ea"/>
                <a:cs typeface="+mj-cs"/>
              </a:defRPr>
            </a:lvl1pPr>
            <a:lvl2pPr algn="ctr" rtl="0" eaLnBrk="1" fontAlgn="base" hangingPunct="1">
              <a:spcBef>
                <a:spcPct val="0"/>
              </a:spcBef>
              <a:spcAft>
                <a:spcPct val="0"/>
              </a:spcAft>
              <a:defRPr sz="2000" b="1" i="1">
                <a:solidFill>
                  <a:schemeClr val="tx2"/>
                </a:solidFill>
                <a:latin typeface="Arial" charset="0"/>
              </a:defRPr>
            </a:lvl2pPr>
            <a:lvl3pPr algn="ctr" rtl="0" eaLnBrk="1" fontAlgn="base" hangingPunct="1">
              <a:spcBef>
                <a:spcPct val="0"/>
              </a:spcBef>
              <a:spcAft>
                <a:spcPct val="0"/>
              </a:spcAft>
              <a:defRPr sz="2000" b="1" i="1">
                <a:solidFill>
                  <a:schemeClr val="tx2"/>
                </a:solidFill>
                <a:latin typeface="Arial" charset="0"/>
              </a:defRPr>
            </a:lvl3pPr>
            <a:lvl4pPr algn="ctr" rtl="0" eaLnBrk="1" fontAlgn="base" hangingPunct="1">
              <a:spcBef>
                <a:spcPct val="0"/>
              </a:spcBef>
              <a:spcAft>
                <a:spcPct val="0"/>
              </a:spcAft>
              <a:defRPr sz="2000" b="1" i="1">
                <a:solidFill>
                  <a:schemeClr val="tx2"/>
                </a:solidFill>
                <a:latin typeface="Arial" charset="0"/>
              </a:defRPr>
            </a:lvl4pPr>
            <a:lvl5pPr algn="ctr" rtl="0" eaLnBrk="1" fontAlgn="base" hangingPunct="1">
              <a:spcBef>
                <a:spcPct val="0"/>
              </a:spcBef>
              <a:spcAft>
                <a:spcPct val="0"/>
              </a:spcAft>
              <a:defRPr sz="2000" b="1" i="1">
                <a:solidFill>
                  <a:schemeClr val="tx2"/>
                </a:solidFill>
                <a:latin typeface="Arial" charset="0"/>
              </a:defRPr>
            </a:lvl5pPr>
            <a:lvl6pPr marL="457200" algn="ctr" rtl="0" eaLnBrk="1" fontAlgn="base" hangingPunct="1">
              <a:spcBef>
                <a:spcPct val="0"/>
              </a:spcBef>
              <a:spcAft>
                <a:spcPct val="0"/>
              </a:spcAft>
              <a:defRPr sz="2000" b="1" i="1">
                <a:solidFill>
                  <a:schemeClr val="tx2"/>
                </a:solidFill>
                <a:latin typeface="Arial" charset="0"/>
              </a:defRPr>
            </a:lvl6pPr>
            <a:lvl7pPr marL="914400" algn="ctr" rtl="0" eaLnBrk="1" fontAlgn="base" hangingPunct="1">
              <a:spcBef>
                <a:spcPct val="0"/>
              </a:spcBef>
              <a:spcAft>
                <a:spcPct val="0"/>
              </a:spcAft>
              <a:defRPr sz="2000" b="1" i="1">
                <a:solidFill>
                  <a:schemeClr val="tx2"/>
                </a:solidFill>
                <a:latin typeface="Arial" charset="0"/>
              </a:defRPr>
            </a:lvl7pPr>
            <a:lvl8pPr marL="1371600" algn="ctr" rtl="0" eaLnBrk="1" fontAlgn="base" hangingPunct="1">
              <a:spcBef>
                <a:spcPct val="0"/>
              </a:spcBef>
              <a:spcAft>
                <a:spcPct val="0"/>
              </a:spcAft>
              <a:defRPr sz="2000" b="1" i="1">
                <a:solidFill>
                  <a:schemeClr val="tx2"/>
                </a:solidFill>
                <a:latin typeface="Arial" charset="0"/>
              </a:defRPr>
            </a:lvl8pPr>
            <a:lvl9pPr marL="1828800" algn="ctr" rtl="0" eaLnBrk="1" fontAlgn="base" hangingPunct="1">
              <a:spcBef>
                <a:spcPct val="0"/>
              </a:spcBef>
              <a:spcAft>
                <a:spcPct val="0"/>
              </a:spcAft>
              <a:defRPr sz="2000" b="1" i="1">
                <a:solidFill>
                  <a:schemeClr val="tx2"/>
                </a:solidFill>
                <a:latin typeface="Arial" charset="0"/>
              </a:defRPr>
            </a:lvl9pPr>
          </a:lstStyle>
          <a:p>
            <a:pPr>
              <a:defRPr/>
            </a:pPr>
            <a:r>
              <a:rPr lang="es-ES" altLang="en-US" sz="2400" kern="0" dirty="0" err="1" smtClean="0"/>
              <a:t>Satellite</a:t>
            </a:r>
            <a:r>
              <a:rPr lang="es-ES" altLang="en-US" sz="2400" kern="0" dirty="0" smtClean="0"/>
              <a:t> Data: </a:t>
            </a:r>
            <a:r>
              <a:rPr lang="es-ES" altLang="en-US" sz="2400" kern="0" dirty="0" err="1" smtClean="0"/>
              <a:t>Products</a:t>
            </a:r>
            <a:r>
              <a:rPr lang="es-ES" altLang="en-US" sz="2400" kern="0" dirty="0" smtClean="0"/>
              <a:t> </a:t>
            </a:r>
            <a:r>
              <a:rPr lang="es-ES" altLang="en-US" sz="2400" kern="0" dirty="0" err="1" smtClean="0"/>
              <a:t>from</a:t>
            </a:r>
            <a:r>
              <a:rPr lang="es-ES" altLang="en-US" sz="2400" kern="0" dirty="0" smtClean="0"/>
              <a:t> </a:t>
            </a:r>
            <a:r>
              <a:rPr lang="es-ES" altLang="en-US" sz="2400" kern="0" dirty="0" err="1" smtClean="0"/>
              <a:t>the</a:t>
            </a:r>
            <a:r>
              <a:rPr lang="es-ES" altLang="en-US" sz="2400" kern="0" dirty="0" smtClean="0"/>
              <a:t> Catalogue</a:t>
            </a:r>
            <a:r>
              <a:rPr lang="es-ES" altLang="en-US" sz="1200" b="0" i="0" kern="0" dirty="0" smtClean="0">
                <a:solidFill>
                  <a:srgbClr val="000000"/>
                </a:solidFill>
                <a:latin typeface="Arial" panose="020B0604020202020204" pitchFamily="34" charset="0"/>
                <a:ea typeface="+mn-ea"/>
                <a:cs typeface="+mn-cs"/>
              </a:rPr>
              <a:t>(4/4)</a:t>
            </a:r>
            <a:endParaRPr lang="es-ES" altLang="en-US" sz="2400" b="0" i="0" kern="0" dirty="0">
              <a:latin typeface="Times New Roman" panose="02020603050405020304" pitchFamily="18" charset="0"/>
            </a:endParaRPr>
          </a:p>
        </p:txBody>
      </p:sp>
      <p:grpSp>
        <p:nvGrpSpPr>
          <p:cNvPr id="25" name="Grupo 24"/>
          <p:cNvGrpSpPr/>
          <p:nvPr/>
        </p:nvGrpSpPr>
        <p:grpSpPr>
          <a:xfrm>
            <a:off x="2517679" y="2167001"/>
            <a:ext cx="3305651" cy="1566333"/>
            <a:chOff x="394282" y="2362199"/>
            <a:chExt cx="3305651" cy="1566333"/>
          </a:xfrm>
        </p:grpSpPr>
        <p:pic>
          <p:nvPicPr>
            <p:cNvPr id="4" name="Imagen 3"/>
            <p:cNvPicPr>
              <a:picLocks noChangeAspect="1"/>
            </p:cNvPicPr>
            <p:nvPr/>
          </p:nvPicPr>
          <p:blipFill rotWithShape="1">
            <a:blip r:embed="rId4"/>
            <a:srcRect l="2166" t="6751" r="13678" b="4684"/>
            <a:stretch/>
          </p:blipFill>
          <p:spPr>
            <a:xfrm>
              <a:off x="414868" y="2373673"/>
              <a:ext cx="3283239" cy="1554859"/>
            </a:xfrm>
            <a:prstGeom prst="rect">
              <a:avLst/>
            </a:prstGeom>
          </p:spPr>
        </p:pic>
        <p:sp>
          <p:nvSpPr>
            <p:cNvPr id="24" name="Rectángulo 23"/>
            <p:cNvSpPr/>
            <p:nvPr/>
          </p:nvSpPr>
          <p:spPr bwMode="auto">
            <a:xfrm>
              <a:off x="394282" y="2362199"/>
              <a:ext cx="3305651" cy="1540933"/>
            </a:xfrm>
            <a:prstGeom prst="rect">
              <a:avLst/>
            </a:prstGeom>
            <a:no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s-MX" sz="2000" b="1" i="0" u="none" strike="noStrike" cap="none" normalizeH="0" baseline="0" smtClean="0">
                <a:ln>
                  <a:noFill/>
                </a:ln>
                <a:solidFill>
                  <a:schemeClr val="tx1"/>
                </a:solidFill>
                <a:effectLst/>
                <a:latin typeface="Arial" charset="0"/>
              </a:endParaRPr>
            </a:p>
          </p:txBody>
        </p:sp>
      </p:grpSp>
      <p:grpSp>
        <p:nvGrpSpPr>
          <p:cNvPr id="15" name="Grupo 14"/>
          <p:cNvGrpSpPr/>
          <p:nvPr/>
        </p:nvGrpSpPr>
        <p:grpSpPr>
          <a:xfrm>
            <a:off x="88909" y="2086748"/>
            <a:ext cx="2344847" cy="2948967"/>
            <a:chOff x="108684" y="2176315"/>
            <a:chExt cx="2344847" cy="2948967"/>
          </a:xfrm>
        </p:grpSpPr>
        <p:sp>
          <p:nvSpPr>
            <p:cNvPr id="11" name="Rectángulo 10"/>
            <p:cNvSpPr/>
            <p:nvPr/>
          </p:nvSpPr>
          <p:spPr bwMode="auto">
            <a:xfrm>
              <a:off x="108684" y="2253354"/>
              <a:ext cx="2344847" cy="2871928"/>
            </a:xfrm>
            <a:prstGeom prst="rect">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s-MX" sz="2000" b="1" i="0" u="none" strike="noStrike" cap="none" normalizeH="0" baseline="0" smtClean="0">
                <a:ln>
                  <a:noFill/>
                </a:ln>
                <a:solidFill>
                  <a:schemeClr val="tx1"/>
                </a:solidFill>
                <a:effectLst/>
                <a:latin typeface="Arial" charset="0"/>
              </a:endParaRPr>
            </a:p>
          </p:txBody>
        </p:sp>
        <p:pic>
          <p:nvPicPr>
            <p:cNvPr id="34" name="Imagen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797" y="2567047"/>
              <a:ext cx="2276620" cy="2511764"/>
            </a:xfrm>
            <a:prstGeom prst="rect">
              <a:avLst/>
            </a:prstGeom>
          </p:spPr>
        </p:pic>
        <p:sp>
          <p:nvSpPr>
            <p:cNvPr id="35" name="CuadroTexto 34"/>
            <p:cNvSpPr txBox="1"/>
            <p:nvPr/>
          </p:nvSpPr>
          <p:spPr>
            <a:xfrm>
              <a:off x="951422" y="2176315"/>
              <a:ext cx="681597" cy="461665"/>
            </a:xfrm>
            <a:prstGeom prst="rect">
              <a:avLst/>
            </a:prstGeom>
            <a:noFill/>
          </p:spPr>
          <p:txBody>
            <a:bodyPr wrap="none" rtlCol="0">
              <a:spAutoFit/>
            </a:bodyPr>
            <a:lstStyle/>
            <a:p>
              <a:r>
                <a:rPr lang="es-ES" sz="2400" b="0" dirty="0" err="1" smtClean="0"/>
                <a:t>ash</a:t>
              </a:r>
              <a:endParaRPr lang="es-ES" sz="2400" b="0" dirty="0" smtClean="0"/>
            </a:p>
          </p:txBody>
        </p:sp>
      </p:grpSp>
      <p:grpSp>
        <p:nvGrpSpPr>
          <p:cNvPr id="23" name="Grupo 22"/>
          <p:cNvGrpSpPr/>
          <p:nvPr/>
        </p:nvGrpSpPr>
        <p:grpSpPr>
          <a:xfrm>
            <a:off x="2501496" y="3744808"/>
            <a:ext cx="2020573" cy="2953836"/>
            <a:chOff x="2841138" y="3884418"/>
            <a:chExt cx="2020573" cy="2953836"/>
          </a:xfrm>
        </p:grpSpPr>
        <p:grpSp>
          <p:nvGrpSpPr>
            <p:cNvPr id="16" name="Grupo 15"/>
            <p:cNvGrpSpPr/>
            <p:nvPr/>
          </p:nvGrpSpPr>
          <p:grpSpPr>
            <a:xfrm>
              <a:off x="2841138" y="3938258"/>
              <a:ext cx="2020573" cy="2899996"/>
              <a:chOff x="2841138" y="3938258"/>
              <a:chExt cx="2020573" cy="2899996"/>
            </a:xfrm>
          </p:grpSpPr>
          <p:sp>
            <p:nvSpPr>
              <p:cNvPr id="45" name="Rectángulo 44"/>
              <p:cNvSpPr/>
              <p:nvPr/>
            </p:nvSpPr>
            <p:spPr bwMode="auto">
              <a:xfrm>
                <a:off x="2841138" y="3938258"/>
                <a:ext cx="2020573" cy="2899996"/>
              </a:xfrm>
              <a:prstGeom prst="rect">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s-MX" sz="2000" b="1" i="0" u="none" strike="noStrike" cap="none" normalizeH="0" baseline="0" smtClean="0">
                  <a:ln>
                    <a:noFill/>
                  </a:ln>
                  <a:solidFill>
                    <a:schemeClr val="tx1"/>
                  </a:solidFill>
                  <a:effectLst/>
                  <a:latin typeface="Arial" charset="0"/>
                </a:endParaRPr>
              </a:p>
            </p:txBody>
          </p:sp>
          <p:pic>
            <p:nvPicPr>
              <p:cNvPr id="43" name="Imagen 4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86979" y="4273010"/>
                <a:ext cx="1929465" cy="2522699"/>
              </a:xfrm>
              <a:prstGeom prst="rect">
                <a:avLst/>
              </a:prstGeom>
            </p:spPr>
          </p:pic>
        </p:grpSp>
        <p:sp>
          <p:nvSpPr>
            <p:cNvPr id="44" name="CuadroTexto 43"/>
            <p:cNvSpPr txBox="1"/>
            <p:nvPr/>
          </p:nvSpPr>
          <p:spPr>
            <a:xfrm>
              <a:off x="3006333" y="3884418"/>
              <a:ext cx="1810111" cy="461665"/>
            </a:xfrm>
            <a:prstGeom prst="rect">
              <a:avLst/>
            </a:prstGeom>
            <a:noFill/>
          </p:spPr>
          <p:txBody>
            <a:bodyPr wrap="none" rtlCol="0">
              <a:spAutoFit/>
            </a:bodyPr>
            <a:lstStyle/>
            <a:p>
              <a:r>
                <a:rPr lang="es-ES" sz="2400" b="0" dirty="0" smtClean="0"/>
                <a:t>SCBM-NPP</a:t>
              </a:r>
            </a:p>
          </p:txBody>
        </p:sp>
      </p:grpSp>
      <p:grpSp>
        <p:nvGrpSpPr>
          <p:cNvPr id="39" name="Grupo 38"/>
          <p:cNvGrpSpPr/>
          <p:nvPr/>
        </p:nvGrpSpPr>
        <p:grpSpPr>
          <a:xfrm>
            <a:off x="10816" y="5549058"/>
            <a:ext cx="2474305" cy="1308359"/>
            <a:chOff x="1210733" y="3797041"/>
            <a:chExt cx="2474305" cy="1308359"/>
          </a:xfrm>
        </p:grpSpPr>
        <p:pic>
          <p:nvPicPr>
            <p:cNvPr id="40" name="Imagen 39"/>
            <p:cNvPicPr>
              <a:picLocks noChangeAspect="1"/>
            </p:cNvPicPr>
            <p:nvPr/>
          </p:nvPicPr>
          <p:blipFill>
            <a:blip r:embed="rId7"/>
            <a:stretch>
              <a:fillRect/>
            </a:stretch>
          </p:blipFill>
          <p:spPr>
            <a:xfrm>
              <a:off x="1210733" y="3797041"/>
              <a:ext cx="2474305" cy="1267698"/>
            </a:xfrm>
            <a:prstGeom prst="rect">
              <a:avLst/>
            </a:prstGeom>
          </p:spPr>
        </p:pic>
        <p:sp>
          <p:nvSpPr>
            <p:cNvPr id="41" name="Rectángulo 40"/>
            <p:cNvSpPr/>
            <p:nvPr/>
          </p:nvSpPr>
          <p:spPr bwMode="auto">
            <a:xfrm>
              <a:off x="1222828" y="3834935"/>
              <a:ext cx="2197705" cy="1270465"/>
            </a:xfrm>
            <a:prstGeom prst="rect">
              <a:avLst/>
            </a:prstGeom>
            <a:no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s-MX" sz="2000" b="1" i="0" u="none" strike="noStrike" cap="none" normalizeH="0" baseline="0" smtClean="0">
                <a:ln>
                  <a:noFill/>
                </a:ln>
                <a:solidFill>
                  <a:schemeClr val="tx1"/>
                </a:solidFill>
                <a:effectLst/>
                <a:latin typeface="Arial" charset="0"/>
              </a:endParaRPr>
            </a:p>
          </p:txBody>
        </p:sp>
      </p:grpSp>
      <p:grpSp>
        <p:nvGrpSpPr>
          <p:cNvPr id="7" name="Grupo 6"/>
          <p:cNvGrpSpPr/>
          <p:nvPr/>
        </p:nvGrpSpPr>
        <p:grpSpPr>
          <a:xfrm>
            <a:off x="1022680" y="733330"/>
            <a:ext cx="298480" cy="338554"/>
            <a:chOff x="1022680" y="733330"/>
            <a:chExt cx="298480" cy="338554"/>
          </a:xfrm>
        </p:grpSpPr>
        <p:sp>
          <p:nvSpPr>
            <p:cNvPr id="5" name="Elipse 4"/>
            <p:cNvSpPr>
              <a:spLocks noChangeAspect="1"/>
            </p:cNvSpPr>
            <p:nvPr/>
          </p:nvSpPr>
          <p:spPr bwMode="auto">
            <a:xfrm>
              <a:off x="1088008" y="822849"/>
              <a:ext cx="180000" cy="1800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s-MX" sz="2000" b="1" i="0" u="none" strike="noStrike" cap="none" normalizeH="0" baseline="0" smtClean="0">
                <a:ln>
                  <a:noFill/>
                </a:ln>
                <a:solidFill>
                  <a:schemeClr val="tx1"/>
                </a:solidFill>
                <a:effectLst/>
                <a:latin typeface="Arial" charset="0"/>
              </a:endParaRPr>
            </a:p>
          </p:txBody>
        </p:sp>
        <p:sp>
          <p:nvSpPr>
            <p:cNvPr id="6" name="CuadroTexto 5"/>
            <p:cNvSpPr txBox="1"/>
            <p:nvPr/>
          </p:nvSpPr>
          <p:spPr>
            <a:xfrm>
              <a:off x="1022680" y="733330"/>
              <a:ext cx="298480" cy="338554"/>
            </a:xfrm>
            <a:prstGeom prst="rect">
              <a:avLst/>
            </a:prstGeom>
            <a:noFill/>
          </p:spPr>
          <p:txBody>
            <a:bodyPr wrap="none" rtlCol="0">
              <a:spAutoFit/>
            </a:bodyPr>
            <a:lstStyle/>
            <a:p>
              <a:r>
                <a:rPr lang="es-ES" sz="1600" dirty="0" smtClean="0"/>
                <a:t>1</a:t>
              </a:r>
              <a:endParaRPr lang="es-MX" sz="1600" dirty="0"/>
            </a:p>
          </p:txBody>
        </p:sp>
      </p:grpSp>
      <p:grpSp>
        <p:nvGrpSpPr>
          <p:cNvPr id="8" name="Grupo 7"/>
          <p:cNvGrpSpPr/>
          <p:nvPr/>
        </p:nvGrpSpPr>
        <p:grpSpPr>
          <a:xfrm>
            <a:off x="4765920" y="3249107"/>
            <a:ext cx="298480" cy="338554"/>
            <a:chOff x="4765920" y="3249107"/>
            <a:chExt cx="298480" cy="338554"/>
          </a:xfrm>
        </p:grpSpPr>
        <p:sp>
          <p:nvSpPr>
            <p:cNvPr id="29" name="Elipse 28"/>
            <p:cNvSpPr>
              <a:spLocks noChangeAspect="1"/>
            </p:cNvSpPr>
            <p:nvPr/>
          </p:nvSpPr>
          <p:spPr bwMode="auto">
            <a:xfrm>
              <a:off x="4816107" y="3340079"/>
              <a:ext cx="180000" cy="1800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s-MX" sz="2000" b="1" i="0" u="none" strike="noStrike" cap="none" normalizeH="0" baseline="0" smtClean="0">
                <a:ln>
                  <a:noFill/>
                </a:ln>
                <a:solidFill>
                  <a:schemeClr val="tx1"/>
                </a:solidFill>
                <a:effectLst/>
                <a:latin typeface="Arial" charset="0"/>
              </a:endParaRPr>
            </a:p>
          </p:txBody>
        </p:sp>
        <p:sp>
          <p:nvSpPr>
            <p:cNvPr id="33" name="CuadroTexto 32"/>
            <p:cNvSpPr txBox="1"/>
            <p:nvPr/>
          </p:nvSpPr>
          <p:spPr>
            <a:xfrm>
              <a:off x="4765920" y="3249107"/>
              <a:ext cx="298480" cy="338554"/>
            </a:xfrm>
            <a:prstGeom prst="rect">
              <a:avLst/>
            </a:prstGeom>
            <a:noFill/>
          </p:spPr>
          <p:txBody>
            <a:bodyPr wrap="none" rtlCol="0">
              <a:spAutoFit/>
            </a:bodyPr>
            <a:lstStyle/>
            <a:p>
              <a:r>
                <a:rPr lang="es-ES" sz="1600" dirty="0"/>
                <a:t>2</a:t>
              </a:r>
              <a:endParaRPr lang="es-MX" sz="1600" dirty="0"/>
            </a:p>
          </p:txBody>
        </p:sp>
      </p:grpSp>
      <p:grpSp>
        <p:nvGrpSpPr>
          <p:cNvPr id="36" name="Grupo 35"/>
          <p:cNvGrpSpPr/>
          <p:nvPr/>
        </p:nvGrpSpPr>
        <p:grpSpPr>
          <a:xfrm>
            <a:off x="3292158" y="2282883"/>
            <a:ext cx="298480" cy="338554"/>
            <a:chOff x="1022680" y="733330"/>
            <a:chExt cx="298480" cy="338554"/>
          </a:xfrm>
        </p:grpSpPr>
        <p:sp>
          <p:nvSpPr>
            <p:cNvPr id="37" name="Elipse 36"/>
            <p:cNvSpPr>
              <a:spLocks noChangeAspect="1"/>
            </p:cNvSpPr>
            <p:nvPr/>
          </p:nvSpPr>
          <p:spPr bwMode="auto">
            <a:xfrm>
              <a:off x="1088008" y="822849"/>
              <a:ext cx="180000" cy="1800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s-MX" sz="2000" b="1" i="0" u="none" strike="noStrike" cap="none" normalizeH="0" baseline="0" smtClean="0">
                <a:ln>
                  <a:noFill/>
                </a:ln>
                <a:solidFill>
                  <a:schemeClr val="tx1"/>
                </a:solidFill>
                <a:effectLst/>
                <a:latin typeface="Arial" charset="0"/>
              </a:endParaRPr>
            </a:p>
          </p:txBody>
        </p:sp>
        <p:sp>
          <p:nvSpPr>
            <p:cNvPr id="38" name="CuadroTexto 37"/>
            <p:cNvSpPr txBox="1"/>
            <p:nvPr/>
          </p:nvSpPr>
          <p:spPr>
            <a:xfrm>
              <a:off x="1022680" y="733330"/>
              <a:ext cx="298480" cy="338554"/>
            </a:xfrm>
            <a:prstGeom prst="rect">
              <a:avLst/>
            </a:prstGeom>
            <a:noFill/>
          </p:spPr>
          <p:txBody>
            <a:bodyPr wrap="none" rtlCol="0">
              <a:spAutoFit/>
            </a:bodyPr>
            <a:lstStyle/>
            <a:p>
              <a:r>
                <a:rPr lang="es-ES" sz="1600" dirty="0" smtClean="0"/>
                <a:t>1</a:t>
              </a:r>
              <a:endParaRPr lang="es-MX" sz="1600" dirty="0"/>
            </a:p>
          </p:txBody>
        </p:sp>
      </p:grpSp>
      <p:grpSp>
        <p:nvGrpSpPr>
          <p:cNvPr id="46" name="Grupo 45"/>
          <p:cNvGrpSpPr/>
          <p:nvPr/>
        </p:nvGrpSpPr>
        <p:grpSpPr>
          <a:xfrm>
            <a:off x="749743" y="2146854"/>
            <a:ext cx="298480" cy="338554"/>
            <a:chOff x="1022680" y="733330"/>
            <a:chExt cx="298480" cy="338554"/>
          </a:xfrm>
        </p:grpSpPr>
        <p:sp>
          <p:nvSpPr>
            <p:cNvPr id="47" name="Elipse 46"/>
            <p:cNvSpPr>
              <a:spLocks noChangeAspect="1"/>
            </p:cNvSpPr>
            <p:nvPr/>
          </p:nvSpPr>
          <p:spPr bwMode="auto">
            <a:xfrm>
              <a:off x="1088008" y="822849"/>
              <a:ext cx="180000" cy="1800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s-MX" sz="2000" b="1" i="0" u="none" strike="noStrike" cap="none" normalizeH="0" baseline="0" smtClean="0">
                <a:ln>
                  <a:noFill/>
                </a:ln>
                <a:solidFill>
                  <a:schemeClr val="tx1"/>
                </a:solidFill>
                <a:effectLst/>
                <a:latin typeface="Arial" charset="0"/>
              </a:endParaRPr>
            </a:p>
          </p:txBody>
        </p:sp>
        <p:sp>
          <p:nvSpPr>
            <p:cNvPr id="48" name="CuadroTexto 47"/>
            <p:cNvSpPr txBox="1"/>
            <p:nvPr/>
          </p:nvSpPr>
          <p:spPr>
            <a:xfrm>
              <a:off x="1022680" y="733330"/>
              <a:ext cx="298480" cy="338554"/>
            </a:xfrm>
            <a:prstGeom prst="rect">
              <a:avLst/>
            </a:prstGeom>
            <a:noFill/>
          </p:spPr>
          <p:txBody>
            <a:bodyPr wrap="none" rtlCol="0">
              <a:spAutoFit/>
            </a:bodyPr>
            <a:lstStyle/>
            <a:p>
              <a:r>
                <a:rPr lang="es-ES" sz="1600" dirty="0" smtClean="0"/>
                <a:t>1</a:t>
              </a:r>
              <a:endParaRPr lang="es-MX" sz="1600" dirty="0"/>
            </a:p>
          </p:txBody>
        </p:sp>
      </p:grpSp>
      <p:grpSp>
        <p:nvGrpSpPr>
          <p:cNvPr id="50" name="Grupo 49"/>
          <p:cNvGrpSpPr/>
          <p:nvPr/>
        </p:nvGrpSpPr>
        <p:grpSpPr>
          <a:xfrm>
            <a:off x="2517451" y="3773209"/>
            <a:ext cx="298480" cy="338554"/>
            <a:chOff x="4765920" y="3249107"/>
            <a:chExt cx="298480" cy="338554"/>
          </a:xfrm>
        </p:grpSpPr>
        <p:sp>
          <p:nvSpPr>
            <p:cNvPr id="51" name="Elipse 50"/>
            <p:cNvSpPr>
              <a:spLocks noChangeAspect="1"/>
            </p:cNvSpPr>
            <p:nvPr/>
          </p:nvSpPr>
          <p:spPr bwMode="auto">
            <a:xfrm>
              <a:off x="4816107" y="3340079"/>
              <a:ext cx="180000" cy="1800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s-MX" sz="2000" b="1" i="0" u="none" strike="noStrike" cap="none" normalizeH="0" baseline="0" smtClean="0">
                <a:ln>
                  <a:noFill/>
                </a:ln>
                <a:solidFill>
                  <a:schemeClr val="tx1"/>
                </a:solidFill>
                <a:effectLst/>
                <a:latin typeface="Arial" charset="0"/>
              </a:endParaRPr>
            </a:p>
          </p:txBody>
        </p:sp>
        <p:sp>
          <p:nvSpPr>
            <p:cNvPr id="52" name="CuadroTexto 51"/>
            <p:cNvSpPr txBox="1"/>
            <p:nvPr/>
          </p:nvSpPr>
          <p:spPr>
            <a:xfrm>
              <a:off x="4765920" y="3249107"/>
              <a:ext cx="298480" cy="338554"/>
            </a:xfrm>
            <a:prstGeom prst="rect">
              <a:avLst/>
            </a:prstGeom>
            <a:noFill/>
          </p:spPr>
          <p:txBody>
            <a:bodyPr wrap="none" rtlCol="0">
              <a:spAutoFit/>
            </a:bodyPr>
            <a:lstStyle/>
            <a:p>
              <a:r>
                <a:rPr lang="es-ES" sz="1600" dirty="0"/>
                <a:t>2</a:t>
              </a:r>
              <a:endParaRPr lang="es-MX" sz="1600" dirty="0"/>
            </a:p>
          </p:txBody>
        </p:sp>
      </p:grpSp>
      <p:grpSp>
        <p:nvGrpSpPr>
          <p:cNvPr id="27" name="Grupo 26"/>
          <p:cNvGrpSpPr/>
          <p:nvPr/>
        </p:nvGrpSpPr>
        <p:grpSpPr>
          <a:xfrm>
            <a:off x="6079067" y="970122"/>
            <a:ext cx="3046942" cy="6070889"/>
            <a:chOff x="6062133" y="792318"/>
            <a:chExt cx="3046942" cy="6070889"/>
          </a:xfrm>
        </p:grpSpPr>
        <p:pic>
          <p:nvPicPr>
            <p:cNvPr id="2" name="Imagen 1"/>
            <p:cNvPicPr>
              <a:picLocks noChangeAspect="1"/>
            </p:cNvPicPr>
            <p:nvPr/>
          </p:nvPicPr>
          <p:blipFill>
            <a:blip r:embed="rId8"/>
            <a:stretch>
              <a:fillRect/>
            </a:stretch>
          </p:blipFill>
          <p:spPr>
            <a:xfrm>
              <a:off x="6062133" y="792318"/>
              <a:ext cx="3046942" cy="6070889"/>
            </a:xfrm>
            <a:prstGeom prst="rect">
              <a:avLst/>
            </a:prstGeom>
          </p:spPr>
        </p:pic>
        <p:sp>
          <p:nvSpPr>
            <p:cNvPr id="26" name="Rectángulo 25"/>
            <p:cNvSpPr/>
            <p:nvPr/>
          </p:nvSpPr>
          <p:spPr bwMode="auto">
            <a:xfrm>
              <a:off x="6062134" y="804332"/>
              <a:ext cx="3039534" cy="5799667"/>
            </a:xfrm>
            <a:prstGeom prst="rect">
              <a:avLst/>
            </a:prstGeom>
            <a:no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s-MX" sz="2000" b="1" i="0" u="none" strike="noStrike" cap="none" normalizeH="0" baseline="0" smtClean="0">
                <a:ln>
                  <a:noFill/>
                </a:ln>
                <a:solidFill>
                  <a:schemeClr val="tx1"/>
                </a:solidFill>
                <a:effectLst/>
                <a:latin typeface="Arial" charset="0"/>
              </a:endParaRPr>
            </a:p>
          </p:txBody>
        </p:sp>
      </p:grpSp>
      <p:sp>
        <p:nvSpPr>
          <p:cNvPr id="9" name="Flecha abajo 8"/>
          <p:cNvSpPr/>
          <p:nvPr/>
        </p:nvSpPr>
        <p:spPr bwMode="auto">
          <a:xfrm rot="6272221">
            <a:off x="4659313" y="-195271"/>
            <a:ext cx="256605" cy="3145963"/>
          </a:xfrm>
          <a:prstGeom prst="down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l" defTabSz="914400" rtl="0" eaLnBrk="1" fontAlgn="base" latinLnBrk="0" hangingPunct="1">
              <a:lnSpc>
                <a:spcPct val="100000"/>
              </a:lnSpc>
              <a:spcBef>
                <a:spcPct val="20000"/>
              </a:spcBef>
              <a:spcAft>
                <a:spcPct val="0"/>
              </a:spcAft>
              <a:buClrTx/>
              <a:buSzTx/>
              <a:tabLst/>
            </a:pPr>
            <a:r>
              <a:rPr kumimoji="0" lang="es-ES" sz="2000" b="1" i="0" u="none" strike="noStrike" cap="none" normalizeH="0" baseline="0" dirty="0" smtClean="0">
                <a:ln>
                  <a:noFill/>
                </a:ln>
                <a:solidFill>
                  <a:schemeClr val="tx1"/>
                </a:solidFill>
                <a:effectLst/>
                <a:latin typeface="Arial" charset="0"/>
              </a:rPr>
              <a:t>                  </a:t>
            </a:r>
            <a:endParaRPr kumimoji="0" lang="es-MX" sz="2000" b="1" i="0" u="none" strike="noStrike" cap="none" normalizeH="0" baseline="0" dirty="0" smtClean="0">
              <a:ln>
                <a:noFill/>
              </a:ln>
              <a:solidFill>
                <a:schemeClr val="tx1"/>
              </a:solidFill>
              <a:effectLst/>
              <a:latin typeface="Arial" charset="0"/>
            </a:endParaRPr>
          </a:p>
        </p:txBody>
      </p:sp>
      <p:sp>
        <p:nvSpPr>
          <p:cNvPr id="14" name="Flecha abajo 13"/>
          <p:cNvSpPr/>
          <p:nvPr/>
        </p:nvSpPr>
        <p:spPr bwMode="auto">
          <a:xfrm rot="4271282">
            <a:off x="5658668" y="1909047"/>
            <a:ext cx="256605" cy="1086226"/>
          </a:xfrm>
          <a:prstGeom prst="down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l" defTabSz="914400" rtl="0" eaLnBrk="1" fontAlgn="base" latinLnBrk="0" hangingPunct="1">
              <a:lnSpc>
                <a:spcPct val="100000"/>
              </a:lnSpc>
              <a:spcBef>
                <a:spcPct val="20000"/>
              </a:spcBef>
              <a:spcAft>
                <a:spcPct val="0"/>
              </a:spcAft>
              <a:buClrTx/>
              <a:buSzTx/>
              <a:tabLst/>
            </a:pPr>
            <a:r>
              <a:rPr kumimoji="0" lang="es-ES" sz="2000" b="1" i="0" u="none" strike="noStrike" cap="none" normalizeH="0" baseline="0" dirty="0" smtClean="0">
                <a:ln>
                  <a:noFill/>
                </a:ln>
                <a:solidFill>
                  <a:schemeClr val="tx1"/>
                </a:solidFill>
                <a:effectLst/>
                <a:latin typeface="Arial" charset="0"/>
              </a:rPr>
              <a:t>                  </a:t>
            </a:r>
            <a:endParaRPr kumimoji="0" lang="es-MX" sz="2000" b="1" i="0" u="none" strike="noStrike" cap="none" normalizeH="0" baseline="0" dirty="0" smtClean="0">
              <a:ln>
                <a:noFill/>
              </a:ln>
              <a:solidFill>
                <a:schemeClr val="tx1"/>
              </a:solidFill>
              <a:effectLst/>
              <a:latin typeface="Arial" charset="0"/>
            </a:endParaRPr>
          </a:p>
        </p:txBody>
      </p:sp>
      <p:sp>
        <p:nvSpPr>
          <p:cNvPr id="42" name="Flecha abajo 41"/>
          <p:cNvSpPr/>
          <p:nvPr/>
        </p:nvSpPr>
        <p:spPr bwMode="auto">
          <a:xfrm rot="3086072">
            <a:off x="4077632" y="1686511"/>
            <a:ext cx="278647" cy="5938700"/>
          </a:xfrm>
          <a:prstGeom prst="down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l" defTabSz="914400" rtl="0" eaLnBrk="1" fontAlgn="base" latinLnBrk="0" hangingPunct="1">
              <a:lnSpc>
                <a:spcPct val="100000"/>
              </a:lnSpc>
              <a:spcBef>
                <a:spcPct val="20000"/>
              </a:spcBef>
              <a:spcAft>
                <a:spcPct val="0"/>
              </a:spcAft>
              <a:buClrTx/>
              <a:buSzTx/>
              <a:tabLst/>
            </a:pPr>
            <a:r>
              <a:rPr kumimoji="0" lang="es-ES" sz="2000" b="1" i="0" u="none" strike="noStrike" cap="none" normalizeH="0" baseline="0" dirty="0" smtClean="0">
                <a:ln>
                  <a:noFill/>
                </a:ln>
                <a:solidFill>
                  <a:schemeClr val="tx1"/>
                </a:solidFill>
                <a:effectLst/>
                <a:latin typeface="Arial" charset="0"/>
              </a:rPr>
              <a:t>                  </a:t>
            </a:r>
            <a:endParaRPr kumimoji="0" lang="es-MX" sz="2000" b="1" i="0" u="none" strike="noStrike" cap="none" normalizeH="0" baseline="0" dirty="0" smtClean="0">
              <a:ln>
                <a:noFill/>
              </a:ln>
              <a:solidFill>
                <a:schemeClr val="tx1"/>
              </a:solidFill>
              <a:effectLst/>
              <a:latin typeface="Arial" charset="0"/>
            </a:endParaRPr>
          </a:p>
        </p:txBody>
      </p:sp>
      <p:sp>
        <p:nvSpPr>
          <p:cNvPr id="55" name="Elipse 54"/>
          <p:cNvSpPr>
            <a:spLocks noChangeAspect="1"/>
          </p:cNvSpPr>
          <p:nvPr/>
        </p:nvSpPr>
        <p:spPr bwMode="auto">
          <a:xfrm>
            <a:off x="1537249" y="6615917"/>
            <a:ext cx="180000" cy="1800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s-MX" sz="2000" b="1" i="0" u="none" strike="noStrike" cap="none" normalizeH="0" baseline="0" smtClean="0">
              <a:ln>
                <a:noFill/>
              </a:ln>
              <a:solidFill>
                <a:schemeClr val="tx1"/>
              </a:solidFill>
              <a:effectLst/>
              <a:latin typeface="Arial" charset="0"/>
            </a:endParaRPr>
          </a:p>
        </p:txBody>
      </p:sp>
      <p:grpSp>
        <p:nvGrpSpPr>
          <p:cNvPr id="17" name="Grupo 16"/>
          <p:cNvGrpSpPr/>
          <p:nvPr/>
        </p:nvGrpSpPr>
        <p:grpSpPr>
          <a:xfrm>
            <a:off x="3131984" y="5080193"/>
            <a:ext cx="2877921" cy="1730815"/>
            <a:chOff x="3441397" y="4905375"/>
            <a:chExt cx="2877921" cy="1730815"/>
          </a:xfrm>
        </p:grpSpPr>
        <p:sp>
          <p:nvSpPr>
            <p:cNvPr id="12" name="Rectángulo 11"/>
            <p:cNvSpPr/>
            <p:nvPr/>
          </p:nvSpPr>
          <p:spPr bwMode="auto">
            <a:xfrm>
              <a:off x="3441397" y="4905375"/>
              <a:ext cx="2877921" cy="1730815"/>
            </a:xfrm>
            <a:prstGeom prst="rect">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s-MX" sz="2000" b="1" i="0" u="none" strike="noStrike" cap="none" normalizeH="0" baseline="0" smtClean="0">
                <a:ln>
                  <a:noFill/>
                </a:ln>
                <a:solidFill>
                  <a:schemeClr val="tx1"/>
                </a:solidFill>
                <a:effectLst/>
                <a:latin typeface="Arial" charset="0"/>
              </a:endParaRPr>
            </a:p>
          </p:txBody>
        </p:sp>
        <p:pic>
          <p:nvPicPr>
            <p:cNvPr id="10" name="Imagen 9"/>
            <p:cNvPicPr>
              <a:picLocks noChangeAspect="1"/>
            </p:cNvPicPr>
            <p:nvPr/>
          </p:nvPicPr>
          <p:blipFill>
            <a:blip r:embed="rId9"/>
            <a:stretch>
              <a:fillRect/>
            </a:stretch>
          </p:blipFill>
          <p:spPr>
            <a:xfrm>
              <a:off x="3480119" y="4946942"/>
              <a:ext cx="2800476" cy="1647680"/>
            </a:xfrm>
            <a:prstGeom prst="rect">
              <a:avLst/>
            </a:prstGeom>
          </p:spPr>
        </p:pic>
      </p:grpSp>
      <p:sp>
        <p:nvSpPr>
          <p:cNvPr id="49" name="Flecha abajo 48"/>
          <p:cNvSpPr/>
          <p:nvPr/>
        </p:nvSpPr>
        <p:spPr bwMode="auto">
          <a:xfrm rot="3044039">
            <a:off x="5581367" y="3691410"/>
            <a:ext cx="256605" cy="2010134"/>
          </a:xfrm>
          <a:prstGeom prst="down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l" defTabSz="914400" rtl="0" eaLnBrk="1" fontAlgn="base" latinLnBrk="0" hangingPunct="1">
              <a:lnSpc>
                <a:spcPct val="100000"/>
              </a:lnSpc>
              <a:spcBef>
                <a:spcPct val="20000"/>
              </a:spcBef>
              <a:spcAft>
                <a:spcPct val="0"/>
              </a:spcAft>
              <a:buClrTx/>
              <a:buSzTx/>
              <a:tabLst/>
            </a:pPr>
            <a:r>
              <a:rPr kumimoji="0" lang="es-ES" sz="2000" b="1" i="0" u="none" strike="noStrike" cap="none" normalizeH="0" baseline="0" dirty="0" smtClean="0">
                <a:ln>
                  <a:noFill/>
                </a:ln>
                <a:solidFill>
                  <a:schemeClr val="tx1"/>
                </a:solidFill>
                <a:effectLst/>
                <a:latin typeface="Arial" charset="0"/>
              </a:rPr>
              <a:t>                  </a:t>
            </a:r>
            <a:endParaRPr kumimoji="0" lang="es-MX" sz="2000" b="1"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val="20851874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500" fill="hold"/>
                                        <p:tgtEl>
                                          <p:spTgt spid="49"/>
                                        </p:tgtEl>
                                        <p:attrNameLst>
                                          <p:attrName>ppt_x</p:attrName>
                                        </p:attrNameLst>
                                      </p:cBhvr>
                                      <p:tavLst>
                                        <p:tav tm="0">
                                          <p:val>
                                            <p:strVal val="#ppt_x"/>
                                          </p:val>
                                        </p:tav>
                                        <p:tav tm="100000">
                                          <p:val>
                                            <p:strVal val="#ppt_x"/>
                                          </p:val>
                                        </p:tav>
                                      </p:tavLst>
                                    </p:anim>
                                    <p:anim calcmode="lin" valueType="num">
                                      <p:cBhvr additive="base">
                                        <p:cTn id="12"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14"/>
          <p:cNvSpPr/>
          <p:nvPr/>
        </p:nvSpPr>
        <p:spPr bwMode="auto">
          <a:xfrm>
            <a:off x="-22825" y="6636190"/>
            <a:ext cx="3101003" cy="22181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s-MX" sz="2000" b="1" i="0" u="none" strike="noStrike" cap="none" normalizeH="0" baseline="0" smtClean="0">
              <a:ln>
                <a:noFill/>
              </a:ln>
              <a:solidFill>
                <a:schemeClr val="tx1"/>
              </a:solidFill>
              <a:effectLst/>
              <a:latin typeface="Arial" charset="0"/>
            </a:endParaRPr>
          </a:p>
        </p:txBody>
      </p:sp>
      <p:sp>
        <p:nvSpPr>
          <p:cNvPr id="6" name="Rectangle 3"/>
          <p:cNvSpPr txBox="1">
            <a:spLocks noChangeArrowheads="1"/>
          </p:cNvSpPr>
          <p:nvPr/>
        </p:nvSpPr>
        <p:spPr bwMode="auto">
          <a:xfrm>
            <a:off x="2068514" y="-76836"/>
            <a:ext cx="6271154" cy="89281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eaLnBrk="1" fontAlgn="base" hangingPunct="1">
              <a:spcBef>
                <a:spcPct val="0"/>
              </a:spcBef>
              <a:spcAft>
                <a:spcPct val="0"/>
              </a:spcAft>
              <a:defRPr sz="2000" b="1" i="1">
                <a:solidFill>
                  <a:schemeClr val="tx2"/>
                </a:solidFill>
                <a:latin typeface="+mj-lt"/>
                <a:ea typeface="+mj-ea"/>
                <a:cs typeface="+mj-cs"/>
              </a:defRPr>
            </a:lvl1pPr>
            <a:lvl2pPr algn="ctr" rtl="0" eaLnBrk="1" fontAlgn="base" hangingPunct="1">
              <a:spcBef>
                <a:spcPct val="0"/>
              </a:spcBef>
              <a:spcAft>
                <a:spcPct val="0"/>
              </a:spcAft>
              <a:defRPr sz="2000" b="1" i="1">
                <a:solidFill>
                  <a:schemeClr val="tx2"/>
                </a:solidFill>
                <a:latin typeface="Arial" charset="0"/>
              </a:defRPr>
            </a:lvl2pPr>
            <a:lvl3pPr algn="ctr" rtl="0" eaLnBrk="1" fontAlgn="base" hangingPunct="1">
              <a:spcBef>
                <a:spcPct val="0"/>
              </a:spcBef>
              <a:spcAft>
                <a:spcPct val="0"/>
              </a:spcAft>
              <a:defRPr sz="2000" b="1" i="1">
                <a:solidFill>
                  <a:schemeClr val="tx2"/>
                </a:solidFill>
                <a:latin typeface="Arial" charset="0"/>
              </a:defRPr>
            </a:lvl3pPr>
            <a:lvl4pPr algn="ctr" rtl="0" eaLnBrk="1" fontAlgn="base" hangingPunct="1">
              <a:spcBef>
                <a:spcPct val="0"/>
              </a:spcBef>
              <a:spcAft>
                <a:spcPct val="0"/>
              </a:spcAft>
              <a:defRPr sz="2000" b="1" i="1">
                <a:solidFill>
                  <a:schemeClr val="tx2"/>
                </a:solidFill>
                <a:latin typeface="Arial" charset="0"/>
              </a:defRPr>
            </a:lvl4pPr>
            <a:lvl5pPr algn="ctr" rtl="0" eaLnBrk="1" fontAlgn="base" hangingPunct="1">
              <a:spcBef>
                <a:spcPct val="0"/>
              </a:spcBef>
              <a:spcAft>
                <a:spcPct val="0"/>
              </a:spcAft>
              <a:defRPr sz="2000" b="1" i="1">
                <a:solidFill>
                  <a:schemeClr val="tx2"/>
                </a:solidFill>
                <a:latin typeface="Arial" charset="0"/>
              </a:defRPr>
            </a:lvl5pPr>
            <a:lvl6pPr marL="457200" algn="ctr" rtl="0" eaLnBrk="1" fontAlgn="base" hangingPunct="1">
              <a:spcBef>
                <a:spcPct val="0"/>
              </a:spcBef>
              <a:spcAft>
                <a:spcPct val="0"/>
              </a:spcAft>
              <a:defRPr sz="2000" b="1" i="1">
                <a:solidFill>
                  <a:schemeClr val="tx2"/>
                </a:solidFill>
                <a:latin typeface="Arial" charset="0"/>
              </a:defRPr>
            </a:lvl6pPr>
            <a:lvl7pPr marL="914400" algn="ctr" rtl="0" eaLnBrk="1" fontAlgn="base" hangingPunct="1">
              <a:spcBef>
                <a:spcPct val="0"/>
              </a:spcBef>
              <a:spcAft>
                <a:spcPct val="0"/>
              </a:spcAft>
              <a:defRPr sz="2000" b="1" i="1">
                <a:solidFill>
                  <a:schemeClr val="tx2"/>
                </a:solidFill>
                <a:latin typeface="Arial" charset="0"/>
              </a:defRPr>
            </a:lvl7pPr>
            <a:lvl8pPr marL="1371600" algn="ctr" rtl="0" eaLnBrk="1" fontAlgn="base" hangingPunct="1">
              <a:spcBef>
                <a:spcPct val="0"/>
              </a:spcBef>
              <a:spcAft>
                <a:spcPct val="0"/>
              </a:spcAft>
              <a:defRPr sz="2000" b="1" i="1">
                <a:solidFill>
                  <a:schemeClr val="tx2"/>
                </a:solidFill>
                <a:latin typeface="Arial" charset="0"/>
              </a:defRPr>
            </a:lvl8pPr>
            <a:lvl9pPr marL="1828800" algn="ctr" rtl="0" eaLnBrk="1" fontAlgn="base" hangingPunct="1">
              <a:spcBef>
                <a:spcPct val="0"/>
              </a:spcBef>
              <a:spcAft>
                <a:spcPct val="0"/>
              </a:spcAft>
              <a:defRPr sz="2000" b="1" i="1">
                <a:solidFill>
                  <a:schemeClr val="tx2"/>
                </a:solidFill>
                <a:latin typeface="Arial" charset="0"/>
              </a:defRPr>
            </a:lvl9pPr>
          </a:lstStyle>
          <a:p>
            <a:pPr>
              <a:lnSpc>
                <a:spcPts val="2600"/>
              </a:lnSpc>
              <a:defRPr/>
            </a:pPr>
            <a:r>
              <a:rPr lang="es-ES" altLang="en-US" sz="2400" kern="0" dirty="0" err="1" smtClean="0"/>
              <a:t>Precipitation</a:t>
            </a:r>
            <a:r>
              <a:rPr lang="es-ES" altLang="en-US" sz="2400" kern="0" dirty="0" smtClean="0"/>
              <a:t> </a:t>
            </a:r>
            <a:r>
              <a:rPr lang="es-ES" altLang="en-US" sz="2400" kern="0" dirty="0" err="1" smtClean="0"/>
              <a:t>Estimation</a:t>
            </a:r>
            <a:r>
              <a:rPr lang="es-ES" altLang="en-US" sz="2400" kern="0" dirty="0" smtClean="0"/>
              <a:t> /</a:t>
            </a:r>
          </a:p>
          <a:p>
            <a:pPr>
              <a:lnSpc>
                <a:spcPts val="2600"/>
              </a:lnSpc>
              <a:defRPr/>
            </a:pPr>
            <a:r>
              <a:rPr lang="es-ES" altLang="en-US" sz="2400" kern="0" dirty="0" err="1" smtClean="0"/>
              <a:t>Antecedent</a:t>
            </a:r>
            <a:r>
              <a:rPr lang="es-ES" altLang="en-US" sz="2400" kern="0" dirty="0" smtClean="0"/>
              <a:t> </a:t>
            </a:r>
            <a:r>
              <a:rPr lang="es-ES" altLang="en-US" sz="2400" kern="0" dirty="0" err="1" smtClean="0"/>
              <a:t>Precipitation</a:t>
            </a:r>
            <a:r>
              <a:rPr lang="es-ES" altLang="en-US" sz="2400" kern="0" dirty="0" smtClean="0"/>
              <a:t> </a:t>
            </a:r>
            <a:r>
              <a:rPr lang="es-ES" altLang="en-US" sz="2400" kern="0" dirty="0" err="1" smtClean="0"/>
              <a:t>Index</a:t>
            </a:r>
            <a:r>
              <a:rPr lang="es-ES" altLang="en-US" sz="2400" kern="0" dirty="0" smtClean="0"/>
              <a:t>-API</a:t>
            </a:r>
            <a:endParaRPr lang="es-ES" altLang="en-US" sz="2400" b="0" i="0" kern="0" dirty="0">
              <a:latin typeface="Times New Roman" panose="02020603050405020304" pitchFamily="18" charset="0"/>
            </a:endParaRPr>
          </a:p>
        </p:txBody>
      </p:sp>
      <p:pic>
        <p:nvPicPr>
          <p:cNvPr id="2" name="Imagen 1"/>
          <p:cNvPicPr>
            <a:picLocks noChangeAspect="1"/>
          </p:cNvPicPr>
          <p:nvPr/>
        </p:nvPicPr>
        <p:blipFill>
          <a:blip r:embed="rId3">
            <a:clrChange>
              <a:clrFrom>
                <a:srgbClr val="FFFFFF"/>
              </a:clrFrom>
              <a:clrTo>
                <a:srgbClr val="FFFFFF">
                  <a:alpha val="0"/>
                </a:srgbClr>
              </a:clrTo>
            </a:clrChange>
          </a:blip>
          <a:stretch>
            <a:fillRect/>
          </a:stretch>
        </p:blipFill>
        <p:spPr>
          <a:xfrm>
            <a:off x="-22825" y="1267127"/>
            <a:ext cx="4582968" cy="5386282"/>
          </a:xfrm>
          <a:prstGeom prst="rect">
            <a:avLst/>
          </a:prstGeom>
        </p:spPr>
      </p:pic>
      <p:pic>
        <p:nvPicPr>
          <p:cNvPr id="5" name="Imagen 4"/>
          <p:cNvPicPr>
            <a:picLocks noChangeAspect="1"/>
          </p:cNvPicPr>
          <p:nvPr/>
        </p:nvPicPr>
        <p:blipFill>
          <a:blip r:embed="rId4">
            <a:clrChange>
              <a:clrFrom>
                <a:srgbClr val="FFFCF7"/>
              </a:clrFrom>
              <a:clrTo>
                <a:srgbClr val="FFFCF7">
                  <a:alpha val="0"/>
                </a:srgbClr>
              </a:clrTo>
            </a:clrChange>
          </a:blip>
          <a:stretch>
            <a:fillRect/>
          </a:stretch>
        </p:blipFill>
        <p:spPr>
          <a:xfrm>
            <a:off x="4552565" y="1030854"/>
            <a:ext cx="4658486" cy="5858828"/>
          </a:xfrm>
          <a:prstGeom prst="rect">
            <a:avLst/>
          </a:prstGeom>
        </p:spPr>
      </p:pic>
      <p:cxnSp>
        <p:nvCxnSpPr>
          <p:cNvPr id="13" name="Conector recto 12"/>
          <p:cNvCxnSpPr/>
          <p:nvPr/>
        </p:nvCxnSpPr>
        <p:spPr bwMode="auto">
          <a:xfrm>
            <a:off x="4560143" y="770074"/>
            <a:ext cx="11857" cy="6087926"/>
          </a:xfrm>
          <a:prstGeom prst="line">
            <a:avLst/>
          </a:prstGeom>
          <a:noFill/>
          <a:ln w="25400" cap="flat" cmpd="sng" algn="ctr">
            <a:solidFill>
              <a:srgbClr val="FFC000"/>
            </a:solidFill>
            <a:prstDash val="solid"/>
            <a:round/>
            <a:headEnd type="none" w="med" len="med"/>
            <a:tailEnd type="none" w="med" len="med"/>
          </a:ln>
          <a:effectLst/>
        </p:spPr>
      </p:cxnSp>
      <p:sp>
        <p:nvSpPr>
          <p:cNvPr id="14" name="CuadroTexto 13"/>
          <p:cNvSpPr txBox="1"/>
          <p:nvPr/>
        </p:nvSpPr>
        <p:spPr>
          <a:xfrm>
            <a:off x="80184" y="709786"/>
            <a:ext cx="4463081" cy="461665"/>
          </a:xfrm>
          <a:prstGeom prst="rect">
            <a:avLst/>
          </a:prstGeom>
          <a:noFill/>
        </p:spPr>
        <p:txBody>
          <a:bodyPr wrap="none" rtlCol="0">
            <a:spAutoFit/>
          </a:bodyPr>
          <a:lstStyle/>
          <a:p>
            <a:r>
              <a:rPr lang="es-ES" sz="2400" b="0" dirty="0" err="1" smtClean="0"/>
              <a:t>precipitation</a:t>
            </a:r>
            <a:r>
              <a:rPr lang="es-ES" sz="2400" b="0" dirty="0" smtClean="0"/>
              <a:t> </a:t>
            </a:r>
            <a:r>
              <a:rPr lang="es-ES" sz="2400" b="0" dirty="0" err="1" smtClean="0"/>
              <a:t>estimation</a:t>
            </a:r>
            <a:r>
              <a:rPr lang="es-ES" sz="2400" b="0" dirty="0" smtClean="0"/>
              <a:t> [mm/</a:t>
            </a:r>
            <a:r>
              <a:rPr lang="es-ES" sz="2400" b="0" dirty="0" err="1" smtClean="0"/>
              <a:t>hr</a:t>
            </a:r>
            <a:r>
              <a:rPr lang="es-ES" sz="2400" b="0" dirty="0" smtClean="0"/>
              <a:t>]</a:t>
            </a:r>
            <a:endParaRPr lang="es-MX" sz="2400" b="0" dirty="0"/>
          </a:p>
        </p:txBody>
      </p:sp>
      <p:sp>
        <p:nvSpPr>
          <p:cNvPr id="16" name="CuadroTexto 15"/>
          <p:cNvSpPr txBox="1"/>
          <p:nvPr/>
        </p:nvSpPr>
        <p:spPr>
          <a:xfrm>
            <a:off x="6159022" y="709786"/>
            <a:ext cx="2661306" cy="461665"/>
          </a:xfrm>
          <a:prstGeom prst="rect">
            <a:avLst/>
          </a:prstGeom>
          <a:noFill/>
        </p:spPr>
        <p:txBody>
          <a:bodyPr wrap="none" rtlCol="0">
            <a:spAutoFit/>
          </a:bodyPr>
          <a:lstStyle/>
          <a:p>
            <a:r>
              <a:rPr lang="es-ES" sz="2400" b="0" dirty="0" smtClean="0"/>
              <a:t>API [mm] (TRMM)</a:t>
            </a:r>
            <a:endParaRPr lang="es-MX" sz="2400" b="0" dirty="0"/>
          </a:p>
        </p:txBody>
      </p:sp>
    </p:spTree>
    <p:extLst>
      <p:ext uri="{BB962C8B-B14F-4D97-AF65-F5344CB8AC3E}">
        <p14:creationId xmlns:p14="http://schemas.microsoft.com/office/powerpoint/2010/main" val="1629556856"/>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2068514" y="113282"/>
            <a:ext cx="6271154" cy="42619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eaLnBrk="1" fontAlgn="base" hangingPunct="1">
              <a:spcBef>
                <a:spcPct val="0"/>
              </a:spcBef>
              <a:spcAft>
                <a:spcPct val="0"/>
              </a:spcAft>
              <a:defRPr sz="2000" b="1" i="1">
                <a:solidFill>
                  <a:schemeClr val="tx2"/>
                </a:solidFill>
                <a:latin typeface="+mj-lt"/>
                <a:ea typeface="+mj-ea"/>
                <a:cs typeface="+mj-cs"/>
              </a:defRPr>
            </a:lvl1pPr>
            <a:lvl2pPr algn="ctr" rtl="0" eaLnBrk="1" fontAlgn="base" hangingPunct="1">
              <a:spcBef>
                <a:spcPct val="0"/>
              </a:spcBef>
              <a:spcAft>
                <a:spcPct val="0"/>
              </a:spcAft>
              <a:defRPr sz="2000" b="1" i="1">
                <a:solidFill>
                  <a:schemeClr val="tx2"/>
                </a:solidFill>
                <a:latin typeface="Arial" charset="0"/>
              </a:defRPr>
            </a:lvl2pPr>
            <a:lvl3pPr algn="ctr" rtl="0" eaLnBrk="1" fontAlgn="base" hangingPunct="1">
              <a:spcBef>
                <a:spcPct val="0"/>
              </a:spcBef>
              <a:spcAft>
                <a:spcPct val="0"/>
              </a:spcAft>
              <a:defRPr sz="2000" b="1" i="1">
                <a:solidFill>
                  <a:schemeClr val="tx2"/>
                </a:solidFill>
                <a:latin typeface="Arial" charset="0"/>
              </a:defRPr>
            </a:lvl3pPr>
            <a:lvl4pPr algn="ctr" rtl="0" eaLnBrk="1" fontAlgn="base" hangingPunct="1">
              <a:spcBef>
                <a:spcPct val="0"/>
              </a:spcBef>
              <a:spcAft>
                <a:spcPct val="0"/>
              </a:spcAft>
              <a:defRPr sz="2000" b="1" i="1">
                <a:solidFill>
                  <a:schemeClr val="tx2"/>
                </a:solidFill>
                <a:latin typeface="Arial" charset="0"/>
              </a:defRPr>
            </a:lvl4pPr>
            <a:lvl5pPr algn="ctr" rtl="0" eaLnBrk="1" fontAlgn="base" hangingPunct="1">
              <a:spcBef>
                <a:spcPct val="0"/>
              </a:spcBef>
              <a:spcAft>
                <a:spcPct val="0"/>
              </a:spcAft>
              <a:defRPr sz="2000" b="1" i="1">
                <a:solidFill>
                  <a:schemeClr val="tx2"/>
                </a:solidFill>
                <a:latin typeface="Arial" charset="0"/>
              </a:defRPr>
            </a:lvl5pPr>
            <a:lvl6pPr marL="457200" algn="ctr" rtl="0" eaLnBrk="1" fontAlgn="base" hangingPunct="1">
              <a:spcBef>
                <a:spcPct val="0"/>
              </a:spcBef>
              <a:spcAft>
                <a:spcPct val="0"/>
              </a:spcAft>
              <a:defRPr sz="2000" b="1" i="1">
                <a:solidFill>
                  <a:schemeClr val="tx2"/>
                </a:solidFill>
                <a:latin typeface="Arial" charset="0"/>
              </a:defRPr>
            </a:lvl6pPr>
            <a:lvl7pPr marL="914400" algn="ctr" rtl="0" eaLnBrk="1" fontAlgn="base" hangingPunct="1">
              <a:spcBef>
                <a:spcPct val="0"/>
              </a:spcBef>
              <a:spcAft>
                <a:spcPct val="0"/>
              </a:spcAft>
              <a:defRPr sz="2000" b="1" i="1">
                <a:solidFill>
                  <a:schemeClr val="tx2"/>
                </a:solidFill>
                <a:latin typeface="Arial" charset="0"/>
              </a:defRPr>
            </a:lvl7pPr>
            <a:lvl8pPr marL="1371600" algn="ctr" rtl="0" eaLnBrk="1" fontAlgn="base" hangingPunct="1">
              <a:spcBef>
                <a:spcPct val="0"/>
              </a:spcBef>
              <a:spcAft>
                <a:spcPct val="0"/>
              </a:spcAft>
              <a:defRPr sz="2000" b="1" i="1">
                <a:solidFill>
                  <a:schemeClr val="tx2"/>
                </a:solidFill>
                <a:latin typeface="Arial" charset="0"/>
              </a:defRPr>
            </a:lvl8pPr>
            <a:lvl9pPr marL="1828800" algn="ctr" rtl="0" eaLnBrk="1" fontAlgn="base" hangingPunct="1">
              <a:spcBef>
                <a:spcPct val="0"/>
              </a:spcBef>
              <a:spcAft>
                <a:spcPct val="0"/>
              </a:spcAft>
              <a:defRPr sz="2000" b="1" i="1">
                <a:solidFill>
                  <a:schemeClr val="tx2"/>
                </a:solidFill>
                <a:latin typeface="Arial" charset="0"/>
              </a:defRPr>
            </a:lvl9pPr>
          </a:lstStyle>
          <a:p>
            <a:pPr>
              <a:defRPr/>
            </a:pPr>
            <a:r>
              <a:rPr lang="es-ES" altLang="en-US" sz="2400" kern="0" dirty="0" smtClean="0"/>
              <a:t>ISAGRO: </a:t>
            </a:r>
            <a:r>
              <a:rPr lang="es-ES" altLang="en-US" sz="2400" kern="0" dirty="0" err="1" smtClean="0"/>
              <a:t>Other</a:t>
            </a:r>
            <a:r>
              <a:rPr lang="es-ES" altLang="en-US" sz="2400" kern="0" dirty="0" smtClean="0"/>
              <a:t> </a:t>
            </a:r>
            <a:r>
              <a:rPr lang="es-ES" altLang="en-US" sz="2400" kern="0" dirty="0" err="1" smtClean="0"/>
              <a:t>Useful</a:t>
            </a:r>
            <a:r>
              <a:rPr lang="es-ES" altLang="en-US" sz="2400" kern="0" dirty="0" smtClean="0"/>
              <a:t> </a:t>
            </a:r>
            <a:r>
              <a:rPr lang="es-ES" altLang="en-US" sz="2400" kern="0" dirty="0" err="1" smtClean="0"/>
              <a:t>Products</a:t>
            </a:r>
            <a:endParaRPr lang="es-ES" altLang="en-US" sz="2400" b="0" i="0" kern="0" dirty="0">
              <a:latin typeface="Times New Roman" panose="02020603050405020304" pitchFamily="18" charset="0"/>
            </a:endParaRPr>
          </a:p>
        </p:txBody>
      </p:sp>
      <p:grpSp>
        <p:nvGrpSpPr>
          <p:cNvPr id="11" name="10 Grupo"/>
          <p:cNvGrpSpPr/>
          <p:nvPr/>
        </p:nvGrpSpPr>
        <p:grpSpPr>
          <a:xfrm>
            <a:off x="0" y="761999"/>
            <a:ext cx="9290366" cy="6158756"/>
            <a:chOff x="0" y="761999"/>
            <a:chExt cx="9290366" cy="6158756"/>
          </a:xfrm>
        </p:grpSpPr>
        <p:pic>
          <p:nvPicPr>
            <p:cNvPr id="13" name="Imagen 8"/>
            <p:cNvPicPr>
              <a:picLocks noChangeAspect="1"/>
            </p:cNvPicPr>
            <p:nvPr/>
          </p:nvPicPr>
          <p:blipFill>
            <a:blip r:embed="rId3"/>
            <a:stretch>
              <a:fillRect/>
            </a:stretch>
          </p:blipFill>
          <p:spPr>
            <a:xfrm>
              <a:off x="61427" y="767241"/>
              <a:ext cx="5349700" cy="2914514"/>
            </a:xfrm>
            <a:prstGeom prst="rect">
              <a:avLst/>
            </a:prstGeom>
          </p:spPr>
        </p:pic>
        <p:pic>
          <p:nvPicPr>
            <p:cNvPr id="14" name="Imagen 9"/>
            <p:cNvPicPr>
              <a:picLocks noChangeAspect="1"/>
            </p:cNvPicPr>
            <p:nvPr/>
          </p:nvPicPr>
          <p:blipFill>
            <a:blip r:embed="rId4"/>
            <a:stretch>
              <a:fillRect/>
            </a:stretch>
          </p:blipFill>
          <p:spPr>
            <a:xfrm>
              <a:off x="1421778" y="3342285"/>
              <a:ext cx="5388423" cy="2906095"/>
            </a:xfrm>
            <a:prstGeom prst="rect">
              <a:avLst/>
            </a:prstGeom>
          </p:spPr>
        </p:pic>
        <p:sp>
          <p:nvSpPr>
            <p:cNvPr id="15" name="14 CuadroTexto"/>
            <p:cNvSpPr txBox="1"/>
            <p:nvPr/>
          </p:nvSpPr>
          <p:spPr>
            <a:xfrm>
              <a:off x="0" y="3738027"/>
              <a:ext cx="1229824" cy="461665"/>
            </a:xfrm>
            <a:prstGeom prst="rect">
              <a:avLst/>
            </a:prstGeom>
            <a:noFill/>
          </p:spPr>
          <p:txBody>
            <a:bodyPr wrap="none" rtlCol="0">
              <a:spAutoFit/>
            </a:bodyPr>
            <a:lstStyle/>
            <a:p>
              <a:r>
                <a:rPr lang="es-AR" sz="2400" b="0" dirty="0" err="1" smtClean="0"/>
                <a:t>drought</a:t>
              </a:r>
              <a:endParaRPr lang="en-US" sz="2400" b="0" dirty="0"/>
            </a:p>
          </p:txBody>
        </p:sp>
        <p:sp>
          <p:nvSpPr>
            <p:cNvPr id="16" name="15 CuadroTexto"/>
            <p:cNvSpPr txBox="1"/>
            <p:nvPr/>
          </p:nvSpPr>
          <p:spPr>
            <a:xfrm>
              <a:off x="5411127" y="1385791"/>
              <a:ext cx="782587" cy="461665"/>
            </a:xfrm>
            <a:prstGeom prst="rect">
              <a:avLst/>
            </a:prstGeom>
            <a:noFill/>
          </p:spPr>
          <p:txBody>
            <a:bodyPr wrap="none" rtlCol="0">
              <a:spAutoFit/>
            </a:bodyPr>
            <a:lstStyle/>
            <a:p>
              <a:r>
                <a:rPr lang="es-AR" sz="2400" b="0" dirty="0" err="1" smtClean="0"/>
                <a:t>frost</a:t>
              </a:r>
              <a:endParaRPr lang="en-US" sz="2400" b="0" dirty="0"/>
            </a:p>
          </p:txBody>
        </p:sp>
        <p:cxnSp>
          <p:nvCxnSpPr>
            <p:cNvPr id="17" name="16 Conector recto de flecha"/>
            <p:cNvCxnSpPr>
              <a:stCxn id="15" idx="0"/>
            </p:cNvCxnSpPr>
            <p:nvPr/>
          </p:nvCxnSpPr>
          <p:spPr bwMode="auto">
            <a:xfrm flipV="1">
              <a:off x="614912" y="3078263"/>
              <a:ext cx="93293" cy="659764"/>
            </a:xfrm>
            <a:prstGeom prst="straightConnector1">
              <a:avLst/>
            </a:prstGeom>
            <a:noFill/>
            <a:ln w="38100" cap="flat" cmpd="sng" algn="ctr">
              <a:solidFill>
                <a:schemeClr val="tx1"/>
              </a:solidFill>
              <a:prstDash val="solid"/>
              <a:round/>
              <a:headEnd type="oval" w="med" len="med"/>
              <a:tailEnd type="triangle" w="med" len="med"/>
            </a:ln>
            <a:effectLst/>
          </p:spPr>
        </p:cxnSp>
        <p:cxnSp>
          <p:nvCxnSpPr>
            <p:cNvPr id="18" name="17 Conector recto de flecha"/>
            <p:cNvCxnSpPr/>
            <p:nvPr/>
          </p:nvCxnSpPr>
          <p:spPr bwMode="auto">
            <a:xfrm flipH="1">
              <a:off x="3594847" y="1830051"/>
              <a:ext cx="1981200" cy="337700"/>
            </a:xfrm>
            <a:prstGeom prst="straightConnector1">
              <a:avLst/>
            </a:prstGeom>
            <a:noFill/>
            <a:ln w="38100" cap="flat" cmpd="sng" algn="ctr">
              <a:solidFill>
                <a:schemeClr val="tx1"/>
              </a:solidFill>
              <a:prstDash val="solid"/>
              <a:round/>
              <a:headEnd type="oval" w="med" len="med"/>
              <a:tailEnd type="triangle" w="med" len="med"/>
            </a:ln>
            <a:effectLst/>
          </p:spPr>
        </p:cxnSp>
        <p:pic>
          <p:nvPicPr>
            <p:cNvPr id="19" name="18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10201" y="761999"/>
              <a:ext cx="2333799" cy="5017195"/>
            </a:xfrm>
            <a:prstGeom prst="rect">
              <a:avLst/>
            </a:prstGeom>
          </p:spPr>
        </p:pic>
        <p:sp>
          <p:nvSpPr>
            <p:cNvPr id="20" name="19 CuadroTexto"/>
            <p:cNvSpPr txBox="1"/>
            <p:nvPr/>
          </p:nvSpPr>
          <p:spPr>
            <a:xfrm>
              <a:off x="7429876" y="1869744"/>
              <a:ext cx="1382110" cy="400110"/>
            </a:xfrm>
            <a:prstGeom prst="rect">
              <a:avLst/>
            </a:prstGeom>
            <a:noFill/>
          </p:spPr>
          <p:txBody>
            <a:bodyPr wrap="none" rtlCol="0">
              <a:spAutoFit/>
            </a:bodyPr>
            <a:lstStyle/>
            <a:p>
              <a:r>
                <a:rPr lang="es-AR" dirty="0" smtClean="0"/>
                <a:t>Argentina</a:t>
              </a:r>
              <a:endParaRPr lang="en-US" dirty="0"/>
            </a:p>
          </p:txBody>
        </p:sp>
        <p:sp>
          <p:nvSpPr>
            <p:cNvPr id="22" name="21 CuadroTexto"/>
            <p:cNvSpPr txBox="1"/>
            <p:nvPr/>
          </p:nvSpPr>
          <p:spPr>
            <a:xfrm rot="16782066">
              <a:off x="7007392" y="1630251"/>
              <a:ext cx="811441" cy="400110"/>
            </a:xfrm>
            <a:prstGeom prst="rect">
              <a:avLst/>
            </a:prstGeom>
            <a:noFill/>
          </p:spPr>
          <p:txBody>
            <a:bodyPr wrap="none" rtlCol="0">
              <a:spAutoFit/>
            </a:bodyPr>
            <a:lstStyle/>
            <a:p>
              <a:r>
                <a:rPr lang="es-AR" dirty="0" smtClean="0">
                  <a:solidFill>
                    <a:schemeClr val="bg1"/>
                  </a:solidFill>
                </a:rPr>
                <a:t>Chile</a:t>
              </a:r>
              <a:endParaRPr lang="en-US" dirty="0">
                <a:solidFill>
                  <a:schemeClr val="bg1"/>
                </a:solidFill>
              </a:endParaRPr>
            </a:p>
          </p:txBody>
        </p:sp>
        <p:sp>
          <p:nvSpPr>
            <p:cNvPr id="23" name="22 CuadroTexto"/>
            <p:cNvSpPr txBox="1"/>
            <p:nvPr/>
          </p:nvSpPr>
          <p:spPr>
            <a:xfrm rot="2502930">
              <a:off x="7875246" y="1328217"/>
              <a:ext cx="1340432" cy="400110"/>
            </a:xfrm>
            <a:prstGeom prst="rect">
              <a:avLst/>
            </a:prstGeom>
            <a:noFill/>
          </p:spPr>
          <p:txBody>
            <a:bodyPr wrap="none" rtlCol="0">
              <a:spAutoFit/>
            </a:bodyPr>
            <a:lstStyle/>
            <a:p>
              <a:r>
                <a:rPr lang="es-AR" dirty="0" smtClean="0"/>
                <a:t>Paraguay</a:t>
              </a:r>
              <a:endParaRPr lang="en-US" dirty="0"/>
            </a:p>
          </p:txBody>
        </p:sp>
        <p:sp>
          <p:nvSpPr>
            <p:cNvPr id="24" name="23 CuadroTexto"/>
            <p:cNvSpPr txBox="1"/>
            <p:nvPr/>
          </p:nvSpPr>
          <p:spPr>
            <a:xfrm rot="2067665">
              <a:off x="8063748" y="2462183"/>
              <a:ext cx="1226618" cy="400110"/>
            </a:xfrm>
            <a:prstGeom prst="rect">
              <a:avLst/>
            </a:prstGeom>
            <a:noFill/>
          </p:spPr>
          <p:txBody>
            <a:bodyPr wrap="none" rtlCol="0">
              <a:spAutoFit/>
            </a:bodyPr>
            <a:lstStyle/>
            <a:p>
              <a:r>
                <a:rPr lang="es-AR" dirty="0" smtClean="0"/>
                <a:t>Uruguay</a:t>
              </a:r>
              <a:endParaRPr lang="en-US" dirty="0"/>
            </a:p>
          </p:txBody>
        </p:sp>
        <p:grpSp>
          <p:nvGrpSpPr>
            <p:cNvPr id="25" name="24 Grupo"/>
            <p:cNvGrpSpPr/>
            <p:nvPr/>
          </p:nvGrpSpPr>
          <p:grpSpPr>
            <a:xfrm>
              <a:off x="1766043" y="5788159"/>
              <a:ext cx="7342461" cy="1132596"/>
              <a:chOff x="1766043" y="5752299"/>
              <a:chExt cx="7342461" cy="1132596"/>
            </a:xfrm>
          </p:grpSpPr>
          <p:sp>
            <p:nvSpPr>
              <p:cNvPr id="27" name="26 CuadroTexto"/>
              <p:cNvSpPr txBox="1"/>
              <p:nvPr/>
            </p:nvSpPr>
            <p:spPr>
              <a:xfrm>
                <a:off x="7074280" y="5752299"/>
                <a:ext cx="2031324" cy="461665"/>
              </a:xfrm>
              <a:prstGeom prst="rect">
                <a:avLst/>
              </a:prstGeom>
              <a:noFill/>
            </p:spPr>
            <p:txBody>
              <a:bodyPr wrap="square" rtlCol="0">
                <a:spAutoFit/>
              </a:bodyPr>
              <a:lstStyle/>
              <a:p>
                <a:pPr marL="342900" indent="-342900">
                  <a:buFont typeface="Wingdings" panose="05000000000000000000" pitchFamily="2" charset="2"/>
                  <a:buChar char="ü"/>
                </a:pPr>
                <a:r>
                  <a:rPr lang="es-AR" sz="2400" b="0" dirty="0" err="1" smtClean="0"/>
                  <a:t>institutions</a:t>
                </a:r>
                <a:endParaRPr lang="es-AR" sz="2400" b="0" dirty="0" smtClean="0"/>
              </a:p>
            </p:txBody>
          </p:sp>
          <p:sp>
            <p:nvSpPr>
              <p:cNvPr id="28" name="27 CuadroTexto"/>
              <p:cNvSpPr txBox="1"/>
              <p:nvPr/>
            </p:nvSpPr>
            <p:spPr>
              <a:xfrm>
                <a:off x="1766043" y="6177009"/>
                <a:ext cx="7243482" cy="707886"/>
              </a:xfrm>
              <a:prstGeom prst="rect">
                <a:avLst/>
              </a:prstGeom>
              <a:noFill/>
            </p:spPr>
            <p:txBody>
              <a:bodyPr wrap="square" rtlCol="0">
                <a:spAutoFit/>
              </a:bodyPr>
              <a:lstStyle/>
              <a:p>
                <a:pPr marL="342900" indent="-342900" algn="r">
                  <a:lnSpc>
                    <a:spcPts val="2400"/>
                  </a:lnSpc>
                  <a:buFont typeface="Wingdings" panose="05000000000000000000" pitchFamily="2" charset="2"/>
                  <a:buChar char="ü"/>
                </a:pPr>
                <a:r>
                  <a:rPr lang="en-US" sz="2400" b="0" dirty="0" smtClean="0"/>
                  <a:t>Regional </a:t>
                </a:r>
                <a:r>
                  <a:rPr lang="en-US" sz="2400" b="0" dirty="0"/>
                  <a:t>Public </a:t>
                </a:r>
                <a:r>
                  <a:rPr lang="en-US" sz="2400" b="0" dirty="0" smtClean="0"/>
                  <a:t>Goods</a:t>
                </a:r>
              </a:p>
              <a:p>
                <a:pPr algn="r">
                  <a:lnSpc>
                    <a:spcPts val="2400"/>
                  </a:lnSpc>
                </a:pPr>
                <a:r>
                  <a:rPr lang="en-US" sz="2400" b="0" dirty="0" smtClean="0"/>
                  <a:t>Program </a:t>
                </a:r>
                <a:r>
                  <a:rPr lang="en-US" sz="2400" b="0" dirty="0"/>
                  <a:t>of the </a:t>
                </a:r>
                <a:r>
                  <a:rPr lang="en-US" sz="2400" b="0" dirty="0" smtClean="0"/>
                  <a:t>Inter-American Development </a:t>
                </a:r>
                <a:r>
                  <a:rPr lang="en-US" sz="2400" b="0" dirty="0"/>
                  <a:t>Bank</a:t>
                </a:r>
              </a:p>
            </p:txBody>
          </p:sp>
          <p:sp>
            <p:nvSpPr>
              <p:cNvPr id="29" name="28 Cerrar llave"/>
              <p:cNvSpPr/>
              <p:nvPr/>
            </p:nvSpPr>
            <p:spPr bwMode="auto">
              <a:xfrm>
                <a:off x="8812295" y="5877272"/>
                <a:ext cx="296209" cy="935902"/>
              </a:xfrm>
              <a:prstGeom prst="rightBrace">
                <a:avLst>
                  <a:gd name="adj1" fmla="val 8333"/>
                  <a:gd name="adj2" fmla="val 50952"/>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2000" b="1" i="0" u="none" strike="noStrike" cap="none" normalizeH="0" baseline="0" smtClean="0">
                  <a:ln>
                    <a:noFill/>
                  </a:ln>
                  <a:solidFill>
                    <a:schemeClr val="tx1"/>
                  </a:solidFill>
                  <a:effectLst/>
                  <a:latin typeface="Arial" charset="0"/>
                </a:endParaRPr>
              </a:p>
            </p:txBody>
          </p:sp>
        </p:grpSp>
      </p:grpSp>
    </p:spTree>
    <p:extLst>
      <p:ext uri="{BB962C8B-B14F-4D97-AF65-F5344CB8AC3E}">
        <p14:creationId xmlns:p14="http://schemas.microsoft.com/office/powerpoint/2010/main" val="4053272248"/>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5" descr="Soil Moisture Telemetric Network"/>
          <p:cNvPicPr>
            <a:picLocks noChangeAspect="1" noChangeArrowheads="1"/>
          </p:cNvPicPr>
          <p:nvPr/>
        </p:nvPicPr>
        <p:blipFill>
          <a:blip r:embed="rId3">
            <a:extLst>
              <a:ext uri="{28A0092B-C50C-407E-A947-70E740481C1C}">
                <a14:useLocalDpi xmlns:a14="http://schemas.microsoft.com/office/drawing/2010/main" val="0"/>
              </a:ext>
            </a:extLst>
          </a:blip>
          <a:srcRect l="2208" b="1965"/>
          <a:stretch>
            <a:fillRect/>
          </a:stretch>
        </p:blipFill>
        <p:spPr bwMode="auto">
          <a:xfrm>
            <a:off x="0" y="904877"/>
            <a:ext cx="7956550" cy="539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8"/>
          <p:cNvPicPr>
            <a:picLocks noChangeAspect="1" noChangeArrowheads="1"/>
          </p:cNvPicPr>
          <p:nvPr/>
        </p:nvPicPr>
        <p:blipFill>
          <a:blip r:embed="rId4">
            <a:extLst>
              <a:ext uri="{28A0092B-C50C-407E-A947-70E740481C1C}">
                <a14:useLocalDpi xmlns:a14="http://schemas.microsoft.com/office/drawing/2010/main" val="0"/>
              </a:ext>
            </a:extLst>
          </a:blip>
          <a:srcRect l="13799" r="1817" b="15892"/>
          <a:stretch>
            <a:fillRect/>
          </a:stretch>
        </p:blipFill>
        <p:spPr bwMode="auto">
          <a:xfrm>
            <a:off x="6711950" y="4570415"/>
            <a:ext cx="2432050" cy="172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700" name="Picture 9"/>
          <p:cNvPicPr>
            <a:picLocks noChangeAspect="1" noChangeArrowheads="1"/>
          </p:cNvPicPr>
          <p:nvPr/>
        </p:nvPicPr>
        <p:blipFill>
          <a:blip r:embed="rId5">
            <a:extLst>
              <a:ext uri="{28A0092B-C50C-407E-A947-70E740481C1C}">
                <a14:useLocalDpi xmlns:a14="http://schemas.microsoft.com/office/drawing/2010/main" val="0"/>
              </a:ext>
            </a:extLst>
          </a:blip>
          <a:srcRect l="14742" b="15504"/>
          <a:stretch>
            <a:fillRect/>
          </a:stretch>
        </p:blipFill>
        <p:spPr bwMode="auto">
          <a:xfrm>
            <a:off x="6704014" y="892177"/>
            <a:ext cx="2439987" cy="1838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701" name="Picture 29"/>
          <p:cNvPicPr>
            <a:picLocks noChangeAspect="1" noChangeArrowheads="1"/>
          </p:cNvPicPr>
          <p:nvPr/>
        </p:nvPicPr>
        <p:blipFill>
          <a:blip r:embed="rId6">
            <a:extLst>
              <a:ext uri="{28A0092B-C50C-407E-A947-70E740481C1C}">
                <a14:useLocalDpi xmlns:a14="http://schemas.microsoft.com/office/drawing/2010/main" val="0"/>
              </a:ext>
            </a:extLst>
          </a:blip>
          <a:srcRect l="17035" r="1054" b="19820"/>
          <a:stretch>
            <a:fillRect/>
          </a:stretch>
        </p:blipFill>
        <p:spPr bwMode="auto">
          <a:xfrm>
            <a:off x="0" y="4841877"/>
            <a:ext cx="1849438" cy="1446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702" name="Picture 24"/>
          <p:cNvPicPr>
            <a:picLocks noChangeAspect="1" noChangeArrowheads="1"/>
          </p:cNvPicPr>
          <p:nvPr/>
        </p:nvPicPr>
        <p:blipFill>
          <a:blip r:embed="rId7">
            <a:extLst>
              <a:ext uri="{28A0092B-C50C-407E-A947-70E740481C1C}">
                <a14:useLocalDpi xmlns:a14="http://schemas.microsoft.com/office/drawing/2010/main" val="0"/>
              </a:ext>
            </a:extLst>
          </a:blip>
          <a:srcRect l="22725" r="2684" b="15125"/>
          <a:stretch>
            <a:fillRect/>
          </a:stretch>
        </p:blipFill>
        <p:spPr bwMode="auto">
          <a:xfrm>
            <a:off x="7504113" y="2614613"/>
            <a:ext cx="1639887" cy="20462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4 Título"/>
          <p:cNvSpPr txBox="1">
            <a:spLocks/>
          </p:cNvSpPr>
          <p:nvPr/>
        </p:nvSpPr>
        <p:spPr bwMode="auto">
          <a:xfrm>
            <a:off x="1849439" y="2753"/>
            <a:ext cx="6471602" cy="112500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ctr" eaLnBrk="1" hangingPunct="1">
              <a:defRPr sz="2400" i="1" kern="0">
                <a:solidFill>
                  <a:schemeClr val="tx2"/>
                </a:solidFill>
                <a:latin typeface="+mj-lt"/>
                <a:ea typeface="+mj-ea"/>
                <a:cs typeface="+mj-cs"/>
              </a:defRPr>
            </a:lvl1pPr>
            <a:lvl2pPr algn="ctr" eaLnBrk="1" hangingPunct="1">
              <a:defRPr i="1">
                <a:solidFill>
                  <a:schemeClr val="tx2"/>
                </a:solidFill>
                <a:latin typeface="Arial" charset="0"/>
              </a:defRPr>
            </a:lvl2pPr>
            <a:lvl3pPr algn="ctr" eaLnBrk="1" hangingPunct="1">
              <a:defRPr i="1">
                <a:solidFill>
                  <a:schemeClr val="tx2"/>
                </a:solidFill>
                <a:latin typeface="Arial" charset="0"/>
              </a:defRPr>
            </a:lvl3pPr>
            <a:lvl4pPr algn="ctr" eaLnBrk="1" hangingPunct="1">
              <a:defRPr i="1">
                <a:solidFill>
                  <a:schemeClr val="tx2"/>
                </a:solidFill>
                <a:latin typeface="Arial" charset="0"/>
              </a:defRPr>
            </a:lvl4pPr>
            <a:lvl5pPr algn="ctr" eaLnBrk="1" hangingPunct="1">
              <a:defRPr i="1">
                <a:solidFill>
                  <a:schemeClr val="tx2"/>
                </a:solidFill>
                <a:latin typeface="Arial" charset="0"/>
              </a:defRPr>
            </a:lvl5pPr>
            <a:lvl6pPr marL="457200" algn="ctr" fontAlgn="base">
              <a:spcBef>
                <a:spcPct val="0"/>
              </a:spcBef>
              <a:spcAft>
                <a:spcPct val="0"/>
              </a:spcAft>
              <a:defRPr i="1">
                <a:solidFill>
                  <a:schemeClr val="tx2"/>
                </a:solidFill>
                <a:latin typeface="Arial" charset="0"/>
              </a:defRPr>
            </a:lvl6pPr>
            <a:lvl7pPr marL="914400" algn="ctr" fontAlgn="base">
              <a:spcBef>
                <a:spcPct val="0"/>
              </a:spcBef>
              <a:spcAft>
                <a:spcPct val="0"/>
              </a:spcAft>
              <a:defRPr i="1">
                <a:solidFill>
                  <a:schemeClr val="tx2"/>
                </a:solidFill>
                <a:latin typeface="Arial" charset="0"/>
              </a:defRPr>
            </a:lvl7pPr>
            <a:lvl8pPr marL="1371600" algn="ctr" fontAlgn="base">
              <a:spcBef>
                <a:spcPct val="0"/>
              </a:spcBef>
              <a:spcAft>
                <a:spcPct val="0"/>
              </a:spcAft>
              <a:defRPr i="1">
                <a:solidFill>
                  <a:schemeClr val="tx2"/>
                </a:solidFill>
                <a:latin typeface="Arial" charset="0"/>
              </a:defRPr>
            </a:lvl8pPr>
            <a:lvl9pPr marL="1828800" algn="ctr" fontAlgn="base">
              <a:spcBef>
                <a:spcPct val="0"/>
              </a:spcBef>
              <a:spcAft>
                <a:spcPct val="0"/>
              </a:spcAft>
              <a:defRPr i="1">
                <a:solidFill>
                  <a:schemeClr val="tx2"/>
                </a:solidFill>
                <a:latin typeface="Arial" charset="0"/>
              </a:defRPr>
            </a:lvl9pPr>
          </a:lstStyle>
          <a:p>
            <a:pPr>
              <a:lnSpc>
                <a:spcPts val="1900"/>
              </a:lnSpc>
            </a:pPr>
            <a:r>
              <a:rPr lang="es-ES" altLang="es-MX" dirty="0" smtClean="0"/>
              <a:t>Field Data: In-situ </a:t>
            </a:r>
            <a:r>
              <a:rPr lang="es-ES" altLang="es-MX" dirty="0"/>
              <a:t>N</a:t>
            </a:r>
            <a:r>
              <a:rPr lang="es-ES" altLang="es-MX" dirty="0" smtClean="0"/>
              <a:t>etwork </a:t>
            </a:r>
            <a:r>
              <a:rPr lang="es-ES" altLang="es-MX" dirty="0" err="1" smtClean="0"/>
              <a:t>for</a:t>
            </a:r>
            <a:r>
              <a:rPr lang="es-ES" altLang="es-MX" dirty="0" smtClean="0"/>
              <a:t> </a:t>
            </a:r>
            <a:r>
              <a:rPr lang="es-ES" altLang="es-MX" dirty="0" err="1"/>
              <a:t>M</a:t>
            </a:r>
            <a:r>
              <a:rPr lang="es-ES" altLang="es-MX" dirty="0" err="1" smtClean="0"/>
              <a:t>easurement</a:t>
            </a:r>
            <a:r>
              <a:rPr lang="es-ES" altLang="es-MX" dirty="0" smtClean="0"/>
              <a:t> of </a:t>
            </a:r>
            <a:r>
              <a:rPr lang="es-ES" altLang="es-MX" dirty="0" err="1" smtClean="0"/>
              <a:t>Soil</a:t>
            </a:r>
            <a:r>
              <a:rPr lang="es-ES" altLang="es-MX" dirty="0" smtClean="0"/>
              <a:t> </a:t>
            </a:r>
            <a:r>
              <a:rPr lang="es-ES" altLang="es-MX" dirty="0" err="1" smtClean="0"/>
              <a:t>Moisture</a:t>
            </a:r>
            <a:r>
              <a:rPr lang="es-ES" altLang="es-MX" dirty="0" smtClean="0"/>
              <a:t>, </a:t>
            </a:r>
            <a:r>
              <a:rPr lang="es-ES" altLang="es-MX" dirty="0" err="1" smtClean="0"/>
              <a:t>Temperature</a:t>
            </a:r>
            <a:r>
              <a:rPr lang="es-ES" altLang="es-MX" dirty="0" smtClean="0"/>
              <a:t> and </a:t>
            </a:r>
            <a:r>
              <a:rPr lang="es-ES" altLang="es-MX" dirty="0" err="1" smtClean="0"/>
              <a:t>Salinity</a:t>
            </a:r>
            <a:endParaRPr lang="es-ES" altLang="es-MX" dirty="0" smtClean="0"/>
          </a:p>
          <a:p>
            <a:pPr>
              <a:lnSpc>
                <a:spcPts val="1900"/>
              </a:lnSpc>
            </a:pPr>
            <a:endParaRPr lang="es-AR" altLang="es-MX" dirty="0"/>
          </a:p>
        </p:txBody>
      </p:sp>
      <p:sp>
        <p:nvSpPr>
          <p:cNvPr id="2" name="1 CuadroTexto"/>
          <p:cNvSpPr txBox="1"/>
          <p:nvPr/>
        </p:nvSpPr>
        <p:spPr>
          <a:xfrm>
            <a:off x="-76375" y="1893532"/>
            <a:ext cx="1895071" cy="1015663"/>
          </a:xfrm>
          <a:prstGeom prst="rect">
            <a:avLst/>
          </a:prstGeom>
          <a:noFill/>
        </p:spPr>
        <p:txBody>
          <a:bodyPr wrap="none" rtlCol="0">
            <a:spAutoFit/>
          </a:bodyPr>
          <a:lstStyle/>
          <a:p>
            <a:pPr marL="225425" indent="-225425">
              <a:buFont typeface="Wingdings" panose="05000000000000000000" pitchFamily="2" charset="2"/>
              <a:buChar char="ü"/>
            </a:pPr>
            <a:r>
              <a:rPr lang="es-AR" dirty="0" smtClean="0">
                <a:solidFill>
                  <a:schemeClr val="bg1"/>
                </a:solidFill>
                <a:effectLst>
                  <a:outerShdw blurRad="38100" dist="38100" dir="2700000" algn="tl">
                    <a:srgbClr val="000000">
                      <a:alpha val="43137"/>
                    </a:srgbClr>
                  </a:outerShdw>
                </a:effectLst>
              </a:rPr>
              <a:t>2012 –</a:t>
            </a:r>
          </a:p>
          <a:p>
            <a:pPr marL="225425" indent="-225425">
              <a:buFont typeface="Wingdings" panose="05000000000000000000" pitchFamily="2" charset="2"/>
              <a:buChar char="ü"/>
            </a:pPr>
            <a:r>
              <a:rPr lang="es-AR" dirty="0" smtClean="0">
                <a:solidFill>
                  <a:schemeClr val="bg1"/>
                </a:solidFill>
                <a:effectLst>
                  <a:outerShdw blurRad="38100" dist="38100" dir="2700000" algn="tl">
                    <a:srgbClr val="000000">
                      <a:alpha val="43137"/>
                    </a:srgbClr>
                  </a:outerShdw>
                </a:effectLst>
              </a:rPr>
              <a:t>65 </a:t>
            </a:r>
            <a:r>
              <a:rPr lang="es-AR" dirty="0" err="1" smtClean="0">
                <a:solidFill>
                  <a:schemeClr val="bg1"/>
                </a:solidFill>
                <a:effectLst>
                  <a:outerShdw blurRad="38100" dist="38100" dir="2700000" algn="tl">
                    <a:srgbClr val="000000">
                      <a:alpha val="43137"/>
                    </a:srgbClr>
                  </a:outerShdw>
                </a:effectLst>
              </a:rPr>
              <a:t>stations</a:t>
            </a:r>
            <a:endParaRPr lang="es-AR" dirty="0" smtClean="0">
              <a:solidFill>
                <a:schemeClr val="bg1"/>
              </a:solidFill>
              <a:effectLst>
                <a:outerShdw blurRad="38100" dist="38100" dir="2700000" algn="tl">
                  <a:srgbClr val="000000">
                    <a:alpha val="43137"/>
                  </a:srgbClr>
                </a:outerShdw>
              </a:effectLst>
            </a:endParaRPr>
          </a:p>
          <a:p>
            <a:pPr marL="225425" indent="-225425">
              <a:buFont typeface="Wingdings" panose="05000000000000000000" pitchFamily="2" charset="2"/>
              <a:buChar char="ü"/>
            </a:pPr>
            <a:r>
              <a:rPr lang="es-AR" dirty="0" smtClean="0">
                <a:solidFill>
                  <a:schemeClr val="bg1"/>
                </a:solidFill>
                <a:effectLst>
                  <a:outerShdw blurRad="38100" dist="38100" dir="2700000" algn="tl">
                    <a:srgbClr val="000000">
                      <a:alpha val="43137"/>
                    </a:srgbClr>
                  </a:outerShdw>
                </a:effectLst>
              </a:rPr>
              <a:t>108 </a:t>
            </a:r>
            <a:r>
              <a:rPr lang="es-AR" dirty="0" err="1" smtClean="0">
                <a:solidFill>
                  <a:schemeClr val="bg1"/>
                </a:solidFill>
                <a:effectLst>
                  <a:outerShdw blurRad="38100" dist="38100" dir="2700000" algn="tl">
                    <a:srgbClr val="000000">
                      <a:alpha val="43137"/>
                    </a:srgbClr>
                  </a:outerShdw>
                </a:effectLst>
              </a:rPr>
              <a:t>sensors</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50335581"/>
      </p:ext>
    </p:extLst>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3 Grupo"/>
          <p:cNvGrpSpPr/>
          <p:nvPr/>
        </p:nvGrpSpPr>
        <p:grpSpPr>
          <a:xfrm>
            <a:off x="-118876" y="1485656"/>
            <a:ext cx="9215984" cy="4079629"/>
            <a:chOff x="-71984" y="692342"/>
            <a:chExt cx="9215984" cy="3812397"/>
          </a:xfrm>
        </p:grpSpPr>
        <p:sp>
          <p:nvSpPr>
            <p:cNvPr id="5123" name="Rounded Rectangle 47"/>
            <p:cNvSpPr>
              <a:spLocks noChangeArrowheads="1"/>
            </p:cNvSpPr>
            <p:nvPr/>
          </p:nvSpPr>
          <p:spPr bwMode="auto">
            <a:xfrm>
              <a:off x="97477" y="812332"/>
              <a:ext cx="9046523" cy="3692407"/>
            </a:xfrm>
            <a:prstGeom prst="roundRect">
              <a:avLst>
                <a:gd name="adj" fmla="val 8448"/>
              </a:avLst>
            </a:prstGeom>
            <a:gradFill rotWithShape="1">
              <a:gsLst>
                <a:gs pos="0">
                  <a:srgbClr val="8488C4"/>
                </a:gs>
                <a:gs pos="53000">
                  <a:srgbClr val="D4DEFF"/>
                </a:gs>
                <a:gs pos="83000">
                  <a:srgbClr val="D4DEFF"/>
                </a:gs>
                <a:gs pos="100000">
                  <a:srgbClr val="96AB94"/>
                </a:gs>
              </a:gsLst>
              <a:lin ang="5400000"/>
            </a:gradFill>
            <a:ln w="25400" algn="ctr">
              <a:solidFill>
                <a:srgbClr val="7030A0"/>
              </a:solidFill>
              <a:round/>
              <a:headEnd/>
              <a:tailEnd/>
            </a:ln>
          </p:spPr>
          <p:txBody>
            <a:bodyPr/>
            <a:lstStyle/>
            <a:p>
              <a:pPr marL="316531" indent="-316531">
                <a:spcBef>
                  <a:spcPct val="20000"/>
                </a:spcBef>
                <a:buFontTx/>
                <a:buChar char="•"/>
                <a:defRPr/>
              </a:pPr>
              <a:endParaRPr lang="en-US" altLang="en-US" sz="1846">
                <a:latin typeface="Arial" charset="0"/>
              </a:endParaRPr>
            </a:p>
          </p:txBody>
        </p:sp>
        <p:sp>
          <p:nvSpPr>
            <p:cNvPr id="5128" name="TextBox 32"/>
            <p:cNvSpPr txBox="1">
              <a:spLocks noChangeArrowheads="1"/>
            </p:cNvSpPr>
            <p:nvPr/>
          </p:nvSpPr>
          <p:spPr bwMode="auto">
            <a:xfrm>
              <a:off x="3554119" y="692342"/>
              <a:ext cx="2136685" cy="431424"/>
            </a:xfrm>
            <a:prstGeom prst="rect">
              <a:avLst/>
            </a:prstGeom>
            <a:noFill/>
            <a:ln w="9525">
              <a:noFill/>
              <a:miter lim="800000"/>
              <a:headEnd/>
              <a:tailEnd/>
            </a:ln>
          </p:spPr>
          <p:txBody>
            <a:bodyPr wrap="square">
              <a:spAutoFit/>
            </a:bodyPr>
            <a:lstStyle>
              <a:defPPr>
                <a:defRPr lang="en-US"/>
              </a:defPPr>
              <a:lvl1pPr algn="ctr"/>
            </a:lstStyle>
            <a:p>
              <a:pPr>
                <a:defRPr/>
              </a:pPr>
              <a:r>
                <a:rPr lang="es-AR" altLang="en-US" sz="2400" dirty="0" smtClean="0"/>
                <a:t>server</a:t>
              </a:r>
              <a:endParaRPr lang="es-AR" altLang="en-US" sz="2400" dirty="0"/>
            </a:p>
          </p:txBody>
        </p:sp>
        <p:sp>
          <p:nvSpPr>
            <p:cNvPr id="5129" name="TextBox 37"/>
            <p:cNvSpPr txBox="1">
              <a:spLocks noChangeArrowheads="1"/>
            </p:cNvSpPr>
            <p:nvPr/>
          </p:nvSpPr>
          <p:spPr bwMode="auto">
            <a:xfrm>
              <a:off x="-71984" y="1290994"/>
              <a:ext cx="2896196" cy="431424"/>
            </a:xfrm>
            <a:prstGeom prst="rect">
              <a:avLst/>
            </a:prstGeom>
            <a:noFill/>
            <a:ln w="9525">
              <a:noFill/>
              <a:miter lim="800000"/>
              <a:headEnd/>
              <a:tailEnd/>
            </a:ln>
          </p:spPr>
          <p:txBody>
            <a:bodyPr wrap="square">
              <a:spAutoFit/>
            </a:bodyPr>
            <a:lstStyle/>
            <a:p>
              <a:pPr algn="ctr">
                <a:defRPr/>
              </a:pPr>
              <a:r>
                <a:rPr lang="es-AR" altLang="en-US" sz="2400" dirty="0" smtClean="0"/>
                <a:t>SAR </a:t>
              </a:r>
              <a:r>
                <a:rPr lang="es-AR" altLang="en-US" sz="2400" dirty="0" err="1" smtClean="0"/>
                <a:t>image</a:t>
              </a:r>
              <a:endParaRPr lang="es-AR" altLang="en-US" sz="2400" dirty="0"/>
            </a:p>
          </p:txBody>
        </p:sp>
        <p:pic>
          <p:nvPicPr>
            <p:cNvPr id="9229" name="Picture 2" descr="G:\LAURA\LAURA-IMAGENES\bandaxsbset\vv1.png"/>
            <p:cNvPicPr>
              <a:picLocks noChangeAspect="1" noChangeArrowheads="1"/>
            </p:cNvPicPr>
            <p:nvPr/>
          </p:nvPicPr>
          <p:blipFill>
            <a:blip r:embed="rId3" cstate="print">
              <a:extLst>
                <a:ext uri="{28A0092B-C50C-407E-A947-70E740481C1C}">
                  <a14:useLocalDpi xmlns:a14="http://schemas.microsoft.com/office/drawing/2010/main" val="0"/>
                </a:ext>
              </a:extLst>
            </a:blip>
            <a:srcRect l="11111" r="4720" b="11459"/>
            <a:stretch>
              <a:fillRect/>
            </a:stretch>
          </p:blipFill>
          <p:spPr bwMode="auto">
            <a:xfrm>
              <a:off x="149757" y="1768732"/>
              <a:ext cx="2870200" cy="1801813"/>
            </a:xfrm>
            <a:prstGeom prst="rect">
              <a:avLst/>
            </a:prstGeom>
            <a:noFill/>
            <a:ln w="28575">
              <a:solidFill>
                <a:srgbClr val="262699"/>
              </a:solidFill>
              <a:miter lim="800000"/>
              <a:headEnd/>
              <a:tailEnd/>
            </a:ln>
            <a:extLst>
              <a:ext uri="{909E8E84-426E-40DD-AFC4-6F175D3DCCD1}">
                <a14:hiddenFill xmlns:a14="http://schemas.microsoft.com/office/drawing/2010/main">
                  <a:solidFill>
                    <a:srgbClr val="FFFFFF"/>
                  </a:solidFill>
                </a14:hiddenFill>
              </a:ext>
            </a:extLst>
          </p:spPr>
        </p:pic>
        <p:grpSp>
          <p:nvGrpSpPr>
            <p:cNvPr id="2" name="1 Grupo"/>
            <p:cNvGrpSpPr/>
            <p:nvPr/>
          </p:nvGrpSpPr>
          <p:grpSpPr>
            <a:xfrm>
              <a:off x="3153507" y="1111331"/>
              <a:ext cx="2965939" cy="3152396"/>
              <a:chOff x="3194451" y="1111331"/>
              <a:chExt cx="2965939" cy="3152396"/>
            </a:xfrm>
          </p:grpSpPr>
          <p:sp>
            <p:nvSpPr>
              <p:cNvPr id="5" name="Rectangle 26"/>
              <p:cNvSpPr/>
              <p:nvPr/>
            </p:nvSpPr>
            <p:spPr bwMode="auto">
              <a:xfrm>
                <a:off x="3194451" y="1111331"/>
                <a:ext cx="2965939" cy="3152396"/>
              </a:xfrm>
              <a:prstGeom prst="rect">
                <a:avLst/>
              </a:prstGeom>
              <a:solidFill>
                <a:schemeClr val="accent3">
                  <a:lumMod val="85000"/>
                </a:schemeClr>
              </a:solidFill>
              <a:ln w="28575" cap="flat" cmpd="sng" algn="ctr">
                <a:solidFill>
                  <a:schemeClr val="accent2">
                    <a:lumMod val="75000"/>
                  </a:schemeClr>
                </a:solidFill>
                <a:prstDash val="solid"/>
                <a:round/>
                <a:headEnd type="none" w="med" len="med"/>
                <a:tailEnd type="none" w="med" len="med"/>
              </a:ln>
              <a:effectLst/>
            </p:spPr>
            <p:txBody>
              <a:bodyPr/>
              <a:lstStyle/>
              <a:p>
                <a:pPr marL="316531" indent="-316531">
                  <a:spcBef>
                    <a:spcPct val="20000"/>
                  </a:spcBef>
                  <a:buFontTx/>
                  <a:buChar char="•"/>
                  <a:defRPr/>
                </a:pPr>
                <a:endParaRPr lang="en-US" sz="1846">
                  <a:latin typeface="Arial" charset="0"/>
                </a:endParaRPr>
              </a:p>
            </p:txBody>
          </p:sp>
          <p:sp>
            <p:nvSpPr>
              <p:cNvPr id="7" name="TextBox 29"/>
              <p:cNvSpPr txBox="1"/>
              <p:nvPr/>
            </p:nvSpPr>
            <p:spPr>
              <a:xfrm>
                <a:off x="3386823" y="1197684"/>
                <a:ext cx="2571317" cy="431424"/>
              </a:xfrm>
              <a:prstGeom prst="rect">
                <a:avLst/>
              </a:prstGeom>
              <a:solidFill>
                <a:srgbClr val="56D723"/>
              </a:solidFill>
              <a:ln w="28575">
                <a:solidFill>
                  <a:schemeClr val="accent4"/>
                </a:solidFill>
              </a:ln>
            </p:spPr>
            <p:txBody>
              <a:bodyPr wrap="square">
                <a:spAutoFit/>
              </a:bodyPr>
              <a:lstStyle/>
              <a:p>
                <a:pPr algn="ctr">
                  <a:defRPr/>
                </a:pPr>
                <a:r>
                  <a:rPr lang="en-US" sz="2400" dirty="0" smtClean="0"/>
                  <a:t>agriculture/INTA </a:t>
                </a:r>
                <a:endParaRPr lang="en-US" sz="2400" dirty="0"/>
              </a:p>
            </p:txBody>
          </p:sp>
          <p:sp>
            <p:nvSpPr>
              <p:cNvPr id="8" name="TextBox 30"/>
              <p:cNvSpPr txBox="1"/>
              <p:nvPr/>
            </p:nvSpPr>
            <p:spPr>
              <a:xfrm>
                <a:off x="3389387" y="2784431"/>
                <a:ext cx="2571317" cy="431424"/>
              </a:xfrm>
              <a:prstGeom prst="rect">
                <a:avLst/>
              </a:prstGeom>
              <a:solidFill>
                <a:srgbClr val="FFC000"/>
              </a:solidFill>
              <a:ln w="28575">
                <a:solidFill>
                  <a:schemeClr val="accent4"/>
                </a:solidFill>
              </a:ln>
            </p:spPr>
            <p:txBody>
              <a:bodyPr wrap="square">
                <a:spAutoFit/>
              </a:bodyPr>
              <a:lstStyle>
                <a:defPPr>
                  <a:defRPr lang="en-US"/>
                </a:defPPr>
                <a:lvl1pPr algn="ctr">
                  <a:defRPr sz="2400"/>
                </a:lvl1pPr>
              </a:lstStyle>
              <a:p>
                <a:r>
                  <a:rPr lang="en-US" dirty="0" smtClean="0"/>
                  <a:t>interferometry</a:t>
                </a:r>
                <a:endParaRPr lang="en-US" dirty="0"/>
              </a:p>
            </p:txBody>
          </p:sp>
          <p:sp>
            <p:nvSpPr>
              <p:cNvPr id="6" name="TextBox 27"/>
              <p:cNvSpPr txBox="1"/>
              <p:nvPr/>
            </p:nvSpPr>
            <p:spPr>
              <a:xfrm>
                <a:off x="3395736" y="2005710"/>
                <a:ext cx="2529319" cy="431424"/>
              </a:xfrm>
              <a:prstGeom prst="rect">
                <a:avLst/>
              </a:prstGeom>
              <a:solidFill>
                <a:srgbClr val="D60093"/>
              </a:solidFill>
              <a:ln w="28575">
                <a:solidFill>
                  <a:schemeClr val="accent4"/>
                </a:solidFill>
              </a:ln>
            </p:spPr>
            <p:txBody>
              <a:bodyPr wrap="square">
                <a:spAutoFit/>
              </a:bodyPr>
              <a:lstStyle/>
              <a:p>
                <a:pPr algn="ctr">
                  <a:defRPr/>
                </a:pPr>
                <a:r>
                  <a:rPr lang="en-US" sz="2400" dirty="0" smtClean="0"/>
                  <a:t>hydrology/INA</a:t>
                </a:r>
                <a:endParaRPr lang="en-US" sz="2400" dirty="0"/>
              </a:p>
            </p:txBody>
          </p:sp>
          <p:sp>
            <p:nvSpPr>
              <p:cNvPr id="32" name="TextBox 30"/>
              <p:cNvSpPr txBox="1"/>
              <p:nvPr/>
            </p:nvSpPr>
            <p:spPr>
              <a:xfrm>
                <a:off x="3401903" y="3670640"/>
                <a:ext cx="2571317" cy="431424"/>
              </a:xfrm>
              <a:prstGeom prst="rect">
                <a:avLst/>
              </a:prstGeom>
              <a:solidFill>
                <a:schemeClr val="accent2">
                  <a:lumMod val="60000"/>
                  <a:lumOff val="40000"/>
                </a:schemeClr>
              </a:solidFill>
              <a:ln w="28575">
                <a:solidFill>
                  <a:schemeClr val="accent4"/>
                </a:solidFill>
              </a:ln>
            </p:spPr>
            <p:txBody>
              <a:bodyPr wrap="square">
                <a:spAutoFit/>
              </a:bodyPr>
              <a:lstStyle/>
              <a:p>
                <a:pPr algn="ctr">
                  <a:defRPr/>
                </a:pPr>
                <a:r>
                  <a:rPr lang="en-US" sz="2400" dirty="0" smtClean="0"/>
                  <a:t>oceanography</a:t>
                </a:r>
                <a:endParaRPr lang="en-US" sz="2400" dirty="0"/>
              </a:p>
            </p:txBody>
          </p:sp>
        </p:grpSp>
        <p:sp>
          <p:nvSpPr>
            <p:cNvPr id="33" name="TextBox 29"/>
            <p:cNvSpPr txBox="1"/>
            <p:nvPr/>
          </p:nvSpPr>
          <p:spPr>
            <a:xfrm>
              <a:off x="6307015" y="1178820"/>
              <a:ext cx="2740502" cy="461665"/>
            </a:xfrm>
            <a:prstGeom prst="rect">
              <a:avLst/>
            </a:prstGeom>
            <a:solidFill>
              <a:srgbClr val="56D723"/>
            </a:solidFill>
            <a:ln w="28575">
              <a:solidFill>
                <a:schemeClr val="accent4"/>
              </a:solidFill>
            </a:ln>
          </p:spPr>
          <p:txBody>
            <a:bodyPr wrap="square">
              <a:spAutoFit/>
            </a:bodyPr>
            <a:lstStyle/>
            <a:p>
              <a:pPr algn="ctr">
                <a:defRPr/>
              </a:pPr>
              <a:r>
                <a:rPr lang="es-AR" sz="2400" dirty="0" smtClean="0"/>
                <a:t>HS/DSS/FIM</a:t>
              </a:r>
              <a:endParaRPr lang="en-US" sz="2400" dirty="0"/>
            </a:p>
          </p:txBody>
        </p:sp>
        <p:sp>
          <p:nvSpPr>
            <p:cNvPr id="34" name="TextBox 29"/>
            <p:cNvSpPr txBox="1"/>
            <p:nvPr/>
          </p:nvSpPr>
          <p:spPr>
            <a:xfrm>
              <a:off x="6320731" y="1972466"/>
              <a:ext cx="2740105" cy="461665"/>
            </a:xfrm>
            <a:prstGeom prst="rect">
              <a:avLst/>
            </a:prstGeom>
            <a:solidFill>
              <a:srgbClr val="D60093"/>
            </a:solidFill>
            <a:ln w="28575">
              <a:solidFill>
                <a:schemeClr val="accent4"/>
              </a:solidFill>
            </a:ln>
          </p:spPr>
          <p:txBody>
            <a:bodyPr wrap="square">
              <a:spAutoFit/>
            </a:bodyPr>
            <a:lstStyle>
              <a:defPPr>
                <a:defRPr lang="en-US"/>
              </a:defPPr>
              <a:lvl1pPr algn="ctr">
                <a:defRPr sz="2400"/>
              </a:lvl1pPr>
            </a:lstStyle>
            <a:p>
              <a:r>
                <a:rPr lang="es-AR" dirty="0"/>
                <a:t>HEM</a:t>
              </a:r>
              <a:endParaRPr lang="en-US" dirty="0"/>
            </a:p>
          </p:txBody>
        </p:sp>
        <p:sp>
          <p:nvSpPr>
            <p:cNvPr id="35" name="TextBox 29"/>
            <p:cNvSpPr txBox="1"/>
            <p:nvPr/>
          </p:nvSpPr>
          <p:spPr>
            <a:xfrm>
              <a:off x="6307412" y="2599765"/>
              <a:ext cx="2740105" cy="901197"/>
            </a:xfrm>
            <a:prstGeom prst="rect">
              <a:avLst/>
            </a:prstGeom>
            <a:solidFill>
              <a:srgbClr val="FFC000"/>
            </a:solidFill>
            <a:ln w="28575">
              <a:solidFill>
                <a:schemeClr val="accent4"/>
              </a:solidFill>
            </a:ln>
          </p:spPr>
          <p:txBody>
            <a:bodyPr wrap="square">
              <a:spAutoFit/>
            </a:bodyPr>
            <a:lstStyle>
              <a:defPPr>
                <a:defRPr lang="en-US"/>
              </a:defPPr>
              <a:lvl1pPr algn="ctr">
                <a:defRPr sz="2400"/>
              </a:lvl1pPr>
            </a:lstStyle>
            <a:p>
              <a:pPr>
                <a:lnSpc>
                  <a:spcPts val="3400"/>
                </a:lnSpc>
              </a:pPr>
              <a:r>
                <a:rPr lang="es-AR" dirty="0" err="1"/>
                <a:t>i</a:t>
              </a:r>
              <a:r>
                <a:rPr lang="es-AR" dirty="0" err="1" smtClean="0"/>
                <a:t>nterferometric</a:t>
              </a:r>
              <a:endParaRPr lang="es-AR" dirty="0" smtClean="0"/>
            </a:p>
            <a:p>
              <a:pPr>
                <a:lnSpc>
                  <a:spcPts val="3400"/>
                </a:lnSpc>
              </a:pPr>
              <a:r>
                <a:rPr lang="es-AR" dirty="0" err="1" smtClean="0"/>
                <a:t>products</a:t>
              </a:r>
              <a:endParaRPr lang="en-US" dirty="0"/>
            </a:p>
          </p:txBody>
        </p:sp>
        <p:sp>
          <p:nvSpPr>
            <p:cNvPr id="39" name="TextBox 29"/>
            <p:cNvSpPr txBox="1"/>
            <p:nvPr/>
          </p:nvSpPr>
          <p:spPr>
            <a:xfrm>
              <a:off x="6342185" y="3551704"/>
              <a:ext cx="2705332" cy="776563"/>
            </a:xfrm>
            <a:prstGeom prst="rect">
              <a:avLst/>
            </a:prstGeom>
            <a:solidFill>
              <a:schemeClr val="accent2">
                <a:lumMod val="60000"/>
                <a:lumOff val="40000"/>
              </a:schemeClr>
            </a:solidFill>
            <a:ln w="28575">
              <a:solidFill>
                <a:schemeClr val="accent4"/>
              </a:solidFill>
            </a:ln>
          </p:spPr>
          <p:txBody>
            <a:bodyPr wrap="square">
              <a:spAutoFit/>
            </a:bodyPr>
            <a:lstStyle>
              <a:defPPr>
                <a:defRPr lang="en-US"/>
              </a:defPPr>
              <a:lvl1pPr algn="ctr">
                <a:defRPr sz="2400"/>
              </a:lvl1pPr>
            </a:lstStyle>
            <a:p>
              <a:r>
                <a:rPr lang="es-AR" dirty="0" err="1" smtClean="0"/>
                <a:t>oceanic</a:t>
              </a:r>
              <a:endParaRPr lang="es-AR" dirty="0" smtClean="0"/>
            </a:p>
            <a:p>
              <a:r>
                <a:rPr lang="es-AR" dirty="0" err="1" smtClean="0"/>
                <a:t>products</a:t>
              </a:r>
              <a:endParaRPr lang="en-US" dirty="0"/>
            </a:p>
          </p:txBody>
        </p:sp>
        <p:sp>
          <p:nvSpPr>
            <p:cNvPr id="5137" name="Right Arrow 43"/>
            <p:cNvSpPr>
              <a:spLocks noChangeArrowheads="1"/>
            </p:cNvSpPr>
            <p:nvPr/>
          </p:nvSpPr>
          <p:spPr bwMode="auto">
            <a:xfrm>
              <a:off x="2817287" y="2513343"/>
              <a:ext cx="579600" cy="322981"/>
            </a:xfrm>
            <a:prstGeom prst="rightArrow">
              <a:avLst>
                <a:gd name="adj1" fmla="val 50000"/>
                <a:gd name="adj2" fmla="val 49933"/>
              </a:avLst>
            </a:prstGeom>
            <a:solidFill>
              <a:schemeClr val="tx2"/>
            </a:solidFill>
            <a:ln w="9525" algn="ctr">
              <a:solidFill>
                <a:srgbClr val="0000FF"/>
              </a:solidFill>
              <a:round/>
              <a:headEnd/>
              <a:tailEnd/>
            </a:ln>
          </p:spPr>
          <p:txBody>
            <a:bodyPr/>
            <a:lstStyle/>
            <a:p>
              <a:pPr marL="316531" indent="-316531">
                <a:spcBef>
                  <a:spcPct val="20000"/>
                </a:spcBef>
                <a:buFontTx/>
                <a:buChar char="•"/>
                <a:defRPr/>
              </a:pPr>
              <a:endParaRPr lang="en-US" altLang="en-US" sz="1846">
                <a:solidFill>
                  <a:srgbClr val="FF0000"/>
                </a:solidFill>
                <a:latin typeface="Arial" charset="0"/>
              </a:endParaRPr>
            </a:p>
          </p:txBody>
        </p:sp>
        <p:sp>
          <p:nvSpPr>
            <p:cNvPr id="40" name="Right Arrow 43"/>
            <p:cNvSpPr>
              <a:spLocks noChangeArrowheads="1"/>
            </p:cNvSpPr>
            <p:nvPr/>
          </p:nvSpPr>
          <p:spPr bwMode="auto">
            <a:xfrm>
              <a:off x="5958780" y="2040251"/>
              <a:ext cx="578434" cy="288031"/>
            </a:xfrm>
            <a:prstGeom prst="rightArrow">
              <a:avLst>
                <a:gd name="adj1" fmla="val 50000"/>
                <a:gd name="adj2" fmla="val 49933"/>
              </a:avLst>
            </a:prstGeom>
            <a:solidFill>
              <a:schemeClr val="tx2"/>
            </a:solidFill>
            <a:ln w="9525" algn="ctr">
              <a:solidFill>
                <a:srgbClr val="0000FF"/>
              </a:solidFill>
              <a:round/>
              <a:headEnd/>
              <a:tailEnd/>
            </a:ln>
          </p:spPr>
          <p:txBody>
            <a:bodyPr/>
            <a:lstStyle/>
            <a:p>
              <a:pPr marL="316531" indent="-316531">
                <a:spcBef>
                  <a:spcPct val="20000"/>
                </a:spcBef>
                <a:buFontTx/>
                <a:buChar char="•"/>
                <a:defRPr/>
              </a:pPr>
              <a:endParaRPr lang="en-US" altLang="en-US" sz="1846">
                <a:solidFill>
                  <a:srgbClr val="FF0000"/>
                </a:solidFill>
                <a:latin typeface="Arial" charset="0"/>
              </a:endParaRPr>
            </a:p>
          </p:txBody>
        </p:sp>
        <p:sp>
          <p:nvSpPr>
            <p:cNvPr id="41" name="Right Arrow 43"/>
            <p:cNvSpPr>
              <a:spLocks noChangeArrowheads="1"/>
            </p:cNvSpPr>
            <p:nvPr/>
          </p:nvSpPr>
          <p:spPr bwMode="auto">
            <a:xfrm>
              <a:off x="5963043" y="2871248"/>
              <a:ext cx="578434" cy="288031"/>
            </a:xfrm>
            <a:prstGeom prst="rightArrow">
              <a:avLst>
                <a:gd name="adj1" fmla="val 50000"/>
                <a:gd name="adj2" fmla="val 49933"/>
              </a:avLst>
            </a:prstGeom>
            <a:solidFill>
              <a:schemeClr val="tx2"/>
            </a:solidFill>
            <a:ln w="9525" algn="ctr">
              <a:solidFill>
                <a:srgbClr val="0000FF"/>
              </a:solidFill>
              <a:round/>
              <a:headEnd/>
              <a:tailEnd/>
            </a:ln>
          </p:spPr>
          <p:txBody>
            <a:bodyPr/>
            <a:lstStyle/>
            <a:p>
              <a:pPr marL="316531" indent="-316531">
                <a:spcBef>
                  <a:spcPct val="20000"/>
                </a:spcBef>
                <a:buFontTx/>
                <a:buChar char="•"/>
                <a:defRPr/>
              </a:pPr>
              <a:endParaRPr lang="en-US" altLang="en-US" sz="1846">
                <a:solidFill>
                  <a:srgbClr val="FF0000"/>
                </a:solidFill>
                <a:latin typeface="Arial" charset="0"/>
              </a:endParaRPr>
            </a:p>
          </p:txBody>
        </p:sp>
        <p:sp>
          <p:nvSpPr>
            <p:cNvPr id="42" name="Right Arrow 43"/>
            <p:cNvSpPr>
              <a:spLocks noChangeArrowheads="1"/>
            </p:cNvSpPr>
            <p:nvPr/>
          </p:nvSpPr>
          <p:spPr bwMode="auto">
            <a:xfrm>
              <a:off x="5971811" y="3757457"/>
              <a:ext cx="578434" cy="288031"/>
            </a:xfrm>
            <a:prstGeom prst="rightArrow">
              <a:avLst>
                <a:gd name="adj1" fmla="val 50000"/>
                <a:gd name="adj2" fmla="val 49933"/>
              </a:avLst>
            </a:prstGeom>
            <a:solidFill>
              <a:schemeClr val="tx2"/>
            </a:solidFill>
            <a:ln w="9525" algn="ctr">
              <a:solidFill>
                <a:srgbClr val="0000FF"/>
              </a:solidFill>
              <a:round/>
              <a:headEnd/>
              <a:tailEnd/>
            </a:ln>
          </p:spPr>
          <p:txBody>
            <a:bodyPr/>
            <a:lstStyle/>
            <a:p>
              <a:pPr marL="316531" indent="-316531">
                <a:spcBef>
                  <a:spcPct val="20000"/>
                </a:spcBef>
                <a:buFontTx/>
                <a:buChar char="•"/>
                <a:defRPr/>
              </a:pPr>
              <a:endParaRPr lang="en-US" altLang="en-US" sz="1846">
                <a:solidFill>
                  <a:srgbClr val="FF0000"/>
                </a:solidFill>
                <a:latin typeface="Arial" charset="0"/>
              </a:endParaRPr>
            </a:p>
          </p:txBody>
        </p:sp>
        <p:sp>
          <p:nvSpPr>
            <p:cNvPr id="31" name="Right Arrow 43"/>
            <p:cNvSpPr>
              <a:spLocks noChangeArrowheads="1"/>
            </p:cNvSpPr>
            <p:nvPr/>
          </p:nvSpPr>
          <p:spPr bwMode="auto">
            <a:xfrm>
              <a:off x="5969768" y="1284501"/>
              <a:ext cx="578434" cy="288031"/>
            </a:xfrm>
            <a:prstGeom prst="rightArrow">
              <a:avLst>
                <a:gd name="adj1" fmla="val 50000"/>
                <a:gd name="adj2" fmla="val 49933"/>
              </a:avLst>
            </a:prstGeom>
            <a:solidFill>
              <a:schemeClr val="tx2"/>
            </a:solidFill>
            <a:ln w="9525" algn="ctr">
              <a:solidFill>
                <a:srgbClr val="0000FF"/>
              </a:solidFill>
              <a:round/>
              <a:headEnd/>
              <a:tailEnd/>
            </a:ln>
          </p:spPr>
          <p:txBody>
            <a:bodyPr/>
            <a:lstStyle/>
            <a:p>
              <a:pPr marL="316531" indent="-316531">
                <a:spcBef>
                  <a:spcPct val="20000"/>
                </a:spcBef>
                <a:buFontTx/>
                <a:buChar char="•"/>
                <a:defRPr/>
              </a:pPr>
              <a:endParaRPr lang="en-US" altLang="en-US" sz="1846">
                <a:solidFill>
                  <a:srgbClr val="FF0000"/>
                </a:solidFill>
                <a:latin typeface="Arial" charset="0"/>
              </a:endParaRPr>
            </a:p>
          </p:txBody>
        </p:sp>
      </p:grpSp>
      <p:sp>
        <p:nvSpPr>
          <p:cNvPr id="44" name="Rectangle 10"/>
          <p:cNvSpPr>
            <a:spLocks noChangeArrowheads="1"/>
          </p:cNvSpPr>
          <p:nvPr/>
        </p:nvSpPr>
        <p:spPr bwMode="auto">
          <a:xfrm>
            <a:off x="2065106" y="0"/>
            <a:ext cx="6289758" cy="658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lstStyle>
            <a:lvl1pPr eaLnBrk="0" hangingPunct="0">
              <a:tabLst>
                <a:tab pos="6096000" algn="l"/>
              </a:tabLst>
              <a:defRPr sz="2000" b="1">
                <a:solidFill>
                  <a:schemeClr val="tx1"/>
                </a:solidFill>
                <a:latin typeface="Arial" pitchFamily="34" charset="0"/>
              </a:defRPr>
            </a:lvl1pPr>
            <a:lvl2pPr marL="742950" indent="-285750" eaLnBrk="0" hangingPunct="0">
              <a:tabLst>
                <a:tab pos="6096000" algn="l"/>
              </a:tabLst>
              <a:defRPr sz="2000" b="1">
                <a:solidFill>
                  <a:schemeClr val="tx1"/>
                </a:solidFill>
                <a:latin typeface="Arial" pitchFamily="34" charset="0"/>
              </a:defRPr>
            </a:lvl2pPr>
            <a:lvl3pPr marL="1143000" indent="-228600" eaLnBrk="0" hangingPunct="0">
              <a:tabLst>
                <a:tab pos="6096000" algn="l"/>
              </a:tabLst>
              <a:defRPr sz="2000" b="1">
                <a:solidFill>
                  <a:schemeClr val="tx1"/>
                </a:solidFill>
                <a:latin typeface="Arial" pitchFamily="34" charset="0"/>
              </a:defRPr>
            </a:lvl3pPr>
            <a:lvl4pPr marL="1600200" indent="-228600" eaLnBrk="0" hangingPunct="0">
              <a:tabLst>
                <a:tab pos="6096000" algn="l"/>
              </a:tabLst>
              <a:defRPr sz="2000" b="1">
                <a:solidFill>
                  <a:schemeClr val="tx1"/>
                </a:solidFill>
                <a:latin typeface="Arial" pitchFamily="34" charset="0"/>
              </a:defRPr>
            </a:lvl4pPr>
            <a:lvl5pPr marL="2057400" indent="-228600" eaLnBrk="0" hangingPunct="0">
              <a:tabLst>
                <a:tab pos="6096000" algn="l"/>
              </a:tabLst>
              <a:defRPr sz="2000" b="1">
                <a:solidFill>
                  <a:schemeClr val="tx1"/>
                </a:solidFill>
                <a:latin typeface="Arial" pitchFamily="34" charset="0"/>
              </a:defRPr>
            </a:lvl5pPr>
            <a:lvl6pPr marL="2514600" indent="-228600" eaLnBrk="0" fontAlgn="base" hangingPunct="0">
              <a:spcBef>
                <a:spcPct val="0"/>
              </a:spcBef>
              <a:spcAft>
                <a:spcPct val="0"/>
              </a:spcAft>
              <a:tabLst>
                <a:tab pos="6096000" algn="l"/>
              </a:tabLst>
              <a:defRPr sz="2000" b="1">
                <a:solidFill>
                  <a:schemeClr val="tx1"/>
                </a:solidFill>
                <a:latin typeface="Arial" pitchFamily="34" charset="0"/>
              </a:defRPr>
            </a:lvl6pPr>
            <a:lvl7pPr marL="2971800" indent="-228600" eaLnBrk="0" fontAlgn="base" hangingPunct="0">
              <a:spcBef>
                <a:spcPct val="0"/>
              </a:spcBef>
              <a:spcAft>
                <a:spcPct val="0"/>
              </a:spcAft>
              <a:tabLst>
                <a:tab pos="6096000" algn="l"/>
              </a:tabLst>
              <a:defRPr sz="2000" b="1">
                <a:solidFill>
                  <a:schemeClr val="tx1"/>
                </a:solidFill>
                <a:latin typeface="Arial" pitchFamily="34" charset="0"/>
              </a:defRPr>
            </a:lvl7pPr>
            <a:lvl8pPr marL="3429000" indent="-228600" eaLnBrk="0" fontAlgn="base" hangingPunct="0">
              <a:spcBef>
                <a:spcPct val="0"/>
              </a:spcBef>
              <a:spcAft>
                <a:spcPct val="0"/>
              </a:spcAft>
              <a:tabLst>
                <a:tab pos="6096000" algn="l"/>
              </a:tabLst>
              <a:defRPr sz="2000" b="1">
                <a:solidFill>
                  <a:schemeClr val="tx1"/>
                </a:solidFill>
                <a:latin typeface="Arial" pitchFamily="34" charset="0"/>
              </a:defRPr>
            </a:lvl8pPr>
            <a:lvl9pPr marL="3886200" indent="-228600" eaLnBrk="0" fontAlgn="base" hangingPunct="0">
              <a:spcBef>
                <a:spcPct val="0"/>
              </a:spcBef>
              <a:spcAft>
                <a:spcPct val="0"/>
              </a:spcAft>
              <a:tabLst>
                <a:tab pos="6096000" algn="l"/>
              </a:tabLst>
              <a:defRPr sz="2000" b="1">
                <a:solidFill>
                  <a:schemeClr val="tx1"/>
                </a:solidFill>
                <a:latin typeface="Arial" pitchFamily="34" charset="0"/>
              </a:defRPr>
            </a:lvl9pPr>
          </a:lstStyle>
          <a:p>
            <a:pPr algn="ctr"/>
            <a:r>
              <a:rPr lang="es-ES" altLang="es-AR" sz="2400" i="1" dirty="0" err="1" smtClean="0">
                <a:cs typeface="Arial" pitchFamily="34" charset="0"/>
              </a:rPr>
              <a:t>Product</a:t>
            </a:r>
            <a:r>
              <a:rPr lang="es-ES" altLang="es-AR" sz="2400" i="1" dirty="0" smtClean="0">
                <a:cs typeface="Arial" pitchFamily="34" charset="0"/>
              </a:rPr>
              <a:t> </a:t>
            </a:r>
            <a:r>
              <a:rPr lang="es-ES" altLang="es-AR" sz="2400" i="1" dirty="0" err="1" smtClean="0">
                <a:cs typeface="Arial" pitchFamily="34" charset="0"/>
              </a:rPr>
              <a:t>Processors</a:t>
            </a:r>
            <a:r>
              <a:rPr lang="es-ES" altLang="es-AR" sz="2400" i="1" dirty="0" smtClean="0">
                <a:cs typeface="Arial" pitchFamily="34" charset="0"/>
              </a:rPr>
              <a:t> </a:t>
            </a:r>
            <a:r>
              <a:rPr lang="es-ES" altLang="es-AR" sz="2400" i="1" dirty="0" err="1" smtClean="0">
                <a:cs typeface="Arial" pitchFamily="34" charset="0"/>
              </a:rPr>
              <a:t>for</a:t>
            </a:r>
            <a:r>
              <a:rPr lang="es-ES" altLang="es-AR" sz="2400" i="1" dirty="0" smtClean="0">
                <a:cs typeface="Arial" pitchFamily="34" charset="0"/>
              </a:rPr>
              <a:t> SAOCOM/SIASGE</a:t>
            </a:r>
            <a:endParaRPr lang="es-ES" altLang="en-US" sz="1200" b="0" dirty="0">
              <a:solidFill>
                <a:schemeClr val="tx2"/>
              </a:solidFill>
              <a:cs typeface="Arial" pitchFamily="34" charset="0"/>
            </a:endParaRPr>
          </a:p>
        </p:txBody>
      </p:sp>
      <p:grpSp>
        <p:nvGrpSpPr>
          <p:cNvPr id="11" name="Grupo 10"/>
          <p:cNvGrpSpPr/>
          <p:nvPr/>
        </p:nvGrpSpPr>
        <p:grpSpPr>
          <a:xfrm>
            <a:off x="1254094" y="1628131"/>
            <a:ext cx="2193166" cy="2193166"/>
            <a:chOff x="1822066" y="1901384"/>
            <a:chExt cx="2193166" cy="2193166"/>
          </a:xfrm>
        </p:grpSpPr>
        <p:pic>
          <p:nvPicPr>
            <p:cNvPr id="45" name="Imagen 44"/>
            <p:cNvPicPr>
              <a:picLocks noChangeAspect="1"/>
            </p:cNvPicPr>
            <p:nvPr/>
          </p:nvPicPr>
          <p:blipFill rotWithShape="1">
            <a:blip r:embed="rId4">
              <a:lum bright="5000" contrast="-3000"/>
            </a:blip>
            <a:srcRect l="17493" r="17493"/>
            <a:stretch/>
          </p:blipFill>
          <p:spPr>
            <a:xfrm>
              <a:off x="1822066" y="1901384"/>
              <a:ext cx="2193166" cy="2193166"/>
            </a:xfrm>
            <a:prstGeom prst="ellipse">
              <a:avLst/>
            </a:prstGeom>
          </p:spPr>
        </p:pic>
        <p:sp>
          <p:nvSpPr>
            <p:cNvPr id="3" name="CuadroTexto 2"/>
            <p:cNvSpPr txBox="1"/>
            <p:nvPr/>
          </p:nvSpPr>
          <p:spPr>
            <a:xfrm>
              <a:off x="2585587" y="3441596"/>
              <a:ext cx="646331" cy="461665"/>
            </a:xfrm>
            <a:prstGeom prst="rect">
              <a:avLst/>
            </a:prstGeom>
            <a:noFill/>
          </p:spPr>
          <p:txBody>
            <a:bodyPr wrap="none" rtlCol="0">
              <a:spAutoFit/>
            </a:bodyPr>
            <a:lstStyle/>
            <a:p>
              <a:r>
                <a:rPr lang="es-ES" sz="2400" dirty="0" smtClean="0">
                  <a:solidFill>
                    <a:schemeClr val="bg1"/>
                  </a:solidFill>
                  <a:effectLst>
                    <a:outerShdw blurRad="38100" dist="38100" dir="2700000" algn="tl">
                      <a:srgbClr val="000000">
                        <a:alpha val="43137"/>
                      </a:srgbClr>
                    </a:outerShdw>
                  </a:effectLst>
                </a:rPr>
                <a:t>SM</a:t>
              </a:r>
              <a:endParaRPr lang="es-MX" sz="2400" dirty="0">
                <a:solidFill>
                  <a:schemeClr val="bg1"/>
                </a:solidFill>
                <a:effectLst>
                  <a:outerShdw blurRad="38100" dist="38100" dir="2700000" algn="tl">
                    <a:srgbClr val="000000">
                      <a:alpha val="43137"/>
                    </a:srgbClr>
                  </a:outerShdw>
                </a:effectLst>
              </a:endParaRPr>
            </a:p>
          </p:txBody>
        </p:sp>
      </p:grpSp>
      <p:grpSp>
        <p:nvGrpSpPr>
          <p:cNvPr id="29" name="Grupo 28"/>
          <p:cNvGrpSpPr/>
          <p:nvPr/>
        </p:nvGrpSpPr>
        <p:grpSpPr>
          <a:xfrm>
            <a:off x="4724186" y="2458865"/>
            <a:ext cx="1082136" cy="987289"/>
            <a:chOff x="4664454" y="1653148"/>
            <a:chExt cx="1082136" cy="987289"/>
          </a:xfrm>
        </p:grpSpPr>
        <p:sp>
          <p:nvSpPr>
            <p:cNvPr id="30" name="Elipse 29"/>
            <p:cNvSpPr/>
            <p:nvPr/>
          </p:nvSpPr>
          <p:spPr bwMode="auto">
            <a:xfrm>
              <a:off x="4938971" y="2054005"/>
              <a:ext cx="807619" cy="586432"/>
            </a:xfrm>
            <a:prstGeom prst="ellipse">
              <a:avLst/>
            </a:prstGeom>
            <a:noFill/>
            <a:ln w="41275" cap="flat" cmpd="sng" algn="ctr">
              <a:solidFill>
                <a:srgbClr val="B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s-MX" sz="2000" b="1" i="0" u="none" strike="noStrike" cap="none" normalizeH="0" baseline="0" smtClean="0">
                <a:ln>
                  <a:noFill/>
                </a:ln>
                <a:solidFill>
                  <a:schemeClr val="tx1"/>
                </a:solidFill>
                <a:effectLst/>
                <a:latin typeface="Arial" charset="0"/>
              </a:endParaRPr>
            </a:p>
          </p:txBody>
        </p:sp>
        <p:pic>
          <p:nvPicPr>
            <p:cNvPr id="36" name="Picture 7"/>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259467">
              <a:off x="4664454" y="1653148"/>
              <a:ext cx="542313" cy="566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7" name="Grupo 36"/>
          <p:cNvGrpSpPr/>
          <p:nvPr/>
        </p:nvGrpSpPr>
        <p:grpSpPr>
          <a:xfrm>
            <a:off x="5065486" y="1639065"/>
            <a:ext cx="1006361" cy="928706"/>
            <a:chOff x="5005754" y="833348"/>
            <a:chExt cx="1006361" cy="928706"/>
          </a:xfrm>
        </p:grpSpPr>
        <p:sp>
          <p:nvSpPr>
            <p:cNvPr id="38" name="Elipse 37"/>
            <p:cNvSpPr/>
            <p:nvPr/>
          </p:nvSpPr>
          <p:spPr bwMode="auto">
            <a:xfrm>
              <a:off x="5005754" y="1175622"/>
              <a:ext cx="807619" cy="586432"/>
            </a:xfrm>
            <a:prstGeom prst="ellipse">
              <a:avLst/>
            </a:prstGeom>
            <a:noFill/>
            <a:ln w="41275" cap="flat" cmpd="sng" algn="ctr">
              <a:solidFill>
                <a:srgbClr val="B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s-MX" sz="2000" b="1" i="0" u="none" strike="noStrike" cap="none" normalizeH="0" baseline="0" smtClean="0">
                <a:ln>
                  <a:noFill/>
                </a:ln>
                <a:solidFill>
                  <a:schemeClr val="tx1"/>
                </a:solidFill>
                <a:effectLst/>
                <a:latin typeface="Arial" charset="0"/>
              </a:endParaRPr>
            </a:p>
          </p:txBody>
        </p:sp>
        <p:pic>
          <p:nvPicPr>
            <p:cNvPr id="43" name="Picture 7"/>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032063">
              <a:off x="5457488" y="821034"/>
              <a:ext cx="542313" cy="566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088827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1000" fill="hold"/>
                                        <p:tgtEl>
                                          <p:spTgt spid="37"/>
                                        </p:tgtEl>
                                        <p:attrNameLst>
                                          <p:attrName>ppt_w</p:attrName>
                                        </p:attrNameLst>
                                      </p:cBhvr>
                                      <p:tavLst>
                                        <p:tav tm="0">
                                          <p:val>
                                            <p:fltVal val="0"/>
                                          </p:val>
                                        </p:tav>
                                        <p:tav tm="100000">
                                          <p:val>
                                            <p:strVal val="#ppt_w"/>
                                          </p:val>
                                        </p:tav>
                                      </p:tavLst>
                                    </p:anim>
                                    <p:anim calcmode="lin" valueType="num">
                                      <p:cBhvr>
                                        <p:cTn id="8" dur="1000" fill="hold"/>
                                        <p:tgtEl>
                                          <p:spTgt spid="37"/>
                                        </p:tgtEl>
                                        <p:attrNameLst>
                                          <p:attrName>ppt_h</p:attrName>
                                        </p:attrNameLst>
                                      </p:cBhvr>
                                      <p:tavLst>
                                        <p:tav tm="0">
                                          <p:val>
                                            <p:fltVal val="0"/>
                                          </p:val>
                                        </p:tav>
                                        <p:tav tm="100000">
                                          <p:val>
                                            <p:strVal val="#ppt_h"/>
                                          </p:val>
                                        </p:tav>
                                      </p:tavLst>
                                    </p:anim>
                                    <p:anim calcmode="lin" valueType="num">
                                      <p:cBhvr>
                                        <p:cTn id="9" dur="1000" fill="hold"/>
                                        <p:tgtEl>
                                          <p:spTgt spid="37"/>
                                        </p:tgtEl>
                                        <p:attrNameLst>
                                          <p:attrName>style.rotation</p:attrName>
                                        </p:attrNameLst>
                                      </p:cBhvr>
                                      <p:tavLst>
                                        <p:tav tm="0">
                                          <p:val>
                                            <p:fltVal val="90"/>
                                          </p:val>
                                        </p:tav>
                                        <p:tav tm="100000">
                                          <p:val>
                                            <p:fltVal val="0"/>
                                          </p:val>
                                        </p:tav>
                                      </p:tavLst>
                                    </p:anim>
                                    <p:animEffect transition="in" filter="fade">
                                      <p:cBhvr>
                                        <p:cTn id="10" dur="1000"/>
                                        <p:tgtEl>
                                          <p:spTgt spid="37"/>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p:cTn id="15" dur="1000" fill="hold"/>
                                        <p:tgtEl>
                                          <p:spTgt spid="29"/>
                                        </p:tgtEl>
                                        <p:attrNameLst>
                                          <p:attrName>ppt_w</p:attrName>
                                        </p:attrNameLst>
                                      </p:cBhvr>
                                      <p:tavLst>
                                        <p:tav tm="0">
                                          <p:val>
                                            <p:fltVal val="0"/>
                                          </p:val>
                                        </p:tav>
                                        <p:tav tm="100000">
                                          <p:val>
                                            <p:strVal val="#ppt_w"/>
                                          </p:val>
                                        </p:tav>
                                      </p:tavLst>
                                    </p:anim>
                                    <p:anim calcmode="lin" valueType="num">
                                      <p:cBhvr>
                                        <p:cTn id="16" dur="1000" fill="hold"/>
                                        <p:tgtEl>
                                          <p:spTgt spid="29"/>
                                        </p:tgtEl>
                                        <p:attrNameLst>
                                          <p:attrName>ppt_h</p:attrName>
                                        </p:attrNameLst>
                                      </p:cBhvr>
                                      <p:tavLst>
                                        <p:tav tm="0">
                                          <p:val>
                                            <p:fltVal val="0"/>
                                          </p:val>
                                        </p:tav>
                                        <p:tav tm="100000">
                                          <p:val>
                                            <p:strVal val="#ppt_h"/>
                                          </p:val>
                                        </p:tav>
                                      </p:tavLst>
                                    </p:anim>
                                    <p:anim calcmode="lin" valueType="num">
                                      <p:cBhvr>
                                        <p:cTn id="17" dur="1000" fill="hold"/>
                                        <p:tgtEl>
                                          <p:spTgt spid="29"/>
                                        </p:tgtEl>
                                        <p:attrNameLst>
                                          <p:attrName>style.rotation</p:attrName>
                                        </p:attrNameLst>
                                      </p:cBhvr>
                                      <p:tavLst>
                                        <p:tav tm="0">
                                          <p:val>
                                            <p:fltVal val="90"/>
                                          </p:val>
                                        </p:tav>
                                        <p:tav tm="100000">
                                          <p:val>
                                            <p:fltVal val="0"/>
                                          </p:val>
                                        </p:tav>
                                      </p:tavLst>
                                    </p:anim>
                                    <p:animEffect transition="in" filter="fade">
                                      <p:cBhvr>
                                        <p:cTn id="18" dur="10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1000" fill="hold"/>
                                        <p:tgtEl>
                                          <p:spTgt spid="11"/>
                                        </p:tgtEl>
                                        <p:attrNameLst>
                                          <p:attrName>ppt_w</p:attrName>
                                        </p:attrNameLst>
                                      </p:cBhvr>
                                      <p:tavLst>
                                        <p:tav tm="0">
                                          <p:val>
                                            <p:fltVal val="0"/>
                                          </p:val>
                                        </p:tav>
                                        <p:tav tm="100000">
                                          <p:val>
                                            <p:strVal val="#ppt_w"/>
                                          </p:val>
                                        </p:tav>
                                      </p:tavLst>
                                    </p:anim>
                                    <p:anim calcmode="lin" valueType="num">
                                      <p:cBhvr>
                                        <p:cTn id="24" dur="1000" fill="hold"/>
                                        <p:tgtEl>
                                          <p:spTgt spid="11"/>
                                        </p:tgtEl>
                                        <p:attrNameLst>
                                          <p:attrName>ppt_h</p:attrName>
                                        </p:attrNameLst>
                                      </p:cBhvr>
                                      <p:tavLst>
                                        <p:tav tm="0">
                                          <p:val>
                                            <p:fltVal val="0"/>
                                          </p:val>
                                        </p:tav>
                                        <p:tav tm="100000">
                                          <p:val>
                                            <p:strVal val="#ppt_h"/>
                                          </p:val>
                                        </p:tav>
                                      </p:tavLst>
                                    </p:anim>
                                    <p:anim calcmode="lin" valueType="num">
                                      <p:cBhvr>
                                        <p:cTn id="25"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clrChange>
              <a:clrFrom>
                <a:srgbClr val="FFFFFF"/>
              </a:clrFrom>
              <a:clrTo>
                <a:srgbClr val="FFFFFF">
                  <a:alpha val="0"/>
                </a:srgbClr>
              </a:clrTo>
            </a:clrChange>
          </a:blip>
          <a:stretch>
            <a:fillRect/>
          </a:stretch>
        </p:blipFill>
        <p:spPr>
          <a:xfrm>
            <a:off x="234000" y="763200"/>
            <a:ext cx="5554800" cy="2498400"/>
          </a:xfrm>
          <a:prstGeom prst="rect">
            <a:avLst/>
          </a:prstGeom>
        </p:spPr>
      </p:pic>
      <p:sp>
        <p:nvSpPr>
          <p:cNvPr id="39" name="Rectángulo 38"/>
          <p:cNvSpPr/>
          <p:nvPr/>
        </p:nvSpPr>
        <p:spPr bwMode="auto">
          <a:xfrm>
            <a:off x="0" y="6223379"/>
            <a:ext cx="3221665" cy="63462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s-MX" sz="2000" b="1" i="0" u="none" strike="noStrike" cap="none" normalizeH="0" baseline="0" smtClean="0">
              <a:ln>
                <a:noFill/>
              </a:ln>
              <a:solidFill>
                <a:schemeClr val="tx1"/>
              </a:solidFill>
              <a:effectLst/>
              <a:latin typeface="Arial" charset="0"/>
            </a:endParaRPr>
          </a:p>
        </p:txBody>
      </p:sp>
      <p:sp>
        <p:nvSpPr>
          <p:cNvPr id="17" name="Rectángulo 16"/>
          <p:cNvSpPr/>
          <p:nvPr/>
        </p:nvSpPr>
        <p:spPr bwMode="auto">
          <a:xfrm>
            <a:off x="233927" y="3174632"/>
            <a:ext cx="4245428" cy="3683368"/>
          </a:xfrm>
          <a:prstGeom prst="rect">
            <a:avLst/>
          </a:prstGeom>
          <a:solidFill>
            <a:srgbClr val="FFDA6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s-MX" sz="2000" b="1" i="0" u="none" strike="noStrike" cap="none" normalizeH="0" baseline="0" smtClean="0">
              <a:ln>
                <a:noFill/>
              </a:ln>
              <a:solidFill>
                <a:schemeClr val="tx1"/>
              </a:solidFill>
              <a:effectLst/>
              <a:latin typeface="Arial" charset="0"/>
            </a:endParaRPr>
          </a:p>
        </p:txBody>
      </p:sp>
      <p:sp>
        <p:nvSpPr>
          <p:cNvPr id="6" name="Rectángulo 5"/>
          <p:cNvSpPr/>
          <p:nvPr/>
        </p:nvSpPr>
        <p:spPr bwMode="auto">
          <a:xfrm>
            <a:off x="2182358" y="1491789"/>
            <a:ext cx="3578012" cy="438538"/>
          </a:xfrm>
          <a:prstGeom prst="rect">
            <a:avLst/>
          </a:prstGeom>
          <a:noFill/>
          <a:ln w="571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s-MX" sz="2000" b="1" i="0" u="none" strike="noStrike" cap="none" normalizeH="0" baseline="0" smtClean="0">
              <a:ln>
                <a:noFill/>
              </a:ln>
              <a:solidFill>
                <a:schemeClr val="tx1"/>
              </a:solidFill>
              <a:effectLst/>
              <a:latin typeface="Arial" charset="0"/>
            </a:endParaRPr>
          </a:p>
        </p:txBody>
      </p:sp>
      <p:grpSp>
        <p:nvGrpSpPr>
          <p:cNvPr id="7" name="3 Grupo"/>
          <p:cNvGrpSpPr>
            <a:grpSpLocks/>
          </p:cNvGrpSpPr>
          <p:nvPr/>
        </p:nvGrpSpPr>
        <p:grpSpPr bwMode="auto">
          <a:xfrm>
            <a:off x="5540039" y="5058021"/>
            <a:ext cx="3335446" cy="1722082"/>
            <a:chOff x="5399088" y="2946400"/>
            <a:chExt cx="3784600" cy="2176463"/>
          </a:xfrm>
        </p:grpSpPr>
        <p:pic>
          <p:nvPicPr>
            <p:cNvPr id="8" name="Picture 3" descr="P-Q"/>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9088" y="2946400"/>
              <a:ext cx="3784600"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36"/>
            <p:cNvSpPr txBox="1">
              <a:spLocks noChangeArrowheads="1"/>
            </p:cNvSpPr>
            <p:nvPr/>
          </p:nvSpPr>
          <p:spPr bwMode="auto">
            <a:xfrm>
              <a:off x="5603732" y="4541684"/>
              <a:ext cx="3352012" cy="475696"/>
            </a:xfrm>
            <a:prstGeom prst="rect">
              <a:avLst/>
            </a:prstGeom>
            <a:noFill/>
            <a:ln>
              <a:noFill/>
            </a:ln>
            <a:effectLst>
              <a:prstShdw prst="shdw17" dist="17961" dir="2700000">
                <a:schemeClr val="tx1">
                  <a:alpha val="49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defPPr>
                <a:defRPr lang="en-US"/>
              </a:defPPr>
              <a:lvl1pPr>
                <a:spcBef>
                  <a:spcPts val="0"/>
                </a:spcBef>
                <a:buFont typeface="Wingdings" pitchFamily="2" charset="2"/>
                <a:buChar char="ü"/>
                <a:defRPr>
                  <a:solidFill>
                    <a:srgbClr val="FFFF00"/>
                  </a:solidFill>
                  <a:effectLst>
                    <a:outerShdw blurRad="38100" dist="38100" dir="2700000" algn="tl">
                      <a:srgbClr val="C0C0C0"/>
                    </a:outerShdw>
                  </a:effectLst>
                </a:defRPr>
              </a:lvl1pPr>
            </a:lstStyle>
            <a:p>
              <a:pPr>
                <a:buFont typeface="Wingdings" pitchFamily="2" charset="2"/>
                <a:buNone/>
                <a:defRPr/>
              </a:pPr>
              <a:r>
                <a:rPr lang="en-US" altLang="es-AR" sz="1846" dirty="0" smtClean="0">
                  <a:solidFill>
                    <a:schemeClr val="tx1"/>
                  </a:solidFill>
                </a:rPr>
                <a:t>(graphics and reports)</a:t>
              </a:r>
              <a:endParaRPr lang="es-ES" altLang="es-AR" sz="1846" dirty="0">
                <a:solidFill>
                  <a:schemeClr val="tx1"/>
                </a:solidFill>
              </a:endParaRPr>
            </a:p>
          </p:txBody>
        </p:sp>
      </p:grpSp>
      <p:pic>
        <p:nvPicPr>
          <p:cNvPr id="12" name="2 Imagen"/>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5461" y="4724400"/>
            <a:ext cx="3448000" cy="2133600"/>
          </a:xfrm>
          <a:prstGeom prst="rect">
            <a:avLst/>
          </a:prstGeom>
          <a:noFill/>
        </p:spPr>
      </p:pic>
      <p:sp>
        <p:nvSpPr>
          <p:cNvPr id="14" name="CuadroTexto 13"/>
          <p:cNvSpPr txBox="1"/>
          <p:nvPr/>
        </p:nvSpPr>
        <p:spPr>
          <a:xfrm>
            <a:off x="523434" y="3145193"/>
            <a:ext cx="4027064" cy="1631216"/>
          </a:xfrm>
          <a:prstGeom prst="rect">
            <a:avLst/>
          </a:prstGeom>
          <a:noFill/>
        </p:spPr>
        <p:txBody>
          <a:bodyPr wrap="none" rtlCol="0">
            <a:spAutoFit/>
          </a:bodyPr>
          <a:lstStyle/>
          <a:p>
            <a:pPr>
              <a:lnSpc>
                <a:spcPts val="2400"/>
              </a:lnSpc>
              <a:buClr>
                <a:srgbClr val="0000FF"/>
              </a:buClr>
            </a:pPr>
            <a:r>
              <a:rPr lang="es-ES" sz="2400" dirty="0" err="1" smtClean="0">
                <a:solidFill>
                  <a:srgbClr val="000000"/>
                </a:solidFill>
              </a:rPr>
              <a:t>Basins</a:t>
            </a:r>
            <a:r>
              <a:rPr lang="es-ES" sz="2400" dirty="0" smtClean="0">
                <a:solidFill>
                  <a:srgbClr val="000000"/>
                </a:solidFill>
              </a:rPr>
              <a:t> </a:t>
            </a:r>
            <a:r>
              <a:rPr lang="es-ES" sz="2400" dirty="0" err="1" smtClean="0">
                <a:solidFill>
                  <a:srgbClr val="000000"/>
                </a:solidFill>
              </a:rPr>
              <a:t>under</a:t>
            </a:r>
            <a:r>
              <a:rPr lang="es-ES" sz="2400" dirty="0" smtClean="0">
                <a:solidFill>
                  <a:srgbClr val="000000"/>
                </a:solidFill>
              </a:rPr>
              <a:t> </a:t>
            </a:r>
            <a:r>
              <a:rPr lang="es-ES" sz="2400" dirty="0" err="1" smtClean="0">
                <a:solidFill>
                  <a:srgbClr val="000000"/>
                </a:solidFill>
              </a:rPr>
              <a:t>study</a:t>
            </a:r>
            <a:r>
              <a:rPr lang="es-ES" sz="2400" dirty="0" smtClean="0">
                <a:solidFill>
                  <a:srgbClr val="000000"/>
                </a:solidFill>
              </a:rPr>
              <a:t>:</a:t>
            </a:r>
          </a:p>
          <a:p>
            <a:pPr marL="342900" indent="-342900">
              <a:lnSpc>
                <a:spcPts val="2400"/>
              </a:lnSpc>
              <a:buFont typeface="Wingdings" panose="05000000000000000000" pitchFamily="2" charset="2"/>
              <a:buChar char="ü"/>
            </a:pPr>
            <a:r>
              <a:rPr lang="es-ES" sz="2400" b="0" i="1" dirty="0" smtClean="0"/>
              <a:t>Salado Norte</a:t>
            </a:r>
          </a:p>
          <a:p>
            <a:pPr marL="342900" indent="-342900">
              <a:lnSpc>
                <a:spcPts val="2400"/>
              </a:lnSpc>
              <a:buFont typeface="Wingdings" panose="05000000000000000000" pitchFamily="2" charset="2"/>
              <a:buChar char="ü"/>
            </a:pPr>
            <a:r>
              <a:rPr lang="es-ES" sz="2400" b="0" i="1" dirty="0" smtClean="0"/>
              <a:t>Gualeguay</a:t>
            </a:r>
          </a:p>
          <a:p>
            <a:pPr marL="342900" indent="-342900">
              <a:lnSpc>
                <a:spcPts val="2400"/>
              </a:lnSpc>
              <a:buFont typeface="Wingdings" panose="05000000000000000000" pitchFamily="2" charset="2"/>
              <a:buChar char="ü"/>
            </a:pPr>
            <a:r>
              <a:rPr lang="es-ES" sz="2400" b="0" i="1" dirty="0" smtClean="0"/>
              <a:t>Arrecifes</a:t>
            </a:r>
          </a:p>
          <a:p>
            <a:pPr marL="342900" indent="-342900">
              <a:lnSpc>
                <a:spcPts val="2400"/>
              </a:lnSpc>
              <a:buFont typeface="Wingdings" panose="05000000000000000000" pitchFamily="2" charset="2"/>
              <a:buChar char="ü"/>
            </a:pPr>
            <a:r>
              <a:rPr lang="es-ES" sz="2400" b="0" i="1" dirty="0" smtClean="0"/>
              <a:t>Luján Matanza-Riachuelo</a:t>
            </a:r>
            <a:endParaRPr lang="es-MX" sz="2400" b="0" i="1" dirty="0"/>
          </a:p>
        </p:txBody>
      </p:sp>
      <p:sp>
        <p:nvSpPr>
          <p:cNvPr id="16" name="Flecha doblada hacia arriba 15"/>
          <p:cNvSpPr/>
          <p:nvPr/>
        </p:nvSpPr>
        <p:spPr bwMode="auto">
          <a:xfrm rot="5400000">
            <a:off x="306231" y="3198273"/>
            <a:ext cx="262135" cy="309904"/>
          </a:xfrm>
          <a:prstGeom prst="bentUpArrow">
            <a:avLst>
              <a:gd name="adj1" fmla="val 28848"/>
              <a:gd name="adj2" fmla="val 25000"/>
              <a:gd name="adj3" fmla="val 36543"/>
            </a:avLst>
          </a:prstGeom>
          <a:solidFill>
            <a:srgbClr val="0000FF"/>
          </a:solidFill>
          <a:ln w="9525" cap="flat" cmpd="sng" algn="ctr">
            <a:noFill/>
            <a:prstDash val="solid"/>
            <a:round/>
            <a:headEnd type="none" w="med" len="med"/>
            <a:tailEnd type="none" w="med" len="med"/>
          </a:ln>
          <a:effectLst>
            <a:glow rad="63500">
              <a:schemeClr val="accent1">
                <a:satMod val="175000"/>
                <a:alpha val="40000"/>
              </a:schemeClr>
            </a:glow>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s-MX" sz="2000" b="1" i="0" u="none" strike="noStrike" cap="none" normalizeH="0" baseline="0" smtClean="0">
              <a:ln>
                <a:noFill/>
              </a:ln>
              <a:solidFill>
                <a:schemeClr val="tx1"/>
              </a:solidFill>
              <a:effectLst/>
              <a:latin typeface="Arial" charset="0"/>
            </a:endParaRPr>
          </a:p>
        </p:txBody>
      </p:sp>
      <p:grpSp>
        <p:nvGrpSpPr>
          <p:cNvPr id="20" name="Grupo 19"/>
          <p:cNvGrpSpPr/>
          <p:nvPr/>
        </p:nvGrpSpPr>
        <p:grpSpPr>
          <a:xfrm>
            <a:off x="6332745" y="1994381"/>
            <a:ext cx="1696933" cy="1608294"/>
            <a:chOff x="6337053" y="694016"/>
            <a:chExt cx="1696933" cy="1608294"/>
          </a:xfrm>
        </p:grpSpPr>
        <p:sp>
          <p:nvSpPr>
            <p:cNvPr id="18" name="Elipse 17"/>
            <p:cNvSpPr>
              <a:spLocks noChangeAspect="1"/>
            </p:cNvSpPr>
            <p:nvPr/>
          </p:nvSpPr>
          <p:spPr bwMode="auto">
            <a:xfrm>
              <a:off x="6369380" y="694016"/>
              <a:ext cx="1608294" cy="1608294"/>
            </a:xfrm>
            <a:prstGeom prst="ellipse">
              <a:avLst/>
            </a:prstGeom>
            <a:solidFill>
              <a:srgbClr val="86EA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s-MX" sz="2400" b="1" i="0" u="none" strike="noStrike" cap="none" normalizeH="0" baseline="0" smtClean="0">
                <a:ln>
                  <a:noFill/>
                </a:ln>
                <a:solidFill>
                  <a:schemeClr val="tx1"/>
                </a:solidFill>
                <a:effectLst/>
                <a:latin typeface="Arial" charset="0"/>
              </a:endParaRPr>
            </a:p>
          </p:txBody>
        </p:sp>
        <p:sp>
          <p:nvSpPr>
            <p:cNvPr id="19" name="CuadroTexto 18"/>
            <p:cNvSpPr txBox="1"/>
            <p:nvPr/>
          </p:nvSpPr>
          <p:spPr>
            <a:xfrm>
              <a:off x="6337053" y="1016683"/>
              <a:ext cx="1696933" cy="830997"/>
            </a:xfrm>
            <a:prstGeom prst="rect">
              <a:avLst/>
            </a:prstGeom>
            <a:noFill/>
          </p:spPr>
          <p:txBody>
            <a:bodyPr wrap="square" rtlCol="0">
              <a:spAutoFit/>
            </a:bodyPr>
            <a:lstStyle/>
            <a:p>
              <a:pPr algn="ctr"/>
              <a:r>
                <a:rPr lang="es-ES" sz="2400" b="0" dirty="0" err="1" smtClean="0"/>
                <a:t>hydrologic</a:t>
              </a:r>
              <a:r>
                <a:rPr lang="es-ES" sz="2400" b="0" dirty="0" smtClean="0"/>
                <a:t> </a:t>
              </a:r>
              <a:r>
                <a:rPr lang="es-ES" sz="2400" b="0" dirty="0" err="1" smtClean="0"/>
                <a:t>model</a:t>
              </a:r>
              <a:endParaRPr lang="es-MX" sz="2400" b="0" dirty="0"/>
            </a:p>
          </p:txBody>
        </p:sp>
      </p:grpSp>
      <p:grpSp>
        <p:nvGrpSpPr>
          <p:cNvPr id="31" name="Grupo 30"/>
          <p:cNvGrpSpPr/>
          <p:nvPr/>
        </p:nvGrpSpPr>
        <p:grpSpPr>
          <a:xfrm>
            <a:off x="6122496" y="776797"/>
            <a:ext cx="3191623" cy="1115794"/>
            <a:chOff x="6611596" y="2222830"/>
            <a:chExt cx="3191623" cy="1115794"/>
          </a:xfrm>
        </p:grpSpPr>
        <p:sp>
          <p:nvSpPr>
            <p:cNvPr id="22" name="Rectángulo 21"/>
            <p:cNvSpPr/>
            <p:nvPr/>
          </p:nvSpPr>
          <p:spPr bwMode="auto">
            <a:xfrm>
              <a:off x="6655854" y="2222830"/>
              <a:ext cx="2952484" cy="1115794"/>
            </a:xfrm>
            <a:prstGeom prst="rect">
              <a:avLst/>
            </a:prstGeom>
            <a:solidFill>
              <a:srgbClr val="86EA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s-MX" sz="2400" b="1" i="0" u="none" strike="noStrike" cap="none" normalizeH="0" baseline="0" smtClean="0">
                <a:ln>
                  <a:noFill/>
                </a:ln>
                <a:solidFill>
                  <a:schemeClr val="tx1"/>
                </a:solidFill>
                <a:effectLst/>
                <a:latin typeface="Arial" charset="0"/>
              </a:endParaRPr>
            </a:p>
          </p:txBody>
        </p:sp>
        <p:sp>
          <p:nvSpPr>
            <p:cNvPr id="23" name="CuadroTexto 22"/>
            <p:cNvSpPr txBox="1"/>
            <p:nvPr/>
          </p:nvSpPr>
          <p:spPr>
            <a:xfrm>
              <a:off x="6611596" y="2314222"/>
              <a:ext cx="3191623" cy="1015663"/>
            </a:xfrm>
            <a:prstGeom prst="rect">
              <a:avLst/>
            </a:prstGeom>
            <a:noFill/>
          </p:spPr>
          <p:txBody>
            <a:bodyPr wrap="square" rtlCol="0">
              <a:spAutoFit/>
            </a:bodyPr>
            <a:lstStyle/>
            <a:p>
              <a:pPr marL="177800" indent="-177800">
                <a:lnSpc>
                  <a:spcPts val="2400"/>
                </a:lnSpc>
                <a:buFont typeface="Wingdings" panose="05000000000000000000" pitchFamily="2" charset="2"/>
                <a:buChar char="v"/>
              </a:pPr>
              <a:r>
                <a:rPr lang="es-ES" sz="2400" b="0" dirty="0" err="1" smtClean="0"/>
                <a:t>precipitation</a:t>
              </a:r>
              <a:endParaRPr lang="es-ES" sz="2400" b="0" dirty="0" smtClean="0"/>
            </a:p>
            <a:p>
              <a:pPr marL="177800" indent="-177800">
                <a:lnSpc>
                  <a:spcPts val="2400"/>
                </a:lnSpc>
                <a:buFont typeface="Wingdings" panose="05000000000000000000" pitchFamily="2" charset="2"/>
                <a:buChar char="v"/>
              </a:pPr>
              <a:r>
                <a:rPr lang="es-ES" sz="2400" b="0" dirty="0" err="1"/>
                <a:t>evapotranspiration</a:t>
              </a:r>
              <a:endParaRPr lang="es-ES" sz="2400" b="0" dirty="0"/>
            </a:p>
            <a:p>
              <a:pPr marL="177800" indent="-177800">
                <a:lnSpc>
                  <a:spcPts val="2400"/>
                </a:lnSpc>
                <a:buFont typeface="Wingdings" panose="05000000000000000000" pitchFamily="2" charset="2"/>
                <a:buChar char="v"/>
              </a:pPr>
              <a:r>
                <a:rPr lang="es-ES" sz="2400" b="0" dirty="0" smtClean="0"/>
                <a:t>SM </a:t>
              </a:r>
              <a:r>
                <a:rPr lang="es-ES" sz="2400" b="0" dirty="0"/>
                <a:t>(SAR)</a:t>
              </a:r>
              <a:endParaRPr lang="es-MX" sz="2400" b="0" dirty="0"/>
            </a:p>
          </p:txBody>
        </p:sp>
      </p:grpSp>
      <p:grpSp>
        <p:nvGrpSpPr>
          <p:cNvPr id="33" name="Grupo 32"/>
          <p:cNvGrpSpPr/>
          <p:nvPr/>
        </p:nvGrpSpPr>
        <p:grpSpPr>
          <a:xfrm>
            <a:off x="7793672" y="1788244"/>
            <a:ext cx="1080102" cy="1258628"/>
            <a:chOff x="7038753" y="1688661"/>
            <a:chExt cx="1080102" cy="1258628"/>
          </a:xfrm>
        </p:grpSpPr>
        <p:sp>
          <p:nvSpPr>
            <p:cNvPr id="21" name="Flecha doblada hacia arriba 20"/>
            <p:cNvSpPr/>
            <p:nvPr/>
          </p:nvSpPr>
          <p:spPr bwMode="auto">
            <a:xfrm rot="5400000" flipV="1">
              <a:off x="6949550" y="1777864"/>
              <a:ext cx="1258508" cy="1080102"/>
            </a:xfrm>
            <a:prstGeom prst="bentUpArrow">
              <a:avLst>
                <a:gd name="adj1" fmla="val 24116"/>
                <a:gd name="adj2" fmla="val 25706"/>
                <a:gd name="adj3" fmla="val 41671"/>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s-MX" sz="2000" b="1" i="0" u="none" strike="noStrike" cap="none" normalizeH="0" baseline="0" smtClean="0">
                <a:ln>
                  <a:noFill/>
                </a:ln>
                <a:solidFill>
                  <a:schemeClr val="tx1"/>
                </a:solidFill>
                <a:effectLst/>
                <a:latin typeface="Arial" charset="0"/>
              </a:endParaRPr>
            </a:p>
          </p:txBody>
        </p:sp>
        <p:sp>
          <p:nvSpPr>
            <p:cNvPr id="27" name="CuadroTexto 26"/>
            <p:cNvSpPr txBox="1"/>
            <p:nvPr/>
          </p:nvSpPr>
          <p:spPr>
            <a:xfrm flipV="1">
              <a:off x="7167772" y="2424069"/>
              <a:ext cx="394660" cy="523220"/>
            </a:xfrm>
            <a:prstGeom prst="rect">
              <a:avLst/>
            </a:prstGeom>
            <a:noFill/>
          </p:spPr>
          <p:txBody>
            <a:bodyPr wrap="none" rtlCol="0">
              <a:spAutoFit/>
            </a:bodyPr>
            <a:lstStyle/>
            <a:p>
              <a:r>
                <a:rPr lang="es-ES" sz="2800" dirty="0" smtClean="0">
                  <a:solidFill>
                    <a:schemeClr val="bg1"/>
                  </a:solidFill>
                </a:rPr>
                <a:t>+</a:t>
              </a:r>
              <a:endParaRPr lang="es-MX" sz="2800" dirty="0">
                <a:solidFill>
                  <a:schemeClr val="bg1"/>
                </a:solidFill>
              </a:endParaRPr>
            </a:p>
          </p:txBody>
        </p:sp>
      </p:grpSp>
      <p:grpSp>
        <p:nvGrpSpPr>
          <p:cNvPr id="38" name="Grupo 37"/>
          <p:cNvGrpSpPr/>
          <p:nvPr/>
        </p:nvGrpSpPr>
        <p:grpSpPr>
          <a:xfrm>
            <a:off x="5218418" y="3822019"/>
            <a:ext cx="3925586" cy="1254787"/>
            <a:chOff x="5133354" y="3822019"/>
            <a:chExt cx="3925586" cy="1254787"/>
          </a:xfrm>
        </p:grpSpPr>
        <p:sp>
          <p:nvSpPr>
            <p:cNvPr id="35" name="Rectángulo 34"/>
            <p:cNvSpPr/>
            <p:nvPr/>
          </p:nvSpPr>
          <p:spPr bwMode="auto">
            <a:xfrm>
              <a:off x="5204497" y="3822019"/>
              <a:ext cx="3813130" cy="1254787"/>
            </a:xfrm>
            <a:prstGeom prst="rect">
              <a:avLst/>
            </a:prstGeom>
            <a:solidFill>
              <a:srgbClr val="86EAFE"/>
            </a:solidFill>
            <a:ln w="38100" cap="flat" cmpd="thickThin"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s-MX" sz="2000" b="1" i="0" u="none" strike="noStrike" cap="none" normalizeH="0" baseline="0" smtClean="0">
                <a:ln>
                  <a:noFill/>
                </a:ln>
                <a:solidFill>
                  <a:schemeClr val="tx1"/>
                </a:solidFill>
                <a:effectLst/>
                <a:latin typeface="Arial" charset="0"/>
              </a:endParaRPr>
            </a:p>
          </p:txBody>
        </p:sp>
        <p:sp>
          <p:nvSpPr>
            <p:cNvPr id="30" name="CuadroTexto 29"/>
            <p:cNvSpPr txBox="1"/>
            <p:nvPr/>
          </p:nvSpPr>
          <p:spPr>
            <a:xfrm>
              <a:off x="5133354" y="3841708"/>
              <a:ext cx="3925586" cy="1200329"/>
            </a:xfrm>
            <a:prstGeom prst="rect">
              <a:avLst/>
            </a:prstGeom>
            <a:noFill/>
          </p:spPr>
          <p:txBody>
            <a:bodyPr wrap="square" rtlCol="0">
              <a:spAutoFit/>
            </a:bodyPr>
            <a:lstStyle/>
            <a:p>
              <a:pPr marL="265113" indent="-265113">
                <a:buFont typeface="Wingdings" panose="05000000000000000000" pitchFamily="2" charset="2"/>
                <a:buChar char="ü"/>
              </a:pPr>
              <a:r>
                <a:rPr lang="es-MX" altLang="es-AR" sz="2400" b="0" dirty="0" err="1"/>
                <a:t>d</a:t>
              </a:r>
              <a:r>
                <a:rPr lang="es-MX" altLang="es-AR" sz="2400" b="0" dirty="0" err="1" smtClean="0"/>
                <a:t>eterministic</a:t>
              </a:r>
              <a:r>
                <a:rPr lang="es-MX" altLang="es-AR" sz="2400" b="0" dirty="0" smtClean="0"/>
                <a:t> </a:t>
              </a:r>
              <a:r>
                <a:rPr lang="es-MX" altLang="es-AR" sz="2400" b="0" dirty="0" err="1" smtClean="0"/>
                <a:t>forecast</a:t>
              </a:r>
              <a:endParaRPr lang="es-MX" altLang="es-AR" sz="2400" b="0" dirty="0"/>
            </a:p>
            <a:p>
              <a:pPr marL="265113" indent="-265113">
                <a:buFont typeface="Wingdings" panose="05000000000000000000" pitchFamily="2" charset="2"/>
                <a:buChar char="ü"/>
              </a:pPr>
              <a:r>
                <a:rPr lang="es-MX" altLang="es-AR" sz="2400" b="0" dirty="0" err="1" smtClean="0"/>
                <a:t>probabilistic</a:t>
              </a:r>
              <a:r>
                <a:rPr lang="es-MX" altLang="es-AR" sz="2400" b="0" dirty="0" smtClean="0"/>
                <a:t> </a:t>
              </a:r>
              <a:r>
                <a:rPr lang="es-MX" altLang="es-AR" sz="2400" b="0" dirty="0" err="1"/>
                <a:t>forecast</a:t>
              </a:r>
              <a:endParaRPr lang="es-MX" altLang="es-AR" sz="2400" b="0" dirty="0"/>
            </a:p>
            <a:p>
              <a:pPr marL="265113" indent="-265113">
                <a:buFont typeface="Wingdings" panose="05000000000000000000" pitchFamily="2" charset="2"/>
                <a:buChar char="ü"/>
              </a:pPr>
              <a:r>
                <a:rPr lang="es-MX" altLang="es-AR" sz="2400" b="0" dirty="0" err="1"/>
                <a:t>f</a:t>
              </a:r>
              <a:r>
                <a:rPr lang="es-MX" altLang="es-AR" sz="2400" b="0" dirty="0" err="1" smtClean="0"/>
                <a:t>lood</a:t>
              </a:r>
              <a:r>
                <a:rPr lang="es-MX" altLang="es-AR" sz="2400" b="0" dirty="0" smtClean="0"/>
                <a:t> </a:t>
              </a:r>
              <a:r>
                <a:rPr lang="es-MX" altLang="es-AR" sz="2400" b="0" dirty="0" err="1" smtClean="0"/>
                <a:t>guidance</a:t>
              </a:r>
              <a:endParaRPr lang="es-MX" altLang="es-AR" sz="2400" b="0" dirty="0"/>
            </a:p>
          </p:txBody>
        </p:sp>
      </p:grpSp>
      <p:sp>
        <p:nvSpPr>
          <p:cNvPr id="37" name="Flecha abajo 36"/>
          <p:cNvSpPr/>
          <p:nvPr/>
        </p:nvSpPr>
        <p:spPr bwMode="auto">
          <a:xfrm>
            <a:off x="7035456" y="3397758"/>
            <a:ext cx="291510" cy="400628"/>
          </a:xfrm>
          <a:prstGeom prst="downArrow">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eaLnBrk="1" hangingPunct="1">
              <a:spcBef>
                <a:spcPct val="20000"/>
              </a:spcBef>
              <a:buFontTx/>
              <a:buChar char="•"/>
            </a:pPr>
            <a:endParaRPr lang="es-MX">
              <a:latin typeface="Arial" charset="0"/>
            </a:endParaRPr>
          </a:p>
        </p:txBody>
      </p:sp>
      <p:sp>
        <p:nvSpPr>
          <p:cNvPr id="26" name="Rectangle 10"/>
          <p:cNvSpPr>
            <a:spLocks noChangeArrowheads="1"/>
          </p:cNvSpPr>
          <p:nvPr/>
        </p:nvSpPr>
        <p:spPr bwMode="auto">
          <a:xfrm>
            <a:off x="2065106" y="0"/>
            <a:ext cx="6289758" cy="658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lstStyle>
            <a:lvl1pPr eaLnBrk="0" hangingPunct="0">
              <a:tabLst>
                <a:tab pos="6096000" algn="l"/>
              </a:tabLst>
              <a:defRPr sz="2000" b="1">
                <a:solidFill>
                  <a:schemeClr val="tx1"/>
                </a:solidFill>
                <a:latin typeface="Arial" pitchFamily="34" charset="0"/>
              </a:defRPr>
            </a:lvl1pPr>
            <a:lvl2pPr marL="742950" indent="-285750" eaLnBrk="0" hangingPunct="0">
              <a:tabLst>
                <a:tab pos="6096000" algn="l"/>
              </a:tabLst>
              <a:defRPr sz="2000" b="1">
                <a:solidFill>
                  <a:schemeClr val="tx1"/>
                </a:solidFill>
                <a:latin typeface="Arial" pitchFamily="34" charset="0"/>
              </a:defRPr>
            </a:lvl2pPr>
            <a:lvl3pPr marL="1143000" indent="-228600" eaLnBrk="0" hangingPunct="0">
              <a:tabLst>
                <a:tab pos="6096000" algn="l"/>
              </a:tabLst>
              <a:defRPr sz="2000" b="1">
                <a:solidFill>
                  <a:schemeClr val="tx1"/>
                </a:solidFill>
                <a:latin typeface="Arial" pitchFamily="34" charset="0"/>
              </a:defRPr>
            </a:lvl3pPr>
            <a:lvl4pPr marL="1600200" indent="-228600" eaLnBrk="0" hangingPunct="0">
              <a:tabLst>
                <a:tab pos="6096000" algn="l"/>
              </a:tabLst>
              <a:defRPr sz="2000" b="1">
                <a:solidFill>
                  <a:schemeClr val="tx1"/>
                </a:solidFill>
                <a:latin typeface="Arial" pitchFamily="34" charset="0"/>
              </a:defRPr>
            </a:lvl4pPr>
            <a:lvl5pPr marL="2057400" indent="-228600" eaLnBrk="0" hangingPunct="0">
              <a:tabLst>
                <a:tab pos="6096000" algn="l"/>
              </a:tabLst>
              <a:defRPr sz="2000" b="1">
                <a:solidFill>
                  <a:schemeClr val="tx1"/>
                </a:solidFill>
                <a:latin typeface="Arial" pitchFamily="34" charset="0"/>
              </a:defRPr>
            </a:lvl5pPr>
            <a:lvl6pPr marL="2514600" indent="-228600" eaLnBrk="0" fontAlgn="base" hangingPunct="0">
              <a:spcBef>
                <a:spcPct val="0"/>
              </a:spcBef>
              <a:spcAft>
                <a:spcPct val="0"/>
              </a:spcAft>
              <a:tabLst>
                <a:tab pos="6096000" algn="l"/>
              </a:tabLst>
              <a:defRPr sz="2000" b="1">
                <a:solidFill>
                  <a:schemeClr val="tx1"/>
                </a:solidFill>
                <a:latin typeface="Arial" pitchFamily="34" charset="0"/>
              </a:defRPr>
            </a:lvl6pPr>
            <a:lvl7pPr marL="2971800" indent="-228600" eaLnBrk="0" fontAlgn="base" hangingPunct="0">
              <a:spcBef>
                <a:spcPct val="0"/>
              </a:spcBef>
              <a:spcAft>
                <a:spcPct val="0"/>
              </a:spcAft>
              <a:tabLst>
                <a:tab pos="6096000" algn="l"/>
              </a:tabLst>
              <a:defRPr sz="2000" b="1">
                <a:solidFill>
                  <a:schemeClr val="tx1"/>
                </a:solidFill>
                <a:latin typeface="Arial" pitchFamily="34" charset="0"/>
              </a:defRPr>
            </a:lvl7pPr>
            <a:lvl8pPr marL="3429000" indent="-228600" eaLnBrk="0" fontAlgn="base" hangingPunct="0">
              <a:spcBef>
                <a:spcPct val="0"/>
              </a:spcBef>
              <a:spcAft>
                <a:spcPct val="0"/>
              </a:spcAft>
              <a:tabLst>
                <a:tab pos="6096000" algn="l"/>
              </a:tabLst>
              <a:defRPr sz="2000" b="1">
                <a:solidFill>
                  <a:schemeClr val="tx1"/>
                </a:solidFill>
                <a:latin typeface="Arial" pitchFamily="34" charset="0"/>
              </a:defRPr>
            </a:lvl8pPr>
            <a:lvl9pPr marL="3886200" indent="-228600" eaLnBrk="0" fontAlgn="base" hangingPunct="0">
              <a:spcBef>
                <a:spcPct val="0"/>
              </a:spcBef>
              <a:spcAft>
                <a:spcPct val="0"/>
              </a:spcAft>
              <a:tabLst>
                <a:tab pos="6096000" algn="l"/>
              </a:tabLst>
              <a:defRPr sz="2000" b="1">
                <a:solidFill>
                  <a:schemeClr val="tx1"/>
                </a:solidFill>
                <a:latin typeface="Arial" pitchFamily="34" charset="0"/>
              </a:defRPr>
            </a:lvl9pPr>
          </a:lstStyle>
          <a:p>
            <a:pPr algn="ctr"/>
            <a:r>
              <a:rPr lang="es-ES" altLang="es-AR" sz="2400" i="1" dirty="0" err="1">
                <a:cs typeface="Arial" pitchFamily="34" charset="0"/>
              </a:rPr>
              <a:t>Product</a:t>
            </a:r>
            <a:r>
              <a:rPr lang="es-ES" altLang="es-AR" sz="2400" i="1" dirty="0">
                <a:cs typeface="Arial" pitchFamily="34" charset="0"/>
              </a:rPr>
              <a:t> </a:t>
            </a:r>
            <a:r>
              <a:rPr lang="es-ES" altLang="es-AR" sz="2400" i="1" dirty="0" err="1">
                <a:cs typeface="Arial" pitchFamily="34" charset="0"/>
              </a:rPr>
              <a:t>Processors</a:t>
            </a:r>
            <a:r>
              <a:rPr lang="es-ES" altLang="es-AR" sz="2400" i="1" dirty="0">
                <a:cs typeface="Arial" pitchFamily="34" charset="0"/>
              </a:rPr>
              <a:t> </a:t>
            </a:r>
            <a:r>
              <a:rPr lang="es-ES" altLang="es-AR" sz="2400" i="1" dirty="0" err="1">
                <a:cs typeface="Arial" pitchFamily="34" charset="0"/>
              </a:rPr>
              <a:t>for</a:t>
            </a:r>
            <a:r>
              <a:rPr lang="es-ES" altLang="es-AR" sz="2400" i="1" dirty="0">
                <a:cs typeface="Arial" pitchFamily="34" charset="0"/>
              </a:rPr>
              <a:t> SAOCOM/SIASGE </a:t>
            </a:r>
            <a:r>
              <a:rPr lang="es-ES" altLang="es-AR" sz="2400" i="1" dirty="0" smtClean="0">
                <a:cs typeface="Arial" pitchFamily="34" charset="0"/>
              </a:rPr>
              <a:t>(</a:t>
            </a:r>
            <a:r>
              <a:rPr lang="es-ES" altLang="es-AR" sz="2400" i="1" dirty="0" err="1" smtClean="0">
                <a:cs typeface="Arial" pitchFamily="34" charset="0"/>
              </a:rPr>
              <a:t>Hydrology</a:t>
            </a:r>
            <a:r>
              <a:rPr lang="es-ES" altLang="es-AR" sz="2400" i="1" dirty="0" smtClean="0">
                <a:cs typeface="Arial" pitchFamily="34" charset="0"/>
              </a:rPr>
              <a:t>)</a:t>
            </a:r>
            <a:endParaRPr lang="es-ES" altLang="en-US" sz="1200" b="0" dirty="0">
              <a:solidFill>
                <a:schemeClr val="tx2"/>
              </a:solidFill>
              <a:cs typeface="Arial" pitchFamily="34" charset="0"/>
            </a:endParaRPr>
          </a:p>
        </p:txBody>
      </p:sp>
    </p:spTree>
    <p:extLst>
      <p:ext uri="{BB962C8B-B14F-4D97-AF65-F5344CB8AC3E}">
        <p14:creationId xmlns:p14="http://schemas.microsoft.com/office/powerpoint/2010/main" val="38419234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2"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Scale>
                                      <p:cBhvr>
                                        <p:cTn id="31" dur="1000" decel="50000" fill="hold">
                                          <p:stCondLst>
                                            <p:cond delay="0"/>
                                          </p:stCondLst>
                                        </p:cTn>
                                        <p:tgtEl>
                                          <p:spTgt spid="3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1000" decel="50000" fill="hold">
                                          <p:stCondLst>
                                            <p:cond delay="0"/>
                                          </p:stCondLst>
                                        </p:cTn>
                                        <p:tgtEl>
                                          <p:spTgt spid="31"/>
                                        </p:tgtEl>
                                        <p:attrNameLst>
                                          <p:attrName>ppt_x</p:attrName>
                                          <p:attrName>ppt_y</p:attrName>
                                        </p:attrNameLst>
                                      </p:cBhvr>
                                    </p:animMotion>
                                    <p:animEffect transition="in" filter="fade">
                                      <p:cBhvr>
                                        <p:cTn id="33" dur="1000"/>
                                        <p:tgtEl>
                                          <p:spTgt spid="31"/>
                                        </p:tgtEl>
                                      </p:cBhvr>
                                    </p:animEffect>
                                  </p:childTnLst>
                                </p:cTn>
                              </p:par>
                              <p:par>
                                <p:cTn id="34" presetID="52" presetClass="entr" presetSubtype="0" fill="hold" nodeType="withEffect">
                                  <p:stCondLst>
                                    <p:cond delay="0"/>
                                  </p:stCondLst>
                                  <p:childTnLst>
                                    <p:set>
                                      <p:cBhvr>
                                        <p:cTn id="35" dur="1" fill="hold">
                                          <p:stCondLst>
                                            <p:cond delay="0"/>
                                          </p:stCondLst>
                                        </p:cTn>
                                        <p:tgtEl>
                                          <p:spTgt spid="33"/>
                                        </p:tgtEl>
                                        <p:attrNameLst>
                                          <p:attrName>style.visibility</p:attrName>
                                        </p:attrNameLst>
                                      </p:cBhvr>
                                      <p:to>
                                        <p:strVal val="visible"/>
                                      </p:to>
                                    </p:set>
                                    <p:animScale>
                                      <p:cBhvr>
                                        <p:cTn id="36" dur="1000" decel="50000" fill="hold">
                                          <p:stCondLst>
                                            <p:cond delay="0"/>
                                          </p:stCondLst>
                                        </p:cTn>
                                        <p:tgtEl>
                                          <p:spTgt spid="3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1000" decel="50000" fill="hold">
                                          <p:stCondLst>
                                            <p:cond delay="0"/>
                                          </p:stCondLst>
                                        </p:cTn>
                                        <p:tgtEl>
                                          <p:spTgt spid="33"/>
                                        </p:tgtEl>
                                        <p:attrNameLst>
                                          <p:attrName>ppt_x</p:attrName>
                                          <p:attrName>ppt_y</p:attrName>
                                        </p:attrNameLst>
                                      </p:cBhvr>
                                    </p:animMotion>
                                    <p:animEffect transition="in" filter="fade">
                                      <p:cBhvr>
                                        <p:cTn id="38" dur="1000"/>
                                        <p:tgtEl>
                                          <p:spTgt spid="33"/>
                                        </p:tgtEl>
                                      </p:cBhvr>
                                    </p:animEffect>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fade">
                                      <p:cBhvr>
                                        <p:cTn id="43" dur="1000"/>
                                        <p:tgtEl>
                                          <p:spTgt spid="37"/>
                                        </p:tgtEl>
                                      </p:cBhvr>
                                    </p:animEffect>
                                    <p:anim calcmode="lin" valueType="num">
                                      <p:cBhvr>
                                        <p:cTn id="44" dur="1000" fill="hold"/>
                                        <p:tgtEl>
                                          <p:spTgt spid="37"/>
                                        </p:tgtEl>
                                        <p:attrNameLst>
                                          <p:attrName>ppt_x</p:attrName>
                                        </p:attrNameLst>
                                      </p:cBhvr>
                                      <p:tavLst>
                                        <p:tav tm="0">
                                          <p:val>
                                            <p:strVal val="#ppt_x"/>
                                          </p:val>
                                        </p:tav>
                                        <p:tav tm="100000">
                                          <p:val>
                                            <p:strVal val="#ppt_x"/>
                                          </p:val>
                                        </p:tav>
                                      </p:tavLst>
                                    </p:anim>
                                    <p:anim calcmode="lin" valueType="num">
                                      <p:cBhvr>
                                        <p:cTn id="45" dur="1000" fill="hold"/>
                                        <p:tgtEl>
                                          <p:spTgt spid="37"/>
                                        </p:tgtEl>
                                        <p:attrNameLst>
                                          <p:attrName>ppt_y</p:attrName>
                                        </p:attrNameLst>
                                      </p:cBhvr>
                                      <p:tavLst>
                                        <p:tav tm="0">
                                          <p:val>
                                            <p:strVal val="#ppt_y-.1"/>
                                          </p:val>
                                        </p:tav>
                                        <p:tav tm="100000">
                                          <p:val>
                                            <p:strVal val="#ppt_y"/>
                                          </p:val>
                                        </p:tav>
                                      </p:tavLst>
                                    </p:anim>
                                  </p:childTnLst>
                                </p:cTn>
                              </p:par>
                              <p:par>
                                <p:cTn id="46" presetID="47" presetClass="entr" presetSubtype="0" fill="hold" nodeType="with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fade">
                                      <p:cBhvr>
                                        <p:cTn id="48" dur="1000"/>
                                        <p:tgtEl>
                                          <p:spTgt spid="38"/>
                                        </p:tgtEl>
                                      </p:cBhvr>
                                    </p:animEffect>
                                    <p:anim calcmode="lin" valueType="num">
                                      <p:cBhvr>
                                        <p:cTn id="49" dur="1000" fill="hold"/>
                                        <p:tgtEl>
                                          <p:spTgt spid="38"/>
                                        </p:tgtEl>
                                        <p:attrNameLst>
                                          <p:attrName>ppt_x</p:attrName>
                                        </p:attrNameLst>
                                      </p:cBhvr>
                                      <p:tavLst>
                                        <p:tav tm="0">
                                          <p:val>
                                            <p:strVal val="#ppt_x"/>
                                          </p:val>
                                        </p:tav>
                                        <p:tav tm="100000">
                                          <p:val>
                                            <p:strVal val="#ppt_x"/>
                                          </p:val>
                                        </p:tav>
                                      </p:tavLst>
                                    </p:anim>
                                    <p:anim calcmode="lin" valueType="num">
                                      <p:cBhvr>
                                        <p:cTn id="50" dur="1000" fill="hold"/>
                                        <p:tgtEl>
                                          <p:spTgt spid="38"/>
                                        </p:tgtEl>
                                        <p:attrNameLst>
                                          <p:attrName>ppt_y</p:attrName>
                                        </p:attrNameLst>
                                      </p:cBhvr>
                                      <p:tavLst>
                                        <p:tav tm="0">
                                          <p:val>
                                            <p:strVal val="#ppt_y-.1"/>
                                          </p:val>
                                        </p:tav>
                                        <p:tav tm="100000">
                                          <p:val>
                                            <p:strVal val="#ppt_y"/>
                                          </p:val>
                                        </p:tav>
                                      </p:tavLst>
                                    </p:anim>
                                  </p:childTnLst>
                                </p:cTn>
                              </p:par>
                              <p:par>
                                <p:cTn id="51" presetID="47" presetClass="entr" presetSubtype="0" fill="hold" nodeType="with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1000"/>
                                        <p:tgtEl>
                                          <p:spTgt spid="7"/>
                                        </p:tgtEl>
                                      </p:cBhvr>
                                    </p:animEffect>
                                    <p:anim calcmode="lin" valueType="num">
                                      <p:cBhvr>
                                        <p:cTn id="54" dur="1000" fill="hold"/>
                                        <p:tgtEl>
                                          <p:spTgt spid="7"/>
                                        </p:tgtEl>
                                        <p:attrNameLst>
                                          <p:attrName>ppt_x</p:attrName>
                                        </p:attrNameLst>
                                      </p:cBhvr>
                                      <p:tavLst>
                                        <p:tav tm="0">
                                          <p:val>
                                            <p:strVal val="#ppt_x"/>
                                          </p:val>
                                        </p:tav>
                                        <p:tav tm="100000">
                                          <p:val>
                                            <p:strVal val="#ppt_x"/>
                                          </p:val>
                                        </p:tav>
                                      </p:tavLst>
                                    </p:anim>
                                    <p:anim calcmode="lin" valueType="num">
                                      <p:cBhvr>
                                        <p:cTn id="5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4" grpId="0"/>
      <p:bldP spid="16" grpId="0" animBg="1"/>
      <p:bldP spid="3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6545" y="1238081"/>
            <a:ext cx="5218186" cy="4766945"/>
          </a:xfrm>
          <a:prstGeom prst="rect">
            <a:avLst/>
          </a:prstGeom>
          <a:ln>
            <a:solidFill>
              <a:schemeClr val="tx1"/>
            </a:solidFill>
          </a:ln>
        </p:spPr>
      </p:pic>
      <p:pic>
        <p:nvPicPr>
          <p:cNvPr id="6146" name="Picture 2"/>
          <p:cNvPicPr>
            <a:picLocks noChangeAspect="1" noChangeArrowheads="1"/>
          </p:cNvPicPr>
          <p:nvPr/>
        </p:nvPicPr>
        <p:blipFill>
          <a:blip r:embed="rId4" cstate="print">
            <a:lum contrast="15000"/>
            <a:extLst>
              <a:ext uri="{28A0092B-C50C-407E-A947-70E740481C1C}">
                <a14:useLocalDpi xmlns:a14="http://schemas.microsoft.com/office/drawing/2010/main" val="0"/>
              </a:ext>
            </a:extLst>
          </a:blip>
          <a:srcRect/>
          <a:stretch>
            <a:fillRect/>
          </a:stretch>
        </p:blipFill>
        <p:spPr bwMode="auto">
          <a:xfrm>
            <a:off x="367409" y="845491"/>
            <a:ext cx="3349496" cy="2064025"/>
          </a:xfrm>
          <a:prstGeom prst="rect">
            <a:avLst/>
          </a:prstGeom>
          <a:ln>
            <a:solidFill>
              <a:schemeClr val="tx1"/>
            </a:solidFill>
          </a:ln>
          <a:extLst>
            <a:ext uri="{909E8E84-426E-40DD-AFC4-6F175D3DCCD1}">
              <a14:hiddenFill xmlns:a14="http://schemas.microsoft.com/office/drawing/2010/main">
                <a:solidFill>
                  <a:schemeClr val="accent1"/>
                </a:solidFill>
              </a14:hiddenFill>
            </a:ext>
          </a:extLst>
        </p:spPr>
      </p:pic>
      <p:sp>
        <p:nvSpPr>
          <p:cNvPr id="9" name="8 Rectángulo"/>
          <p:cNvSpPr/>
          <p:nvPr/>
        </p:nvSpPr>
        <p:spPr>
          <a:xfrm>
            <a:off x="2485737" y="6578314"/>
            <a:ext cx="1827744" cy="338554"/>
          </a:xfrm>
          <a:prstGeom prst="rect">
            <a:avLst/>
          </a:prstGeom>
        </p:spPr>
        <p:txBody>
          <a:bodyPr wrap="none">
            <a:spAutoFit/>
          </a:bodyPr>
          <a:lstStyle/>
          <a:p>
            <a:pPr algn="just"/>
            <a:r>
              <a:rPr lang="es-AR" sz="1600" dirty="0" smtClean="0">
                <a:solidFill>
                  <a:schemeClr val="bg1"/>
                </a:solidFill>
                <a:effectLst>
                  <a:outerShdw blurRad="38100" dist="38100" dir="2700000" algn="tl">
                    <a:srgbClr val="000000">
                      <a:alpha val="43137"/>
                    </a:srgbClr>
                  </a:outerShdw>
                </a:effectLst>
              </a:rPr>
              <a:t>COSMO-</a:t>
            </a:r>
            <a:r>
              <a:rPr lang="es-AR" sz="1600" dirty="0" err="1" smtClean="0">
                <a:solidFill>
                  <a:schemeClr val="bg1"/>
                </a:solidFill>
                <a:effectLst>
                  <a:outerShdw blurRad="38100" dist="38100" dir="2700000" algn="tl">
                    <a:srgbClr val="000000">
                      <a:alpha val="43137"/>
                    </a:srgbClr>
                  </a:outerShdw>
                </a:effectLst>
              </a:rPr>
              <a:t>SkyMed</a:t>
            </a:r>
            <a:endParaRPr lang="es-AR" sz="1600" dirty="0">
              <a:solidFill>
                <a:schemeClr val="bg1"/>
              </a:solidFill>
              <a:effectLst>
                <a:outerShdw blurRad="38100" dist="38100" dir="2700000" algn="tl">
                  <a:srgbClr val="000000">
                    <a:alpha val="43137"/>
                  </a:srgbClr>
                </a:outerShdw>
              </a:effectLst>
            </a:endParaRPr>
          </a:p>
        </p:txBody>
      </p:sp>
      <p:sp>
        <p:nvSpPr>
          <p:cNvPr id="10" name="4 Título"/>
          <p:cNvSpPr txBox="1">
            <a:spLocks/>
          </p:cNvSpPr>
          <p:nvPr/>
        </p:nvSpPr>
        <p:spPr bwMode="auto">
          <a:xfrm>
            <a:off x="2063469" y="94617"/>
            <a:ext cx="6279419" cy="79408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eaLnBrk="0" fontAlgn="base" hangingPunct="0">
              <a:spcBef>
                <a:spcPct val="0"/>
              </a:spcBef>
              <a:spcAft>
                <a:spcPct val="0"/>
              </a:spcAft>
              <a:defRPr sz="2000" b="1" i="1">
                <a:solidFill>
                  <a:schemeClr val="tx2"/>
                </a:solidFill>
                <a:latin typeface="+mj-lt"/>
                <a:ea typeface="+mj-ea"/>
                <a:cs typeface="+mj-cs"/>
              </a:defRPr>
            </a:lvl1pPr>
            <a:lvl2pPr algn="ctr" rtl="0" eaLnBrk="0" fontAlgn="base" hangingPunct="0">
              <a:spcBef>
                <a:spcPct val="0"/>
              </a:spcBef>
              <a:spcAft>
                <a:spcPct val="0"/>
              </a:spcAft>
              <a:defRPr sz="2000" b="1" i="1">
                <a:solidFill>
                  <a:schemeClr val="tx2"/>
                </a:solidFill>
                <a:latin typeface="Arial" charset="0"/>
              </a:defRPr>
            </a:lvl2pPr>
            <a:lvl3pPr algn="ctr" rtl="0" eaLnBrk="0" fontAlgn="base" hangingPunct="0">
              <a:spcBef>
                <a:spcPct val="0"/>
              </a:spcBef>
              <a:spcAft>
                <a:spcPct val="0"/>
              </a:spcAft>
              <a:defRPr sz="2000" b="1" i="1">
                <a:solidFill>
                  <a:schemeClr val="tx2"/>
                </a:solidFill>
                <a:latin typeface="Arial" charset="0"/>
              </a:defRPr>
            </a:lvl3pPr>
            <a:lvl4pPr algn="ctr" rtl="0" eaLnBrk="0" fontAlgn="base" hangingPunct="0">
              <a:spcBef>
                <a:spcPct val="0"/>
              </a:spcBef>
              <a:spcAft>
                <a:spcPct val="0"/>
              </a:spcAft>
              <a:defRPr sz="2000" b="1" i="1">
                <a:solidFill>
                  <a:schemeClr val="tx2"/>
                </a:solidFill>
                <a:latin typeface="Arial" charset="0"/>
              </a:defRPr>
            </a:lvl4pPr>
            <a:lvl5pPr algn="ctr" rtl="0" eaLnBrk="0" fontAlgn="base" hangingPunct="0">
              <a:spcBef>
                <a:spcPct val="0"/>
              </a:spcBef>
              <a:spcAft>
                <a:spcPct val="0"/>
              </a:spcAft>
              <a:defRPr sz="2000" b="1" i="1">
                <a:solidFill>
                  <a:schemeClr val="tx2"/>
                </a:solidFill>
                <a:latin typeface="Arial" charset="0"/>
              </a:defRPr>
            </a:lvl5pPr>
            <a:lvl6pPr marL="457200" algn="ctr" rtl="0" eaLnBrk="1" fontAlgn="base" hangingPunct="1">
              <a:spcBef>
                <a:spcPct val="0"/>
              </a:spcBef>
              <a:spcAft>
                <a:spcPct val="0"/>
              </a:spcAft>
              <a:defRPr sz="2000" b="1" i="1">
                <a:solidFill>
                  <a:schemeClr val="tx2"/>
                </a:solidFill>
                <a:latin typeface="Arial" charset="0"/>
              </a:defRPr>
            </a:lvl6pPr>
            <a:lvl7pPr marL="914400" algn="ctr" rtl="0" eaLnBrk="1" fontAlgn="base" hangingPunct="1">
              <a:spcBef>
                <a:spcPct val="0"/>
              </a:spcBef>
              <a:spcAft>
                <a:spcPct val="0"/>
              </a:spcAft>
              <a:defRPr sz="2000" b="1" i="1">
                <a:solidFill>
                  <a:schemeClr val="tx2"/>
                </a:solidFill>
                <a:latin typeface="Arial" charset="0"/>
              </a:defRPr>
            </a:lvl7pPr>
            <a:lvl8pPr marL="1371600" algn="ctr" rtl="0" eaLnBrk="1" fontAlgn="base" hangingPunct="1">
              <a:spcBef>
                <a:spcPct val="0"/>
              </a:spcBef>
              <a:spcAft>
                <a:spcPct val="0"/>
              </a:spcAft>
              <a:defRPr sz="2000" b="1" i="1">
                <a:solidFill>
                  <a:schemeClr val="tx2"/>
                </a:solidFill>
                <a:latin typeface="Arial" charset="0"/>
              </a:defRPr>
            </a:lvl8pPr>
            <a:lvl9pPr marL="1828800" algn="ctr" rtl="0" eaLnBrk="1" fontAlgn="base" hangingPunct="1">
              <a:spcBef>
                <a:spcPct val="0"/>
              </a:spcBef>
              <a:spcAft>
                <a:spcPct val="0"/>
              </a:spcAft>
              <a:defRPr sz="2000" b="1" i="1">
                <a:solidFill>
                  <a:schemeClr val="tx2"/>
                </a:solidFill>
                <a:latin typeface="Arial" charset="0"/>
              </a:defRPr>
            </a:lvl9pPr>
          </a:lstStyle>
          <a:p>
            <a:pPr>
              <a:defRPr/>
            </a:pPr>
            <a:r>
              <a:rPr lang="es-MX" altLang="es-MX" sz="2400" kern="0" dirty="0" err="1" smtClean="0"/>
              <a:t>Water</a:t>
            </a:r>
            <a:r>
              <a:rPr lang="es-MX" altLang="es-MX" sz="2400" kern="0" dirty="0" smtClean="0"/>
              <a:t> </a:t>
            </a:r>
            <a:r>
              <a:rPr lang="es-MX" altLang="es-MX" sz="2400" kern="0" dirty="0" err="1" smtClean="0"/>
              <a:t>Masks</a:t>
            </a:r>
            <a:r>
              <a:rPr lang="es-MX" altLang="es-MX" sz="2400" kern="0" dirty="0" smtClean="0"/>
              <a:t> </a:t>
            </a:r>
            <a:endParaRPr lang="es-AR" altLang="es-MX" sz="2400" kern="0" dirty="0" smtClean="0"/>
          </a:p>
        </p:txBody>
      </p:sp>
      <p:pic>
        <p:nvPicPr>
          <p:cNvPr id="5" name="4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039030"/>
            <a:ext cx="4181963" cy="3818970"/>
          </a:xfrm>
          <a:prstGeom prst="rect">
            <a:avLst/>
          </a:prstGeom>
          <a:ln>
            <a:solidFill>
              <a:schemeClr val="tx1"/>
            </a:solidFill>
          </a:ln>
        </p:spPr>
      </p:pic>
      <p:sp>
        <p:nvSpPr>
          <p:cNvPr id="2" name="CuadroTexto 1"/>
          <p:cNvSpPr txBox="1"/>
          <p:nvPr/>
        </p:nvSpPr>
        <p:spPr>
          <a:xfrm>
            <a:off x="7012230" y="856859"/>
            <a:ext cx="2193229" cy="400110"/>
          </a:xfrm>
          <a:prstGeom prst="rect">
            <a:avLst/>
          </a:prstGeom>
          <a:noFill/>
        </p:spPr>
        <p:txBody>
          <a:bodyPr wrap="none" rtlCol="0">
            <a:spAutoFit/>
          </a:bodyPr>
          <a:lstStyle/>
          <a:p>
            <a:r>
              <a:rPr lang="es-ES" dirty="0" smtClean="0"/>
              <a:t>COSMO </a:t>
            </a:r>
            <a:r>
              <a:rPr lang="es-ES" dirty="0" err="1" smtClean="0"/>
              <a:t>SkyMed</a:t>
            </a:r>
            <a:endParaRPr lang="es-MX" dirty="0"/>
          </a:p>
        </p:txBody>
      </p:sp>
      <p:sp>
        <p:nvSpPr>
          <p:cNvPr id="3" name="CuadroTexto 2"/>
          <p:cNvSpPr txBox="1"/>
          <p:nvPr/>
        </p:nvSpPr>
        <p:spPr>
          <a:xfrm>
            <a:off x="6174136" y="6141061"/>
            <a:ext cx="2964273" cy="707886"/>
          </a:xfrm>
          <a:prstGeom prst="rect">
            <a:avLst/>
          </a:prstGeom>
          <a:solidFill>
            <a:srgbClr val="FFC000"/>
          </a:solidFill>
        </p:spPr>
        <p:txBody>
          <a:bodyPr wrap="none" rtlCol="0">
            <a:spAutoFit/>
          </a:bodyPr>
          <a:lstStyle/>
          <a:p>
            <a:pPr algn="ctr"/>
            <a:r>
              <a:rPr lang="es-ES" dirty="0" smtClean="0"/>
              <a:t>SAR </a:t>
            </a:r>
            <a:r>
              <a:rPr lang="es-ES" dirty="0" err="1" smtClean="0"/>
              <a:t>Capacity</a:t>
            </a:r>
            <a:r>
              <a:rPr lang="es-ES" dirty="0" smtClean="0"/>
              <a:t> </a:t>
            </a:r>
            <a:r>
              <a:rPr lang="es-ES" dirty="0" err="1" smtClean="0"/>
              <a:t>Building</a:t>
            </a:r>
            <a:endParaRPr lang="es-ES" dirty="0" smtClean="0"/>
          </a:p>
          <a:p>
            <a:pPr algn="ctr"/>
            <a:r>
              <a:rPr lang="es-ES" dirty="0" smtClean="0"/>
              <a:t>(</a:t>
            </a:r>
            <a:r>
              <a:rPr lang="es-ES" dirty="0" err="1" smtClean="0"/>
              <a:t>Wednesday</a:t>
            </a:r>
            <a:r>
              <a:rPr lang="es-ES" dirty="0" smtClean="0"/>
              <a:t>)</a:t>
            </a:r>
            <a:endParaRPr lang="es-MX" dirty="0"/>
          </a:p>
        </p:txBody>
      </p:sp>
    </p:spTree>
    <p:extLst>
      <p:ext uri="{BB962C8B-B14F-4D97-AF65-F5344CB8AC3E}">
        <p14:creationId xmlns:p14="http://schemas.microsoft.com/office/powerpoint/2010/main" val="37166658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style.rotation</p:attrName>
                                        </p:attrNameLst>
                                      </p:cBhvr>
                                      <p:tavLst>
                                        <p:tav tm="0">
                                          <p:val>
                                            <p:fltVal val="720"/>
                                          </p:val>
                                        </p:tav>
                                        <p:tav tm="100000">
                                          <p:val>
                                            <p:fltVal val="0"/>
                                          </p:val>
                                        </p:tav>
                                      </p:tavLst>
                                    </p:anim>
                                    <p:anim calcmode="lin" valueType="num">
                                      <p:cBhvr>
                                        <p:cTn id="9" dur="2000" fill="hold"/>
                                        <p:tgtEl>
                                          <p:spTgt spid="3"/>
                                        </p:tgtEl>
                                        <p:attrNameLst>
                                          <p:attrName>ppt_h</p:attrName>
                                        </p:attrNameLst>
                                      </p:cBhvr>
                                      <p:tavLst>
                                        <p:tav tm="0">
                                          <p:val>
                                            <p:fltVal val="0"/>
                                          </p:val>
                                        </p:tav>
                                        <p:tav tm="100000">
                                          <p:val>
                                            <p:strVal val="#ppt_h"/>
                                          </p:val>
                                        </p:tav>
                                      </p:tavLst>
                                    </p:anim>
                                    <p:anim calcmode="lin" valueType="num">
                                      <p:cBhvr>
                                        <p:cTn id="10" dur="2000" fill="hold"/>
                                        <p:tgtEl>
                                          <p:spTgt spid="3"/>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upo 56"/>
          <p:cNvGrpSpPr/>
          <p:nvPr/>
        </p:nvGrpSpPr>
        <p:grpSpPr>
          <a:xfrm>
            <a:off x="-108654" y="905047"/>
            <a:ext cx="9400730" cy="5635555"/>
            <a:chOff x="-108654" y="905047"/>
            <a:chExt cx="9400730" cy="5635555"/>
          </a:xfrm>
        </p:grpSpPr>
        <p:grpSp>
          <p:nvGrpSpPr>
            <p:cNvPr id="29" name="Grupo 28"/>
            <p:cNvGrpSpPr/>
            <p:nvPr/>
          </p:nvGrpSpPr>
          <p:grpSpPr>
            <a:xfrm>
              <a:off x="-27548" y="905047"/>
              <a:ext cx="9171548" cy="5635555"/>
              <a:chOff x="-27548" y="725934"/>
              <a:chExt cx="9171548" cy="5635555"/>
            </a:xfrm>
          </p:grpSpPr>
          <p:sp>
            <p:nvSpPr>
              <p:cNvPr id="23" name="Rectángulo 22"/>
              <p:cNvSpPr/>
              <p:nvPr/>
            </p:nvSpPr>
            <p:spPr bwMode="auto">
              <a:xfrm>
                <a:off x="0" y="765175"/>
                <a:ext cx="9144000" cy="5596314"/>
              </a:xfrm>
              <a:prstGeom prst="rect">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s-MX" sz="2000" b="1" i="0" u="none" strike="noStrike" cap="none" normalizeH="0" baseline="0" dirty="0" smtClean="0">
                  <a:ln>
                    <a:noFill/>
                  </a:ln>
                  <a:solidFill>
                    <a:schemeClr val="tx1"/>
                  </a:solidFill>
                  <a:effectLst/>
                  <a:latin typeface="Arial" charset="0"/>
                </a:endParaRPr>
              </a:p>
            </p:txBody>
          </p:sp>
          <p:grpSp>
            <p:nvGrpSpPr>
              <p:cNvPr id="9" name="8 Grupo"/>
              <p:cNvGrpSpPr/>
              <p:nvPr/>
            </p:nvGrpSpPr>
            <p:grpSpPr>
              <a:xfrm>
                <a:off x="112684" y="725934"/>
                <a:ext cx="8923024" cy="2001383"/>
                <a:chOff x="112684" y="669372"/>
                <a:chExt cx="8923024" cy="2001383"/>
              </a:xfrm>
            </p:grpSpPr>
            <p:grpSp>
              <p:nvGrpSpPr>
                <p:cNvPr id="3" name="2 Grupo"/>
                <p:cNvGrpSpPr/>
                <p:nvPr/>
              </p:nvGrpSpPr>
              <p:grpSpPr>
                <a:xfrm>
                  <a:off x="112684" y="769471"/>
                  <a:ext cx="8923024" cy="1833469"/>
                  <a:chOff x="4393" y="769471"/>
                  <a:chExt cx="8923024" cy="1833469"/>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3" y="769471"/>
                    <a:ext cx="2450715" cy="1828800"/>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6875" y="774140"/>
                    <a:ext cx="3544824" cy="1828800"/>
                  </a:xfrm>
                  <a:prstGeom prst="rect">
                    <a:avLst/>
                  </a:prstGeom>
                </p:spPr>
              </p:pic>
              <p:pic>
                <p:nvPicPr>
                  <p:cNvPr id="11" name="Imagen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1699" y="769876"/>
                    <a:ext cx="2945718" cy="1828800"/>
                  </a:xfrm>
                  <a:prstGeom prst="rect">
                    <a:avLst/>
                  </a:prstGeom>
                </p:spPr>
              </p:pic>
            </p:grpSp>
            <p:sp>
              <p:nvSpPr>
                <p:cNvPr id="13" name="Text Box 6"/>
                <p:cNvSpPr txBox="1">
                  <a:spLocks noChangeArrowheads="1"/>
                </p:cNvSpPr>
                <p:nvPr/>
              </p:nvSpPr>
              <p:spPr bwMode="auto">
                <a:xfrm>
                  <a:off x="1708089" y="669372"/>
                  <a:ext cx="82811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61950" indent="-361950">
                    <a:spcBef>
                      <a:spcPct val="0"/>
                    </a:spcBef>
                    <a:defRPr sz="2400">
                      <a:solidFill>
                        <a:schemeClr val="tx1"/>
                      </a:solidFill>
                      <a:latin typeface="Times New Roman" panose="02020603050405020304" pitchFamily="18" charset="0"/>
                    </a:defRPr>
                  </a:lvl1pPr>
                  <a:lvl2pPr marL="541338">
                    <a:spcBef>
                      <a:spcPct val="0"/>
                    </a:spcBef>
                    <a:defRPr sz="2400">
                      <a:solidFill>
                        <a:schemeClr val="tx1"/>
                      </a:solidFill>
                      <a:latin typeface="Times New Roman" panose="02020603050405020304" pitchFamily="18" charset="0"/>
                    </a:defRPr>
                  </a:lvl2pPr>
                  <a:lvl3pPr>
                    <a:spcBef>
                      <a:spcPct val="0"/>
                    </a:spcBef>
                    <a:defRPr sz="2400">
                      <a:solidFill>
                        <a:schemeClr val="tx1"/>
                      </a:solidFill>
                      <a:latin typeface="Times New Roman" panose="02020603050405020304" pitchFamily="18" charset="0"/>
                    </a:defRPr>
                  </a:lvl3pPr>
                  <a:lvl4pPr>
                    <a:spcBef>
                      <a:spcPct val="0"/>
                    </a:spcBef>
                    <a:defRPr sz="2400">
                      <a:solidFill>
                        <a:schemeClr val="tx1"/>
                      </a:solidFill>
                      <a:latin typeface="Times New Roman" panose="02020603050405020304" pitchFamily="18" charset="0"/>
                    </a:defRPr>
                  </a:lvl4pPr>
                  <a:lvl5pPr>
                    <a:spcBef>
                      <a:spcPct val="0"/>
                    </a:spcBef>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marL="0" indent="0" eaLnBrk="1" hangingPunct="1"/>
                  <a:r>
                    <a:rPr lang="es-ES_tradnl" altLang="es-MX" dirty="0" err="1" smtClean="0">
                      <a:solidFill>
                        <a:schemeClr val="bg1"/>
                      </a:solidFill>
                      <a:effectLst>
                        <a:outerShdw blurRad="38100" dist="38100" dir="2700000" algn="tl">
                          <a:srgbClr val="000000">
                            <a:alpha val="43137"/>
                          </a:srgbClr>
                        </a:outerShdw>
                      </a:effectLst>
                      <a:latin typeface="+mn-lt"/>
                    </a:rPr>
                    <a:t>fires</a:t>
                  </a:r>
                  <a:endParaRPr lang="es-ES_tradnl" altLang="es-MX" dirty="0" smtClean="0">
                    <a:solidFill>
                      <a:schemeClr val="bg1"/>
                    </a:solidFill>
                    <a:effectLst>
                      <a:outerShdw blurRad="38100" dist="38100" dir="2700000" algn="tl">
                        <a:srgbClr val="000000">
                          <a:alpha val="43137"/>
                        </a:srgbClr>
                      </a:outerShdw>
                    </a:effectLst>
                    <a:latin typeface="+mn-lt"/>
                  </a:endParaRPr>
                </a:p>
              </p:txBody>
            </p:sp>
            <p:sp>
              <p:nvSpPr>
                <p:cNvPr id="14" name="CuadroTexto 13"/>
                <p:cNvSpPr txBox="1"/>
                <p:nvPr/>
              </p:nvSpPr>
              <p:spPr>
                <a:xfrm>
                  <a:off x="2467596" y="2209090"/>
                  <a:ext cx="1106393" cy="461665"/>
                </a:xfrm>
                <a:prstGeom prst="rect">
                  <a:avLst/>
                </a:prstGeom>
                <a:noFill/>
              </p:spPr>
              <p:txBody>
                <a:bodyPr wrap="none" rtlCol="0">
                  <a:spAutoFit/>
                </a:bodyPr>
                <a:lstStyle/>
                <a:p>
                  <a:r>
                    <a:rPr lang="es-ES_tradnl" altLang="es-MX" sz="2400" dirty="0" err="1" smtClean="0">
                      <a:solidFill>
                        <a:schemeClr val="bg1"/>
                      </a:solidFill>
                      <a:effectLst>
                        <a:outerShdw blurRad="38100" dist="38100" dir="2700000" algn="tl">
                          <a:srgbClr val="000000">
                            <a:alpha val="43137"/>
                          </a:srgbClr>
                        </a:outerShdw>
                      </a:effectLst>
                    </a:rPr>
                    <a:t>floods</a:t>
                  </a:r>
                  <a:endParaRPr lang="es-ES_tradnl" altLang="es-MX" sz="2400" dirty="0">
                    <a:solidFill>
                      <a:schemeClr val="bg1"/>
                    </a:solidFill>
                    <a:effectLst>
                      <a:outerShdw blurRad="38100" dist="38100" dir="2700000" algn="tl">
                        <a:srgbClr val="000000">
                          <a:alpha val="43137"/>
                        </a:srgbClr>
                      </a:outerShdw>
                    </a:effectLst>
                  </a:endParaRPr>
                </a:p>
              </p:txBody>
            </p:sp>
            <p:sp>
              <p:nvSpPr>
                <p:cNvPr id="15" name="CuadroTexto 14"/>
                <p:cNvSpPr txBox="1"/>
                <p:nvPr/>
              </p:nvSpPr>
              <p:spPr>
                <a:xfrm>
                  <a:off x="6741728" y="2199361"/>
                  <a:ext cx="2287806" cy="461665"/>
                </a:xfrm>
                <a:prstGeom prst="rect">
                  <a:avLst/>
                </a:prstGeom>
                <a:noFill/>
              </p:spPr>
              <p:txBody>
                <a:bodyPr wrap="none" rtlCol="0">
                  <a:spAutoFit/>
                </a:bodyPr>
                <a:lstStyle/>
                <a:p>
                  <a:r>
                    <a:rPr lang="es-ES_tradnl" altLang="es-MX" sz="2400" dirty="0" err="1" smtClean="0">
                      <a:solidFill>
                        <a:schemeClr val="bg1"/>
                      </a:solidFill>
                      <a:effectLst>
                        <a:outerShdw blurRad="38100" dist="38100" dir="2700000" algn="tl">
                          <a:srgbClr val="000000">
                            <a:alpha val="43137"/>
                          </a:srgbClr>
                        </a:outerShdw>
                      </a:effectLst>
                    </a:rPr>
                    <a:t>desertification</a:t>
                  </a:r>
                  <a:endParaRPr lang="es-MX" sz="2400" dirty="0">
                    <a:solidFill>
                      <a:schemeClr val="bg1"/>
                    </a:solidFill>
                    <a:effectLst>
                      <a:outerShdw blurRad="38100" dist="38100" dir="2700000" algn="tl">
                        <a:srgbClr val="000000">
                          <a:alpha val="43137"/>
                        </a:srgbClr>
                      </a:outerShdw>
                    </a:effectLst>
                  </a:endParaRPr>
                </a:p>
              </p:txBody>
            </p:sp>
          </p:grpSp>
          <p:grpSp>
            <p:nvGrpSpPr>
              <p:cNvPr id="5" name="Grupo 4"/>
              <p:cNvGrpSpPr/>
              <p:nvPr/>
            </p:nvGrpSpPr>
            <p:grpSpPr>
              <a:xfrm>
                <a:off x="535962" y="2559715"/>
                <a:ext cx="8125027" cy="1932892"/>
                <a:chOff x="535962" y="2559715"/>
                <a:chExt cx="8125027" cy="1932892"/>
              </a:xfrm>
            </p:grpSpPr>
            <p:grpSp>
              <p:nvGrpSpPr>
                <p:cNvPr id="4" name="3 Grupo"/>
                <p:cNvGrpSpPr/>
                <p:nvPr/>
              </p:nvGrpSpPr>
              <p:grpSpPr>
                <a:xfrm>
                  <a:off x="591955" y="2650361"/>
                  <a:ext cx="7964482" cy="1842246"/>
                  <a:chOff x="6527" y="2650361"/>
                  <a:chExt cx="7964482" cy="1842246"/>
                </a:xfrm>
              </p:grpSpPr>
              <p:pic>
                <p:nvPicPr>
                  <p:cNvPr id="16" name="Imagen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7" y="2662715"/>
                    <a:ext cx="3005797" cy="1828800"/>
                  </a:xfrm>
                  <a:prstGeom prst="rect">
                    <a:avLst/>
                  </a:prstGeom>
                </p:spPr>
              </p:pic>
              <p:pic>
                <p:nvPicPr>
                  <p:cNvPr id="18" name="Imagen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87824" y="2663807"/>
                    <a:ext cx="2438400" cy="1828800"/>
                  </a:xfrm>
                  <a:prstGeom prst="rect">
                    <a:avLst/>
                  </a:prstGeom>
                </p:spPr>
              </p:pic>
              <p:pic>
                <p:nvPicPr>
                  <p:cNvPr id="20" name="Imagen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20108" y="2650361"/>
                    <a:ext cx="2550901" cy="1828800"/>
                  </a:xfrm>
                  <a:prstGeom prst="rect">
                    <a:avLst/>
                  </a:prstGeom>
                </p:spPr>
              </p:pic>
            </p:grpSp>
            <p:sp>
              <p:nvSpPr>
                <p:cNvPr id="21" name="CuadroTexto 20"/>
                <p:cNvSpPr txBox="1"/>
                <p:nvPr/>
              </p:nvSpPr>
              <p:spPr>
                <a:xfrm>
                  <a:off x="6972706" y="2559715"/>
                  <a:ext cx="1688283" cy="461665"/>
                </a:xfrm>
                <a:prstGeom prst="rect">
                  <a:avLst/>
                </a:prstGeom>
                <a:noFill/>
              </p:spPr>
              <p:txBody>
                <a:bodyPr wrap="none" rtlCol="0">
                  <a:spAutoFit/>
                </a:bodyPr>
                <a:lstStyle/>
                <a:p>
                  <a:r>
                    <a:rPr lang="es-ES_tradnl" altLang="es-MX" sz="2400" dirty="0" err="1" smtClean="0">
                      <a:solidFill>
                        <a:schemeClr val="bg1"/>
                      </a:solidFill>
                      <a:effectLst>
                        <a:outerShdw blurRad="38100" dist="38100" dir="2700000" algn="tl">
                          <a:srgbClr val="000000">
                            <a:alpha val="43137"/>
                          </a:srgbClr>
                        </a:outerShdw>
                      </a:effectLst>
                    </a:rPr>
                    <a:t>landslides</a:t>
                  </a:r>
                  <a:endParaRPr lang="es-MX" sz="2400" dirty="0">
                    <a:solidFill>
                      <a:schemeClr val="bg1"/>
                    </a:solidFill>
                    <a:effectLst>
                      <a:outerShdw blurRad="38100" dist="38100" dir="2700000" algn="tl">
                        <a:srgbClr val="000000">
                          <a:alpha val="43137"/>
                        </a:srgbClr>
                      </a:outerShdw>
                    </a:effectLst>
                  </a:endParaRPr>
                </a:p>
              </p:txBody>
            </p:sp>
            <p:sp>
              <p:nvSpPr>
                <p:cNvPr id="17" name="CuadroTexto 16"/>
                <p:cNvSpPr txBox="1"/>
                <p:nvPr/>
              </p:nvSpPr>
              <p:spPr>
                <a:xfrm>
                  <a:off x="535962" y="2578641"/>
                  <a:ext cx="1516762" cy="461665"/>
                </a:xfrm>
                <a:prstGeom prst="rect">
                  <a:avLst/>
                </a:prstGeom>
                <a:noFill/>
              </p:spPr>
              <p:txBody>
                <a:bodyPr wrap="none" rtlCol="0">
                  <a:spAutoFit/>
                </a:bodyPr>
                <a:lstStyle/>
                <a:p>
                  <a:r>
                    <a:rPr lang="es-ES_tradnl" altLang="es-MX" sz="2400" dirty="0" err="1" smtClean="0">
                      <a:solidFill>
                        <a:schemeClr val="bg1"/>
                      </a:solidFill>
                      <a:effectLst>
                        <a:outerShdw blurRad="38100" dist="38100" dir="2700000" algn="tl">
                          <a:srgbClr val="000000">
                            <a:alpha val="43137"/>
                          </a:srgbClr>
                        </a:outerShdw>
                      </a:effectLst>
                    </a:rPr>
                    <a:t>droughts</a:t>
                  </a:r>
                  <a:endParaRPr lang="es-MX" sz="2400" dirty="0">
                    <a:solidFill>
                      <a:schemeClr val="bg1"/>
                    </a:solidFill>
                    <a:effectLst>
                      <a:outerShdw blurRad="38100" dist="38100" dir="2700000" algn="tl">
                        <a:srgbClr val="000000">
                          <a:alpha val="43137"/>
                        </a:srgbClr>
                      </a:outerShdw>
                    </a:effectLst>
                  </a:endParaRPr>
                </a:p>
              </p:txBody>
            </p:sp>
            <p:sp>
              <p:nvSpPr>
                <p:cNvPr id="19" name="CuadroTexto 18"/>
                <p:cNvSpPr txBox="1"/>
                <p:nvPr/>
              </p:nvSpPr>
              <p:spPr>
                <a:xfrm>
                  <a:off x="3543719" y="2586610"/>
                  <a:ext cx="1845377" cy="461665"/>
                </a:xfrm>
                <a:prstGeom prst="rect">
                  <a:avLst/>
                </a:prstGeom>
                <a:noFill/>
              </p:spPr>
              <p:txBody>
                <a:bodyPr wrap="none" rtlCol="0">
                  <a:spAutoFit/>
                </a:bodyPr>
                <a:lstStyle/>
                <a:p>
                  <a:r>
                    <a:rPr lang="es-ES_tradnl" altLang="es-MX" sz="2400" dirty="0" err="1" smtClean="0">
                      <a:solidFill>
                        <a:schemeClr val="bg1"/>
                      </a:solidFill>
                      <a:effectLst>
                        <a:outerShdw blurRad="38100" dist="38100" dir="2700000" algn="tl">
                          <a:srgbClr val="000000">
                            <a:alpha val="43137"/>
                          </a:srgbClr>
                        </a:outerShdw>
                      </a:effectLst>
                    </a:rPr>
                    <a:t>avalanches</a:t>
                  </a:r>
                  <a:endParaRPr lang="es-MX" sz="2400" dirty="0">
                    <a:solidFill>
                      <a:schemeClr val="bg1"/>
                    </a:solidFill>
                    <a:effectLst>
                      <a:outerShdw blurRad="38100" dist="38100" dir="2700000" algn="tl">
                        <a:srgbClr val="000000">
                          <a:alpha val="43137"/>
                        </a:srgbClr>
                      </a:outerShdw>
                    </a:effectLst>
                  </a:endParaRPr>
                </a:p>
              </p:txBody>
            </p:sp>
          </p:grpSp>
          <p:grpSp>
            <p:nvGrpSpPr>
              <p:cNvPr id="8" name="Grupo 7"/>
              <p:cNvGrpSpPr/>
              <p:nvPr/>
            </p:nvGrpSpPr>
            <p:grpSpPr>
              <a:xfrm>
                <a:off x="-27548" y="4321212"/>
                <a:ext cx="9167628" cy="2040277"/>
                <a:chOff x="-27548" y="4434336"/>
                <a:chExt cx="9167628" cy="2040277"/>
              </a:xfrm>
            </p:grpSpPr>
            <p:grpSp>
              <p:nvGrpSpPr>
                <p:cNvPr id="7" name="6 Grupo"/>
                <p:cNvGrpSpPr/>
                <p:nvPr/>
              </p:nvGrpSpPr>
              <p:grpSpPr>
                <a:xfrm>
                  <a:off x="8312" y="4574093"/>
                  <a:ext cx="9131768" cy="1839606"/>
                  <a:chOff x="12232" y="4574093"/>
                  <a:chExt cx="9131768" cy="1839606"/>
                </a:xfrm>
              </p:grpSpPr>
              <p:pic>
                <p:nvPicPr>
                  <p:cNvPr id="22" name="Imagen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232" y="4574093"/>
                    <a:ext cx="3251200" cy="1828800"/>
                  </a:xfrm>
                  <a:prstGeom prst="rect">
                    <a:avLst/>
                  </a:prstGeom>
                </p:spPr>
              </p:pic>
              <p:pic>
                <p:nvPicPr>
                  <p:cNvPr id="25" name="Imagen 2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66830" y="4574093"/>
                    <a:ext cx="3255065" cy="1828800"/>
                  </a:xfrm>
                  <a:prstGeom prst="rect">
                    <a:avLst/>
                  </a:prstGeom>
                </p:spPr>
              </p:pic>
              <p:pic>
                <p:nvPicPr>
                  <p:cNvPr id="27" name="Imagen 26"/>
                  <p:cNvPicPr>
                    <a:picLocks noChangeAspect="1"/>
                  </p:cNvPicPr>
                  <p:nvPr/>
                </p:nvPicPr>
                <p:blipFill rotWithShape="1">
                  <a:blip r:embed="rId11">
                    <a:extLst>
                      <a:ext uri="{28A0092B-C50C-407E-A947-70E740481C1C}">
                        <a14:useLocalDpi xmlns:a14="http://schemas.microsoft.com/office/drawing/2010/main" val="0"/>
                      </a:ext>
                    </a:extLst>
                  </a:blip>
                  <a:srcRect r="4491"/>
                  <a:stretch/>
                </p:blipFill>
                <p:spPr>
                  <a:xfrm>
                    <a:off x="6521895" y="4584899"/>
                    <a:ext cx="2622105" cy="1828800"/>
                  </a:xfrm>
                  <a:prstGeom prst="rect">
                    <a:avLst/>
                  </a:prstGeom>
                </p:spPr>
              </p:pic>
            </p:grpSp>
            <p:sp>
              <p:nvSpPr>
                <p:cNvPr id="28" name="CuadroTexto 27"/>
                <p:cNvSpPr txBox="1"/>
                <p:nvPr/>
              </p:nvSpPr>
              <p:spPr>
                <a:xfrm>
                  <a:off x="6482115" y="6012948"/>
                  <a:ext cx="1241045" cy="461665"/>
                </a:xfrm>
                <a:prstGeom prst="rect">
                  <a:avLst/>
                </a:prstGeom>
                <a:noFill/>
              </p:spPr>
              <p:txBody>
                <a:bodyPr wrap="none" rtlCol="0">
                  <a:spAutoFit/>
                </a:bodyPr>
                <a:lstStyle/>
                <a:p>
                  <a:r>
                    <a:rPr lang="es-ES_tradnl" altLang="es-MX" sz="2400" dirty="0" err="1">
                      <a:solidFill>
                        <a:schemeClr val="bg1"/>
                      </a:solidFill>
                      <a:effectLst>
                        <a:outerShdw blurRad="38100" dist="38100" dir="2700000" algn="tl">
                          <a:srgbClr val="000000">
                            <a:alpha val="43137"/>
                          </a:srgbClr>
                        </a:outerShdw>
                      </a:effectLst>
                    </a:rPr>
                    <a:t>o</a:t>
                  </a:r>
                  <a:r>
                    <a:rPr lang="es-ES_tradnl" altLang="es-MX" sz="2400" dirty="0" err="1" smtClean="0">
                      <a:solidFill>
                        <a:schemeClr val="bg1"/>
                      </a:solidFill>
                      <a:effectLst>
                        <a:outerShdw blurRad="38100" dist="38100" dir="2700000" algn="tl">
                          <a:srgbClr val="000000">
                            <a:alpha val="43137"/>
                          </a:srgbClr>
                        </a:outerShdw>
                      </a:effectLst>
                    </a:rPr>
                    <a:t>il</a:t>
                  </a:r>
                  <a:r>
                    <a:rPr lang="es-ES_tradnl" altLang="es-MX" sz="2400" dirty="0" smtClean="0">
                      <a:solidFill>
                        <a:schemeClr val="bg1"/>
                      </a:solidFill>
                      <a:effectLst>
                        <a:outerShdw blurRad="38100" dist="38100" dir="2700000" algn="tl">
                          <a:srgbClr val="000000">
                            <a:alpha val="43137"/>
                          </a:srgbClr>
                        </a:outerShdw>
                      </a:effectLst>
                    </a:rPr>
                    <a:t> </a:t>
                  </a:r>
                  <a:r>
                    <a:rPr lang="es-ES_tradnl" altLang="es-MX" sz="2400" dirty="0" err="1" smtClean="0">
                      <a:solidFill>
                        <a:schemeClr val="bg1"/>
                      </a:solidFill>
                      <a:effectLst>
                        <a:outerShdw blurRad="38100" dist="38100" dir="2700000" algn="tl">
                          <a:srgbClr val="000000">
                            <a:alpha val="43137"/>
                          </a:srgbClr>
                        </a:outerShdw>
                      </a:effectLst>
                    </a:rPr>
                    <a:t>spill</a:t>
                  </a:r>
                  <a:endParaRPr lang="es-MX" sz="2400" dirty="0">
                    <a:solidFill>
                      <a:schemeClr val="bg1"/>
                    </a:solidFill>
                    <a:effectLst>
                      <a:outerShdw blurRad="38100" dist="38100" dir="2700000" algn="tl">
                        <a:srgbClr val="000000">
                          <a:alpha val="43137"/>
                        </a:srgbClr>
                      </a:outerShdw>
                    </a:effectLst>
                  </a:endParaRPr>
                </a:p>
              </p:txBody>
            </p:sp>
            <p:sp>
              <p:nvSpPr>
                <p:cNvPr id="24" name="CuadroTexto 23"/>
                <p:cNvSpPr txBox="1"/>
                <p:nvPr/>
              </p:nvSpPr>
              <p:spPr>
                <a:xfrm>
                  <a:off x="-27548" y="4434336"/>
                  <a:ext cx="1999265" cy="461665"/>
                </a:xfrm>
                <a:prstGeom prst="rect">
                  <a:avLst/>
                </a:prstGeom>
                <a:noFill/>
              </p:spPr>
              <p:txBody>
                <a:bodyPr wrap="none" rtlCol="0">
                  <a:spAutoFit/>
                </a:bodyPr>
                <a:lstStyle/>
                <a:p>
                  <a:r>
                    <a:rPr lang="es-ES_tradnl" altLang="es-MX" sz="2400" dirty="0" err="1" smtClean="0">
                      <a:solidFill>
                        <a:schemeClr val="bg1"/>
                      </a:solidFill>
                      <a:effectLst>
                        <a:outerShdw blurRad="38100" dist="38100" dir="2700000" algn="tl">
                          <a:srgbClr val="000000">
                            <a:alpha val="43137"/>
                          </a:srgbClr>
                        </a:outerShdw>
                      </a:effectLst>
                    </a:rPr>
                    <a:t>earthquakes</a:t>
                  </a:r>
                  <a:endParaRPr lang="es-MX" sz="2400" dirty="0">
                    <a:solidFill>
                      <a:schemeClr val="bg1"/>
                    </a:solidFill>
                    <a:effectLst>
                      <a:outerShdw blurRad="38100" dist="38100" dir="2700000" algn="tl">
                        <a:srgbClr val="000000">
                          <a:alpha val="43137"/>
                        </a:srgbClr>
                      </a:outerShdw>
                    </a:effectLst>
                  </a:endParaRPr>
                </a:p>
              </p:txBody>
            </p:sp>
            <p:sp>
              <p:nvSpPr>
                <p:cNvPr id="26" name="CuadroTexto 25"/>
                <p:cNvSpPr txBox="1"/>
                <p:nvPr/>
              </p:nvSpPr>
              <p:spPr>
                <a:xfrm>
                  <a:off x="3226753" y="4492607"/>
                  <a:ext cx="2901756" cy="461665"/>
                </a:xfrm>
                <a:prstGeom prst="rect">
                  <a:avLst/>
                </a:prstGeom>
                <a:noFill/>
              </p:spPr>
              <p:txBody>
                <a:bodyPr wrap="none" rtlCol="0">
                  <a:spAutoFit/>
                </a:bodyPr>
                <a:lstStyle/>
                <a:p>
                  <a:r>
                    <a:rPr lang="es-ES_tradnl" altLang="es-MX" sz="2400" dirty="0" err="1" smtClean="0">
                      <a:solidFill>
                        <a:schemeClr val="bg1"/>
                      </a:solidFill>
                      <a:effectLst>
                        <a:outerShdw blurRad="38100" dist="38100" dir="2700000" algn="tl">
                          <a:srgbClr val="000000">
                            <a:alpha val="43137"/>
                          </a:srgbClr>
                        </a:outerShdw>
                      </a:effectLst>
                    </a:rPr>
                    <a:t>volcanic</a:t>
                  </a:r>
                  <a:r>
                    <a:rPr lang="es-ES_tradnl" altLang="es-MX" sz="2400" dirty="0" smtClean="0">
                      <a:solidFill>
                        <a:schemeClr val="bg1"/>
                      </a:solidFill>
                      <a:effectLst>
                        <a:outerShdw blurRad="38100" dist="38100" dir="2700000" algn="tl">
                          <a:srgbClr val="000000">
                            <a:alpha val="43137"/>
                          </a:srgbClr>
                        </a:outerShdw>
                      </a:effectLst>
                    </a:rPr>
                    <a:t> </a:t>
                  </a:r>
                  <a:r>
                    <a:rPr lang="es-ES_tradnl" altLang="es-MX" sz="2400" dirty="0" err="1" smtClean="0">
                      <a:solidFill>
                        <a:schemeClr val="bg1"/>
                      </a:solidFill>
                      <a:effectLst>
                        <a:outerShdw blurRad="38100" dist="38100" dir="2700000" algn="tl">
                          <a:srgbClr val="000000">
                            <a:alpha val="43137"/>
                          </a:srgbClr>
                        </a:outerShdw>
                      </a:effectLst>
                    </a:rPr>
                    <a:t>eruptions</a:t>
                  </a:r>
                  <a:endParaRPr lang="es-MX" sz="2400" dirty="0">
                    <a:solidFill>
                      <a:schemeClr val="bg1"/>
                    </a:solidFill>
                    <a:effectLst>
                      <a:outerShdw blurRad="38100" dist="38100" dir="2700000" algn="tl">
                        <a:srgbClr val="000000">
                          <a:alpha val="43137"/>
                        </a:srgbClr>
                      </a:outerShdw>
                    </a:effectLst>
                  </a:endParaRPr>
                </a:p>
              </p:txBody>
            </p:sp>
          </p:grpSp>
        </p:grpSp>
        <p:sp>
          <p:nvSpPr>
            <p:cNvPr id="37" name="CuadroTexto 36"/>
            <p:cNvSpPr txBox="1"/>
            <p:nvPr/>
          </p:nvSpPr>
          <p:spPr>
            <a:xfrm>
              <a:off x="-108654" y="3028874"/>
              <a:ext cx="800219" cy="830997"/>
            </a:xfrm>
            <a:prstGeom prst="rect">
              <a:avLst/>
            </a:prstGeom>
            <a:noFill/>
          </p:spPr>
          <p:txBody>
            <a:bodyPr wrap="none" rtlCol="0">
              <a:spAutoFit/>
            </a:bodyPr>
            <a:lstStyle/>
            <a:p>
              <a:r>
                <a:rPr lang="es-ES_tradnl" altLang="es-MX" sz="4800" dirty="0" smtClean="0">
                  <a:solidFill>
                    <a:schemeClr val="bg1"/>
                  </a:solidFill>
                  <a:effectLst>
                    <a:outerShdw blurRad="38100" dist="38100" dir="2700000" algn="tl">
                      <a:srgbClr val="000000">
                        <a:alpha val="43137"/>
                      </a:srgbClr>
                    </a:outerShdw>
                  </a:effectLst>
                </a:rPr>
                <a:t>…</a:t>
              </a:r>
              <a:endParaRPr lang="es-MX" sz="4800" dirty="0">
                <a:solidFill>
                  <a:schemeClr val="bg1"/>
                </a:solidFill>
                <a:effectLst>
                  <a:outerShdw blurRad="38100" dist="38100" dir="2700000" algn="tl">
                    <a:srgbClr val="000000">
                      <a:alpha val="43137"/>
                    </a:srgbClr>
                  </a:outerShdw>
                </a:effectLst>
              </a:endParaRPr>
            </a:p>
          </p:txBody>
        </p:sp>
        <p:sp>
          <p:nvSpPr>
            <p:cNvPr id="38" name="CuadroTexto 37"/>
            <p:cNvSpPr txBox="1"/>
            <p:nvPr/>
          </p:nvSpPr>
          <p:spPr>
            <a:xfrm>
              <a:off x="8491857" y="3023699"/>
              <a:ext cx="800219" cy="830997"/>
            </a:xfrm>
            <a:prstGeom prst="rect">
              <a:avLst/>
            </a:prstGeom>
            <a:noFill/>
          </p:spPr>
          <p:txBody>
            <a:bodyPr wrap="none" rtlCol="0">
              <a:spAutoFit/>
            </a:bodyPr>
            <a:lstStyle/>
            <a:p>
              <a:r>
                <a:rPr lang="es-ES_tradnl" altLang="es-MX" sz="4800" dirty="0" smtClean="0">
                  <a:solidFill>
                    <a:schemeClr val="bg1"/>
                  </a:solidFill>
                  <a:effectLst>
                    <a:outerShdw blurRad="38100" dist="38100" dir="2700000" algn="tl">
                      <a:srgbClr val="000000">
                        <a:alpha val="43137"/>
                      </a:srgbClr>
                    </a:outerShdw>
                  </a:effectLst>
                </a:rPr>
                <a:t>…</a:t>
              </a:r>
              <a:endParaRPr lang="es-MX" sz="4800" dirty="0">
                <a:solidFill>
                  <a:schemeClr val="bg1"/>
                </a:solidFill>
                <a:effectLst>
                  <a:outerShdw blurRad="38100" dist="38100" dir="2700000" algn="tl">
                    <a:srgbClr val="000000">
                      <a:alpha val="43137"/>
                    </a:srgbClr>
                  </a:outerShdw>
                </a:effectLst>
              </a:endParaRPr>
            </a:p>
          </p:txBody>
        </p:sp>
      </p:grpSp>
      <p:sp>
        <p:nvSpPr>
          <p:cNvPr id="12" name="Rectangle 3"/>
          <p:cNvSpPr txBox="1">
            <a:spLocks noChangeArrowheads="1"/>
          </p:cNvSpPr>
          <p:nvPr/>
        </p:nvSpPr>
        <p:spPr bwMode="auto">
          <a:xfrm>
            <a:off x="2068514" y="85725"/>
            <a:ext cx="6301046" cy="539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eaLnBrk="1" fontAlgn="base" hangingPunct="1">
              <a:spcBef>
                <a:spcPct val="0"/>
              </a:spcBef>
              <a:spcAft>
                <a:spcPct val="0"/>
              </a:spcAft>
              <a:defRPr sz="2000" b="1" i="1">
                <a:solidFill>
                  <a:schemeClr val="tx2"/>
                </a:solidFill>
                <a:latin typeface="+mj-lt"/>
                <a:ea typeface="+mj-ea"/>
                <a:cs typeface="+mj-cs"/>
              </a:defRPr>
            </a:lvl1pPr>
            <a:lvl2pPr algn="ctr" rtl="0" eaLnBrk="1" fontAlgn="base" hangingPunct="1">
              <a:spcBef>
                <a:spcPct val="0"/>
              </a:spcBef>
              <a:spcAft>
                <a:spcPct val="0"/>
              </a:spcAft>
              <a:defRPr sz="2000" b="1" i="1">
                <a:solidFill>
                  <a:schemeClr val="tx2"/>
                </a:solidFill>
                <a:latin typeface="Arial" charset="0"/>
              </a:defRPr>
            </a:lvl2pPr>
            <a:lvl3pPr algn="ctr" rtl="0" eaLnBrk="1" fontAlgn="base" hangingPunct="1">
              <a:spcBef>
                <a:spcPct val="0"/>
              </a:spcBef>
              <a:spcAft>
                <a:spcPct val="0"/>
              </a:spcAft>
              <a:defRPr sz="2000" b="1" i="1">
                <a:solidFill>
                  <a:schemeClr val="tx2"/>
                </a:solidFill>
                <a:latin typeface="Arial" charset="0"/>
              </a:defRPr>
            </a:lvl3pPr>
            <a:lvl4pPr algn="ctr" rtl="0" eaLnBrk="1" fontAlgn="base" hangingPunct="1">
              <a:spcBef>
                <a:spcPct val="0"/>
              </a:spcBef>
              <a:spcAft>
                <a:spcPct val="0"/>
              </a:spcAft>
              <a:defRPr sz="2000" b="1" i="1">
                <a:solidFill>
                  <a:schemeClr val="tx2"/>
                </a:solidFill>
                <a:latin typeface="Arial" charset="0"/>
              </a:defRPr>
            </a:lvl4pPr>
            <a:lvl5pPr algn="ctr" rtl="0" eaLnBrk="1" fontAlgn="base" hangingPunct="1">
              <a:spcBef>
                <a:spcPct val="0"/>
              </a:spcBef>
              <a:spcAft>
                <a:spcPct val="0"/>
              </a:spcAft>
              <a:defRPr sz="2000" b="1" i="1">
                <a:solidFill>
                  <a:schemeClr val="tx2"/>
                </a:solidFill>
                <a:latin typeface="Arial" charset="0"/>
              </a:defRPr>
            </a:lvl5pPr>
            <a:lvl6pPr marL="457200" algn="ctr" rtl="0" eaLnBrk="1" fontAlgn="base" hangingPunct="1">
              <a:spcBef>
                <a:spcPct val="0"/>
              </a:spcBef>
              <a:spcAft>
                <a:spcPct val="0"/>
              </a:spcAft>
              <a:defRPr sz="2000" b="1" i="1">
                <a:solidFill>
                  <a:schemeClr val="tx2"/>
                </a:solidFill>
                <a:latin typeface="Arial" charset="0"/>
              </a:defRPr>
            </a:lvl6pPr>
            <a:lvl7pPr marL="914400" algn="ctr" rtl="0" eaLnBrk="1" fontAlgn="base" hangingPunct="1">
              <a:spcBef>
                <a:spcPct val="0"/>
              </a:spcBef>
              <a:spcAft>
                <a:spcPct val="0"/>
              </a:spcAft>
              <a:defRPr sz="2000" b="1" i="1">
                <a:solidFill>
                  <a:schemeClr val="tx2"/>
                </a:solidFill>
                <a:latin typeface="Arial" charset="0"/>
              </a:defRPr>
            </a:lvl7pPr>
            <a:lvl8pPr marL="1371600" algn="ctr" rtl="0" eaLnBrk="1" fontAlgn="base" hangingPunct="1">
              <a:spcBef>
                <a:spcPct val="0"/>
              </a:spcBef>
              <a:spcAft>
                <a:spcPct val="0"/>
              </a:spcAft>
              <a:defRPr sz="2000" b="1" i="1">
                <a:solidFill>
                  <a:schemeClr val="tx2"/>
                </a:solidFill>
                <a:latin typeface="Arial" charset="0"/>
              </a:defRPr>
            </a:lvl8pPr>
            <a:lvl9pPr marL="1828800" algn="ctr" rtl="0" eaLnBrk="1" fontAlgn="base" hangingPunct="1">
              <a:spcBef>
                <a:spcPct val="0"/>
              </a:spcBef>
              <a:spcAft>
                <a:spcPct val="0"/>
              </a:spcAft>
              <a:defRPr sz="2000" b="1" i="1">
                <a:solidFill>
                  <a:schemeClr val="tx2"/>
                </a:solidFill>
                <a:latin typeface="Arial" charset="0"/>
              </a:defRPr>
            </a:lvl9pPr>
          </a:lstStyle>
          <a:p>
            <a:pPr>
              <a:defRPr/>
            </a:pPr>
            <a:r>
              <a:rPr lang="es-ES" altLang="en-US" sz="2400" kern="0" dirty="0" err="1" smtClean="0"/>
              <a:t>Disasters</a:t>
            </a:r>
            <a:r>
              <a:rPr lang="es-ES" altLang="en-US" sz="2400" kern="0" dirty="0" smtClean="0"/>
              <a:t> – </a:t>
            </a:r>
            <a:r>
              <a:rPr lang="es-ES" altLang="en-US" sz="2400" kern="0" dirty="0" err="1" smtClean="0"/>
              <a:t>National</a:t>
            </a:r>
            <a:r>
              <a:rPr lang="es-ES" altLang="en-US" sz="2400" kern="0" dirty="0" smtClean="0"/>
              <a:t> </a:t>
            </a:r>
            <a:r>
              <a:rPr lang="es-ES" altLang="en-US" sz="2400" kern="0" dirty="0" err="1" smtClean="0"/>
              <a:t>Space</a:t>
            </a:r>
            <a:r>
              <a:rPr lang="es-ES" altLang="en-US" sz="2400" kern="0" dirty="0" smtClean="0"/>
              <a:t> Plan</a:t>
            </a:r>
            <a:endParaRPr lang="es-ES" altLang="en-US" sz="2400" kern="0" dirty="0"/>
          </a:p>
        </p:txBody>
      </p:sp>
      <p:grpSp>
        <p:nvGrpSpPr>
          <p:cNvPr id="56" name="Grupo 55"/>
          <p:cNvGrpSpPr/>
          <p:nvPr/>
        </p:nvGrpSpPr>
        <p:grpSpPr>
          <a:xfrm>
            <a:off x="985569" y="570097"/>
            <a:ext cx="6830805" cy="7047705"/>
            <a:chOff x="985569" y="465322"/>
            <a:chExt cx="6830805" cy="7047705"/>
          </a:xfrm>
        </p:grpSpPr>
        <p:grpSp>
          <p:nvGrpSpPr>
            <p:cNvPr id="51" name="Grupo 50"/>
            <p:cNvGrpSpPr/>
            <p:nvPr/>
          </p:nvGrpSpPr>
          <p:grpSpPr>
            <a:xfrm>
              <a:off x="985569" y="465322"/>
              <a:ext cx="6830805" cy="7047705"/>
              <a:chOff x="985569" y="465322"/>
              <a:chExt cx="6830805" cy="7047705"/>
            </a:xfrm>
          </p:grpSpPr>
          <p:sp>
            <p:nvSpPr>
              <p:cNvPr id="41" name="Flecha circular 40"/>
              <p:cNvSpPr/>
              <p:nvPr/>
            </p:nvSpPr>
            <p:spPr bwMode="auto">
              <a:xfrm rot="10800000" flipV="1">
                <a:off x="1896292" y="572487"/>
                <a:ext cx="5171882" cy="6940540"/>
              </a:xfrm>
              <a:prstGeom prst="circularArrow">
                <a:avLst>
                  <a:gd name="adj1" fmla="val 12500"/>
                  <a:gd name="adj2" fmla="val 1142319"/>
                  <a:gd name="adj3" fmla="val 20457681"/>
                  <a:gd name="adj4" fmla="val 16438116"/>
                  <a:gd name="adj5" fmla="val 12500"/>
                </a:avLst>
              </a:prstGeom>
              <a:solidFill>
                <a:srgbClr val="5BAD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s-MX" sz="2000" b="1" i="0" u="none" strike="noStrike" cap="none" normalizeH="0" baseline="0" smtClean="0">
                  <a:ln>
                    <a:noFill/>
                  </a:ln>
                  <a:solidFill>
                    <a:schemeClr val="tx1"/>
                  </a:solidFill>
                  <a:effectLst/>
                  <a:latin typeface="Arial" charset="0"/>
                </a:endParaRPr>
              </a:p>
            </p:txBody>
          </p:sp>
          <p:sp>
            <p:nvSpPr>
              <p:cNvPr id="42" name="Flecha circular 41"/>
              <p:cNvSpPr/>
              <p:nvPr/>
            </p:nvSpPr>
            <p:spPr bwMode="auto">
              <a:xfrm rot="3535803" flipH="1">
                <a:off x="2331537" y="227085"/>
                <a:ext cx="4579063" cy="5273543"/>
              </a:xfrm>
              <a:prstGeom prst="circularArrow">
                <a:avLst>
                  <a:gd name="adj1" fmla="val 12500"/>
                  <a:gd name="adj2" fmla="val 1142319"/>
                  <a:gd name="adj3" fmla="val 20457681"/>
                  <a:gd name="adj4" fmla="val 16438116"/>
                  <a:gd name="adj5" fmla="val 12500"/>
                </a:avLst>
              </a:prstGeom>
              <a:solidFill>
                <a:srgbClr val="92D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s-MX" sz="2000" b="1" i="0" u="none" strike="noStrike" cap="none" normalizeH="0" baseline="0" smtClean="0">
                  <a:ln>
                    <a:noFill/>
                  </a:ln>
                  <a:solidFill>
                    <a:schemeClr val="tx1"/>
                  </a:solidFill>
                  <a:effectLst/>
                  <a:latin typeface="Arial" charset="0"/>
                </a:endParaRPr>
              </a:p>
            </p:txBody>
          </p:sp>
          <p:sp>
            <p:nvSpPr>
              <p:cNvPr id="43" name="Flecha circular 42"/>
              <p:cNvSpPr/>
              <p:nvPr/>
            </p:nvSpPr>
            <p:spPr bwMode="auto">
              <a:xfrm rot="7085057" flipH="1">
                <a:off x="2885408" y="231469"/>
                <a:ext cx="4522880" cy="5339052"/>
              </a:xfrm>
              <a:prstGeom prst="circularArrow">
                <a:avLst>
                  <a:gd name="adj1" fmla="val 12500"/>
                  <a:gd name="adj2" fmla="val 1142319"/>
                  <a:gd name="adj3" fmla="val 20457681"/>
                  <a:gd name="adj4" fmla="val 16438116"/>
                  <a:gd name="adj5" fmla="val 12500"/>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s-MX" sz="2000" b="1" i="0" u="none" strike="noStrike" cap="none" normalizeH="0" baseline="0" smtClean="0">
                  <a:ln>
                    <a:noFill/>
                  </a:ln>
                  <a:solidFill>
                    <a:schemeClr val="tx1"/>
                  </a:solidFill>
                  <a:effectLst/>
                  <a:latin typeface="Arial" charset="0"/>
                </a:endParaRPr>
              </a:p>
            </p:txBody>
          </p:sp>
          <p:sp>
            <p:nvSpPr>
              <p:cNvPr id="44" name="Flecha circular 43"/>
              <p:cNvSpPr/>
              <p:nvPr/>
            </p:nvSpPr>
            <p:spPr bwMode="auto">
              <a:xfrm rot="11011613" flipH="1">
                <a:off x="3200466" y="465322"/>
                <a:ext cx="4520471" cy="5528343"/>
              </a:xfrm>
              <a:prstGeom prst="circularArrow">
                <a:avLst>
                  <a:gd name="adj1" fmla="val 12500"/>
                  <a:gd name="adj2" fmla="val 1142319"/>
                  <a:gd name="adj3" fmla="val 20457681"/>
                  <a:gd name="adj4" fmla="val 16438116"/>
                  <a:gd name="adj5" fmla="val 12500"/>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s-MX" sz="2000" b="1" i="0" u="none" strike="noStrike" cap="none" normalizeH="0" baseline="0" smtClean="0">
                  <a:ln>
                    <a:noFill/>
                  </a:ln>
                  <a:solidFill>
                    <a:schemeClr val="tx1"/>
                  </a:solidFill>
                  <a:effectLst/>
                  <a:latin typeface="Arial" charset="0"/>
                </a:endParaRPr>
              </a:p>
            </p:txBody>
          </p:sp>
          <p:sp>
            <p:nvSpPr>
              <p:cNvPr id="45" name="Explosión 2 44"/>
              <p:cNvSpPr/>
              <p:nvPr/>
            </p:nvSpPr>
            <p:spPr bwMode="auto">
              <a:xfrm rot="2006924">
                <a:off x="985569" y="3137051"/>
                <a:ext cx="5661010" cy="3524858"/>
              </a:xfrm>
              <a:prstGeom prst="irregularSeal2">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s-MX" sz="2000" b="1" i="0" u="none" strike="noStrike" cap="none" normalizeH="0" baseline="0" smtClean="0">
                  <a:ln>
                    <a:noFill/>
                  </a:ln>
                  <a:solidFill>
                    <a:schemeClr val="tx1"/>
                  </a:solidFill>
                  <a:effectLst/>
                  <a:latin typeface="Arial" charset="0"/>
                </a:endParaRPr>
              </a:p>
            </p:txBody>
          </p:sp>
        </p:grpSp>
        <p:sp>
          <p:nvSpPr>
            <p:cNvPr id="47" name="CuadroTexto 46"/>
            <p:cNvSpPr txBox="1"/>
            <p:nvPr/>
          </p:nvSpPr>
          <p:spPr>
            <a:xfrm rot="853602">
              <a:off x="4374007" y="879066"/>
              <a:ext cx="1653017" cy="461665"/>
            </a:xfrm>
            <a:prstGeom prst="rect">
              <a:avLst/>
            </a:prstGeom>
            <a:noFill/>
          </p:spPr>
          <p:txBody>
            <a:bodyPr wrap="none" rtlCol="0">
              <a:spAutoFit/>
            </a:bodyPr>
            <a:lstStyle/>
            <a:p>
              <a:r>
                <a:rPr lang="es-ES" sz="2400" dirty="0" err="1" smtClean="0">
                  <a:effectLst>
                    <a:outerShdw blurRad="38100" dist="38100" dir="2700000" algn="tl">
                      <a:srgbClr val="000000">
                        <a:alpha val="43137"/>
                      </a:srgbClr>
                    </a:outerShdw>
                  </a:effectLst>
                </a:rPr>
                <a:t>mitigation</a:t>
              </a:r>
              <a:endParaRPr lang="es-MX" sz="2400" dirty="0">
                <a:effectLst>
                  <a:outerShdw blurRad="38100" dist="38100" dir="2700000" algn="tl">
                    <a:srgbClr val="000000">
                      <a:alpha val="43137"/>
                    </a:srgbClr>
                  </a:outerShdw>
                </a:effectLst>
              </a:endParaRPr>
            </a:p>
          </p:txBody>
        </p:sp>
        <p:sp>
          <p:nvSpPr>
            <p:cNvPr id="48" name="CuadroTexto 47"/>
            <p:cNvSpPr txBox="1"/>
            <p:nvPr/>
          </p:nvSpPr>
          <p:spPr>
            <a:xfrm rot="3725393">
              <a:off x="6267407" y="2213932"/>
              <a:ext cx="1470274" cy="461665"/>
            </a:xfrm>
            <a:prstGeom prst="rect">
              <a:avLst/>
            </a:prstGeom>
            <a:noFill/>
          </p:spPr>
          <p:txBody>
            <a:bodyPr wrap="none" rtlCol="0">
              <a:spAutoFit/>
            </a:bodyPr>
            <a:lstStyle/>
            <a:p>
              <a:r>
                <a:rPr lang="es-ES" sz="2400" dirty="0" err="1" smtClean="0">
                  <a:effectLst>
                    <a:outerShdw blurRad="38100" dist="38100" dir="2700000" algn="tl">
                      <a:srgbClr val="000000">
                        <a:alpha val="43137"/>
                      </a:srgbClr>
                    </a:outerShdw>
                  </a:effectLst>
                </a:rPr>
                <a:t>recovery</a:t>
              </a:r>
              <a:endParaRPr lang="es-MX" sz="2400" dirty="0">
                <a:effectLst>
                  <a:outerShdw blurRad="38100" dist="38100" dir="2700000" algn="tl">
                    <a:srgbClr val="000000">
                      <a:alpha val="43137"/>
                    </a:srgbClr>
                  </a:outerShdw>
                </a:effectLst>
              </a:endParaRPr>
            </a:p>
          </p:txBody>
        </p:sp>
        <p:sp>
          <p:nvSpPr>
            <p:cNvPr id="49" name="CuadroTexto 48"/>
            <p:cNvSpPr txBox="1"/>
            <p:nvPr/>
          </p:nvSpPr>
          <p:spPr>
            <a:xfrm rot="18133439">
              <a:off x="6009677" y="4221760"/>
              <a:ext cx="1553630" cy="461665"/>
            </a:xfrm>
            <a:prstGeom prst="rect">
              <a:avLst/>
            </a:prstGeom>
            <a:noFill/>
          </p:spPr>
          <p:txBody>
            <a:bodyPr wrap="none" rtlCol="0">
              <a:spAutoFit/>
            </a:bodyPr>
            <a:lstStyle/>
            <a:p>
              <a:r>
                <a:rPr lang="es-ES" sz="2400" dirty="0" smtClean="0">
                  <a:effectLst>
                    <a:outerShdw blurRad="38100" dist="38100" dir="2700000" algn="tl">
                      <a:srgbClr val="000000">
                        <a:alpha val="43137"/>
                      </a:srgbClr>
                    </a:outerShdw>
                  </a:effectLst>
                </a:rPr>
                <a:t>response</a:t>
              </a:r>
              <a:endParaRPr lang="es-MX" sz="2400" dirty="0">
                <a:effectLst>
                  <a:outerShdw blurRad="38100" dist="38100" dir="2700000" algn="tl">
                    <a:srgbClr val="000000">
                      <a:alpha val="43137"/>
                    </a:srgbClr>
                  </a:outerShdw>
                </a:effectLst>
              </a:endParaRPr>
            </a:p>
          </p:txBody>
        </p:sp>
        <p:sp>
          <p:nvSpPr>
            <p:cNvPr id="50" name="CuadroTexto 49"/>
            <p:cNvSpPr txBox="1"/>
            <p:nvPr/>
          </p:nvSpPr>
          <p:spPr>
            <a:xfrm rot="18150679">
              <a:off x="1914576" y="1998844"/>
              <a:ext cx="2222083" cy="461665"/>
            </a:xfrm>
            <a:prstGeom prst="rect">
              <a:avLst/>
            </a:prstGeom>
            <a:noFill/>
          </p:spPr>
          <p:txBody>
            <a:bodyPr wrap="none" rtlCol="0">
              <a:spAutoFit/>
            </a:bodyPr>
            <a:lstStyle/>
            <a:p>
              <a:r>
                <a:rPr lang="es-ES" sz="2400" dirty="0" err="1" smtClean="0">
                  <a:effectLst>
                    <a:outerShdw blurRad="38100" dist="38100" dir="2700000" algn="tl">
                      <a:srgbClr val="000000">
                        <a:alpha val="43137"/>
                      </a:srgbClr>
                    </a:outerShdw>
                  </a:effectLst>
                </a:rPr>
                <a:t>Preparedness</a:t>
              </a:r>
              <a:endParaRPr lang="es-MX" sz="2400" dirty="0">
                <a:effectLst>
                  <a:outerShdw blurRad="38100" dist="38100" dir="2700000" algn="tl">
                    <a:srgbClr val="000000">
                      <a:alpha val="43137"/>
                    </a:srgbClr>
                  </a:outerShdw>
                </a:effectLst>
              </a:endParaRPr>
            </a:p>
          </p:txBody>
        </p:sp>
        <p:sp>
          <p:nvSpPr>
            <p:cNvPr id="52" name="CuadroTexto 51"/>
            <p:cNvSpPr txBox="1"/>
            <p:nvPr/>
          </p:nvSpPr>
          <p:spPr>
            <a:xfrm rot="1506322">
              <a:off x="3006560" y="4638228"/>
              <a:ext cx="1366080" cy="461665"/>
            </a:xfrm>
            <a:prstGeom prst="rect">
              <a:avLst/>
            </a:prstGeom>
            <a:noFill/>
          </p:spPr>
          <p:txBody>
            <a:bodyPr wrap="none" rtlCol="0">
              <a:spAutoFit/>
            </a:bodyPr>
            <a:lstStyle/>
            <a:p>
              <a:r>
                <a:rPr lang="es-ES" sz="2400" dirty="0" err="1" smtClean="0">
                  <a:effectLst>
                    <a:outerShdw blurRad="38100" dist="38100" dir="2700000" algn="tl">
                      <a:srgbClr val="000000">
                        <a:alpha val="43137"/>
                      </a:srgbClr>
                    </a:outerShdw>
                  </a:effectLst>
                </a:rPr>
                <a:t>disaster</a:t>
              </a:r>
              <a:endParaRPr lang="es-MX" sz="2400" dirty="0">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23633516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heel(1)">
                                      <p:cBhvr>
                                        <p:cTn id="7" dur="20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ángulo 21"/>
          <p:cNvSpPr/>
          <p:nvPr/>
        </p:nvSpPr>
        <p:spPr bwMode="auto">
          <a:xfrm>
            <a:off x="0" y="6689035"/>
            <a:ext cx="1967948" cy="18593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s-MX" sz="2000" b="1" i="0" u="none" strike="noStrike" cap="none" normalizeH="0" baseline="0" smtClean="0">
              <a:ln>
                <a:noFill/>
              </a:ln>
              <a:solidFill>
                <a:schemeClr val="tx1"/>
              </a:solidFill>
              <a:effectLst/>
              <a:latin typeface="Arial" charset="0"/>
            </a:endParaRPr>
          </a:p>
        </p:txBody>
      </p:sp>
      <p:sp>
        <p:nvSpPr>
          <p:cNvPr id="10" name="4 Título"/>
          <p:cNvSpPr txBox="1">
            <a:spLocks/>
          </p:cNvSpPr>
          <p:nvPr/>
        </p:nvSpPr>
        <p:spPr bwMode="auto">
          <a:xfrm>
            <a:off x="2063469" y="-78103"/>
            <a:ext cx="6279419" cy="79408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eaLnBrk="0" fontAlgn="base" hangingPunct="0">
              <a:spcBef>
                <a:spcPct val="0"/>
              </a:spcBef>
              <a:spcAft>
                <a:spcPct val="0"/>
              </a:spcAft>
              <a:defRPr sz="2000" b="1" i="1">
                <a:solidFill>
                  <a:schemeClr val="tx2"/>
                </a:solidFill>
                <a:latin typeface="+mj-lt"/>
                <a:ea typeface="+mj-ea"/>
                <a:cs typeface="+mj-cs"/>
              </a:defRPr>
            </a:lvl1pPr>
            <a:lvl2pPr algn="ctr" rtl="0" eaLnBrk="0" fontAlgn="base" hangingPunct="0">
              <a:spcBef>
                <a:spcPct val="0"/>
              </a:spcBef>
              <a:spcAft>
                <a:spcPct val="0"/>
              </a:spcAft>
              <a:defRPr sz="2000" b="1" i="1">
                <a:solidFill>
                  <a:schemeClr val="tx2"/>
                </a:solidFill>
                <a:latin typeface="Arial" charset="0"/>
              </a:defRPr>
            </a:lvl2pPr>
            <a:lvl3pPr algn="ctr" rtl="0" eaLnBrk="0" fontAlgn="base" hangingPunct="0">
              <a:spcBef>
                <a:spcPct val="0"/>
              </a:spcBef>
              <a:spcAft>
                <a:spcPct val="0"/>
              </a:spcAft>
              <a:defRPr sz="2000" b="1" i="1">
                <a:solidFill>
                  <a:schemeClr val="tx2"/>
                </a:solidFill>
                <a:latin typeface="Arial" charset="0"/>
              </a:defRPr>
            </a:lvl3pPr>
            <a:lvl4pPr algn="ctr" rtl="0" eaLnBrk="0" fontAlgn="base" hangingPunct="0">
              <a:spcBef>
                <a:spcPct val="0"/>
              </a:spcBef>
              <a:spcAft>
                <a:spcPct val="0"/>
              </a:spcAft>
              <a:defRPr sz="2000" b="1" i="1">
                <a:solidFill>
                  <a:schemeClr val="tx2"/>
                </a:solidFill>
                <a:latin typeface="Arial" charset="0"/>
              </a:defRPr>
            </a:lvl4pPr>
            <a:lvl5pPr algn="ctr" rtl="0" eaLnBrk="0" fontAlgn="base" hangingPunct="0">
              <a:spcBef>
                <a:spcPct val="0"/>
              </a:spcBef>
              <a:spcAft>
                <a:spcPct val="0"/>
              </a:spcAft>
              <a:defRPr sz="2000" b="1" i="1">
                <a:solidFill>
                  <a:schemeClr val="tx2"/>
                </a:solidFill>
                <a:latin typeface="Arial" charset="0"/>
              </a:defRPr>
            </a:lvl5pPr>
            <a:lvl6pPr marL="457200" algn="ctr" rtl="0" eaLnBrk="1" fontAlgn="base" hangingPunct="1">
              <a:spcBef>
                <a:spcPct val="0"/>
              </a:spcBef>
              <a:spcAft>
                <a:spcPct val="0"/>
              </a:spcAft>
              <a:defRPr sz="2000" b="1" i="1">
                <a:solidFill>
                  <a:schemeClr val="tx2"/>
                </a:solidFill>
                <a:latin typeface="Arial" charset="0"/>
              </a:defRPr>
            </a:lvl6pPr>
            <a:lvl7pPr marL="914400" algn="ctr" rtl="0" eaLnBrk="1" fontAlgn="base" hangingPunct="1">
              <a:spcBef>
                <a:spcPct val="0"/>
              </a:spcBef>
              <a:spcAft>
                <a:spcPct val="0"/>
              </a:spcAft>
              <a:defRPr sz="2000" b="1" i="1">
                <a:solidFill>
                  <a:schemeClr val="tx2"/>
                </a:solidFill>
                <a:latin typeface="Arial" charset="0"/>
              </a:defRPr>
            </a:lvl7pPr>
            <a:lvl8pPr marL="1371600" algn="ctr" rtl="0" eaLnBrk="1" fontAlgn="base" hangingPunct="1">
              <a:spcBef>
                <a:spcPct val="0"/>
              </a:spcBef>
              <a:spcAft>
                <a:spcPct val="0"/>
              </a:spcAft>
              <a:defRPr sz="2000" b="1" i="1">
                <a:solidFill>
                  <a:schemeClr val="tx2"/>
                </a:solidFill>
                <a:latin typeface="Arial" charset="0"/>
              </a:defRPr>
            </a:lvl8pPr>
            <a:lvl9pPr marL="1828800" algn="ctr" rtl="0" eaLnBrk="1" fontAlgn="base" hangingPunct="1">
              <a:spcBef>
                <a:spcPct val="0"/>
              </a:spcBef>
              <a:spcAft>
                <a:spcPct val="0"/>
              </a:spcAft>
              <a:defRPr sz="2000" b="1" i="1">
                <a:solidFill>
                  <a:schemeClr val="tx2"/>
                </a:solidFill>
                <a:latin typeface="Arial" charset="0"/>
              </a:defRPr>
            </a:lvl9pPr>
          </a:lstStyle>
          <a:p>
            <a:pPr>
              <a:defRPr/>
            </a:pPr>
            <a:r>
              <a:rPr lang="es-MX" altLang="es-MX" sz="2400" kern="0" dirty="0" err="1" smtClean="0"/>
              <a:t>Water</a:t>
            </a:r>
            <a:r>
              <a:rPr lang="es-MX" altLang="es-MX" sz="2400" kern="0" dirty="0" smtClean="0"/>
              <a:t> </a:t>
            </a:r>
            <a:r>
              <a:rPr lang="es-MX" altLang="es-MX" sz="2400" kern="0" dirty="0" err="1" smtClean="0"/>
              <a:t>Recurrence</a:t>
            </a:r>
            <a:r>
              <a:rPr lang="es-MX" altLang="es-MX" sz="2400" kern="0" dirty="0" smtClean="0"/>
              <a:t> </a:t>
            </a:r>
            <a:r>
              <a:rPr lang="es-MX" altLang="es-MX" sz="2400" kern="0" dirty="0" err="1" smtClean="0"/>
              <a:t>Maps</a:t>
            </a:r>
            <a:r>
              <a:rPr lang="es-MX" altLang="es-MX" sz="2400" kern="0" dirty="0" smtClean="0"/>
              <a:t>:</a:t>
            </a:r>
            <a:r>
              <a:rPr lang="es-AR" sz="2400" dirty="0" smtClean="0"/>
              <a:t> </a:t>
            </a:r>
            <a:r>
              <a:rPr lang="es-AR" sz="2400" dirty="0" err="1" smtClean="0"/>
              <a:t>Wetland</a:t>
            </a:r>
            <a:r>
              <a:rPr lang="es-AR" sz="2400" dirty="0" smtClean="0"/>
              <a:t> </a:t>
            </a:r>
            <a:r>
              <a:rPr lang="es-AR" sz="2400" dirty="0" err="1" smtClean="0"/>
              <a:t>Melincué</a:t>
            </a:r>
            <a:r>
              <a:rPr lang="es-AR" sz="2400" dirty="0" smtClean="0"/>
              <a:t> Lake </a:t>
            </a:r>
            <a:r>
              <a:rPr lang="es-AR" sz="2400" dirty="0"/>
              <a:t>(1986 a </a:t>
            </a:r>
            <a:r>
              <a:rPr lang="es-AR" sz="2400" dirty="0" smtClean="0"/>
              <a:t>2016)</a:t>
            </a:r>
            <a:endParaRPr lang="es-AR" sz="2400" dirty="0"/>
          </a:p>
          <a:p>
            <a:pPr>
              <a:defRPr/>
            </a:pPr>
            <a:r>
              <a:rPr lang="es-MX" altLang="es-MX" sz="2400" kern="0" dirty="0" smtClean="0"/>
              <a:t> </a:t>
            </a:r>
            <a:endParaRPr lang="es-AR" altLang="es-MX" sz="2400" kern="0" dirty="0" smtClean="0"/>
          </a:p>
        </p:txBody>
      </p:sp>
      <p:pic>
        <p:nvPicPr>
          <p:cNvPr id="7" name="Picture 3"/>
          <p:cNvPicPr>
            <a:picLocks noChangeAspect="1" noChangeArrowheads="1"/>
          </p:cNvPicPr>
          <p:nvPr/>
        </p:nvPicPr>
        <p:blipFill rotWithShape="1">
          <a:blip r:embed="rId3" cstate="print">
            <a:lum bright="26000"/>
            <a:extLst>
              <a:ext uri="{BEBA8EAE-BF5A-486C-A8C5-ECC9F3942E4B}">
                <a14:imgProps xmlns:a14="http://schemas.microsoft.com/office/drawing/2010/main">
                  <a14:imgLayer r:embed="rId4">
                    <a14:imgEffect>
                      <a14:brightnessContrast bright="24000" contrast="20000"/>
                    </a14:imgEffect>
                  </a14:imgLayer>
                </a14:imgProps>
              </a:ext>
              <a:ext uri="{28A0092B-C50C-407E-A947-70E740481C1C}">
                <a14:useLocalDpi xmlns:a14="http://schemas.microsoft.com/office/drawing/2010/main" val="0"/>
              </a:ext>
            </a:extLst>
          </a:blip>
          <a:srcRect l="10345" t="29045" r="19049" b="7397"/>
          <a:stretch/>
        </p:blipFill>
        <p:spPr bwMode="auto">
          <a:xfrm rot="5400000">
            <a:off x="181528" y="1529853"/>
            <a:ext cx="2124000" cy="244906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 name="3 Imagen"/>
          <p:cNvPicPr>
            <a:picLocks/>
          </p:cNvPicPr>
          <p:nvPr/>
        </p:nvPicPr>
        <p:blipFill rotWithShape="1">
          <a:blip r:embed="rId5" cstate="print">
            <a:lum bright="13000"/>
            <a:extLst>
              <a:ext uri="{28A0092B-C50C-407E-A947-70E740481C1C}">
                <a14:useLocalDpi xmlns:a14="http://schemas.microsoft.com/office/drawing/2010/main" val="0"/>
              </a:ext>
            </a:extLst>
          </a:blip>
          <a:srcRect l="18577" t="40197" r="13170"/>
          <a:stretch/>
        </p:blipFill>
        <p:spPr>
          <a:xfrm>
            <a:off x="5128" y="4296461"/>
            <a:ext cx="2476800" cy="2154306"/>
          </a:xfrm>
          <a:prstGeom prst="rect">
            <a:avLst/>
          </a:prstGeom>
          <a:ln>
            <a:solidFill>
              <a:schemeClr val="tx1"/>
            </a:solidFill>
          </a:ln>
        </p:spPr>
      </p:pic>
      <p:sp>
        <p:nvSpPr>
          <p:cNvPr id="16" name="11 Rectángulo"/>
          <p:cNvSpPr/>
          <p:nvPr/>
        </p:nvSpPr>
        <p:spPr>
          <a:xfrm>
            <a:off x="377741" y="6453457"/>
            <a:ext cx="1731575" cy="477054"/>
          </a:xfrm>
          <a:prstGeom prst="rect">
            <a:avLst/>
          </a:prstGeom>
        </p:spPr>
        <p:txBody>
          <a:bodyPr wrap="square">
            <a:spAutoFit/>
          </a:bodyPr>
          <a:lstStyle/>
          <a:p>
            <a:pPr algn="ctr">
              <a:lnSpc>
                <a:spcPts val="1500"/>
              </a:lnSpc>
            </a:pPr>
            <a:r>
              <a:rPr lang="es-AR" sz="1600" dirty="0" err="1"/>
              <a:t>Landsat</a:t>
            </a:r>
            <a:r>
              <a:rPr lang="es-AR" sz="1600" dirty="0"/>
              <a:t> </a:t>
            </a:r>
            <a:r>
              <a:rPr lang="es-AR" sz="1600" dirty="0" smtClean="0"/>
              <a:t>8/OLI</a:t>
            </a:r>
          </a:p>
          <a:p>
            <a:pPr algn="ctr">
              <a:lnSpc>
                <a:spcPts val="1500"/>
              </a:lnSpc>
            </a:pPr>
            <a:r>
              <a:rPr lang="es-AR" sz="1600" dirty="0" smtClean="0"/>
              <a:t>06/02/2016</a:t>
            </a:r>
            <a:endParaRPr lang="es-AR" sz="1600" dirty="0"/>
          </a:p>
        </p:txBody>
      </p:sp>
      <p:sp>
        <p:nvSpPr>
          <p:cNvPr id="17" name="12 Rectángulo"/>
          <p:cNvSpPr/>
          <p:nvPr/>
        </p:nvSpPr>
        <p:spPr>
          <a:xfrm>
            <a:off x="353307" y="3820608"/>
            <a:ext cx="1780442" cy="477054"/>
          </a:xfrm>
          <a:prstGeom prst="rect">
            <a:avLst/>
          </a:prstGeom>
        </p:spPr>
        <p:txBody>
          <a:bodyPr wrap="square">
            <a:spAutoFit/>
          </a:bodyPr>
          <a:lstStyle/>
          <a:p>
            <a:pPr algn="ctr">
              <a:lnSpc>
                <a:spcPts val="1500"/>
              </a:lnSpc>
            </a:pPr>
            <a:r>
              <a:rPr lang="es-AR" sz="1600" dirty="0" smtClean="0"/>
              <a:t>COSMO/SIASGE</a:t>
            </a:r>
          </a:p>
          <a:p>
            <a:pPr algn="ctr">
              <a:lnSpc>
                <a:spcPts val="1500"/>
              </a:lnSpc>
            </a:pPr>
            <a:r>
              <a:rPr lang="es-AR" sz="1600" dirty="0" smtClean="0"/>
              <a:t>27/03/2016</a:t>
            </a:r>
            <a:endParaRPr lang="es-AR" sz="1600" dirty="0"/>
          </a:p>
        </p:txBody>
      </p:sp>
      <p:grpSp>
        <p:nvGrpSpPr>
          <p:cNvPr id="21" name="Grupo 20"/>
          <p:cNvGrpSpPr/>
          <p:nvPr/>
        </p:nvGrpSpPr>
        <p:grpSpPr>
          <a:xfrm>
            <a:off x="2478074" y="830964"/>
            <a:ext cx="6665926" cy="6044008"/>
            <a:chOff x="2478074" y="830964"/>
            <a:chExt cx="6665926" cy="6044008"/>
          </a:xfrm>
        </p:grpSpPr>
        <p:pic>
          <p:nvPicPr>
            <p:cNvPr id="3" name="Imagen 2"/>
            <p:cNvPicPr>
              <a:picLocks noChangeAspect="1"/>
            </p:cNvPicPr>
            <p:nvPr/>
          </p:nvPicPr>
          <p:blipFill>
            <a:blip r:embed="rId6">
              <a:clrChange>
                <a:clrFrom>
                  <a:srgbClr val="FFFFFF"/>
                </a:clrFrom>
                <a:clrTo>
                  <a:srgbClr val="FFFFFF">
                    <a:alpha val="0"/>
                  </a:srgbClr>
                </a:clrTo>
              </a:clrChange>
            </a:blip>
            <a:stretch>
              <a:fillRect/>
            </a:stretch>
          </p:blipFill>
          <p:spPr>
            <a:xfrm>
              <a:off x="2619884" y="967002"/>
              <a:ext cx="5122699" cy="5907970"/>
            </a:xfrm>
            <a:prstGeom prst="rect">
              <a:avLst/>
            </a:prstGeom>
          </p:spPr>
        </p:pic>
        <p:pic>
          <p:nvPicPr>
            <p:cNvPr id="4" name="Imagen 3"/>
            <p:cNvPicPr>
              <a:picLocks noChangeAspect="1"/>
            </p:cNvPicPr>
            <p:nvPr/>
          </p:nvPicPr>
          <p:blipFill rotWithShape="1">
            <a:blip r:embed="rId7">
              <a:clrChange>
                <a:clrFrom>
                  <a:srgbClr val="FFFFFF"/>
                </a:clrFrom>
                <a:clrTo>
                  <a:srgbClr val="FFFFFF">
                    <a:alpha val="0"/>
                  </a:srgbClr>
                </a:clrTo>
              </a:clrChange>
            </a:blip>
            <a:srcRect t="6582"/>
            <a:stretch/>
          </p:blipFill>
          <p:spPr>
            <a:xfrm>
              <a:off x="7897588" y="830964"/>
              <a:ext cx="984861" cy="5408382"/>
            </a:xfrm>
            <a:prstGeom prst="rect">
              <a:avLst/>
            </a:prstGeom>
          </p:spPr>
        </p:pic>
        <p:pic>
          <p:nvPicPr>
            <p:cNvPr id="19" name="Imagen 18"/>
            <p:cNvPicPr>
              <a:picLocks noChangeAspect="1"/>
            </p:cNvPicPr>
            <p:nvPr/>
          </p:nvPicPr>
          <p:blipFill rotWithShape="1">
            <a:blip r:embed="rId8">
              <a:clrChange>
                <a:clrFrom>
                  <a:srgbClr val="FFFFFF"/>
                </a:clrFrom>
                <a:clrTo>
                  <a:srgbClr val="FFFFFF">
                    <a:alpha val="0"/>
                  </a:srgbClr>
                </a:clrTo>
              </a:clrChange>
            </a:blip>
            <a:srcRect b="22325"/>
            <a:stretch/>
          </p:blipFill>
          <p:spPr>
            <a:xfrm>
              <a:off x="7653130" y="6249285"/>
              <a:ext cx="1473776" cy="439750"/>
            </a:xfrm>
            <a:prstGeom prst="rect">
              <a:avLst/>
            </a:prstGeom>
          </p:spPr>
        </p:pic>
        <p:sp>
          <p:nvSpPr>
            <p:cNvPr id="20" name="Rectángulo 19"/>
            <p:cNvSpPr/>
            <p:nvPr/>
          </p:nvSpPr>
          <p:spPr bwMode="auto">
            <a:xfrm>
              <a:off x="2478074" y="974035"/>
              <a:ext cx="6665926" cy="5883964"/>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s-MX" sz="2000" b="1" i="0" u="none" strike="noStrike" cap="none" normalizeH="0" baseline="0" smtClean="0">
                <a:ln>
                  <a:noFill/>
                </a:ln>
                <a:solidFill>
                  <a:schemeClr val="tx1"/>
                </a:solidFill>
                <a:effectLst/>
                <a:latin typeface="Arial" charset="0"/>
              </a:endParaRPr>
            </a:p>
          </p:txBody>
        </p:sp>
      </p:grpSp>
      <p:cxnSp>
        <p:nvCxnSpPr>
          <p:cNvPr id="24" name="Conector recto 23"/>
          <p:cNvCxnSpPr/>
          <p:nvPr/>
        </p:nvCxnSpPr>
        <p:spPr bwMode="auto">
          <a:xfrm>
            <a:off x="0" y="4241041"/>
            <a:ext cx="2464879" cy="0"/>
          </a:xfrm>
          <a:prstGeom prst="line">
            <a:avLst/>
          </a:prstGeom>
          <a:noFill/>
          <a:ln w="38100" cap="flat" cmpd="sng" algn="ctr">
            <a:solidFill>
              <a:srgbClr val="FFC000"/>
            </a:solidFill>
            <a:prstDash val="solid"/>
            <a:round/>
            <a:headEnd type="none" w="med" len="med"/>
            <a:tailEnd type="none" w="med" len="med"/>
          </a:ln>
          <a:effectLst/>
        </p:spPr>
      </p:cxnSp>
      <p:sp>
        <p:nvSpPr>
          <p:cNvPr id="26" name="CuadroTexto 25"/>
          <p:cNvSpPr txBox="1"/>
          <p:nvPr/>
        </p:nvSpPr>
        <p:spPr>
          <a:xfrm>
            <a:off x="18994" y="769386"/>
            <a:ext cx="2445885" cy="900246"/>
          </a:xfrm>
          <a:prstGeom prst="rect">
            <a:avLst/>
          </a:prstGeom>
          <a:solidFill>
            <a:srgbClr val="FFDA65"/>
          </a:solidFill>
        </p:spPr>
        <p:txBody>
          <a:bodyPr wrap="square" rtlCol="0">
            <a:spAutoFit/>
          </a:bodyPr>
          <a:lstStyle/>
          <a:p>
            <a:pPr marL="342900" indent="-342900" algn="ctr">
              <a:lnSpc>
                <a:spcPts val="2100"/>
              </a:lnSpc>
              <a:buFont typeface="Wingdings" panose="05000000000000000000" pitchFamily="2" charset="2"/>
              <a:buChar char="Ä"/>
            </a:pPr>
            <a:r>
              <a:rPr lang="es-ES" sz="1800" b="0" dirty="0" smtClean="0"/>
              <a:t>65 </a:t>
            </a:r>
            <a:r>
              <a:rPr lang="es-ES" sz="1800" b="0" dirty="0" err="1" smtClean="0"/>
              <a:t>images</a:t>
            </a:r>
            <a:endParaRPr lang="es-ES" sz="1800" b="0" dirty="0" smtClean="0"/>
          </a:p>
          <a:p>
            <a:pPr algn="ctr">
              <a:lnSpc>
                <a:spcPts val="2100"/>
              </a:lnSpc>
            </a:pPr>
            <a:r>
              <a:rPr lang="es-ES" sz="1800" b="0" dirty="0" err="1" smtClean="0"/>
              <a:t>Landsat</a:t>
            </a:r>
            <a:r>
              <a:rPr lang="es-ES" sz="1800" b="0" dirty="0" smtClean="0"/>
              <a:t> and COSMO-</a:t>
            </a:r>
            <a:r>
              <a:rPr lang="es-ES" sz="1800" b="0" dirty="0" err="1" smtClean="0"/>
              <a:t>SkyMed</a:t>
            </a:r>
            <a:endParaRPr lang="es-ES" sz="1800" b="0" dirty="0"/>
          </a:p>
        </p:txBody>
      </p:sp>
      <p:sp>
        <p:nvSpPr>
          <p:cNvPr id="15" name="CuadroTexto 14"/>
          <p:cNvSpPr txBox="1"/>
          <p:nvPr/>
        </p:nvSpPr>
        <p:spPr>
          <a:xfrm>
            <a:off x="6174136" y="6141061"/>
            <a:ext cx="2964273" cy="707886"/>
          </a:xfrm>
          <a:prstGeom prst="rect">
            <a:avLst/>
          </a:prstGeom>
          <a:solidFill>
            <a:srgbClr val="FFC000"/>
          </a:solidFill>
        </p:spPr>
        <p:txBody>
          <a:bodyPr wrap="none" rtlCol="0">
            <a:spAutoFit/>
          </a:bodyPr>
          <a:lstStyle/>
          <a:p>
            <a:pPr algn="ctr"/>
            <a:r>
              <a:rPr lang="es-ES" dirty="0" smtClean="0"/>
              <a:t>SAR </a:t>
            </a:r>
            <a:r>
              <a:rPr lang="es-ES" dirty="0" err="1" smtClean="0"/>
              <a:t>Capacity</a:t>
            </a:r>
            <a:r>
              <a:rPr lang="es-ES" dirty="0" smtClean="0"/>
              <a:t> </a:t>
            </a:r>
            <a:r>
              <a:rPr lang="es-ES" dirty="0" err="1" smtClean="0"/>
              <a:t>Building</a:t>
            </a:r>
            <a:endParaRPr lang="es-ES" dirty="0" smtClean="0"/>
          </a:p>
          <a:p>
            <a:pPr algn="ctr"/>
            <a:r>
              <a:rPr lang="es-ES" dirty="0" smtClean="0"/>
              <a:t>(</a:t>
            </a:r>
            <a:r>
              <a:rPr lang="es-ES" dirty="0" err="1" smtClean="0"/>
              <a:t>Wednesday</a:t>
            </a:r>
            <a:r>
              <a:rPr lang="es-ES" dirty="0" smtClean="0"/>
              <a:t>)</a:t>
            </a:r>
            <a:endParaRPr lang="es-MX" dirty="0"/>
          </a:p>
        </p:txBody>
      </p:sp>
    </p:spTree>
    <p:extLst>
      <p:ext uri="{BB962C8B-B14F-4D97-AF65-F5344CB8AC3E}">
        <p14:creationId xmlns:p14="http://schemas.microsoft.com/office/powerpoint/2010/main" val="41298271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anim calcmode="lin" valueType="num">
                                      <p:cBhvr>
                                        <p:cTn id="8" dur="2000" fill="hold"/>
                                        <p:tgtEl>
                                          <p:spTgt spid="15"/>
                                        </p:tgtEl>
                                        <p:attrNameLst>
                                          <p:attrName>style.rotation</p:attrName>
                                        </p:attrNameLst>
                                      </p:cBhvr>
                                      <p:tavLst>
                                        <p:tav tm="0">
                                          <p:val>
                                            <p:fltVal val="720"/>
                                          </p:val>
                                        </p:tav>
                                        <p:tav tm="100000">
                                          <p:val>
                                            <p:fltVal val="0"/>
                                          </p:val>
                                        </p:tav>
                                      </p:tavLst>
                                    </p:anim>
                                    <p:anim calcmode="lin" valueType="num">
                                      <p:cBhvr>
                                        <p:cTn id="9" dur="2000" fill="hold"/>
                                        <p:tgtEl>
                                          <p:spTgt spid="15"/>
                                        </p:tgtEl>
                                        <p:attrNameLst>
                                          <p:attrName>ppt_h</p:attrName>
                                        </p:attrNameLst>
                                      </p:cBhvr>
                                      <p:tavLst>
                                        <p:tav tm="0">
                                          <p:val>
                                            <p:fltVal val="0"/>
                                          </p:val>
                                        </p:tav>
                                        <p:tav tm="100000">
                                          <p:val>
                                            <p:strVal val="#ppt_h"/>
                                          </p:val>
                                        </p:tav>
                                      </p:tavLst>
                                    </p:anim>
                                    <p:anim calcmode="lin" valueType="num">
                                      <p:cBhvr>
                                        <p:cTn id="10" dur="2000" fill="hold"/>
                                        <p:tgtEl>
                                          <p:spTgt spid="1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10"/>
          <p:cNvSpPr>
            <a:spLocks noChangeArrowheads="1"/>
          </p:cNvSpPr>
          <p:nvPr/>
        </p:nvSpPr>
        <p:spPr bwMode="auto">
          <a:xfrm>
            <a:off x="2065106" y="-21266"/>
            <a:ext cx="6289758" cy="658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lstStyle>
            <a:lvl1pPr eaLnBrk="0" hangingPunct="0">
              <a:tabLst>
                <a:tab pos="6096000" algn="l"/>
              </a:tabLst>
              <a:defRPr sz="2000" b="1">
                <a:solidFill>
                  <a:schemeClr val="tx1"/>
                </a:solidFill>
                <a:latin typeface="Arial" pitchFamily="34" charset="0"/>
              </a:defRPr>
            </a:lvl1pPr>
            <a:lvl2pPr marL="742950" indent="-285750" eaLnBrk="0" hangingPunct="0">
              <a:tabLst>
                <a:tab pos="6096000" algn="l"/>
              </a:tabLst>
              <a:defRPr sz="2000" b="1">
                <a:solidFill>
                  <a:schemeClr val="tx1"/>
                </a:solidFill>
                <a:latin typeface="Arial" pitchFamily="34" charset="0"/>
              </a:defRPr>
            </a:lvl2pPr>
            <a:lvl3pPr marL="1143000" indent="-228600" eaLnBrk="0" hangingPunct="0">
              <a:tabLst>
                <a:tab pos="6096000" algn="l"/>
              </a:tabLst>
              <a:defRPr sz="2000" b="1">
                <a:solidFill>
                  <a:schemeClr val="tx1"/>
                </a:solidFill>
                <a:latin typeface="Arial" pitchFamily="34" charset="0"/>
              </a:defRPr>
            </a:lvl3pPr>
            <a:lvl4pPr marL="1600200" indent="-228600" eaLnBrk="0" hangingPunct="0">
              <a:tabLst>
                <a:tab pos="6096000" algn="l"/>
              </a:tabLst>
              <a:defRPr sz="2000" b="1">
                <a:solidFill>
                  <a:schemeClr val="tx1"/>
                </a:solidFill>
                <a:latin typeface="Arial" pitchFamily="34" charset="0"/>
              </a:defRPr>
            </a:lvl4pPr>
            <a:lvl5pPr marL="2057400" indent="-228600" eaLnBrk="0" hangingPunct="0">
              <a:tabLst>
                <a:tab pos="6096000" algn="l"/>
              </a:tabLst>
              <a:defRPr sz="2000" b="1">
                <a:solidFill>
                  <a:schemeClr val="tx1"/>
                </a:solidFill>
                <a:latin typeface="Arial" pitchFamily="34" charset="0"/>
              </a:defRPr>
            </a:lvl5pPr>
            <a:lvl6pPr marL="2514600" indent="-228600" eaLnBrk="0" fontAlgn="base" hangingPunct="0">
              <a:spcBef>
                <a:spcPct val="0"/>
              </a:spcBef>
              <a:spcAft>
                <a:spcPct val="0"/>
              </a:spcAft>
              <a:tabLst>
                <a:tab pos="6096000" algn="l"/>
              </a:tabLst>
              <a:defRPr sz="2000" b="1">
                <a:solidFill>
                  <a:schemeClr val="tx1"/>
                </a:solidFill>
                <a:latin typeface="Arial" pitchFamily="34" charset="0"/>
              </a:defRPr>
            </a:lvl6pPr>
            <a:lvl7pPr marL="2971800" indent="-228600" eaLnBrk="0" fontAlgn="base" hangingPunct="0">
              <a:spcBef>
                <a:spcPct val="0"/>
              </a:spcBef>
              <a:spcAft>
                <a:spcPct val="0"/>
              </a:spcAft>
              <a:tabLst>
                <a:tab pos="6096000" algn="l"/>
              </a:tabLst>
              <a:defRPr sz="2000" b="1">
                <a:solidFill>
                  <a:schemeClr val="tx1"/>
                </a:solidFill>
                <a:latin typeface="Arial" pitchFamily="34" charset="0"/>
              </a:defRPr>
            </a:lvl7pPr>
            <a:lvl8pPr marL="3429000" indent="-228600" eaLnBrk="0" fontAlgn="base" hangingPunct="0">
              <a:spcBef>
                <a:spcPct val="0"/>
              </a:spcBef>
              <a:spcAft>
                <a:spcPct val="0"/>
              </a:spcAft>
              <a:tabLst>
                <a:tab pos="6096000" algn="l"/>
              </a:tabLst>
              <a:defRPr sz="2000" b="1">
                <a:solidFill>
                  <a:schemeClr val="tx1"/>
                </a:solidFill>
                <a:latin typeface="Arial" pitchFamily="34" charset="0"/>
              </a:defRPr>
            </a:lvl8pPr>
            <a:lvl9pPr marL="3886200" indent="-228600" eaLnBrk="0" fontAlgn="base" hangingPunct="0">
              <a:spcBef>
                <a:spcPct val="0"/>
              </a:spcBef>
              <a:spcAft>
                <a:spcPct val="0"/>
              </a:spcAft>
              <a:tabLst>
                <a:tab pos="6096000" algn="l"/>
              </a:tabLst>
              <a:defRPr sz="2000" b="1">
                <a:solidFill>
                  <a:schemeClr val="tx1"/>
                </a:solidFill>
                <a:latin typeface="Arial" pitchFamily="34" charset="0"/>
              </a:defRPr>
            </a:lvl9pPr>
          </a:lstStyle>
          <a:p>
            <a:pPr algn="ctr"/>
            <a:r>
              <a:rPr lang="es-ES" altLang="es-AR" sz="2400" i="1" dirty="0" err="1" smtClean="0">
                <a:cs typeface="Arial" pitchFamily="34" charset="0"/>
              </a:rPr>
              <a:t>User</a:t>
            </a:r>
            <a:r>
              <a:rPr lang="es-ES" altLang="es-AR" sz="2400" i="1" dirty="0" smtClean="0">
                <a:cs typeface="Arial" pitchFamily="34" charset="0"/>
              </a:rPr>
              <a:t> </a:t>
            </a:r>
            <a:r>
              <a:rPr lang="es-ES" altLang="es-AR" sz="2400" i="1" dirty="0" err="1" smtClean="0">
                <a:cs typeface="Arial" pitchFamily="34" charset="0"/>
              </a:rPr>
              <a:t>Support</a:t>
            </a:r>
            <a:r>
              <a:rPr lang="es-ES" altLang="es-AR" sz="2400" i="1" dirty="0" smtClean="0">
                <a:cs typeface="Arial" pitchFamily="34" charset="0"/>
              </a:rPr>
              <a:t> </a:t>
            </a:r>
            <a:r>
              <a:rPr lang="es-ES" altLang="es-AR" sz="2400" i="1" dirty="0" err="1" smtClean="0">
                <a:cs typeface="Arial" pitchFamily="34" charset="0"/>
              </a:rPr>
              <a:t>for</a:t>
            </a:r>
            <a:r>
              <a:rPr lang="es-ES" altLang="es-AR" sz="2400" i="1" dirty="0" smtClean="0">
                <a:cs typeface="Arial" pitchFamily="34" charset="0"/>
              </a:rPr>
              <a:t> </a:t>
            </a:r>
            <a:r>
              <a:rPr lang="es-ES" altLang="es-AR" sz="2400" i="1" dirty="0" err="1" smtClean="0">
                <a:cs typeface="Arial" pitchFamily="34" charset="0"/>
              </a:rPr>
              <a:t>Floods</a:t>
            </a:r>
            <a:r>
              <a:rPr lang="es-ES" altLang="es-AR" sz="2400" i="1" dirty="0" smtClean="0">
                <a:cs typeface="Arial" pitchFamily="34" charset="0"/>
              </a:rPr>
              <a:t>: Paraná </a:t>
            </a:r>
            <a:r>
              <a:rPr lang="es-ES" altLang="es-AR" sz="2400" i="1" dirty="0" err="1" smtClean="0">
                <a:cs typeface="Arial" pitchFamily="34" charset="0"/>
              </a:rPr>
              <a:t>River</a:t>
            </a:r>
            <a:r>
              <a:rPr lang="es-ES" altLang="es-AR" sz="2400" i="1" dirty="0" smtClean="0">
                <a:cs typeface="Arial" pitchFamily="34" charset="0"/>
              </a:rPr>
              <a:t>, </a:t>
            </a:r>
            <a:r>
              <a:rPr lang="es-ES" altLang="es-AR" sz="2400" i="1" dirty="0" err="1" smtClean="0">
                <a:cs typeface="Arial" pitchFamily="34" charset="0"/>
              </a:rPr>
              <a:t>December</a:t>
            </a:r>
            <a:r>
              <a:rPr lang="es-ES" altLang="es-AR" sz="2400" i="1" dirty="0" smtClean="0">
                <a:cs typeface="Arial" pitchFamily="34" charset="0"/>
              </a:rPr>
              <a:t> 7th, 2015-COSMO </a:t>
            </a:r>
            <a:r>
              <a:rPr lang="es-ES" altLang="es-AR" sz="2400" i="1" dirty="0" err="1" smtClean="0">
                <a:cs typeface="Arial" pitchFamily="34" charset="0"/>
              </a:rPr>
              <a:t>SkyMed</a:t>
            </a:r>
            <a:endParaRPr lang="es-ES" altLang="en-US" sz="1200" b="0" dirty="0">
              <a:solidFill>
                <a:schemeClr val="tx2"/>
              </a:solidFill>
              <a:cs typeface="Arial" pitchFamily="34" charset="0"/>
            </a:endParaRPr>
          </a:p>
        </p:txBody>
      </p:sp>
      <p:pic>
        <p:nvPicPr>
          <p:cNvPr id="3" name="Imagen 2"/>
          <p:cNvPicPr>
            <a:picLocks noChangeAspect="1"/>
          </p:cNvPicPr>
          <p:nvPr/>
        </p:nvPicPr>
        <p:blipFill>
          <a:blip r:embed="rId3"/>
          <a:stretch>
            <a:fillRect/>
          </a:stretch>
        </p:blipFill>
        <p:spPr>
          <a:xfrm>
            <a:off x="0" y="757837"/>
            <a:ext cx="5955765" cy="6100164"/>
          </a:xfrm>
          <a:prstGeom prst="rect">
            <a:avLst/>
          </a:prstGeom>
        </p:spPr>
      </p:pic>
      <p:sp>
        <p:nvSpPr>
          <p:cNvPr id="9" name="CuadroTexto 8"/>
          <p:cNvSpPr txBox="1"/>
          <p:nvPr/>
        </p:nvSpPr>
        <p:spPr>
          <a:xfrm>
            <a:off x="-95502" y="1930407"/>
            <a:ext cx="1673856" cy="461665"/>
          </a:xfrm>
          <a:prstGeom prst="rect">
            <a:avLst/>
          </a:prstGeom>
          <a:noFill/>
        </p:spPr>
        <p:txBody>
          <a:bodyPr wrap="none" rtlCol="0">
            <a:spAutoFit/>
          </a:bodyPr>
          <a:lstStyle/>
          <a:p>
            <a:r>
              <a:rPr lang="es-ES" sz="2400" dirty="0" smtClean="0"/>
              <a:t>CAEARTE</a:t>
            </a:r>
            <a:endParaRPr lang="es-MX" sz="2400" dirty="0"/>
          </a:p>
        </p:txBody>
      </p:sp>
      <p:grpSp>
        <p:nvGrpSpPr>
          <p:cNvPr id="15" name="Grupo 14"/>
          <p:cNvGrpSpPr/>
          <p:nvPr/>
        </p:nvGrpSpPr>
        <p:grpSpPr>
          <a:xfrm>
            <a:off x="5981494" y="994735"/>
            <a:ext cx="3246261" cy="1863217"/>
            <a:chOff x="5938962" y="994735"/>
            <a:chExt cx="3246261" cy="1863217"/>
          </a:xfrm>
        </p:grpSpPr>
        <p:sp>
          <p:nvSpPr>
            <p:cNvPr id="11" name="CuadroTexto 10"/>
            <p:cNvSpPr txBox="1"/>
            <p:nvPr/>
          </p:nvSpPr>
          <p:spPr>
            <a:xfrm>
              <a:off x="6209728" y="994735"/>
              <a:ext cx="2975495" cy="400110"/>
            </a:xfrm>
            <a:prstGeom prst="rect">
              <a:avLst/>
            </a:prstGeom>
            <a:noFill/>
          </p:spPr>
          <p:txBody>
            <a:bodyPr wrap="none" rtlCol="0">
              <a:spAutoFit/>
            </a:bodyPr>
            <a:lstStyle/>
            <a:p>
              <a:r>
                <a:rPr lang="es-ES" b="0" dirty="0" err="1"/>
                <a:t>detected</a:t>
              </a:r>
              <a:r>
                <a:rPr lang="es-ES" b="0" dirty="0"/>
                <a:t> </a:t>
              </a:r>
              <a:r>
                <a:rPr lang="es-ES" b="0" dirty="0" err="1"/>
                <a:t>bodies</a:t>
              </a:r>
              <a:r>
                <a:rPr lang="es-ES" b="0" dirty="0"/>
                <a:t> of </a:t>
              </a:r>
              <a:r>
                <a:rPr lang="es-ES" b="0" dirty="0" err="1"/>
                <a:t>water</a:t>
              </a:r>
              <a:endParaRPr lang="es-MX" b="0" dirty="0"/>
            </a:p>
          </p:txBody>
        </p:sp>
        <p:sp>
          <p:nvSpPr>
            <p:cNvPr id="30" name="CuadroTexto 29"/>
            <p:cNvSpPr txBox="1"/>
            <p:nvPr/>
          </p:nvSpPr>
          <p:spPr>
            <a:xfrm>
              <a:off x="6196760" y="1338676"/>
              <a:ext cx="2947240" cy="553998"/>
            </a:xfrm>
            <a:prstGeom prst="rect">
              <a:avLst/>
            </a:prstGeom>
            <a:noFill/>
          </p:spPr>
          <p:txBody>
            <a:bodyPr wrap="square" rtlCol="0">
              <a:spAutoFit/>
            </a:bodyPr>
            <a:lstStyle/>
            <a:p>
              <a:pPr>
                <a:lnSpc>
                  <a:spcPts val="1800"/>
                </a:lnSpc>
              </a:pPr>
              <a:r>
                <a:rPr lang="es-ES" b="0" dirty="0" err="1"/>
                <a:t>permanents</a:t>
              </a:r>
              <a:r>
                <a:rPr lang="es-ES" b="0" dirty="0"/>
                <a:t> </a:t>
              </a:r>
              <a:r>
                <a:rPr lang="es-ES" b="0" dirty="0" err="1"/>
                <a:t>bodies</a:t>
              </a:r>
              <a:r>
                <a:rPr lang="es-ES" b="0" dirty="0"/>
                <a:t> of </a:t>
              </a:r>
              <a:r>
                <a:rPr lang="es-ES" b="0" dirty="0" err="1"/>
                <a:t>water</a:t>
              </a:r>
              <a:endParaRPr lang="es-MX" b="0" dirty="0"/>
            </a:p>
          </p:txBody>
        </p:sp>
        <p:sp>
          <p:nvSpPr>
            <p:cNvPr id="36" name="CuadroTexto 35"/>
            <p:cNvSpPr txBox="1"/>
            <p:nvPr/>
          </p:nvSpPr>
          <p:spPr>
            <a:xfrm>
              <a:off x="6198447" y="1785291"/>
              <a:ext cx="1552028" cy="400110"/>
            </a:xfrm>
            <a:prstGeom prst="rect">
              <a:avLst/>
            </a:prstGeom>
            <a:noFill/>
          </p:spPr>
          <p:txBody>
            <a:bodyPr wrap="none" rtlCol="0">
              <a:spAutoFit/>
            </a:bodyPr>
            <a:lstStyle/>
            <a:p>
              <a:r>
                <a:rPr lang="es-ES" b="0" dirty="0" err="1"/>
                <a:t>u</a:t>
              </a:r>
              <a:r>
                <a:rPr lang="es-ES" b="0" dirty="0" err="1" smtClean="0"/>
                <a:t>rban</a:t>
              </a:r>
              <a:r>
                <a:rPr lang="es-ES" b="0" dirty="0" smtClean="0"/>
                <a:t> </a:t>
              </a:r>
              <a:r>
                <a:rPr lang="es-ES" b="0" dirty="0" err="1" smtClean="0"/>
                <a:t>areas</a:t>
              </a:r>
              <a:endParaRPr lang="es-MX" b="0" dirty="0"/>
            </a:p>
          </p:txBody>
        </p:sp>
        <p:sp>
          <p:nvSpPr>
            <p:cNvPr id="37" name="CuadroTexto 36"/>
            <p:cNvSpPr txBox="1"/>
            <p:nvPr/>
          </p:nvSpPr>
          <p:spPr>
            <a:xfrm>
              <a:off x="6220152" y="2457842"/>
              <a:ext cx="1665841" cy="400110"/>
            </a:xfrm>
            <a:prstGeom prst="rect">
              <a:avLst/>
            </a:prstGeom>
            <a:noFill/>
          </p:spPr>
          <p:txBody>
            <a:bodyPr wrap="none" rtlCol="0">
              <a:spAutoFit/>
            </a:bodyPr>
            <a:lstStyle/>
            <a:p>
              <a:r>
                <a:rPr lang="es-ES" b="0" dirty="0" err="1"/>
                <a:t>road</a:t>
              </a:r>
              <a:r>
                <a:rPr lang="es-ES" b="0" dirty="0"/>
                <a:t> </a:t>
              </a:r>
              <a:r>
                <a:rPr lang="es-ES" b="0" dirty="0" err="1"/>
                <a:t>network</a:t>
              </a:r>
              <a:endParaRPr lang="es-MX" b="0" dirty="0"/>
            </a:p>
          </p:txBody>
        </p:sp>
        <p:sp>
          <p:nvSpPr>
            <p:cNvPr id="38" name="CuadroTexto 37"/>
            <p:cNvSpPr txBox="1"/>
            <p:nvPr/>
          </p:nvSpPr>
          <p:spPr>
            <a:xfrm>
              <a:off x="6218028" y="2179995"/>
              <a:ext cx="2608406" cy="400110"/>
            </a:xfrm>
            <a:prstGeom prst="rect">
              <a:avLst/>
            </a:prstGeom>
            <a:noFill/>
          </p:spPr>
          <p:txBody>
            <a:bodyPr wrap="none" rtlCol="0">
              <a:spAutoFit/>
            </a:bodyPr>
            <a:lstStyle/>
            <a:p>
              <a:r>
                <a:rPr lang="es-ES" b="0" dirty="0" err="1"/>
                <a:t>departmental</a:t>
              </a:r>
              <a:r>
                <a:rPr lang="es-ES" b="0" dirty="0"/>
                <a:t> </a:t>
              </a:r>
              <a:r>
                <a:rPr lang="es-ES" b="0" dirty="0" err="1"/>
                <a:t>division</a:t>
              </a:r>
              <a:endParaRPr lang="es-MX" b="0" dirty="0"/>
            </a:p>
          </p:txBody>
        </p:sp>
        <p:sp>
          <p:nvSpPr>
            <p:cNvPr id="12" name="Rectángulo 11"/>
            <p:cNvSpPr/>
            <p:nvPr/>
          </p:nvSpPr>
          <p:spPr bwMode="auto">
            <a:xfrm>
              <a:off x="5939360" y="1087520"/>
              <a:ext cx="339922" cy="257070"/>
            </a:xfrm>
            <a:prstGeom prst="rect">
              <a:avLst/>
            </a:prstGeom>
            <a:solidFill>
              <a:srgbClr val="00F0F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s-MX" sz="2000" b="1" i="0" u="none" strike="noStrike" cap="none" normalizeH="0" baseline="0" smtClean="0">
                <a:ln>
                  <a:noFill/>
                </a:ln>
                <a:solidFill>
                  <a:schemeClr val="tx1"/>
                </a:solidFill>
                <a:effectLst/>
                <a:latin typeface="Arial" charset="0"/>
              </a:endParaRPr>
            </a:p>
          </p:txBody>
        </p:sp>
        <p:sp>
          <p:nvSpPr>
            <p:cNvPr id="43" name="Rectángulo 42"/>
            <p:cNvSpPr/>
            <p:nvPr/>
          </p:nvSpPr>
          <p:spPr bwMode="auto">
            <a:xfrm>
              <a:off x="5946875" y="1883009"/>
              <a:ext cx="339922" cy="257070"/>
            </a:xfrm>
            <a:prstGeom prst="rect">
              <a:avLst/>
            </a:prstGeom>
            <a:solidFill>
              <a:srgbClr val="FF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s-MX" sz="2000" b="1" i="0" u="none" strike="noStrike" cap="none" normalizeH="0" baseline="0" smtClean="0">
                <a:ln>
                  <a:noFill/>
                </a:ln>
                <a:solidFill>
                  <a:schemeClr val="tx1"/>
                </a:solidFill>
                <a:effectLst/>
                <a:latin typeface="Arial" charset="0"/>
              </a:endParaRPr>
            </a:p>
          </p:txBody>
        </p:sp>
        <p:sp>
          <p:nvSpPr>
            <p:cNvPr id="44" name="Rectángulo 43"/>
            <p:cNvSpPr/>
            <p:nvPr/>
          </p:nvSpPr>
          <p:spPr bwMode="auto">
            <a:xfrm>
              <a:off x="5938962" y="1453365"/>
              <a:ext cx="339922" cy="257070"/>
            </a:xfrm>
            <a:prstGeom prst="rect">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s-MX" sz="2000" b="1" i="0" u="none" strike="noStrike" cap="none" normalizeH="0" baseline="0" smtClean="0">
                <a:ln>
                  <a:noFill/>
                </a:ln>
                <a:solidFill>
                  <a:schemeClr val="tx1"/>
                </a:solidFill>
                <a:effectLst/>
                <a:latin typeface="Arial" charset="0"/>
              </a:endParaRPr>
            </a:p>
          </p:txBody>
        </p:sp>
        <p:sp>
          <p:nvSpPr>
            <p:cNvPr id="45" name="Rectángulo 44"/>
            <p:cNvSpPr/>
            <p:nvPr/>
          </p:nvSpPr>
          <p:spPr bwMode="auto">
            <a:xfrm>
              <a:off x="5938962" y="2238241"/>
              <a:ext cx="339922" cy="257070"/>
            </a:xfrm>
            <a:prstGeom prst="rect">
              <a:avLst/>
            </a:prstGeom>
            <a:solidFill>
              <a:schemeClr val="bg1"/>
            </a:solidFill>
            <a:ln w="25400" cap="flat" cmpd="sng" algn="ctr">
              <a:solidFill>
                <a:srgbClr val="7AF64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s-MX" sz="2000" b="1" i="0" u="none" strike="noStrike" cap="none" normalizeH="0" baseline="0" smtClean="0">
                <a:ln>
                  <a:noFill/>
                </a:ln>
                <a:solidFill>
                  <a:schemeClr val="tx1"/>
                </a:solidFill>
                <a:effectLst/>
                <a:latin typeface="Arial" charset="0"/>
              </a:endParaRPr>
            </a:p>
          </p:txBody>
        </p:sp>
        <p:cxnSp>
          <p:nvCxnSpPr>
            <p:cNvPr id="14" name="Conector recto 13"/>
            <p:cNvCxnSpPr/>
            <p:nvPr/>
          </p:nvCxnSpPr>
          <p:spPr bwMode="auto">
            <a:xfrm>
              <a:off x="5957507" y="2657897"/>
              <a:ext cx="338400" cy="0"/>
            </a:xfrm>
            <a:prstGeom prst="line">
              <a:avLst/>
            </a:prstGeom>
            <a:noFill/>
            <a:ln w="25400" cap="flat" cmpd="sng" algn="ctr">
              <a:solidFill>
                <a:srgbClr val="FFC000"/>
              </a:solidFill>
              <a:prstDash val="solid"/>
              <a:round/>
              <a:headEnd type="none" w="med" len="med"/>
              <a:tailEnd type="none" w="med" len="med"/>
            </a:ln>
            <a:effectLst/>
          </p:spPr>
        </p:cxnSp>
      </p:grpSp>
      <p:sp>
        <p:nvSpPr>
          <p:cNvPr id="16" name="Rectángulo 15"/>
          <p:cNvSpPr/>
          <p:nvPr/>
        </p:nvSpPr>
        <p:spPr bwMode="auto">
          <a:xfrm>
            <a:off x="5955765" y="1016000"/>
            <a:ext cx="3188235" cy="1841952"/>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s-MX" sz="2000" b="1"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3950369778"/>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3 Grupo"/>
          <p:cNvGrpSpPr/>
          <p:nvPr/>
        </p:nvGrpSpPr>
        <p:grpSpPr>
          <a:xfrm>
            <a:off x="-118876" y="1485656"/>
            <a:ext cx="9215984" cy="4079629"/>
            <a:chOff x="-71984" y="692342"/>
            <a:chExt cx="9215984" cy="3812397"/>
          </a:xfrm>
        </p:grpSpPr>
        <p:sp>
          <p:nvSpPr>
            <p:cNvPr id="5123" name="Rounded Rectangle 47"/>
            <p:cNvSpPr>
              <a:spLocks noChangeArrowheads="1"/>
            </p:cNvSpPr>
            <p:nvPr/>
          </p:nvSpPr>
          <p:spPr bwMode="auto">
            <a:xfrm>
              <a:off x="97477" y="812332"/>
              <a:ext cx="9046523" cy="3692407"/>
            </a:xfrm>
            <a:prstGeom prst="roundRect">
              <a:avLst>
                <a:gd name="adj" fmla="val 8448"/>
              </a:avLst>
            </a:prstGeom>
            <a:gradFill rotWithShape="1">
              <a:gsLst>
                <a:gs pos="0">
                  <a:srgbClr val="8488C4"/>
                </a:gs>
                <a:gs pos="53000">
                  <a:srgbClr val="D4DEFF"/>
                </a:gs>
                <a:gs pos="83000">
                  <a:srgbClr val="D4DEFF"/>
                </a:gs>
                <a:gs pos="100000">
                  <a:srgbClr val="96AB94"/>
                </a:gs>
              </a:gsLst>
              <a:lin ang="5400000"/>
            </a:gradFill>
            <a:ln w="25400" algn="ctr">
              <a:solidFill>
                <a:srgbClr val="7030A0"/>
              </a:solidFill>
              <a:round/>
              <a:headEnd/>
              <a:tailEnd/>
            </a:ln>
          </p:spPr>
          <p:txBody>
            <a:bodyPr/>
            <a:lstStyle/>
            <a:p>
              <a:pPr marL="316531" indent="-316531">
                <a:spcBef>
                  <a:spcPct val="20000"/>
                </a:spcBef>
                <a:buFontTx/>
                <a:buChar char="•"/>
                <a:defRPr/>
              </a:pPr>
              <a:endParaRPr lang="en-US" altLang="en-US" sz="1846">
                <a:latin typeface="Arial" charset="0"/>
              </a:endParaRPr>
            </a:p>
          </p:txBody>
        </p:sp>
        <p:sp>
          <p:nvSpPr>
            <p:cNvPr id="5128" name="TextBox 32"/>
            <p:cNvSpPr txBox="1">
              <a:spLocks noChangeArrowheads="1"/>
            </p:cNvSpPr>
            <p:nvPr/>
          </p:nvSpPr>
          <p:spPr bwMode="auto">
            <a:xfrm>
              <a:off x="3554119" y="692342"/>
              <a:ext cx="2136685" cy="431424"/>
            </a:xfrm>
            <a:prstGeom prst="rect">
              <a:avLst/>
            </a:prstGeom>
            <a:noFill/>
            <a:ln w="9525">
              <a:noFill/>
              <a:miter lim="800000"/>
              <a:headEnd/>
              <a:tailEnd/>
            </a:ln>
          </p:spPr>
          <p:txBody>
            <a:bodyPr wrap="square">
              <a:spAutoFit/>
            </a:bodyPr>
            <a:lstStyle>
              <a:defPPr>
                <a:defRPr lang="en-US"/>
              </a:defPPr>
              <a:lvl1pPr algn="ctr"/>
            </a:lstStyle>
            <a:p>
              <a:pPr>
                <a:defRPr/>
              </a:pPr>
              <a:r>
                <a:rPr lang="es-AR" altLang="en-US" sz="2400" dirty="0" smtClean="0"/>
                <a:t>server</a:t>
              </a:r>
              <a:endParaRPr lang="es-AR" altLang="en-US" sz="2400" dirty="0"/>
            </a:p>
          </p:txBody>
        </p:sp>
        <p:sp>
          <p:nvSpPr>
            <p:cNvPr id="5129" name="TextBox 37"/>
            <p:cNvSpPr txBox="1">
              <a:spLocks noChangeArrowheads="1"/>
            </p:cNvSpPr>
            <p:nvPr/>
          </p:nvSpPr>
          <p:spPr bwMode="auto">
            <a:xfrm>
              <a:off x="-71984" y="1290994"/>
              <a:ext cx="2896196" cy="431424"/>
            </a:xfrm>
            <a:prstGeom prst="rect">
              <a:avLst/>
            </a:prstGeom>
            <a:noFill/>
            <a:ln w="9525">
              <a:noFill/>
              <a:miter lim="800000"/>
              <a:headEnd/>
              <a:tailEnd/>
            </a:ln>
          </p:spPr>
          <p:txBody>
            <a:bodyPr wrap="square">
              <a:spAutoFit/>
            </a:bodyPr>
            <a:lstStyle/>
            <a:p>
              <a:pPr algn="ctr">
                <a:defRPr/>
              </a:pPr>
              <a:r>
                <a:rPr lang="es-AR" altLang="en-US" sz="2400" dirty="0" smtClean="0"/>
                <a:t>SAR </a:t>
              </a:r>
              <a:r>
                <a:rPr lang="es-AR" altLang="en-US" sz="2400" dirty="0" err="1" smtClean="0"/>
                <a:t>image</a:t>
              </a:r>
              <a:endParaRPr lang="es-AR" altLang="en-US" sz="2400" dirty="0"/>
            </a:p>
          </p:txBody>
        </p:sp>
        <p:pic>
          <p:nvPicPr>
            <p:cNvPr id="9229" name="Picture 2" descr="G:\LAURA\LAURA-IMAGENES\bandaxsbset\vv1.png"/>
            <p:cNvPicPr>
              <a:picLocks noChangeAspect="1" noChangeArrowheads="1"/>
            </p:cNvPicPr>
            <p:nvPr/>
          </p:nvPicPr>
          <p:blipFill>
            <a:blip r:embed="rId3" cstate="print">
              <a:extLst>
                <a:ext uri="{28A0092B-C50C-407E-A947-70E740481C1C}">
                  <a14:useLocalDpi xmlns:a14="http://schemas.microsoft.com/office/drawing/2010/main" val="0"/>
                </a:ext>
              </a:extLst>
            </a:blip>
            <a:srcRect l="11111" r="4720" b="11459"/>
            <a:stretch>
              <a:fillRect/>
            </a:stretch>
          </p:blipFill>
          <p:spPr bwMode="auto">
            <a:xfrm>
              <a:off x="149757" y="1768732"/>
              <a:ext cx="2870200" cy="1801813"/>
            </a:xfrm>
            <a:prstGeom prst="rect">
              <a:avLst/>
            </a:prstGeom>
            <a:noFill/>
            <a:ln w="28575">
              <a:solidFill>
                <a:srgbClr val="262699"/>
              </a:solidFill>
              <a:miter lim="800000"/>
              <a:headEnd/>
              <a:tailEnd/>
            </a:ln>
            <a:extLst>
              <a:ext uri="{909E8E84-426E-40DD-AFC4-6F175D3DCCD1}">
                <a14:hiddenFill xmlns:a14="http://schemas.microsoft.com/office/drawing/2010/main">
                  <a:solidFill>
                    <a:srgbClr val="FFFFFF"/>
                  </a:solidFill>
                </a14:hiddenFill>
              </a:ext>
            </a:extLst>
          </p:spPr>
        </p:pic>
        <p:grpSp>
          <p:nvGrpSpPr>
            <p:cNvPr id="2" name="1 Grupo"/>
            <p:cNvGrpSpPr/>
            <p:nvPr/>
          </p:nvGrpSpPr>
          <p:grpSpPr>
            <a:xfrm>
              <a:off x="3153507" y="1111331"/>
              <a:ext cx="2965939" cy="3152396"/>
              <a:chOff x="3194451" y="1111331"/>
              <a:chExt cx="2965939" cy="3152396"/>
            </a:xfrm>
          </p:grpSpPr>
          <p:sp>
            <p:nvSpPr>
              <p:cNvPr id="5" name="Rectangle 26"/>
              <p:cNvSpPr/>
              <p:nvPr/>
            </p:nvSpPr>
            <p:spPr bwMode="auto">
              <a:xfrm>
                <a:off x="3194451" y="1111331"/>
                <a:ext cx="2965939" cy="3152396"/>
              </a:xfrm>
              <a:prstGeom prst="rect">
                <a:avLst/>
              </a:prstGeom>
              <a:solidFill>
                <a:schemeClr val="accent3">
                  <a:lumMod val="85000"/>
                </a:schemeClr>
              </a:solidFill>
              <a:ln w="28575" cap="flat" cmpd="sng" algn="ctr">
                <a:solidFill>
                  <a:schemeClr val="accent2">
                    <a:lumMod val="75000"/>
                  </a:schemeClr>
                </a:solidFill>
                <a:prstDash val="solid"/>
                <a:round/>
                <a:headEnd type="none" w="med" len="med"/>
                <a:tailEnd type="none" w="med" len="med"/>
              </a:ln>
              <a:effectLst/>
            </p:spPr>
            <p:txBody>
              <a:bodyPr/>
              <a:lstStyle/>
              <a:p>
                <a:pPr marL="316531" indent="-316531">
                  <a:spcBef>
                    <a:spcPct val="20000"/>
                  </a:spcBef>
                  <a:buFontTx/>
                  <a:buChar char="•"/>
                  <a:defRPr/>
                </a:pPr>
                <a:endParaRPr lang="en-US" sz="1846">
                  <a:latin typeface="Arial" charset="0"/>
                </a:endParaRPr>
              </a:p>
            </p:txBody>
          </p:sp>
          <p:sp>
            <p:nvSpPr>
              <p:cNvPr id="7" name="TextBox 29"/>
              <p:cNvSpPr txBox="1"/>
              <p:nvPr/>
            </p:nvSpPr>
            <p:spPr>
              <a:xfrm>
                <a:off x="3386823" y="1197684"/>
                <a:ext cx="2571317" cy="431424"/>
              </a:xfrm>
              <a:prstGeom prst="rect">
                <a:avLst/>
              </a:prstGeom>
              <a:solidFill>
                <a:srgbClr val="56D723"/>
              </a:solidFill>
              <a:ln w="28575">
                <a:solidFill>
                  <a:schemeClr val="accent4"/>
                </a:solidFill>
              </a:ln>
            </p:spPr>
            <p:txBody>
              <a:bodyPr wrap="square">
                <a:spAutoFit/>
              </a:bodyPr>
              <a:lstStyle/>
              <a:p>
                <a:pPr algn="ctr">
                  <a:defRPr/>
                </a:pPr>
                <a:r>
                  <a:rPr lang="en-US" sz="2400" dirty="0" smtClean="0"/>
                  <a:t>agriculture/INTA </a:t>
                </a:r>
                <a:endParaRPr lang="en-US" sz="2400" dirty="0"/>
              </a:p>
            </p:txBody>
          </p:sp>
          <p:sp>
            <p:nvSpPr>
              <p:cNvPr id="8" name="TextBox 30"/>
              <p:cNvSpPr txBox="1"/>
              <p:nvPr/>
            </p:nvSpPr>
            <p:spPr>
              <a:xfrm>
                <a:off x="3389387" y="2784431"/>
                <a:ext cx="2571317" cy="431424"/>
              </a:xfrm>
              <a:prstGeom prst="rect">
                <a:avLst/>
              </a:prstGeom>
              <a:solidFill>
                <a:srgbClr val="FFC000"/>
              </a:solidFill>
              <a:ln w="28575">
                <a:solidFill>
                  <a:schemeClr val="accent4"/>
                </a:solidFill>
              </a:ln>
            </p:spPr>
            <p:txBody>
              <a:bodyPr wrap="square">
                <a:spAutoFit/>
              </a:bodyPr>
              <a:lstStyle>
                <a:defPPr>
                  <a:defRPr lang="en-US"/>
                </a:defPPr>
                <a:lvl1pPr algn="ctr">
                  <a:defRPr sz="2400"/>
                </a:lvl1pPr>
              </a:lstStyle>
              <a:p>
                <a:r>
                  <a:rPr lang="en-US" dirty="0" smtClean="0"/>
                  <a:t>interferometry</a:t>
                </a:r>
                <a:endParaRPr lang="en-US" dirty="0"/>
              </a:p>
            </p:txBody>
          </p:sp>
          <p:sp>
            <p:nvSpPr>
              <p:cNvPr id="6" name="TextBox 27"/>
              <p:cNvSpPr txBox="1"/>
              <p:nvPr/>
            </p:nvSpPr>
            <p:spPr>
              <a:xfrm>
                <a:off x="3395736" y="2005710"/>
                <a:ext cx="2529319" cy="431424"/>
              </a:xfrm>
              <a:prstGeom prst="rect">
                <a:avLst/>
              </a:prstGeom>
              <a:solidFill>
                <a:srgbClr val="D60093"/>
              </a:solidFill>
              <a:ln w="28575">
                <a:solidFill>
                  <a:schemeClr val="accent4"/>
                </a:solidFill>
              </a:ln>
            </p:spPr>
            <p:txBody>
              <a:bodyPr wrap="square">
                <a:spAutoFit/>
              </a:bodyPr>
              <a:lstStyle/>
              <a:p>
                <a:pPr algn="ctr">
                  <a:defRPr/>
                </a:pPr>
                <a:r>
                  <a:rPr lang="en-US" sz="2400" dirty="0" smtClean="0"/>
                  <a:t>hydrology/INA</a:t>
                </a:r>
                <a:endParaRPr lang="en-US" sz="2400" dirty="0"/>
              </a:p>
            </p:txBody>
          </p:sp>
          <p:sp>
            <p:nvSpPr>
              <p:cNvPr id="32" name="TextBox 30"/>
              <p:cNvSpPr txBox="1"/>
              <p:nvPr/>
            </p:nvSpPr>
            <p:spPr>
              <a:xfrm>
                <a:off x="3401903" y="3670640"/>
                <a:ext cx="2571317" cy="431424"/>
              </a:xfrm>
              <a:prstGeom prst="rect">
                <a:avLst/>
              </a:prstGeom>
              <a:solidFill>
                <a:schemeClr val="accent2">
                  <a:lumMod val="60000"/>
                  <a:lumOff val="40000"/>
                </a:schemeClr>
              </a:solidFill>
              <a:ln w="28575">
                <a:solidFill>
                  <a:schemeClr val="accent4"/>
                </a:solidFill>
              </a:ln>
            </p:spPr>
            <p:txBody>
              <a:bodyPr wrap="square">
                <a:spAutoFit/>
              </a:bodyPr>
              <a:lstStyle/>
              <a:p>
                <a:pPr algn="ctr">
                  <a:defRPr/>
                </a:pPr>
                <a:r>
                  <a:rPr lang="en-US" sz="2400" dirty="0" smtClean="0"/>
                  <a:t>oceanography</a:t>
                </a:r>
                <a:endParaRPr lang="en-US" sz="2400" dirty="0"/>
              </a:p>
            </p:txBody>
          </p:sp>
        </p:grpSp>
        <p:sp>
          <p:nvSpPr>
            <p:cNvPr id="33" name="TextBox 29"/>
            <p:cNvSpPr txBox="1"/>
            <p:nvPr/>
          </p:nvSpPr>
          <p:spPr>
            <a:xfrm>
              <a:off x="6307015" y="1178820"/>
              <a:ext cx="2740502" cy="461665"/>
            </a:xfrm>
            <a:prstGeom prst="rect">
              <a:avLst/>
            </a:prstGeom>
            <a:solidFill>
              <a:srgbClr val="56D723"/>
            </a:solidFill>
            <a:ln w="28575">
              <a:solidFill>
                <a:schemeClr val="accent4"/>
              </a:solidFill>
            </a:ln>
          </p:spPr>
          <p:txBody>
            <a:bodyPr wrap="square">
              <a:spAutoFit/>
            </a:bodyPr>
            <a:lstStyle/>
            <a:p>
              <a:pPr algn="ctr">
                <a:defRPr/>
              </a:pPr>
              <a:r>
                <a:rPr lang="es-AR" sz="2400" dirty="0" smtClean="0"/>
                <a:t>HS/DSS/FIM</a:t>
              </a:r>
              <a:endParaRPr lang="en-US" sz="2400" dirty="0"/>
            </a:p>
          </p:txBody>
        </p:sp>
        <p:sp>
          <p:nvSpPr>
            <p:cNvPr id="34" name="TextBox 29"/>
            <p:cNvSpPr txBox="1"/>
            <p:nvPr/>
          </p:nvSpPr>
          <p:spPr>
            <a:xfrm>
              <a:off x="6320731" y="1972466"/>
              <a:ext cx="2740105" cy="461665"/>
            </a:xfrm>
            <a:prstGeom prst="rect">
              <a:avLst/>
            </a:prstGeom>
            <a:solidFill>
              <a:srgbClr val="D60093"/>
            </a:solidFill>
            <a:ln w="28575">
              <a:solidFill>
                <a:schemeClr val="accent4"/>
              </a:solidFill>
            </a:ln>
          </p:spPr>
          <p:txBody>
            <a:bodyPr wrap="square">
              <a:spAutoFit/>
            </a:bodyPr>
            <a:lstStyle>
              <a:defPPr>
                <a:defRPr lang="en-US"/>
              </a:defPPr>
              <a:lvl1pPr algn="ctr">
                <a:defRPr sz="2400"/>
              </a:lvl1pPr>
            </a:lstStyle>
            <a:p>
              <a:r>
                <a:rPr lang="es-AR" dirty="0"/>
                <a:t>HEM</a:t>
              </a:r>
              <a:endParaRPr lang="en-US" dirty="0"/>
            </a:p>
          </p:txBody>
        </p:sp>
        <p:sp>
          <p:nvSpPr>
            <p:cNvPr id="35" name="TextBox 29"/>
            <p:cNvSpPr txBox="1"/>
            <p:nvPr/>
          </p:nvSpPr>
          <p:spPr>
            <a:xfrm>
              <a:off x="6307412" y="2599765"/>
              <a:ext cx="2740105" cy="901197"/>
            </a:xfrm>
            <a:prstGeom prst="rect">
              <a:avLst/>
            </a:prstGeom>
            <a:solidFill>
              <a:srgbClr val="FFC000"/>
            </a:solidFill>
            <a:ln w="28575">
              <a:solidFill>
                <a:schemeClr val="accent4"/>
              </a:solidFill>
            </a:ln>
          </p:spPr>
          <p:txBody>
            <a:bodyPr wrap="square">
              <a:spAutoFit/>
            </a:bodyPr>
            <a:lstStyle>
              <a:defPPr>
                <a:defRPr lang="en-US"/>
              </a:defPPr>
              <a:lvl1pPr algn="ctr">
                <a:defRPr sz="2400"/>
              </a:lvl1pPr>
            </a:lstStyle>
            <a:p>
              <a:pPr>
                <a:lnSpc>
                  <a:spcPts val="3400"/>
                </a:lnSpc>
              </a:pPr>
              <a:r>
                <a:rPr lang="es-AR" dirty="0" err="1"/>
                <a:t>i</a:t>
              </a:r>
              <a:r>
                <a:rPr lang="es-AR" dirty="0" err="1" smtClean="0"/>
                <a:t>nterferometric</a:t>
              </a:r>
              <a:endParaRPr lang="es-AR" dirty="0" smtClean="0"/>
            </a:p>
            <a:p>
              <a:pPr>
                <a:lnSpc>
                  <a:spcPts val="3400"/>
                </a:lnSpc>
              </a:pPr>
              <a:r>
                <a:rPr lang="es-AR" dirty="0" err="1" smtClean="0"/>
                <a:t>products</a:t>
              </a:r>
              <a:endParaRPr lang="en-US" dirty="0"/>
            </a:p>
          </p:txBody>
        </p:sp>
        <p:sp>
          <p:nvSpPr>
            <p:cNvPr id="39" name="TextBox 29"/>
            <p:cNvSpPr txBox="1"/>
            <p:nvPr/>
          </p:nvSpPr>
          <p:spPr>
            <a:xfrm>
              <a:off x="6342185" y="3551704"/>
              <a:ext cx="2705332" cy="776563"/>
            </a:xfrm>
            <a:prstGeom prst="rect">
              <a:avLst/>
            </a:prstGeom>
            <a:solidFill>
              <a:schemeClr val="accent2">
                <a:lumMod val="60000"/>
                <a:lumOff val="40000"/>
              </a:schemeClr>
            </a:solidFill>
            <a:ln w="28575">
              <a:solidFill>
                <a:schemeClr val="accent4"/>
              </a:solidFill>
            </a:ln>
          </p:spPr>
          <p:txBody>
            <a:bodyPr wrap="square">
              <a:spAutoFit/>
            </a:bodyPr>
            <a:lstStyle>
              <a:defPPr>
                <a:defRPr lang="en-US"/>
              </a:defPPr>
              <a:lvl1pPr algn="ctr">
                <a:defRPr sz="2400"/>
              </a:lvl1pPr>
            </a:lstStyle>
            <a:p>
              <a:r>
                <a:rPr lang="es-AR" dirty="0" err="1" smtClean="0"/>
                <a:t>oceanic</a:t>
              </a:r>
              <a:endParaRPr lang="es-AR" dirty="0" smtClean="0"/>
            </a:p>
            <a:p>
              <a:r>
                <a:rPr lang="es-AR" dirty="0" err="1" smtClean="0"/>
                <a:t>products</a:t>
              </a:r>
              <a:endParaRPr lang="en-US" dirty="0"/>
            </a:p>
          </p:txBody>
        </p:sp>
        <p:sp>
          <p:nvSpPr>
            <p:cNvPr id="5137" name="Right Arrow 43"/>
            <p:cNvSpPr>
              <a:spLocks noChangeArrowheads="1"/>
            </p:cNvSpPr>
            <p:nvPr/>
          </p:nvSpPr>
          <p:spPr bwMode="auto">
            <a:xfrm>
              <a:off x="2817287" y="2513343"/>
              <a:ext cx="579600" cy="322981"/>
            </a:xfrm>
            <a:prstGeom prst="rightArrow">
              <a:avLst>
                <a:gd name="adj1" fmla="val 50000"/>
                <a:gd name="adj2" fmla="val 49933"/>
              </a:avLst>
            </a:prstGeom>
            <a:solidFill>
              <a:schemeClr val="tx2"/>
            </a:solidFill>
            <a:ln w="9525" algn="ctr">
              <a:solidFill>
                <a:srgbClr val="0000FF"/>
              </a:solidFill>
              <a:round/>
              <a:headEnd/>
              <a:tailEnd/>
            </a:ln>
          </p:spPr>
          <p:txBody>
            <a:bodyPr/>
            <a:lstStyle/>
            <a:p>
              <a:pPr marL="316531" indent="-316531">
                <a:spcBef>
                  <a:spcPct val="20000"/>
                </a:spcBef>
                <a:buFontTx/>
                <a:buChar char="•"/>
                <a:defRPr/>
              </a:pPr>
              <a:endParaRPr lang="en-US" altLang="en-US" sz="1846">
                <a:solidFill>
                  <a:srgbClr val="FF0000"/>
                </a:solidFill>
                <a:latin typeface="Arial" charset="0"/>
              </a:endParaRPr>
            </a:p>
          </p:txBody>
        </p:sp>
        <p:sp>
          <p:nvSpPr>
            <p:cNvPr id="40" name="Right Arrow 43"/>
            <p:cNvSpPr>
              <a:spLocks noChangeArrowheads="1"/>
            </p:cNvSpPr>
            <p:nvPr/>
          </p:nvSpPr>
          <p:spPr bwMode="auto">
            <a:xfrm>
              <a:off x="5958780" y="2040251"/>
              <a:ext cx="578434" cy="288031"/>
            </a:xfrm>
            <a:prstGeom prst="rightArrow">
              <a:avLst>
                <a:gd name="adj1" fmla="val 50000"/>
                <a:gd name="adj2" fmla="val 49933"/>
              </a:avLst>
            </a:prstGeom>
            <a:solidFill>
              <a:schemeClr val="tx2"/>
            </a:solidFill>
            <a:ln w="9525" algn="ctr">
              <a:solidFill>
                <a:srgbClr val="0000FF"/>
              </a:solidFill>
              <a:round/>
              <a:headEnd/>
              <a:tailEnd/>
            </a:ln>
          </p:spPr>
          <p:txBody>
            <a:bodyPr/>
            <a:lstStyle/>
            <a:p>
              <a:pPr marL="316531" indent="-316531">
                <a:spcBef>
                  <a:spcPct val="20000"/>
                </a:spcBef>
                <a:buFontTx/>
                <a:buChar char="•"/>
                <a:defRPr/>
              </a:pPr>
              <a:endParaRPr lang="en-US" altLang="en-US" sz="1846">
                <a:solidFill>
                  <a:srgbClr val="FF0000"/>
                </a:solidFill>
                <a:latin typeface="Arial" charset="0"/>
              </a:endParaRPr>
            </a:p>
          </p:txBody>
        </p:sp>
        <p:sp>
          <p:nvSpPr>
            <p:cNvPr id="41" name="Right Arrow 43"/>
            <p:cNvSpPr>
              <a:spLocks noChangeArrowheads="1"/>
            </p:cNvSpPr>
            <p:nvPr/>
          </p:nvSpPr>
          <p:spPr bwMode="auto">
            <a:xfrm>
              <a:off x="5963043" y="2871248"/>
              <a:ext cx="578434" cy="288031"/>
            </a:xfrm>
            <a:prstGeom prst="rightArrow">
              <a:avLst>
                <a:gd name="adj1" fmla="val 50000"/>
                <a:gd name="adj2" fmla="val 49933"/>
              </a:avLst>
            </a:prstGeom>
            <a:solidFill>
              <a:schemeClr val="tx2"/>
            </a:solidFill>
            <a:ln w="9525" algn="ctr">
              <a:solidFill>
                <a:srgbClr val="0000FF"/>
              </a:solidFill>
              <a:round/>
              <a:headEnd/>
              <a:tailEnd/>
            </a:ln>
          </p:spPr>
          <p:txBody>
            <a:bodyPr/>
            <a:lstStyle/>
            <a:p>
              <a:pPr marL="316531" indent="-316531">
                <a:spcBef>
                  <a:spcPct val="20000"/>
                </a:spcBef>
                <a:buFontTx/>
                <a:buChar char="•"/>
                <a:defRPr/>
              </a:pPr>
              <a:endParaRPr lang="en-US" altLang="en-US" sz="1846">
                <a:solidFill>
                  <a:srgbClr val="FF0000"/>
                </a:solidFill>
                <a:latin typeface="Arial" charset="0"/>
              </a:endParaRPr>
            </a:p>
          </p:txBody>
        </p:sp>
        <p:sp>
          <p:nvSpPr>
            <p:cNvPr id="42" name="Right Arrow 43"/>
            <p:cNvSpPr>
              <a:spLocks noChangeArrowheads="1"/>
            </p:cNvSpPr>
            <p:nvPr/>
          </p:nvSpPr>
          <p:spPr bwMode="auto">
            <a:xfrm>
              <a:off x="5971811" y="3757457"/>
              <a:ext cx="578434" cy="288031"/>
            </a:xfrm>
            <a:prstGeom prst="rightArrow">
              <a:avLst>
                <a:gd name="adj1" fmla="val 50000"/>
                <a:gd name="adj2" fmla="val 49933"/>
              </a:avLst>
            </a:prstGeom>
            <a:solidFill>
              <a:schemeClr val="tx2"/>
            </a:solidFill>
            <a:ln w="9525" algn="ctr">
              <a:solidFill>
                <a:srgbClr val="0000FF"/>
              </a:solidFill>
              <a:round/>
              <a:headEnd/>
              <a:tailEnd/>
            </a:ln>
          </p:spPr>
          <p:txBody>
            <a:bodyPr/>
            <a:lstStyle/>
            <a:p>
              <a:pPr marL="316531" indent="-316531">
                <a:spcBef>
                  <a:spcPct val="20000"/>
                </a:spcBef>
                <a:buFontTx/>
                <a:buChar char="•"/>
                <a:defRPr/>
              </a:pPr>
              <a:endParaRPr lang="en-US" altLang="en-US" sz="1846">
                <a:solidFill>
                  <a:srgbClr val="FF0000"/>
                </a:solidFill>
                <a:latin typeface="Arial" charset="0"/>
              </a:endParaRPr>
            </a:p>
          </p:txBody>
        </p:sp>
        <p:sp>
          <p:nvSpPr>
            <p:cNvPr id="31" name="Right Arrow 43"/>
            <p:cNvSpPr>
              <a:spLocks noChangeArrowheads="1"/>
            </p:cNvSpPr>
            <p:nvPr/>
          </p:nvSpPr>
          <p:spPr bwMode="auto">
            <a:xfrm>
              <a:off x="5969768" y="1284501"/>
              <a:ext cx="578434" cy="288031"/>
            </a:xfrm>
            <a:prstGeom prst="rightArrow">
              <a:avLst>
                <a:gd name="adj1" fmla="val 50000"/>
                <a:gd name="adj2" fmla="val 49933"/>
              </a:avLst>
            </a:prstGeom>
            <a:solidFill>
              <a:schemeClr val="tx2"/>
            </a:solidFill>
            <a:ln w="9525" algn="ctr">
              <a:solidFill>
                <a:srgbClr val="0000FF"/>
              </a:solidFill>
              <a:round/>
              <a:headEnd/>
              <a:tailEnd/>
            </a:ln>
          </p:spPr>
          <p:txBody>
            <a:bodyPr/>
            <a:lstStyle/>
            <a:p>
              <a:pPr marL="316531" indent="-316531">
                <a:spcBef>
                  <a:spcPct val="20000"/>
                </a:spcBef>
                <a:buFontTx/>
                <a:buChar char="•"/>
                <a:defRPr/>
              </a:pPr>
              <a:endParaRPr lang="en-US" altLang="en-US" sz="1846">
                <a:solidFill>
                  <a:srgbClr val="FF0000"/>
                </a:solidFill>
                <a:latin typeface="Arial" charset="0"/>
              </a:endParaRPr>
            </a:p>
          </p:txBody>
        </p:sp>
      </p:grpSp>
      <p:sp>
        <p:nvSpPr>
          <p:cNvPr id="23" name="Rectangle 10"/>
          <p:cNvSpPr>
            <a:spLocks noChangeArrowheads="1"/>
          </p:cNvSpPr>
          <p:nvPr/>
        </p:nvSpPr>
        <p:spPr bwMode="auto">
          <a:xfrm>
            <a:off x="2065106" y="0"/>
            <a:ext cx="6289758" cy="658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lstStyle>
            <a:lvl1pPr eaLnBrk="0" hangingPunct="0">
              <a:tabLst>
                <a:tab pos="6096000" algn="l"/>
              </a:tabLst>
              <a:defRPr sz="2000" b="1">
                <a:solidFill>
                  <a:schemeClr val="tx1"/>
                </a:solidFill>
                <a:latin typeface="Arial" pitchFamily="34" charset="0"/>
              </a:defRPr>
            </a:lvl1pPr>
            <a:lvl2pPr marL="742950" indent="-285750" eaLnBrk="0" hangingPunct="0">
              <a:tabLst>
                <a:tab pos="6096000" algn="l"/>
              </a:tabLst>
              <a:defRPr sz="2000" b="1">
                <a:solidFill>
                  <a:schemeClr val="tx1"/>
                </a:solidFill>
                <a:latin typeface="Arial" pitchFamily="34" charset="0"/>
              </a:defRPr>
            </a:lvl2pPr>
            <a:lvl3pPr marL="1143000" indent="-228600" eaLnBrk="0" hangingPunct="0">
              <a:tabLst>
                <a:tab pos="6096000" algn="l"/>
              </a:tabLst>
              <a:defRPr sz="2000" b="1">
                <a:solidFill>
                  <a:schemeClr val="tx1"/>
                </a:solidFill>
                <a:latin typeface="Arial" pitchFamily="34" charset="0"/>
              </a:defRPr>
            </a:lvl3pPr>
            <a:lvl4pPr marL="1600200" indent="-228600" eaLnBrk="0" hangingPunct="0">
              <a:tabLst>
                <a:tab pos="6096000" algn="l"/>
              </a:tabLst>
              <a:defRPr sz="2000" b="1">
                <a:solidFill>
                  <a:schemeClr val="tx1"/>
                </a:solidFill>
                <a:latin typeface="Arial" pitchFamily="34" charset="0"/>
              </a:defRPr>
            </a:lvl4pPr>
            <a:lvl5pPr marL="2057400" indent="-228600" eaLnBrk="0" hangingPunct="0">
              <a:tabLst>
                <a:tab pos="6096000" algn="l"/>
              </a:tabLst>
              <a:defRPr sz="2000" b="1">
                <a:solidFill>
                  <a:schemeClr val="tx1"/>
                </a:solidFill>
                <a:latin typeface="Arial" pitchFamily="34" charset="0"/>
              </a:defRPr>
            </a:lvl5pPr>
            <a:lvl6pPr marL="2514600" indent="-228600" eaLnBrk="0" fontAlgn="base" hangingPunct="0">
              <a:spcBef>
                <a:spcPct val="0"/>
              </a:spcBef>
              <a:spcAft>
                <a:spcPct val="0"/>
              </a:spcAft>
              <a:tabLst>
                <a:tab pos="6096000" algn="l"/>
              </a:tabLst>
              <a:defRPr sz="2000" b="1">
                <a:solidFill>
                  <a:schemeClr val="tx1"/>
                </a:solidFill>
                <a:latin typeface="Arial" pitchFamily="34" charset="0"/>
              </a:defRPr>
            </a:lvl6pPr>
            <a:lvl7pPr marL="2971800" indent="-228600" eaLnBrk="0" fontAlgn="base" hangingPunct="0">
              <a:spcBef>
                <a:spcPct val="0"/>
              </a:spcBef>
              <a:spcAft>
                <a:spcPct val="0"/>
              </a:spcAft>
              <a:tabLst>
                <a:tab pos="6096000" algn="l"/>
              </a:tabLst>
              <a:defRPr sz="2000" b="1">
                <a:solidFill>
                  <a:schemeClr val="tx1"/>
                </a:solidFill>
                <a:latin typeface="Arial" pitchFamily="34" charset="0"/>
              </a:defRPr>
            </a:lvl7pPr>
            <a:lvl8pPr marL="3429000" indent="-228600" eaLnBrk="0" fontAlgn="base" hangingPunct="0">
              <a:spcBef>
                <a:spcPct val="0"/>
              </a:spcBef>
              <a:spcAft>
                <a:spcPct val="0"/>
              </a:spcAft>
              <a:tabLst>
                <a:tab pos="6096000" algn="l"/>
              </a:tabLst>
              <a:defRPr sz="2000" b="1">
                <a:solidFill>
                  <a:schemeClr val="tx1"/>
                </a:solidFill>
                <a:latin typeface="Arial" pitchFamily="34" charset="0"/>
              </a:defRPr>
            </a:lvl8pPr>
            <a:lvl9pPr marL="3886200" indent="-228600" eaLnBrk="0" fontAlgn="base" hangingPunct="0">
              <a:spcBef>
                <a:spcPct val="0"/>
              </a:spcBef>
              <a:spcAft>
                <a:spcPct val="0"/>
              </a:spcAft>
              <a:tabLst>
                <a:tab pos="6096000" algn="l"/>
              </a:tabLst>
              <a:defRPr sz="2000" b="1">
                <a:solidFill>
                  <a:schemeClr val="tx1"/>
                </a:solidFill>
                <a:latin typeface="Arial" pitchFamily="34" charset="0"/>
              </a:defRPr>
            </a:lvl9pPr>
          </a:lstStyle>
          <a:p>
            <a:pPr algn="ctr"/>
            <a:r>
              <a:rPr lang="es-ES" altLang="es-AR" sz="2400" i="1" dirty="0" err="1">
                <a:cs typeface="Arial" pitchFamily="34" charset="0"/>
              </a:rPr>
              <a:t>Product</a:t>
            </a:r>
            <a:r>
              <a:rPr lang="es-ES" altLang="es-AR" sz="2400" i="1" dirty="0">
                <a:cs typeface="Arial" pitchFamily="34" charset="0"/>
              </a:rPr>
              <a:t> </a:t>
            </a:r>
            <a:r>
              <a:rPr lang="es-ES" altLang="es-AR" sz="2400" i="1" dirty="0" err="1">
                <a:cs typeface="Arial" pitchFamily="34" charset="0"/>
              </a:rPr>
              <a:t>Processors</a:t>
            </a:r>
            <a:r>
              <a:rPr lang="es-ES" altLang="es-AR" sz="2400" i="1" dirty="0">
                <a:cs typeface="Arial" pitchFamily="34" charset="0"/>
              </a:rPr>
              <a:t> </a:t>
            </a:r>
            <a:r>
              <a:rPr lang="es-ES" altLang="es-AR" sz="2400" i="1" dirty="0" err="1">
                <a:cs typeface="Arial" pitchFamily="34" charset="0"/>
              </a:rPr>
              <a:t>for</a:t>
            </a:r>
            <a:r>
              <a:rPr lang="es-ES" altLang="es-AR" sz="2400" i="1" dirty="0">
                <a:cs typeface="Arial" pitchFamily="34" charset="0"/>
              </a:rPr>
              <a:t> SAOCOM/SIASGE </a:t>
            </a:r>
            <a:r>
              <a:rPr lang="es-ES" altLang="es-AR" sz="2400" i="1" dirty="0" smtClean="0">
                <a:cs typeface="Arial" pitchFamily="34" charset="0"/>
              </a:rPr>
              <a:t>(</a:t>
            </a:r>
            <a:r>
              <a:rPr lang="es-ES" altLang="es-AR" sz="2400" i="1" dirty="0" err="1" smtClean="0">
                <a:cs typeface="Arial" pitchFamily="34" charset="0"/>
              </a:rPr>
              <a:t>Interferometry</a:t>
            </a:r>
            <a:r>
              <a:rPr lang="es-ES" altLang="es-AR" sz="2400" i="1" dirty="0" smtClean="0">
                <a:cs typeface="Arial" pitchFamily="34" charset="0"/>
              </a:rPr>
              <a:t>)</a:t>
            </a:r>
            <a:endParaRPr lang="es-ES" altLang="en-US" sz="1200" b="0" dirty="0">
              <a:solidFill>
                <a:schemeClr val="tx2"/>
              </a:solidFill>
              <a:cs typeface="Arial" pitchFamily="34" charset="0"/>
            </a:endParaRPr>
          </a:p>
        </p:txBody>
      </p:sp>
      <p:sp>
        <p:nvSpPr>
          <p:cNvPr id="24" name="Rectángulo 23"/>
          <p:cNvSpPr/>
          <p:nvPr/>
        </p:nvSpPr>
        <p:spPr bwMode="auto">
          <a:xfrm>
            <a:off x="3233469" y="3467434"/>
            <a:ext cx="5829526" cy="1116419"/>
          </a:xfrm>
          <a:prstGeom prst="rect">
            <a:avLst/>
          </a:prstGeom>
          <a:noFill/>
          <a:ln w="571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s-MX" sz="2000" b="1"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2207812510"/>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421869" y="629977"/>
            <a:ext cx="5240056" cy="439008"/>
          </a:xfrm>
          <a:prstGeom prst="rect">
            <a:avLst/>
          </a:prstGeom>
          <a:noFill/>
          <a:ln w="9525">
            <a:noFill/>
            <a:miter lim="800000"/>
            <a:headEnd/>
            <a:tailEnd/>
          </a:ln>
          <a:effectLst/>
        </p:spPr>
        <p:txBody>
          <a:bodyPr/>
          <a:lstStyle>
            <a:lvl1pPr eaLnBrk="0" hangingPunct="0">
              <a:defRPr sz="2000" b="1">
                <a:solidFill>
                  <a:schemeClr val="tx1"/>
                </a:solidFill>
                <a:latin typeface="Arial" pitchFamily="34" charset="0"/>
              </a:defRPr>
            </a:lvl1pPr>
            <a:lvl2pPr marL="857250" indent="-285750" eaLnBrk="0" hangingPunct="0">
              <a:defRPr sz="2000" b="1">
                <a:solidFill>
                  <a:schemeClr val="tx1"/>
                </a:solidFill>
                <a:latin typeface="Arial" pitchFamily="34" charset="0"/>
              </a:defRPr>
            </a:lvl2pPr>
            <a:lvl3pPr marL="127635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marL="738572" lvl="2" indent="-316531">
              <a:lnSpc>
                <a:spcPct val="140000"/>
              </a:lnSpc>
              <a:buFont typeface="Wingdings" pitchFamily="2" charset="2"/>
              <a:buChar char="ü"/>
              <a:defRPr/>
            </a:pPr>
            <a:r>
              <a:rPr lang="en-US" altLang="es-AR" sz="2400" b="0" dirty="0"/>
              <a:t>p</a:t>
            </a:r>
            <a:r>
              <a:rPr lang="en-US" altLang="es-AR" sz="2400" b="0" dirty="0" smtClean="0"/>
              <a:t>air of </a:t>
            </a:r>
            <a:r>
              <a:rPr lang="en-US" altLang="es-AR" sz="2400" b="0" dirty="0" err="1" smtClean="0"/>
              <a:t>corregistered</a:t>
            </a:r>
            <a:r>
              <a:rPr lang="en-US" altLang="es-AR" sz="2400" b="0" dirty="0" smtClean="0"/>
              <a:t> images</a:t>
            </a:r>
            <a:endParaRPr lang="en-US" altLang="es-AR" sz="2400" b="0" dirty="0"/>
          </a:p>
        </p:txBody>
      </p:sp>
      <p:pic>
        <p:nvPicPr>
          <p:cNvPr id="61445" name="Picture 2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50164" y="3399196"/>
            <a:ext cx="2281603" cy="217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7A5C"/>
                  </a:outerShdw>
                </a:effectLst>
              </a14:hiddenEffects>
            </a:ext>
          </a:extLst>
        </p:spPr>
      </p:pic>
      <p:sp>
        <p:nvSpPr>
          <p:cNvPr id="6" name="Rectangle 3"/>
          <p:cNvSpPr txBox="1">
            <a:spLocks noChangeArrowheads="1"/>
          </p:cNvSpPr>
          <p:nvPr/>
        </p:nvSpPr>
        <p:spPr bwMode="auto">
          <a:xfrm>
            <a:off x="2051181" y="97953"/>
            <a:ext cx="6315579" cy="53942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ctr" eaLnBrk="1" hangingPunct="1">
              <a:defRPr sz="2400" i="1" kern="0">
                <a:solidFill>
                  <a:schemeClr val="tx2"/>
                </a:solidFill>
                <a:latin typeface="+mj-lt"/>
                <a:ea typeface="+mj-ea"/>
                <a:cs typeface="+mj-cs"/>
              </a:defRPr>
            </a:lvl1pPr>
            <a:lvl2pPr algn="ctr" eaLnBrk="1" hangingPunct="1">
              <a:defRPr i="1">
                <a:solidFill>
                  <a:schemeClr val="tx2"/>
                </a:solidFill>
                <a:latin typeface="Arial" charset="0"/>
              </a:defRPr>
            </a:lvl2pPr>
            <a:lvl3pPr algn="ctr" eaLnBrk="1" hangingPunct="1">
              <a:defRPr i="1">
                <a:solidFill>
                  <a:schemeClr val="tx2"/>
                </a:solidFill>
                <a:latin typeface="Arial" charset="0"/>
              </a:defRPr>
            </a:lvl3pPr>
            <a:lvl4pPr algn="ctr" eaLnBrk="1" hangingPunct="1">
              <a:defRPr i="1">
                <a:solidFill>
                  <a:schemeClr val="tx2"/>
                </a:solidFill>
                <a:latin typeface="Arial" charset="0"/>
              </a:defRPr>
            </a:lvl4pPr>
            <a:lvl5pPr algn="ctr" eaLnBrk="1" hangingPunct="1">
              <a:defRPr i="1">
                <a:solidFill>
                  <a:schemeClr val="tx2"/>
                </a:solidFill>
                <a:latin typeface="Arial" charset="0"/>
              </a:defRPr>
            </a:lvl5pPr>
            <a:lvl6pPr marL="457200" algn="ctr" fontAlgn="base">
              <a:spcBef>
                <a:spcPct val="0"/>
              </a:spcBef>
              <a:spcAft>
                <a:spcPct val="0"/>
              </a:spcAft>
              <a:defRPr i="1">
                <a:solidFill>
                  <a:schemeClr val="tx2"/>
                </a:solidFill>
                <a:latin typeface="Arial" charset="0"/>
              </a:defRPr>
            </a:lvl6pPr>
            <a:lvl7pPr marL="914400" algn="ctr" fontAlgn="base">
              <a:spcBef>
                <a:spcPct val="0"/>
              </a:spcBef>
              <a:spcAft>
                <a:spcPct val="0"/>
              </a:spcAft>
              <a:defRPr i="1">
                <a:solidFill>
                  <a:schemeClr val="tx2"/>
                </a:solidFill>
                <a:latin typeface="Arial" charset="0"/>
              </a:defRPr>
            </a:lvl7pPr>
            <a:lvl8pPr marL="1371600" algn="ctr" fontAlgn="base">
              <a:spcBef>
                <a:spcPct val="0"/>
              </a:spcBef>
              <a:spcAft>
                <a:spcPct val="0"/>
              </a:spcAft>
              <a:defRPr i="1">
                <a:solidFill>
                  <a:schemeClr val="tx2"/>
                </a:solidFill>
                <a:latin typeface="Arial" charset="0"/>
              </a:defRPr>
            </a:lvl8pPr>
            <a:lvl9pPr marL="1828800" algn="ctr" fontAlgn="base">
              <a:spcBef>
                <a:spcPct val="0"/>
              </a:spcBef>
              <a:spcAft>
                <a:spcPct val="0"/>
              </a:spcAft>
              <a:defRPr i="1">
                <a:solidFill>
                  <a:schemeClr val="tx2"/>
                </a:solidFill>
                <a:latin typeface="Arial" charset="0"/>
              </a:defRPr>
            </a:lvl9pPr>
          </a:lstStyle>
          <a:p>
            <a:r>
              <a:rPr lang="es-AR" altLang="es-AR" dirty="0" err="1" smtClean="0"/>
              <a:t>Interferometric</a:t>
            </a:r>
            <a:r>
              <a:rPr lang="es-AR" altLang="es-AR" dirty="0" smtClean="0"/>
              <a:t> </a:t>
            </a:r>
            <a:r>
              <a:rPr lang="es-AR" altLang="es-AR" dirty="0" err="1" smtClean="0"/>
              <a:t>Products</a:t>
            </a:r>
            <a:endParaRPr lang="es-ES" altLang="en-US" dirty="0"/>
          </a:p>
        </p:txBody>
      </p:sp>
      <p:pic>
        <p:nvPicPr>
          <p:cNvPr id="7" name="Picture 7" descr="G:\SIASGE\COSMO\Subsidencia\map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0165" y="778352"/>
            <a:ext cx="3687584" cy="2606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16" y="3748558"/>
            <a:ext cx="2952750" cy="2771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31840" y="3762206"/>
            <a:ext cx="2286000" cy="2247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4"/>
          <p:cNvSpPr>
            <a:spLocks noChangeArrowheads="1"/>
          </p:cNvSpPr>
          <p:nvPr/>
        </p:nvSpPr>
        <p:spPr bwMode="auto">
          <a:xfrm>
            <a:off x="-410147" y="1638799"/>
            <a:ext cx="5600312" cy="514700"/>
          </a:xfrm>
          <a:prstGeom prst="rect">
            <a:avLst/>
          </a:prstGeom>
          <a:noFill/>
          <a:ln w="9525">
            <a:noFill/>
            <a:miter lim="800000"/>
            <a:headEnd/>
            <a:tailEnd/>
          </a:ln>
          <a:effectLst/>
        </p:spPr>
        <p:txBody>
          <a:bodyPr/>
          <a:lstStyle>
            <a:lvl1pPr eaLnBrk="0" hangingPunct="0">
              <a:defRPr sz="2000" b="1">
                <a:solidFill>
                  <a:schemeClr val="tx1"/>
                </a:solidFill>
                <a:latin typeface="Arial" pitchFamily="34" charset="0"/>
              </a:defRPr>
            </a:lvl1pPr>
            <a:lvl2pPr marL="857250" indent="-285750" eaLnBrk="0" hangingPunct="0">
              <a:defRPr sz="2000" b="1">
                <a:solidFill>
                  <a:schemeClr val="tx1"/>
                </a:solidFill>
                <a:latin typeface="Arial" pitchFamily="34" charset="0"/>
              </a:defRPr>
            </a:lvl2pPr>
            <a:lvl3pPr marL="127635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marL="738572" lvl="2" indent="-316531">
              <a:lnSpc>
                <a:spcPct val="140000"/>
              </a:lnSpc>
              <a:buFont typeface="Wingdings" pitchFamily="2" charset="2"/>
              <a:buChar char="ü"/>
              <a:defRPr/>
            </a:pPr>
            <a:r>
              <a:rPr lang="en-US" altLang="es-AR" sz="2400" b="0" dirty="0"/>
              <a:t>i</a:t>
            </a:r>
            <a:r>
              <a:rPr lang="en-US" altLang="es-AR" sz="2400" b="0" dirty="0" smtClean="0"/>
              <a:t>nterferometric phase image</a:t>
            </a:r>
            <a:endParaRPr lang="en-US" altLang="es-AR" sz="2400" b="0" dirty="0"/>
          </a:p>
        </p:txBody>
      </p:sp>
      <p:sp>
        <p:nvSpPr>
          <p:cNvPr id="16" name="Rectangle 4"/>
          <p:cNvSpPr>
            <a:spLocks noChangeArrowheads="1"/>
          </p:cNvSpPr>
          <p:nvPr/>
        </p:nvSpPr>
        <p:spPr bwMode="auto">
          <a:xfrm>
            <a:off x="-414839" y="1165407"/>
            <a:ext cx="5748839" cy="514700"/>
          </a:xfrm>
          <a:prstGeom prst="rect">
            <a:avLst/>
          </a:prstGeom>
          <a:noFill/>
          <a:ln w="9525">
            <a:noFill/>
            <a:miter lim="800000"/>
            <a:headEnd/>
            <a:tailEnd/>
          </a:ln>
          <a:effectLst/>
        </p:spPr>
        <p:txBody>
          <a:bodyPr/>
          <a:lstStyle>
            <a:lvl1pPr eaLnBrk="0" hangingPunct="0">
              <a:defRPr sz="2000" b="1">
                <a:solidFill>
                  <a:schemeClr val="tx1"/>
                </a:solidFill>
                <a:latin typeface="Arial" pitchFamily="34" charset="0"/>
              </a:defRPr>
            </a:lvl1pPr>
            <a:lvl2pPr marL="857250" indent="-285750" eaLnBrk="0" hangingPunct="0">
              <a:defRPr sz="2000" b="1">
                <a:solidFill>
                  <a:schemeClr val="tx1"/>
                </a:solidFill>
                <a:latin typeface="Arial" pitchFamily="34" charset="0"/>
              </a:defRPr>
            </a:lvl2pPr>
            <a:lvl3pPr marL="127635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marL="738572" lvl="2" indent="-316531">
              <a:lnSpc>
                <a:spcPct val="140000"/>
              </a:lnSpc>
              <a:buFont typeface="Wingdings" pitchFamily="2" charset="2"/>
              <a:buChar char="ü"/>
              <a:defRPr/>
            </a:pPr>
            <a:r>
              <a:rPr lang="en-US" altLang="es-AR" sz="2400" b="0" dirty="0"/>
              <a:t>i</a:t>
            </a:r>
            <a:r>
              <a:rPr lang="en-US" altLang="es-AR" sz="2400" b="0" dirty="0" smtClean="0"/>
              <a:t>nterferometric </a:t>
            </a:r>
            <a:r>
              <a:rPr lang="en-US" altLang="es-AR" sz="2400" b="0" dirty="0" err="1" smtClean="0"/>
              <a:t>corregistered</a:t>
            </a:r>
            <a:r>
              <a:rPr lang="en-US" altLang="es-AR" sz="2400" b="0" dirty="0" smtClean="0"/>
              <a:t> pair</a:t>
            </a:r>
            <a:endParaRPr lang="en-US" altLang="es-AR" sz="2400" b="0" dirty="0"/>
          </a:p>
        </p:txBody>
      </p:sp>
      <p:sp>
        <p:nvSpPr>
          <p:cNvPr id="17" name="Rectangle 4"/>
          <p:cNvSpPr>
            <a:spLocks noChangeArrowheads="1"/>
          </p:cNvSpPr>
          <p:nvPr/>
        </p:nvSpPr>
        <p:spPr bwMode="auto">
          <a:xfrm>
            <a:off x="-412324" y="2137086"/>
            <a:ext cx="4892201" cy="514700"/>
          </a:xfrm>
          <a:prstGeom prst="rect">
            <a:avLst/>
          </a:prstGeom>
          <a:noFill/>
          <a:ln w="9525">
            <a:noFill/>
            <a:miter lim="800000"/>
            <a:headEnd/>
            <a:tailEnd/>
          </a:ln>
          <a:effectLst/>
        </p:spPr>
        <p:txBody>
          <a:bodyPr/>
          <a:lstStyle>
            <a:lvl1pPr eaLnBrk="0" hangingPunct="0">
              <a:defRPr sz="2000" b="1">
                <a:solidFill>
                  <a:schemeClr val="tx1"/>
                </a:solidFill>
                <a:latin typeface="Arial" pitchFamily="34" charset="0"/>
              </a:defRPr>
            </a:lvl1pPr>
            <a:lvl2pPr marL="857250" indent="-285750" eaLnBrk="0" hangingPunct="0">
              <a:defRPr sz="2000" b="1">
                <a:solidFill>
                  <a:schemeClr val="tx1"/>
                </a:solidFill>
                <a:latin typeface="Arial" pitchFamily="34" charset="0"/>
              </a:defRPr>
            </a:lvl2pPr>
            <a:lvl3pPr marL="127635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marL="738572" lvl="2" indent="-316531">
              <a:lnSpc>
                <a:spcPct val="140000"/>
              </a:lnSpc>
              <a:buFont typeface="Wingdings" pitchFamily="2" charset="2"/>
              <a:buChar char="ü"/>
              <a:defRPr/>
            </a:pPr>
            <a:r>
              <a:rPr lang="en-US" altLang="es-AR" sz="2400" b="0" dirty="0"/>
              <a:t>i</a:t>
            </a:r>
            <a:r>
              <a:rPr lang="en-US" altLang="es-AR" sz="2400" b="0" dirty="0" smtClean="0"/>
              <a:t>nterferometric coherence</a:t>
            </a:r>
            <a:endParaRPr lang="en-US" altLang="es-AR" sz="2400" b="0" dirty="0"/>
          </a:p>
        </p:txBody>
      </p:sp>
      <p:sp>
        <p:nvSpPr>
          <p:cNvPr id="18" name="Rectangle 4"/>
          <p:cNvSpPr>
            <a:spLocks noChangeArrowheads="1"/>
          </p:cNvSpPr>
          <p:nvPr/>
        </p:nvSpPr>
        <p:spPr bwMode="auto">
          <a:xfrm>
            <a:off x="-421946" y="2664352"/>
            <a:ext cx="4892201" cy="514700"/>
          </a:xfrm>
          <a:prstGeom prst="rect">
            <a:avLst/>
          </a:prstGeom>
          <a:noFill/>
          <a:ln w="9525">
            <a:noFill/>
            <a:miter lim="800000"/>
            <a:headEnd/>
            <a:tailEnd/>
          </a:ln>
          <a:effectLst/>
        </p:spPr>
        <p:txBody>
          <a:bodyPr/>
          <a:lstStyle>
            <a:lvl1pPr eaLnBrk="0" hangingPunct="0">
              <a:defRPr sz="2000" b="1">
                <a:solidFill>
                  <a:schemeClr val="tx1"/>
                </a:solidFill>
                <a:latin typeface="Arial" pitchFamily="34" charset="0"/>
              </a:defRPr>
            </a:lvl1pPr>
            <a:lvl2pPr marL="857250" indent="-285750" eaLnBrk="0" hangingPunct="0">
              <a:defRPr sz="2000" b="1">
                <a:solidFill>
                  <a:schemeClr val="tx1"/>
                </a:solidFill>
                <a:latin typeface="Arial" pitchFamily="34" charset="0"/>
              </a:defRPr>
            </a:lvl2pPr>
            <a:lvl3pPr marL="127635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marL="738572" lvl="2" indent="-316531">
              <a:lnSpc>
                <a:spcPct val="140000"/>
              </a:lnSpc>
              <a:buFont typeface="Wingdings" pitchFamily="2" charset="2"/>
              <a:buChar char="ü"/>
              <a:defRPr/>
            </a:pPr>
            <a:r>
              <a:rPr lang="en-US" altLang="es-AR" sz="2400" b="0" dirty="0"/>
              <a:t>s</a:t>
            </a:r>
            <a:r>
              <a:rPr lang="en-US" altLang="es-AR" sz="2400" b="0" dirty="0" smtClean="0"/>
              <a:t>ubsidence maps</a:t>
            </a:r>
            <a:endParaRPr lang="en-US" altLang="es-AR" sz="2400" b="0" dirty="0"/>
          </a:p>
        </p:txBody>
      </p:sp>
      <p:sp>
        <p:nvSpPr>
          <p:cNvPr id="19" name="Rectangle 4"/>
          <p:cNvSpPr>
            <a:spLocks noChangeArrowheads="1"/>
          </p:cNvSpPr>
          <p:nvPr/>
        </p:nvSpPr>
        <p:spPr bwMode="auto">
          <a:xfrm>
            <a:off x="-412571" y="3136846"/>
            <a:ext cx="4892201" cy="514700"/>
          </a:xfrm>
          <a:prstGeom prst="rect">
            <a:avLst/>
          </a:prstGeom>
          <a:noFill/>
          <a:ln w="9525">
            <a:noFill/>
            <a:miter lim="800000"/>
            <a:headEnd/>
            <a:tailEnd/>
          </a:ln>
          <a:effectLst/>
        </p:spPr>
        <p:txBody>
          <a:bodyPr/>
          <a:lstStyle>
            <a:lvl1pPr eaLnBrk="0" hangingPunct="0">
              <a:defRPr sz="2000" b="1">
                <a:solidFill>
                  <a:schemeClr val="tx1"/>
                </a:solidFill>
                <a:latin typeface="Arial" pitchFamily="34" charset="0"/>
              </a:defRPr>
            </a:lvl1pPr>
            <a:lvl2pPr marL="857250" indent="-285750" eaLnBrk="0" hangingPunct="0">
              <a:defRPr sz="2000" b="1">
                <a:solidFill>
                  <a:schemeClr val="tx1"/>
                </a:solidFill>
                <a:latin typeface="Arial" pitchFamily="34" charset="0"/>
              </a:defRPr>
            </a:lvl2pPr>
            <a:lvl3pPr marL="127635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marL="738572" lvl="2" indent="-316531">
              <a:lnSpc>
                <a:spcPct val="140000"/>
              </a:lnSpc>
              <a:buFont typeface="Wingdings" pitchFamily="2" charset="2"/>
              <a:buChar char="ü"/>
              <a:defRPr/>
            </a:pPr>
            <a:r>
              <a:rPr lang="en-US" altLang="es-AR" sz="2400" b="0" dirty="0"/>
              <a:t>DEMs</a:t>
            </a:r>
          </a:p>
        </p:txBody>
      </p:sp>
      <p:pic>
        <p:nvPicPr>
          <p:cNvPr id="20" name="Imagen 19"/>
          <p:cNvPicPr>
            <a:picLocks noChangeAspect="1"/>
          </p:cNvPicPr>
          <p:nvPr/>
        </p:nvPicPr>
        <p:blipFill>
          <a:blip r:embed="rId7"/>
          <a:stretch>
            <a:fillRect/>
          </a:stretch>
        </p:blipFill>
        <p:spPr>
          <a:xfrm>
            <a:off x="6839340" y="5400160"/>
            <a:ext cx="2304660" cy="1467171"/>
          </a:xfrm>
          <a:prstGeom prst="rect">
            <a:avLst/>
          </a:prstGeom>
        </p:spPr>
      </p:pic>
      <p:sp>
        <p:nvSpPr>
          <p:cNvPr id="14" name="CuadroTexto 13"/>
          <p:cNvSpPr txBox="1"/>
          <p:nvPr/>
        </p:nvSpPr>
        <p:spPr>
          <a:xfrm>
            <a:off x="3530681" y="6153418"/>
            <a:ext cx="3524250" cy="707886"/>
          </a:xfrm>
          <a:prstGeom prst="rect">
            <a:avLst/>
          </a:prstGeom>
          <a:solidFill>
            <a:srgbClr val="FFDA65"/>
          </a:solidFill>
        </p:spPr>
        <p:txBody>
          <a:bodyPr wrap="square" rtlCol="0">
            <a:spAutoFit/>
          </a:bodyPr>
          <a:lstStyle>
            <a:defPPr>
              <a:defRPr lang="en-US"/>
            </a:defPPr>
            <a:lvl1pPr marL="342900" indent="-342900">
              <a:buFont typeface="Wingdings" panose="05000000000000000000" pitchFamily="2" charset="2"/>
              <a:buChar char="v"/>
              <a:defRPr sz="2400" b="0"/>
            </a:lvl1pPr>
          </a:lstStyle>
          <a:p>
            <a:pPr marL="0" indent="0">
              <a:lnSpc>
                <a:spcPts val="2400"/>
              </a:lnSpc>
              <a:buNone/>
            </a:pPr>
            <a:r>
              <a:rPr lang="es-ES" dirty="0"/>
              <a:t>COSMO </a:t>
            </a:r>
            <a:r>
              <a:rPr lang="es-ES" dirty="0" err="1"/>
              <a:t>SkyMed</a:t>
            </a:r>
            <a:r>
              <a:rPr lang="es-ES" dirty="0"/>
              <a:t> (10 m) Error ~</a:t>
            </a:r>
            <a:r>
              <a:rPr lang="es-ES" dirty="0" smtClean="0"/>
              <a:t>1,63 </a:t>
            </a:r>
            <a:r>
              <a:rPr lang="es-ES" dirty="0"/>
              <a:t>m</a:t>
            </a:r>
            <a:endParaRPr lang="es-MX" dirty="0"/>
          </a:p>
        </p:txBody>
      </p:sp>
      <p:sp>
        <p:nvSpPr>
          <p:cNvPr id="21" name="Flecha abajo 20"/>
          <p:cNvSpPr/>
          <p:nvPr/>
        </p:nvSpPr>
        <p:spPr bwMode="auto">
          <a:xfrm rot="16200000" flipH="1">
            <a:off x="7630426" y="4828278"/>
            <a:ext cx="1189691" cy="1782041"/>
          </a:xfrm>
          <a:prstGeom prst="downArrow">
            <a:avLst>
              <a:gd name="adj1" fmla="val 47959"/>
              <a:gd name="adj2" fmla="val 50000"/>
            </a:avLst>
          </a:prstGeom>
          <a:solidFill>
            <a:srgbClr val="FF0000"/>
          </a:solidFill>
          <a:ln w="9525" cap="flat" cmpd="sng" algn="ctr">
            <a:solidFill>
              <a:srgbClr val="FF0000"/>
            </a:solidFill>
            <a:prstDash val="solid"/>
            <a:round/>
            <a:headEnd type="none" w="med" len="med"/>
            <a:tailEnd type="none" w="med" len="med"/>
          </a:ln>
          <a:effectLst>
            <a:outerShdw blurRad="50800" dist="50800" dir="6900000" sx="106000" sy="106000" algn="tl" rotWithShape="0">
              <a:srgbClr val="000000">
                <a:alpha val="57000"/>
              </a:srgbClr>
            </a:outerShdw>
          </a:effectLst>
        </p:spPr>
        <p:txBody>
          <a:bodyPr vert="vert" wrap="square" lIns="91440" tIns="45720" rIns="91440" bIns="45720" numCol="1" rtlCol="0" anchor="ctr" anchorCtr="0" compatLnSpc="1">
            <a:prstTxWarp prst="textNoShape">
              <a:avLst/>
            </a:prstTxWarp>
          </a:bodyPr>
          <a:lstStyle/>
          <a:p>
            <a:pPr marR="0" algn="ctr" defTabSz="914400" rtl="0" eaLnBrk="1" fontAlgn="base" latinLnBrk="0" hangingPunct="1">
              <a:lnSpc>
                <a:spcPts val="2000"/>
              </a:lnSpc>
              <a:spcBef>
                <a:spcPts val="0"/>
              </a:spcBef>
              <a:spcAft>
                <a:spcPct val="0"/>
              </a:spcAft>
              <a:buClrTx/>
              <a:buSzTx/>
              <a:tabLst/>
            </a:pPr>
            <a:r>
              <a:rPr kumimoji="0" lang="es-ES" sz="2000" b="1" i="0" u="none" strike="noStrike" cap="none" normalizeH="0" baseline="0" dirty="0" err="1" smtClean="0">
                <a:ln>
                  <a:noFill/>
                </a:ln>
                <a:solidFill>
                  <a:schemeClr val="tx1"/>
                </a:solidFill>
                <a:latin typeface="Arial" charset="0"/>
              </a:rPr>
              <a:t>derived</a:t>
            </a:r>
            <a:r>
              <a:rPr kumimoji="0" lang="es-ES" sz="2000" b="1" i="0" u="none" strike="noStrike" cap="none" normalizeH="0" baseline="0" dirty="0" smtClean="0">
                <a:ln>
                  <a:noFill/>
                </a:ln>
                <a:solidFill>
                  <a:schemeClr val="tx1"/>
                </a:solidFill>
                <a:latin typeface="Arial" charset="0"/>
              </a:rPr>
              <a:t> </a:t>
            </a:r>
            <a:r>
              <a:rPr kumimoji="0" lang="es-ES" sz="2000" b="1" i="0" u="none" strike="noStrike" cap="none" normalizeH="0" baseline="0" dirty="0" err="1" smtClean="0">
                <a:ln>
                  <a:noFill/>
                </a:ln>
                <a:solidFill>
                  <a:schemeClr val="tx1"/>
                </a:solidFill>
                <a:latin typeface="Arial" charset="0"/>
              </a:rPr>
              <a:t>products</a:t>
            </a:r>
            <a:endParaRPr kumimoji="0" lang="es-MX" sz="2000" b="1" i="0" u="none" strike="noStrike" cap="none" normalizeH="0" baseline="0" dirty="0" smtClean="0">
              <a:ln>
                <a:noFill/>
              </a:ln>
              <a:solidFill>
                <a:schemeClr val="tx1"/>
              </a:solidFill>
              <a:latin typeface="Arial" charset="0"/>
            </a:endParaRPr>
          </a:p>
        </p:txBody>
      </p:sp>
      <p:sp>
        <p:nvSpPr>
          <p:cNvPr id="22" name="CuadroTexto 21"/>
          <p:cNvSpPr txBox="1"/>
          <p:nvPr/>
        </p:nvSpPr>
        <p:spPr>
          <a:xfrm>
            <a:off x="2792703" y="2894480"/>
            <a:ext cx="2964273" cy="707886"/>
          </a:xfrm>
          <a:prstGeom prst="rect">
            <a:avLst/>
          </a:prstGeom>
          <a:solidFill>
            <a:srgbClr val="FFC000"/>
          </a:solidFill>
        </p:spPr>
        <p:txBody>
          <a:bodyPr wrap="none" rtlCol="0">
            <a:spAutoFit/>
          </a:bodyPr>
          <a:lstStyle/>
          <a:p>
            <a:pPr algn="ctr"/>
            <a:r>
              <a:rPr lang="es-ES" dirty="0" smtClean="0"/>
              <a:t>SAR </a:t>
            </a:r>
            <a:r>
              <a:rPr lang="es-ES" dirty="0" err="1" smtClean="0"/>
              <a:t>Capacity</a:t>
            </a:r>
            <a:r>
              <a:rPr lang="es-ES" dirty="0" smtClean="0"/>
              <a:t> </a:t>
            </a:r>
            <a:r>
              <a:rPr lang="es-ES" dirty="0" err="1" smtClean="0"/>
              <a:t>Building</a:t>
            </a:r>
            <a:endParaRPr lang="es-ES" dirty="0" smtClean="0"/>
          </a:p>
          <a:p>
            <a:pPr algn="ctr"/>
            <a:r>
              <a:rPr lang="es-ES" dirty="0" smtClean="0"/>
              <a:t>(</a:t>
            </a:r>
            <a:r>
              <a:rPr lang="es-ES" dirty="0" err="1" smtClean="0"/>
              <a:t>Wednesday</a:t>
            </a:r>
            <a:r>
              <a:rPr lang="es-ES" dirty="0" smtClean="0"/>
              <a:t>)</a:t>
            </a:r>
            <a:endParaRPr lang="es-MX" dirty="0"/>
          </a:p>
        </p:txBody>
      </p:sp>
    </p:spTree>
    <p:extLst>
      <p:ext uri="{BB962C8B-B14F-4D97-AF65-F5344CB8AC3E}">
        <p14:creationId xmlns:p14="http://schemas.microsoft.com/office/powerpoint/2010/main" val="22856376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ppt_x"/>
                                          </p:val>
                                        </p:tav>
                                        <p:tav tm="100000">
                                          <p:val>
                                            <p:strVal val="#ppt_x"/>
                                          </p:val>
                                        </p:tav>
                                      </p:tavLst>
                                    </p:anim>
                                    <p:anim calcmode="lin" valueType="num">
                                      <p:cBhvr additive="base">
                                        <p:cTn id="1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ppt_x"/>
                                          </p:val>
                                        </p:tav>
                                        <p:tav tm="100000">
                                          <p:val>
                                            <p:strVal val="#ppt_x"/>
                                          </p:val>
                                        </p:tav>
                                      </p:tavLst>
                                    </p:anim>
                                    <p:anim calcmode="lin" valueType="num">
                                      <p:cBhvr additive="base">
                                        <p:cTn id="25" dur="500" fill="hold"/>
                                        <p:tgtEl>
                                          <p:spTgt spid="15"/>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027"/>
                                        </p:tgtEl>
                                        <p:attrNameLst>
                                          <p:attrName>style.visibility</p:attrName>
                                        </p:attrNameLst>
                                      </p:cBhvr>
                                      <p:to>
                                        <p:strVal val="visible"/>
                                      </p:to>
                                    </p:set>
                                    <p:anim calcmode="lin" valueType="num">
                                      <p:cBhvr additive="base">
                                        <p:cTn id="28" dur="500" fill="hold"/>
                                        <p:tgtEl>
                                          <p:spTgt spid="1027"/>
                                        </p:tgtEl>
                                        <p:attrNameLst>
                                          <p:attrName>ppt_x</p:attrName>
                                        </p:attrNameLst>
                                      </p:cBhvr>
                                      <p:tavLst>
                                        <p:tav tm="0">
                                          <p:val>
                                            <p:strVal val="#ppt_x"/>
                                          </p:val>
                                        </p:tav>
                                        <p:tav tm="100000">
                                          <p:val>
                                            <p:strVal val="#ppt_x"/>
                                          </p:val>
                                        </p:tav>
                                      </p:tavLst>
                                    </p:anim>
                                    <p:anim calcmode="lin" valueType="num">
                                      <p:cBhvr additive="base">
                                        <p:cTn id="29"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500" fill="hold"/>
                                        <p:tgtEl>
                                          <p:spTgt spid="17"/>
                                        </p:tgtEl>
                                        <p:attrNameLst>
                                          <p:attrName>ppt_x</p:attrName>
                                        </p:attrNameLst>
                                      </p:cBhvr>
                                      <p:tavLst>
                                        <p:tav tm="0">
                                          <p:val>
                                            <p:strVal val="#ppt_x"/>
                                          </p:val>
                                        </p:tav>
                                        <p:tav tm="100000">
                                          <p:val>
                                            <p:strVal val="#ppt_x"/>
                                          </p:val>
                                        </p:tav>
                                      </p:tavLst>
                                    </p:anim>
                                    <p:anim calcmode="lin" valueType="num">
                                      <p:cBhvr additive="base">
                                        <p:cTn id="35" dur="500" fill="hold"/>
                                        <p:tgtEl>
                                          <p:spTgt spid="17"/>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61445"/>
                                        </p:tgtEl>
                                        <p:attrNameLst>
                                          <p:attrName>style.visibility</p:attrName>
                                        </p:attrNameLst>
                                      </p:cBhvr>
                                      <p:to>
                                        <p:strVal val="visible"/>
                                      </p:to>
                                    </p:set>
                                    <p:anim calcmode="lin" valueType="num">
                                      <p:cBhvr additive="base">
                                        <p:cTn id="38" dur="500" fill="hold"/>
                                        <p:tgtEl>
                                          <p:spTgt spid="61445"/>
                                        </p:tgtEl>
                                        <p:attrNameLst>
                                          <p:attrName>ppt_x</p:attrName>
                                        </p:attrNameLst>
                                      </p:cBhvr>
                                      <p:tavLst>
                                        <p:tav tm="0">
                                          <p:val>
                                            <p:strVal val="#ppt_x"/>
                                          </p:val>
                                        </p:tav>
                                        <p:tav tm="100000">
                                          <p:val>
                                            <p:strVal val="#ppt_x"/>
                                          </p:val>
                                        </p:tav>
                                      </p:tavLst>
                                    </p:anim>
                                    <p:anim calcmode="lin" valueType="num">
                                      <p:cBhvr additive="base">
                                        <p:cTn id="39" dur="500" fill="hold"/>
                                        <p:tgtEl>
                                          <p:spTgt spid="61445"/>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additive="base">
                                        <p:cTn id="44" dur="500" fill="hold"/>
                                        <p:tgtEl>
                                          <p:spTgt spid="18"/>
                                        </p:tgtEl>
                                        <p:attrNameLst>
                                          <p:attrName>ppt_x</p:attrName>
                                        </p:attrNameLst>
                                      </p:cBhvr>
                                      <p:tavLst>
                                        <p:tav tm="0">
                                          <p:val>
                                            <p:strVal val="#ppt_x"/>
                                          </p:val>
                                        </p:tav>
                                        <p:tav tm="100000">
                                          <p:val>
                                            <p:strVal val="#ppt_x"/>
                                          </p:val>
                                        </p:tav>
                                      </p:tavLst>
                                    </p:anim>
                                    <p:anim calcmode="lin" valueType="num">
                                      <p:cBhvr additive="base">
                                        <p:cTn id="45" dur="500" fill="hold"/>
                                        <p:tgtEl>
                                          <p:spTgt spid="18"/>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7"/>
                                        </p:tgtEl>
                                        <p:attrNameLst>
                                          <p:attrName>style.visibility</p:attrName>
                                        </p:attrNameLst>
                                      </p:cBhvr>
                                      <p:to>
                                        <p:strVal val="visible"/>
                                      </p:to>
                                    </p:set>
                                    <p:anim calcmode="lin" valueType="num">
                                      <p:cBhvr additive="base">
                                        <p:cTn id="48" dur="500" fill="hold"/>
                                        <p:tgtEl>
                                          <p:spTgt spid="7"/>
                                        </p:tgtEl>
                                        <p:attrNameLst>
                                          <p:attrName>ppt_x</p:attrName>
                                        </p:attrNameLst>
                                      </p:cBhvr>
                                      <p:tavLst>
                                        <p:tav tm="0">
                                          <p:val>
                                            <p:strVal val="#ppt_x"/>
                                          </p:val>
                                        </p:tav>
                                        <p:tav tm="100000">
                                          <p:val>
                                            <p:strVal val="#ppt_x"/>
                                          </p:val>
                                        </p:tav>
                                      </p:tavLst>
                                    </p:anim>
                                    <p:anim calcmode="lin" valueType="num">
                                      <p:cBhvr additive="base">
                                        <p:cTn id="4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9"/>
                                        </p:tgtEl>
                                        <p:attrNameLst>
                                          <p:attrName>style.visibility</p:attrName>
                                        </p:attrNameLst>
                                      </p:cBhvr>
                                      <p:to>
                                        <p:strVal val="visible"/>
                                      </p:to>
                                    </p:set>
                                    <p:anim calcmode="lin" valueType="num">
                                      <p:cBhvr additive="base">
                                        <p:cTn id="54" dur="500" fill="hold"/>
                                        <p:tgtEl>
                                          <p:spTgt spid="19"/>
                                        </p:tgtEl>
                                        <p:attrNameLst>
                                          <p:attrName>ppt_x</p:attrName>
                                        </p:attrNameLst>
                                      </p:cBhvr>
                                      <p:tavLst>
                                        <p:tav tm="0">
                                          <p:val>
                                            <p:strVal val="#ppt_x"/>
                                          </p:val>
                                        </p:tav>
                                        <p:tav tm="100000">
                                          <p:val>
                                            <p:strVal val="#ppt_x"/>
                                          </p:val>
                                        </p:tav>
                                      </p:tavLst>
                                    </p:anim>
                                    <p:anim calcmode="lin" valueType="num">
                                      <p:cBhvr additive="base">
                                        <p:cTn id="55" dur="500" fill="hold"/>
                                        <p:tgtEl>
                                          <p:spTgt spid="19"/>
                                        </p:tgtEl>
                                        <p:attrNameLst>
                                          <p:attrName>ppt_y</p:attrName>
                                        </p:attrNameLst>
                                      </p:cBhvr>
                                      <p:tavLst>
                                        <p:tav tm="0">
                                          <p:val>
                                            <p:strVal val="1+#ppt_h/2"/>
                                          </p:val>
                                        </p:tav>
                                        <p:tav tm="100000">
                                          <p:val>
                                            <p:strVal val="#ppt_y"/>
                                          </p:val>
                                        </p:tav>
                                      </p:tavLst>
                                    </p:anim>
                                  </p:childTnLst>
                                </p:cTn>
                              </p:par>
                              <p:par>
                                <p:cTn id="56" presetID="2" presetClass="entr" presetSubtype="4" fill="hold" grpId="0" nodeType="withEffect">
                                  <p:stCondLst>
                                    <p:cond delay="0"/>
                                  </p:stCondLst>
                                  <p:childTnLst>
                                    <p:set>
                                      <p:cBhvr>
                                        <p:cTn id="57" dur="1" fill="hold">
                                          <p:stCondLst>
                                            <p:cond delay="0"/>
                                          </p:stCondLst>
                                        </p:cTn>
                                        <p:tgtEl>
                                          <p:spTgt spid="14"/>
                                        </p:tgtEl>
                                        <p:attrNameLst>
                                          <p:attrName>style.visibility</p:attrName>
                                        </p:attrNameLst>
                                      </p:cBhvr>
                                      <p:to>
                                        <p:strVal val="visible"/>
                                      </p:to>
                                    </p:set>
                                    <p:anim calcmode="lin" valueType="num">
                                      <p:cBhvr additive="base">
                                        <p:cTn id="58" dur="500" fill="hold"/>
                                        <p:tgtEl>
                                          <p:spTgt spid="14"/>
                                        </p:tgtEl>
                                        <p:attrNameLst>
                                          <p:attrName>ppt_x</p:attrName>
                                        </p:attrNameLst>
                                      </p:cBhvr>
                                      <p:tavLst>
                                        <p:tav tm="0">
                                          <p:val>
                                            <p:strVal val="#ppt_x"/>
                                          </p:val>
                                        </p:tav>
                                        <p:tav tm="100000">
                                          <p:val>
                                            <p:strVal val="#ppt_x"/>
                                          </p:val>
                                        </p:tav>
                                      </p:tavLst>
                                    </p:anim>
                                    <p:anim calcmode="lin" valueType="num">
                                      <p:cBhvr additive="base">
                                        <p:cTn id="59" dur="500" fill="hold"/>
                                        <p:tgtEl>
                                          <p:spTgt spid="14"/>
                                        </p:tgtEl>
                                        <p:attrNameLst>
                                          <p:attrName>ppt_y</p:attrName>
                                        </p:attrNameLst>
                                      </p:cBhvr>
                                      <p:tavLst>
                                        <p:tav tm="0">
                                          <p:val>
                                            <p:strVal val="1+#ppt_h/2"/>
                                          </p:val>
                                        </p:tav>
                                        <p:tav tm="100000">
                                          <p:val>
                                            <p:strVal val="#ppt_y"/>
                                          </p:val>
                                        </p:tav>
                                      </p:tavLst>
                                    </p:anim>
                                  </p:childTnLst>
                                </p:cTn>
                              </p:par>
                              <p:par>
                                <p:cTn id="60" presetID="2" presetClass="entr" presetSubtype="4" fill="hold" nodeType="withEffect">
                                  <p:stCondLst>
                                    <p:cond delay="0"/>
                                  </p:stCondLst>
                                  <p:childTnLst>
                                    <p:set>
                                      <p:cBhvr>
                                        <p:cTn id="61" dur="1" fill="hold">
                                          <p:stCondLst>
                                            <p:cond delay="0"/>
                                          </p:stCondLst>
                                        </p:cTn>
                                        <p:tgtEl>
                                          <p:spTgt spid="20"/>
                                        </p:tgtEl>
                                        <p:attrNameLst>
                                          <p:attrName>style.visibility</p:attrName>
                                        </p:attrNameLst>
                                      </p:cBhvr>
                                      <p:to>
                                        <p:strVal val="visible"/>
                                      </p:to>
                                    </p:set>
                                    <p:anim calcmode="lin" valueType="num">
                                      <p:cBhvr additive="base">
                                        <p:cTn id="62" dur="500" fill="hold"/>
                                        <p:tgtEl>
                                          <p:spTgt spid="20"/>
                                        </p:tgtEl>
                                        <p:attrNameLst>
                                          <p:attrName>ppt_x</p:attrName>
                                        </p:attrNameLst>
                                      </p:cBhvr>
                                      <p:tavLst>
                                        <p:tav tm="0">
                                          <p:val>
                                            <p:strVal val="#ppt_x"/>
                                          </p:val>
                                        </p:tav>
                                        <p:tav tm="100000">
                                          <p:val>
                                            <p:strVal val="#ppt_x"/>
                                          </p:val>
                                        </p:tav>
                                      </p:tavLst>
                                    </p:anim>
                                    <p:anim calcmode="lin" valueType="num">
                                      <p:cBhvr additive="base">
                                        <p:cTn id="6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35" presetClass="entr" presetSubtype="0" fill="hold" grpId="0" nodeType="click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fade">
                                      <p:cBhvr>
                                        <p:cTn id="68" dur="2000"/>
                                        <p:tgtEl>
                                          <p:spTgt spid="22"/>
                                        </p:tgtEl>
                                      </p:cBhvr>
                                    </p:animEffect>
                                    <p:anim calcmode="lin" valueType="num">
                                      <p:cBhvr>
                                        <p:cTn id="69" dur="2000" fill="hold"/>
                                        <p:tgtEl>
                                          <p:spTgt spid="22"/>
                                        </p:tgtEl>
                                        <p:attrNameLst>
                                          <p:attrName>style.rotation</p:attrName>
                                        </p:attrNameLst>
                                      </p:cBhvr>
                                      <p:tavLst>
                                        <p:tav tm="0">
                                          <p:val>
                                            <p:fltVal val="720"/>
                                          </p:val>
                                        </p:tav>
                                        <p:tav tm="100000">
                                          <p:val>
                                            <p:fltVal val="0"/>
                                          </p:val>
                                        </p:tav>
                                      </p:tavLst>
                                    </p:anim>
                                    <p:anim calcmode="lin" valueType="num">
                                      <p:cBhvr>
                                        <p:cTn id="70" dur="2000" fill="hold"/>
                                        <p:tgtEl>
                                          <p:spTgt spid="22"/>
                                        </p:tgtEl>
                                        <p:attrNameLst>
                                          <p:attrName>ppt_h</p:attrName>
                                        </p:attrNameLst>
                                      </p:cBhvr>
                                      <p:tavLst>
                                        <p:tav tm="0">
                                          <p:val>
                                            <p:fltVal val="0"/>
                                          </p:val>
                                        </p:tav>
                                        <p:tav tm="100000">
                                          <p:val>
                                            <p:strVal val="#ppt_h"/>
                                          </p:val>
                                        </p:tav>
                                      </p:tavLst>
                                    </p:anim>
                                    <p:anim calcmode="lin" valueType="num">
                                      <p:cBhvr>
                                        <p:cTn id="71" dur="2000" fill="hold"/>
                                        <p:tgtEl>
                                          <p:spTgt spid="22"/>
                                        </p:tgtEl>
                                        <p:attrNameLst>
                                          <p:attrName>ppt_w</p:attrName>
                                        </p:attrNameLst>
                                      </p:cBhvr>
                                      <p:tavLst>
                                        <p:tav tm="0">
                                          <p:val>
                                            <p:fltVal val="0"/>
                                          </p:val>
                                        </p:tav>
                                        <p:tav tm="100000">
                                          <p:val>
                                            <p:strVal val="#ppt_w"/>
                                          </p:val>
                                        </p:tav>
                                      </p:tavLst>
                                    </p:anim>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21"/>
                                        </p:tgtEl>
                                        <p:attrNameLst>
                                          <p:attrName>style.visibility</p:attrName>
                                        </p:attrNameLst>
                                      </p:cBhvr>
                                      <p:to>
                                        <p:strVal val="visible"/>
                                      </p:to>
                                    </p:set>
                                    <p:anim calcmode="lin" valueType="num">
                                      <p:cBhvr>
                                        <p:cTn id="76" dur="500" fill="hold"/>
                                        <p:tgtEl>
                                          <p:spTgt spid="21"/>
                                        </p:tgtEl>
                                        <p:attrNameLst>
                                          <p:attrName>ppt_w</p:attrName>
                                        </p:attrNameLst>
                                      </p:cBhvr>
                                      <p:tavLst>
                                        <p:tav tm="0">
                                          <p:val>
                                            <p:fltVal val="0"/>
                                          </p:val>
                                        </p:tav>
                                        <p:tav tm="100000">
                                          <p:val>
                                            <p:strVal val="#ppt_w"/>
                                          </p:val>
                                        </p:tav>
                                      </p:tavLst>
                                    </p:anim>
                                    <p:anim calcmode="lin" valueType="num">
                                      <p:cBhvr>
                                        <p:cTn id="77" dur="500" fill="hold"/>
                                        <p:tgtEl>
                                          <p:spTgt spid="21"/>
                                        </p:tgtEl>
                                        <p:attrNameLst>
                                          <p:attrName>ppt_h</p:attrName>
                                        </p:attrNameLst>
                                      </p:cBhvr>
                                      <p:tavLst>
                                        <p:tav tm="0">
                                          <p:val>
                                            <p:fltVal val="0"/>
                                          </p:val>
                                        </p:tav>
                                        <p:tav tm="100000">
                                          <p:val>
                                            <p:strVal val="#ppt_h"/>
                                          </p:val>
                                        </p:tav>
                                      </p:tavLst>
                                    </p:anim>
                                    <p:animEffect transition="in" filter="fade">
                                      <p:cBhvr>
                                        <p:cTn id="7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16" grpId="0"/>
      <p:bldP spid="17" grpId="0"/>
      <p:bldP spid="18" grpId="0"/>
      <p:bldP spid="19" grpId="0"/>
      <p:bldP spid="14" grpId="0" animBg="1"/>
      <p:bldP spid="21" grpId="0" animBg="1"/>
      <p:bldP spid="2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bwMode="auto">
          <a:xfrm>
            <a:off x="-5890" y="6622128"/>
            <a:ext cx="3238500" cy="24765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s-MX" sz="2000" b="1" i="0" u="none" strike="noStrike" cap="none" normalizeH="0" baseline="0" smtClean="0">
              <a:ln>
                <a:noFill/>
              </a:ln>
              <a:solidFill>
                <a:schemeClr val="tx1"/>
              </a:solidFill>
              <a:effectLst/>
              <a:latin typeface="Arial" charset="0"/>
            </a:endParaRPr>
          </a:p>
        </p:txBody>
      </p:sp>
      <p:grpSp>
        <p:nvGrpSpPr>
          <p:cNvPr id="15" name="14 Grupo"/>
          <p:cNvGrpSpPr/>
          <p:nvPr/>
        </p:nvGrpSpPr>
        <p:grpSpPr>
          <a:xfrm>
            <a:off x="-82694" y="800100"/>
            <a:ext cx="9655318" cy="5957487"/>
            <a:chOff x="-8804" y="707296"/>
            <a:chExt cx="9655318" cy="5957487"/>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268" y="1152784"/>
              <a:ext cx="4320480" cy="2517108"/>
            </a:xfrm>
            <a:prstGeom prst="rect">
              <a:avLst/>
            </a:prstGeom>
            <a:noFill/>
            <a:ln w="158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178" y="4155120"/>
              <a:ext cx="4317570" cy="2509663"/>
            </a:xfrm>
            <a:prstGeom prst="rect">
              <a:avLst/>
            </a:prstGeom>
            <a:noFill/>
            <a:ln w="158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5" name="4 Grupo"/>
            <p:cNvGrpSpPr/>
            <p:nvPr/>
          </p:nvGrpSpPr>
          <p:grpSpPr>
            <a:xfrm>
              <a:off x="4499992" y="912464"/>
              <a:ext cx="4630060" cy="2930000"/>
              <a:chOff x="5452040" y="736349"/>
              <a:chExt cx="3506257" cy="2680733"/>
            </a:xfrm>
          </p:grpSpPr>
          <p:pic>
            <p:nvPicPr>
              <p:cNvPr id="1028" name="Picture 4"/>
              <p:cNvPicPr>
                <a:picLocks noChangeAspect="1" noChangeArrowheads="1"/>
              </p:cNvPicPr>
              <p:nvPr/>
            </p:nvPicPr>
            <p:blipFill>
              <a:blip r:embed="rId5" cstate="print">
                <a:lum contrast="14000"/>
                <a:extLst>
                  <a:ext uri="{28A0092B-C50C-407E-A947-70E740481C1C}">
                    <a14:useLocalDpi xmlns:a14="http://schemas.microsoft.com/office/drawing/2010/main" val="0"/>
                  </a:ext>
                </a:extLst>
              </a:blip>
              <a:srcRect/>
              <a:stretch>
                <a:fillRect/>
              </a:stretch>
            </p:blipFill>
            <p:spPr bwMode="auto">
              <a:xfrm>
                <a:off x="5452040" y="736349"/>
                <a:ext cx="3506257" cy="2680733"/>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3 Rectángulo"/>
              <p:cNvSpPr/>
              <p:nvPr/>
            </p:nvSpPr>
            <p:spPr>
              <a:xfrm>
                <a:off x="5652120" y="981062"/>
                <a:ext cx="3168352" cy="227812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grpSp>
        <p:sp>
          <p:nvSpPr>
            <p:cNvPr id="7" name="6 CuadroTexto"/>
            <p:cNvSpPr txBox="1"/>
            <p:nvPr/>
          </p:nvSpPr>
          <p:spPr>
            <a:xfrm>
              <a:off x="-8804" y="707296"/>
              <a:ext cx="3672800" cy="461665"/>
            </a:xfrm>
            <a:prstGeom prst="rect">
              <a:avLst/>
            </a:prstGeom>
            <a:noFill/>
          </p:spPr>
          <p:txBody>
            <a:bodyPr wrap="none" rtlCol="0">
              <a:spAutoFit/>
            </a:bodyPr>
            <a:lstStyle/>
            <a:p>
              <a:r>
                <a:rPr lang="es-AR" sz="2400" b="0" dirty="0" smtClean="0"/>
                <a:t>USGS DEM SRTM-30 m</a:t>
              </a:r>
              <a:endParaRPr lang="es-AR" sz="2400" b="0" dirty="0"/>
            </a:p>
          </p:txBody>
        </p:sp>
        <p:sp>
          <p:nvSpPr>
            <p:cNvPr id="11" name="10 CuadroTexto"/>
            <p:cNvSpPr txBox="1"/>
            <p:nvPr/>
          </p:nvSpPr>
          <p:spPr>
            <a:xfrm>
              <a:off x="0" y="3721301"/>
              <a:ext cx="1760418" cy="461665"/>
            </a:xfrm>
            <a:prstGeom prst="rect">
              <a:avLst/>
            </a:prstGeom>
            <a:noFill/>
          </p:spPr>
          <p:txBody>
            <a:bodyPr wrap="none" rtlCol="0">
              <a:spAutoFit/>
            </a:bodyPr>
            <a:lstStyle/>
            <a:p>
              <a:r>
                <a:rPr lang="es-AR" sz="2400" b="0" dirty="0" err="1"/>
                <a:t>s</a:t>
              </a:r>
              <a:r>
                <a:rPr lang="es-AR" sz="2400" b="0" dirty="0" err="1" smtClean="0"/>
                <a:t>lope</a:t>
              </a:r>
              <a:r>
                <a:rPr lang="es-AR" sz="2400" b="0" dirty="0" smtClean="0"/>
                <a:t> </a:t>
              </a:r>
              <a:r>
                <a:rPr lang="es-AR" sz="2400" b="0" dirty="0" err="1" smtClean="0"/>
                <a:t>maps</a:t>
              </a:r>
              <a:endParaRPr lang="es-AR" sz="2400" b="0" dirty="0"/>
            </a:p>
          </p:txBody>
        </p:sp>
        <p:sp>
          <p:nvSpPr>
            <p:cNvPr id="12" name="11 CuadroTexto"/>
            <p:cNvSpPr txBox="1"/>
            <p:nvPr/>
          </p:nvSpPr>
          <p:spPr>
            <a:xfrm>
              <a:off x="4499992" y="866929"/>
              <a:ext cx="2836674" cy="338554"/>
            </a:xfrm>
            <a:prstGeom prst="rect">
              <a:avLst/>
            </a:prstGeom>
            <a:noFill/>
          </p:spPr>
          <p:txBody>
            <a:bodyPr wrap="none" rtlCol="0">
              <a:spAutoFit/>
            </a:bodyPr>
            <a:lstStyle/>
            <a:p>
              <a:r>
                <a:rPr lang="es-AR" sz="1600" dirty="0" err="1">
                  <a:solidFill>
                    <a:srgbClr val="FFFF00"/>
                  </a:solidFill>
                  <a:effectLst>
                    <a:outerShdw blurRad="38100" dist="38100" dir="2700000" algn="tl">
                      <a:srgbClr val="000000">
                        <a:alpha val="43137"/>
                      </a:srgbClr>
                    </a:outerShdw>
                  </a:effectLst>
                </a:rPr>
                <a:t>s</a:t>
              </a:r>
              <a:r>
                <a:rPr lang="es-AR" sz="1600" dirty="0" err="1" smtClean="0">
                  <a:solidFill>
                    <a:srgbClr val="FFFF00"/>
                  </a:solidFill>
                  <a:effectLst>
                    <a:outerShdw blurRad="38100" dist="38100" dir="2700000" algn="tl">
                      <a:srgbClr val="000000">
                        <a:alpha val="43137"/>
                      </a:srgbClr>
                    </a:outerShdw>
                  </a:effectLst>
                </a:rPr>
                <a:t>tudy</a:t>
              </a:r>
              <a:r>
                <a:rPr lang="es-AR" sz="1600" dirty="0" smtClean="0">
                  <a:solidFill>
                    <a:srgbClr val="FFFF00"/>
                  </a:solidFill>
                  <a:effectLst>
                    <a:outerShdw blurRad="38100" dist="38100" dir="2700000" algn="tl">
                      <a:srgbClr val="000000">
                        <a:alpha val="43137"/>
                      </a:srgbClr>
                    </a:outerShdw>
                  </a:effectLst>
                </a:rPr>
                <a:t> </a:t>
              </a:r>
              <a:r>
                <a:rPr lang="es-AR" sz="1600" dirty="0" err="1" smtClean="0">
                  <a:solidFill>
                    <a:srgbClr val="FFFF00"/>
                  </a:solidFill>
                  <a:effectLst>
                    <a:outerShdw blurRad="38100" dist="38100" dir="2700000" algn="tl">
                      <a:srgbClr val="000000">
                        <a:alpha val="43137"/>
                      </a:srgbClr>
                    </a:outerShdw>
                  </a:effectLst>
                </a:rPr>
                <a:t>area</a:t>
              </a:r>
              <a:r>
                <a:rPr lang="es-AR" sz="1600" dirty="0" smtClean="0">
                  <a:solidFill>
                    <a:srgbClr val="FFFF00"/>
                  </a:solidFill>
                  <a:effectLst>
                    <a:outerShdw blurRad="38100" dist="38100" dir="2700000" algn="tl">
                      <a:srgbClr val="000000">
                        <a:alpha val="43137"/>
                      </a:srgbClr>
                    </a:outerShdw>
                  </a:effectLst>
                </a:rPr>
                <a:t>: TANDIL (Bs As)</a:t>
              </a:r>
              <a:endParaRPr lang="es-AR" sz="1600" dirty="0">
                <a:solidFill>
                  <a:srgbClr val="FFFF00"/>
                </a:solidFill>
                <a:effectLst>
                  <a:outerShdw blurRad="38100" dist="38100" dir="2700000" algn="tl">
                    <a:srgbClr val="000000">
                      <a:alpha val="43137"/>
                    </a:srgbClr>
                  </a:outerShdw>
                </a:effectLst>
              </a:endParaRPr>
            </a:p>
          </p:txBody>
        </p:sp>
        <p:sp>
          <p:nvSpPr>
            <p:cNvPr id="8" name="7 Rectángulo"/>
            <p:cNvSpPr/>
            <p:nvPr/>
          </p:nvSpPr>
          <p:spPr>
            <a:xfrm>
              <a:off x="4381803" y="4344943"/>
              <a:ext cx="5264711" cy="1015663"/>
            </a:xfrm>
            <a:prstGeom prst="rect">
              <a:avLst/>
            </a:prstGeom>
            <a:ln>
              <a:noFill/>
            </a:ln>
          </p:spPr>
          <p:txBody>
            <a:bodyPr wrap="square">
              <a:spAutoFit/>
            </a:bodyPr>
            <a:lstStyle/>
            <a:p>
              <a:r>
                <a:rPr lang="en-US" b="0" dirty="0"/>
                <a:t>s</a:t>
              </a:r>
              <a:r>
                <a:rPr lang="en-US" b="0" dirty="0" smtClean="0"/>
                <a:t>lope statistics [%]</a:t>
              </a:r>
            </a:p>
            <a:p>
              <a:r>
                <a:rPr lang="en-US" b="0" dirty="0" smtClean="0"/>
                <a:t>Min              Max             Media      St Dev.</a:t>
              </a:r>
            </a:p>
            <a:p>
              <a:r>
                <a:rPr lang="en-US" b="0" dirty="0" smtClean="0"/>
                <a:t>0.00        141.023            5.10           4.34  </a:t>
              </a:r>
              <a:endParaRPr lang="es-AR" b="0" dirty="0"/>
            </a:p>
          </p:txBody>
        </p:sp>
      </p:grpSp>
      <p:sp>
        <p:nvSpPr>
          <p:cNvPr id="18" name="Rectangle 3"/>
          <p:cNvSpPr txBox="1">
            <a:spLocks noChangeArrowheads="1"/>
          </p:cNvSpPr>
          <p:nvPr/>
        </p:nvSpPr>
        <p:spPr bwMode="auto">
          <a:xfrm>
            <a:off x="2070000" y="64708"/>
            <a:ext cx="6318000" cy="806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eaLnBrk="1" hangingPunct="1">
              <a:defRPr sz="2400" i="1">
                <a:solidFill>
                  <a:schemeClr val="tx2"/>
                </a:solidFill>
                <a:latin typeface="+mj-lt"/>
                <a:ea typeface="+mj-ea"/>
                <a:cs typeface="+mj-cs"/>
              </a:defRPr>
            </a:lvl1pPr>
            <a:lvl2pPr algn="ctr" eaLnBrk="1" hangingPunct="1">
              <a:defRPr i="1">
                <a:solidFill>
                  <a:schemeClr val="tx2"/>
                </a:solidFill>
                <a:latin typeface="Arial" charset="0"/>
              </a:defRPr>
            </a:lvl2pPr>
            <a:lvl3pPr algn="ctr" eaLnBrk="1" hangingPunct="1">
              <a:defRPr i="1">
                <a:solidFill>
                  <a:schemeClr val="tx2"/>
                </a:solidFill>
                <a:latin typeface="Arial" charset="0"/>
              </a:defRPr>
            </a:lvl3pPr>
            <a:lvl4pPr algn="ctr" eaLnBrk="1" hangingPunct="1">
              <a:defRPr i="1">
                <a:solidFill>
                  <a:schemeClr val="tx2"/>
                </a:solidFill>
                <a:latin typeface="Arial" charset="0"/>
              </a:defRPr>
            </a:lvl4pPr>
            <a:lvl5pPr algn="ctr" eaLnBrk="1" hangingPunct="1">
              <a:defRPr i="1">
                <a:solidFill>
                  <a:schemeClr val="tx2"/>
                </a:solidFill>
                <a:latin typeface="Arial" charset="0"/>
              </a:defRPr>
            </a:lvl5pPr>
            <a:lvl6pPr marL="457200" algn="ctr" fontAlgn="base">
              <a:spcBef>
                <a:spcPct val="0"/>
              </a:spcBef>
              <a:spcAft>
                <a:spcPct val="0"/>
              </a:spcAft>
              <a:defRPr i="1">
                <a:solidFill>
                  <a:schemeClr val="tx2"/>
                </a:solidFill>
                <a:latin typeface="Arial" charset="0"/>
              </a:defRPr>
            </a:lvl6pPr>
            <a:lvl7pPr marL="914400" algn="ctr" fontAlgn="base">
              <a:spcBef>
                <a:spcPct val="0"/>
              </a:spcBef>
              <a:spcAft>
                <a:spcPct val="0"/>
              </a:spcAft>
              <a:defRPr i="1">
                <a:solidFill>
                  <a:schemeClr val="tx2"/>
                </a:solidFill>
                <a:latin typeface="Arial" charset="0"/>
              </a:defRPr>
            </a:lvl7pPr>
            <a:lvl8pPr marL="1371600" algn="ctr" fontAlgn="base">
              <a:spcBef>
                <a:spcPct val="0"/>
              </a:spcBef>
              <a:spcAft>
                <a:spcPct val="0"/>
              </a:spcAft>
              <a:defRPr i="1">
                <a:solidFill>
                  <a:schemeClr val="tx2"/>
                </a:solidFill>
                <a:latin typeface="Arial" charset="0"/>
              </a:defRPr>
            </a:lvl8pPr>
            <a:lvl9pPr marL="1828800" algn="ctr" fontAlgn="base">
              <a:spcBef>
                <a:spcPct val="0"/>
              </a:spcBef>
              <a:spcAft>
                <a:spcPct val="0"/>
              </a:spcAft>
              <a:defRPr i="1">
                <a:solidFill>
                  <a:schemeClr val="tx2"/>
                </a:solidFill>
                <a:latin typeface="Arial" charset="0"/>
              </a:defRPr>
            </a:lvl9pPr>
          </a:lstStyle>
          <a:p>
            <a:pPr algn="ctr"/>
            <a:r>
              <a:rPr lang="es-AR" altLang="en-US" dirty="0" err="1" smtClean="0">
                <a:cs typeface="Arial" panose="020B0604020202020204" pitchFamily="34" charset="0"/>
              </a:rPr>
              <a:t>Slope</a:t>
            </a:r>
            <a:r>
              <a:rPr lang="es-AR" altLang="en-US" dirty="0" smtClean="0">
                <a:cs typeface="Arial" panose="020B0604020202020204" pitchFamily="34" charset="0"/>
              </a:rPr>
              <a:t> </a:t>
            </a:r>
            <a:r>
              <a:rPr lang="es-AR" altLang="en-US" dirty="0" err="1" smtClean="0">
                <a:cs typeface="Arial" panose="020B0604020202020204" pitchFamily="34" charset="0"/>
              </a:rPr>
              <a:t>Maps</a:t>
            </a:r>
            <a:endParaRPr lang="es-ES" altLang="en-US" dirty="0"/>
          </a:p>
        </p:txBody>
      </p:sp>
      <p:sp>
        <p:nvSpPr>
          <p:cNvPr id="19" name="Flecha abajo 18"/>
          <p:cNvSpPr/>
          <p:nvPr/>
        </p:nvSpPr>
        <p:spPr bwMode="auto">
          <a:xfrm flipH="1">
            <a:off x="3719616" y="3298754"/>
            <a:ext cx="362378" cy="1227504"/>
          </a:xfrm>
          <a:prstGeom prst="downArrow">
            <a:avLst>
              <a:gd name="adj1" fmla="val 47959"/>
              <a:gd name="adj2" fmla="val 50000"/>
            </a:avLst>
          </a:prstGeom>
          <a:solidFill>
            <a:srgbClr val="FF0000"/>
          </a:solidFill>
          <a:ln w="9525" cap="flat" cmpd="sng" algn="ctr">
            <a:solidFill>
              <a:srgbClr val="FF0000"/>
            </a:solidFill>
            <a:prstDash val="solid"/>
            <a:round/>
            <a:headEnd type="none" w="med" len="med"/>
            <a:tailEnd type="none" w="med" len="med"/>
          </a:ln>
          <a:effectLst>
            <a:outerShdw blurRad="50800" dist="50800" dir="6900000" sx="106000" sy="106000" algn="tl" rotWithShape="0">
              <a:srgbClr val="000000">
                <a:alpha val="57000"/>
              </a:srgbClr>
            </a:outerShdw>
          </a:effectLst>
        </p:spPr>
        <p:txBody>
          <a:bodyPr vert="vert"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ct val="20000"/>
              </a:spcBef>
              <a:spcAft>
                <a:spcPct val="0"/>
              </a:spcAft>
              <a:buClrTx/>
              <a:buSzTx/>
              <a:tabLst/>
            </a:pPr>
            <a:endParaRPr kumimoji="0" lang="es-MX" sz="2000" b="1" i="0" u="none" strike="noStrike" cap="none" normalizeH="0" baseline="0" dirty="0" smtClean="0">
              <a:ln>
                <a:noFill/>
              </a:ln>
              <a:solidFill>
                <a:schemeClr val="tx1"/>
              </a:solidFill>
              <a:latin typeface="Arial" charset="0"/>
            </a:endParaRPr>
          </a:p>
        </p:txBody>
      </p:sp>
      <p:sp>
        <p:nvSpPr>
          <p:cNvPr id="2" name="Rectángulo 1"/>
          <p:cNvSpPr/>
          <p:nvPr/>
        </p:nvSpPr>
        <p:spPr bwMode="auto">
          <a:xfrm>
            <a:off x="4378036" y="4526258"/>
            <a:ext cx="4765964" cy="882355"/>
          </a:xfrm>
          <a:prstGeom prst="rect">
            <a:avLst/>
          </a:prstGeom>
          <a:no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s-MX" sz="2000" b="1" i="0" u="none" strike="noStrike" cap="none" normalizeH="0" baseline="0" smtClean="0">
              <a:ln>
                <a:noFill/>
              </a:ln>
              <a:solidFill>
                <a:schemeClr val="tx1"/>
              </a:solidFill>
              <a:effectLst/>
              <a:latin typeface="Arial" charset="0"/>
            </a:endParaRPr>
          </a:p>
        </p:txBody>
      </p:sp>
      <p:grpSp>
        <p:nvGrpSpPr>
          <p:cNvPr id="3" name="Grupo 2"/>
          <p:cNvGrpSpPr/>
          <p:nvPr/>
        </p:nvGrpSpPr>
        <p:grpSpPr>
          <a:xfrm>
            <a:off x="4326386" y="5502755"/>
            <a:ext cx="5264711" cy="1015663"/>
            <a:chOff x="4326386" y="5502755"/>
            <a:chExt cx="5264711" cy="1015663"/>
          </a:xfrm>
        </p:grpSpPr>
        <p:sp>
          <p:nvSpPr>
            <p:cNvPr id="20" name="Rectángulo 19"/>
            <p:cNvSpPr/>
            <p:nvPr/>
          </p:nvSpPr>
          <p:spPr bwMode="auto">
            <a:xfrm>
              <a:off x="4378036" y="5578527"/>
              <a:ext cx="4765964" cy="882355"/>
            </a:xfrm>
            <a:prstGeom prst="rect">
              <a:avLst/>
            </a:prstGeom>
            <a:no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s-MX" sz="2000" b="1" i="0" u="none" strike="noStrike" cap="none" normalizeH="0" baseline="0" smtClean="0">
                <a:ln>
                  <a:noFill/>
                </a:ln>
                <a:solidFill>
                  <a:schemeClr val="tx1"/>
                </a:solidFill>
                <a:effectLst/>
                <a:latin typeface="Arial" charset="0"/>
              </a:endParaRPr>
            </a:p>
          </p:txBody>
        </p:sp>
        <p:sp>
          <p:nvSpPr>
            <p:cNvPr id="21" name="7 Rectángulo"/>
            <p:cNvSpPr/>
            <p:nvPr/>
          </p:nvSpPr>
          <p:spPr>
            <a:xfrm>
              <a:off x="4326386" y="5502755"/>
              <a:ext cx="5264711" cy="1015663"/>
            </a:xfrm>
            <a:prstGeom prst="rect">
              <a:avLst/>
            </a:prstGeom>
            <a:ln>
              <a:noFill/>
            </a:ln>
          </p:spPr>
          <p:txBody>
            <a:bodyPr wrap="square">
              <a:spAutoFit/>
            </a:bodyPr>
            <a:lstStyle/>
            <a:p>
              <a:r>
                <a:rPr lang="en-US" b="0" dirty="0"/>
                <a:t>slope statistics </a:t>
              </a:r>
              <a:r>
                <a:rPr lang="en-US" b="0" dirty="0" smtClean="0"/>
                <a:t>(angles[°])</a:t>
              </a:r>
            </a:p>
            <a:p>
              <a:r>
                <a:rPr lang="en-US" b="0" dirty="0" smtClean="0"/>
                <a:t>Min              Max             Media 	   St </a:t>
              </a:r>
              <a:r>
                <a:rPr lang="en-US" b="0" dirty="0"/>
                <a:t>Dev.</a:t>
              </a:r>
              <a:endParaRPr lang="en-US" b="0" dirty="0" smtClean="0"/>
            </a:p>
            <a:p>
              <a:r>
                <a:rPr lang="en-US" b="0" dirty="0" smtClean="0"/>
                <a:t>0.00            </a:t>
              </a:r>
              <a:r>
                <a:rPr lang="es-AR" b="0" dirty="0" smtClean="0"/>
                <a:t>54.70</a:t>
              </a:r>
              <a:r>
                <a:rPr lang="en-US" b="0" dirty="0" smtClean="0"/>
                <a:t>             </a:t>
              </a:r>
              <a:r>
                <a:rPr lang="es-AR" b="0" dirty="0" smtClean="0"/>
                <a:t>2.91</a:t>
              </a:r>
              <a:r>
                <a:rPr lang="en-US" b="0" dirty="0" smtClean="0"/>
                <a:t>          </a:t>
              </a:r>
              <a:r>
                <a:rPr lang="es-AR" b="0" dirty="0" smtClean="0"/>
                <a:t>2.42</a:t>
              </a:r>
              <a:endParaRPr lang="es-AR" b="0" dirty="0"/>
            </a:p>
          </p:txBody>
        </p:sp>
      </p:grpSp>
    </p:spTree>
    <p:extLst>
      <p:ext uri="{BB962C8B-B14F-4D97-AF65-F5344CB8AC3E}">
        <p14:creationId xmlns:p14="http://schemas.microsoft.com/office/powerpoint/2010/main" val="3974028283"/>
      </p:ext>
    </p:extLst>
  </p:cSld>
  <p:clrMapOvr>
    <a:masterClrMapping/>
  </p:clrMapOvr>
  <p:transition spd="slow">
    <p:cove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txBox="1">
            <a:spLocks noChangeArrowheads="1"/>
          </p:cNvSpPr>
          <p:nvPr/>
        </p:nvSpPr>
        <p:spPr bwMode="auto">
          <a:xfrm>
            <a:off x="2087881" y="84957"/>
            <a:ext cx="6263640" cy="8316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ctr" eaLnBrk="1" hangingPunct="1">
              <a:defRPr sz="2400" i="1" kern="0">
                <a:solidFill>
                  <a:schemeClr val="tx2"/>
                </a:solidFill>
                <a:latin typeface="+mj-lt"/>
                <a:ea typeface="+mj-ea"/>
                <a:cs typeface="+mj-cs"/>
              </a:defRPr>
            </a:lvl1pPr>
            <a:lvl2pPr algn="ctr" eaLnBrk="1" hangingPunct="1">
              <a:defRPr i="1">
                <a:solidFill>
                  <a:schemeClr val="tx2"/>
                </a:solidFill>
                <a:latin typeface="Arial" charset="0"/>
              </a:defRPr>
            </a:lvl2pPr>
            <a:lvl3pPr algn="ctr" eaLnBrk="1" hangingPunct="1">
              <a:defRPr i="1">
                <a:solidFill>
                  <a:schemeClr val="tx2"/>
                </a:solidFill>
                <a:latin typeface="Arial" charset="0"/>
              </a:defRPr>
            </a:lvl3pPr>
            <a:lvl4pPr algn="ctr" eaLnBrk="1" hangingPunct="1">
              <a:defRPr i="1">
                <a:solidFill>
                  <a:schemeClr val="tx2"/>
                </a:solidFill>
                <a:latin typeface="Arial" charset="0"/>
              </a:defRPr>
            </a:lvl4pPr>
            <a:lvl5pPr algn="ctr" eaLnBrk="1" hangingPunct="1">
              <a:defRPr i="1">
                <a:solidFill>
                  <a:schemeClr val="tx2"/>
                </a:solidFill>
                <a:latin typeface="Arial" charset="0"/>
              </a:defRPr>
            </a:lvl5pPr>
            <a:lvl6pPr marL="457200" algn="ctr" fontAlgn="base">
              <a:spcBef>
                <a:spcPct val="0"/>
              </a:spcBef>
              <a:spcAft>
                <a:spcPct val="0"/>
              </a:spcAft>
              <a:defRPr i="1">
                <a:solidFill>
                  <a:schemeClr val="tx2"/>
                </a:solidFill>
                <a:latin typeface="Arial" charset="0"/>
              </a:defRPr>
            </a:lvl6pPr>
            <a:lvl7pPr marL="914400" algn="ctr" fontAlgn="base">
              <a:spcBef>
                <a:spcPct val="0"/>
              </a:spcBef>
              <a:spcAft>
                <a:spcPct val="0"/>
              </a:spcAft>
              <a:defRPr i="1">
                <a:solidFill>
                  <a:schemeClr val="tx2"/>
                </a:solidFill>
                <a:latin typeface="Arial" charset="0"/>
              </a:defRPr>
            </a:lvl7pPr>
            <a:lvl8pPr marL="1371600" algn="ctr" fontAlgn="base">
              <a:spcBef>
                <a:spcPct val="0"/>
              </a:spcBef>
              <a:spcAft>
                <a:spcPct val="0"/>
              </a:spcAft>
              <a:defRPr i="1">
                <a:solidFill>
                  <a:schemeClr val="tx2"/>
                </a:solidFill>
                <a:latin typeface="Arial" charset="0"/>
              </a:defRPr>
            </a:lvl8pPr>
            <a:lvl9pPr marL="1828800" algn="ctr" fontAlgn="base">
              <a:spcBef>
                <a:spcPct val="0"/>
              </a:spcBef>
              <a:spcAft>
                <a:spcPct val="0"/>
              </a:spcAft>
              <a:defRPr i="1">
                <a:solidFill>
                  <a:schemeClr val="tx2"/>
                </a:solidFill>
                <a:latin typeface="Arial" charset="0"/>
              </a:defRPr>
            </a:lvl9pPr>
          </a:lstStyle>
          <a:p>
            <a:r>
              <a:rPr lang="es-ES" altLang="en-US" dirty="0" err="1" smtClean="0"/>
              <a:t>Coherence</a:t>
            </a:r>
            <a:r>
              <a:rPr lang="es-ES" altLang="en-US" dirty="0" smtClean="0"/>
              <a:t> and </a:t>
            </a:r>
            <a:r>
              <a:rPr lang="es-ES" altLang="en-US" dirty="0" err="1" smtClean="0"/>
              <a:t>Phase</a:t>
            </a:r>
            <a:r>
              <a:rPr lang="es-ES" altLang="en-US" dirty="0" smtClean="0"/>
              <a:t> </a:t>
            </a:r>
            <a:r>
              <a:rPr lang="es-ES" altLang="en-US" dirty="0" err="1" smtClean="0"/>
              <a:t>Maps</a:t>
            </a:r>
            <a:endParaRPr lang="es-ES" altLang="en-US" dirty="0"/>
          </a:p>
        </p:txBody>
      </p:sp>
      <p:grpSp>
        <p:nvGrpSpPr>
          <p:cNvPr id="49" name="Grupo 48"/>
          <p:cNvGrpSpPr/>
          <p:nvPr/>
        </p:nvGrpSpPr>
        <p:grpSpPr>
          <a:xfrm>
            <a:off x="12411" y="780536"/>
            <a:ext cx="3212811" cy="3199988"/>
            <a:chOff x="-155387" y="917464"/>
            <a:chExt cx="3212811" cy="3199988"/>
          </a:xfrm>
        </p:grpSpPr>
        <p:pic>
          <p:nvPicPr>
            <p:cNvPr id="14" name="Imagen 13"/>
            <p:cNvPicPr>
              <a:picLocks noChangeAspect="1"/>
            </p:cNvPicPr>
            <p:nvPr/>
          </p:nvPicPr>
          <p:blipFill>
            <a:blip r:embed="rId3">
              <a:lum bright="20000"/>
            </a:blip>
            <a:stretch>
              <a:fillRect/>
            </a:stretch>
          </p:blipFill>
          <p:spPr>
            <a:xfrm>
              <a:off x="-139885" y="917464"/>
              <a:ext cx="3181806" cy="3199988"/>
            </a:xfrm>
            <a:prstGeom prst="rect">
              <a:avLst/>
            </a:prstGeom>
          </p:spPr>
        </p:pic>
        <p:sp>
          <p:nvSpPr>
            <p:cNvPr id="42" name="Text Box 25"/>
            <p:cNvSpPr txBox="1">
              <a:spLocks noChangeArrowheads="1"/>
            </p:cNvSpPr>
            <p:nvPr/>
          </p:nvSpPr>
          <p:spPr bwMode="auto">
            <a:xfrm>
              <a:off x="-155387" y="2063731"/>
              <a:ext cx="3212811" cy="830997"/>
            </a:xfrm>
            <a:prstGeom prst="rect">
              <a:avLst/>
            </a:prstGeom>
            <a:noFill/>
            <a:ln w="9525">
              <a:noFill/>
              <a:miter lim="800000"/>
              <a:headEnd/>
              <a:tailEnd/>
            </a:ln>
          </p:spPr>
          <p:txBody>
            <a:bodyPr wrap="square">
              <a:spAutoFit/>
            </a:bodyPr>
            <a:lstStyle/>
            <a:p>
              <a:pPr algn="ctr">
                <a:spcBef>
                  <a:spcPct val="50000"/>
                </a:spcBef>
              </a:pPr>
              <a:r>
                <a:rPr lang="de-DE" sz="2400" b="0" dirty="0" smtClean="0">
                  <a:effectLst>
                    <a:outerShdw blurRad="38100" dist="38100" dir="2700000" algn="tl">
                      <a:srgbClr val="000000">
                        <a:alpha val="43137"/>
                      </a:srgbClr>
                    </a:outerShdw>
                  </a:effectLst>
                  <a:latin typeface="+mn-lt"/>
                  <a:cs typeface="Calibri" pitchFamily="34" charset="0"/>
                </a:rPr>
                <a:t>spatial decorrelation (interferogram)</a:t>
              </a:r>
              <a:endParaRPr lang="de-DE" sz="2400" b="0" dirty="0">
                <a:effectLst>
                  <a:outerShdw blurRad="38100" dist="38100" dir="2700000" algn="tl">
                    <a:srgbClr val="000000">
                      <a:alpha val="43137"/>
                    </a:srgbClr>
                  </a:outerShdw>
                </a:effectLst>
                <a:latin typeface="+mn-lt"/>
                <a:cs typeface="Calibri" pitchFamily="34" charset="0"/>
              </a:endParaRPr>
            </a:p>
          </p:txBody>
        </p:sp>
      </p:grpSp>
      <p:grpSp>
        <p:nvGrpSpPr>
          <p:cNvPr id="51" name="Grupo 50"/>
          <p:cNvGrpSpPr/>
          <p:nvPr/>
        </p:nvGrpSpPr>
        <p:grpSpPr>
          <a:xfrm>
            <a:off x="3150601" y="782434"/>
            <a:ext cx="3302151" cy="3184854"/>
            <a:chOff x="4887041" y="782434"/>
            <a:chExt cx="3302151" cy="3184854"/>
          </a:xfrm>
        </p:grpSpPr>
        <p:pic>
          <p:nvPicPr>
            <p:cNvPr id="48" name="Imagen 47"/>
            <p:cNvPicPr>
              <a:picLocks noChangeAspect="1"/>
            </p:cNvPicPr>
            <p:nvPr/>
          </p:nvPicPr>
          <p:blipFill>
            <a:blip r:embed="rId4">
              <a:lum bright="1000" contrast="-3000"/>
            </a:blip>
            <a:stretch>
              <a:fillRect/>
            </a:stretch>
          </p:blipFill>
          <p:spPr>
            <a:xfrm>
              <a:off x="4962174" y="782434"/>
              <a:ext cx="3136487" cy="3184854"/>
            </a:xfrm>
            <a:prstGeom prst="rect">
              <a:avLst/>
            </a:prstGeom>
          </p:spPr>
        </p:pic>
        <p:sp>
          <p:nvSpPr>
            <p:cNvPr id="43" name="Text Box 25"/>
            <p:cNvSpPr txBox="1">
              <a:spLocks noChangeArrowheads="1"/>
            </p:cNvSpPr>
            <p:nvPr/>
          </p:nvSpPr>
          <p:spPr bwMode="auto">
            <a:xfrm>
              <a:off x="4887041" y="1922241"/>
              <a:ext cx="3302151" cy="830997"/>
            </a:xfrm>
            <a:prstGeom prst="rect">
              <a:avLst/>
            </a:prstGeom>
            <a:noFill/>
            <a:ln w="9525">
              <a:noFill/>
              <a:miter lim="800000"/>
              <a:headEnd/>
              <a:tailEnd/>
            </a:ln>
          </p:spPr>
          <p:txBody>
            <a:bodyPr wrap="square">
              <a:spAutoFit/>
            </a:bodyPr>
            <a:lstStyle>
              <a:defPPr>
                <a:defRPr lang="en-US"/>
              </a:defPPr>
              <a:lvl1pPr algn="ctr">
                <a:spcBef>
                  <a:spcPct val="50000"/>
                </a:spcBef>
                <a:defRPr sz="2400" b="0">
                  <a:latin typeface="+mn-lt"/>
                  <a:cs typeface="Calibri" pitchFamily="34" charset="0"/>
                </a:defRPr>
              </a:lvl1pPr>
            </a:lstStyle>
            <a:p>
              <a:r>
                <a:rPr lang="de-DE" dirty="0">
                  <a:effectLst>
                    <a:outerShdw blurRad="38100" dist="38100" dir="2700000" algn="tl">
                      <a:srgbClr val="000000">
                        <a:alpha val="43137"/>
                      </a:srgbClr>
                    </a:outerShdw>
                  </a:effectLst>
                </a:rPr>
                <a:t>temporal </a:t>
              </a:r>
              <a:r>
                <a:rPr lang="de-DE" dirty="0" smtClean="0">
                  <a:effectLst>
                    <a:outerShdw blurRad="38100" dist="38100" dir="2700000" algn="tl">
                      <a:srgbClr val="000000">
                        <a:alpha val="43137"/>
                      </a:srgbClr>
                    </a:outerShdw>
                  </a:effectLst>
                </a:rPr>
                <a:t>decorrelation </a:t>
              </a:r>
              <a:r>
                <a:rPr lang="de-DE" dirty="0">
                  <a:effectLst>
                    <a:outerShdw blurRad="38100" dist="38100" dir="2700000" algn="tl">
                      <a:srgbClr val="000000">
                        <a:alpha val="43137"/>
                      </a:srgbClr>
                    </a:outerShdw>
                  </a:effectLst>
                </a:rPr>
                <a:t>(</a:t>
              </a:r>
              <a:r>
                <a:rPr lang="de-DE" dirty="0" smtClean="0">
                  <a:effectLst>
                    <a:outerShdw blurRad="38100" dist="38100" dir="2700000" algn="tl">
                      <a:srgbClr val="000000">
                        <a:alpha val="43137"/>
                      </a:srgbClr>
                    </a:outerShdw>
                  </a:effectLst>
                </a:rPr>
                <a:t>coherence)</a:t>
              </a:r>
              <a:endParaRPr lang="de-DE" dirty="0">
                <a:effectLst>
                  <a:outerShdw blurRad="38100" dist="38100" dir="2700000" algn="tl">
                    <a:srgbClr val="000000">
                      <a:alpha val="43137"/>
                    </a:srgbClr>
                  </a:outerShdw>
                </a:effectLst>
              </a:endParaRPr>
            </a:p>
          </p:txBody>
        </p:sp>
      </p:grpSp>
      <p:grpSp>
        <p:nvGrpSpPr>
          <p:cNvPr id="52" name="Grupo 51"/>
          <p:cNvGrpSpPr/>
          <p:nvPr/>
        </p:nvGrpSpPr>
        <p:grpSpPr>
          <a:xfrm>
            <a:off x="4832619" y="3129606"/>
            <a:ext cx="4311381" cy="2852292"/>
            <a:chOff x="1606079" y="3952783"/>
            <a:chExt cx="4311381" cy="2852292"/>
          </a:xfrm>
        </p:grpSpPr>
        <p:pic>
          <p:nvPicPr>
            <p:cNvPr id="45" name="Imagen 44"/>
            <p:cNvPicPr>
              <a:picLocks/>
            </p:cNvPicPr>
            <p:nvPr/>
          </p:nvPicPr>
          <p:blipFill>
            <a:blip r:embed="rId5"/>
            <a:stretch>
              <a:fillRect/>
            </a:stretch>
          </p:blipFill>
          <p:spPr>
            <a:xfrm>
              <a:off x="1606696" y="3952783"/>
              <a:ext cx="2160000" cy="1440000"/>
            </a:xfrm>
            <a:prstGeom prst="rect">
              <a:avLst/>
            </a:prstGeom>
          </p:spPr>
        </p:pic>
        <p:pic>
          <p:nvPicPr>
            <p:cNvPr id="46" name="Imagen 45"/>
            <p:cNvPicPr>
              <a:picLocks/>
            </p:cNvPicPr>
            <p:nvPr/>
          </p:nvPicPr>
          <p:blipFill>
            <a:blip r:embed="rId6"/>
            <a:stretch>
              <a:fillRect/>
            </a:stretch>
          </p:blipFill>
          <p:spPr>
            <a:xfrm>
              <a:off x="1606079" y="5363974"/>
              <a:ext cx="2160000" cy="1440000"/>
            </a:xfrm>
            <a:prstGeom prst="rect">
              <a:avLst/>
            </a:prstGeom>
          </p:spPr>
        </p:pic>
        <p:pic>
          <p:nvPicPr>
            <p:cNvPr id="47" name="Imagen 46"/>
            <p:cNvPicPr>
              <a:picLocks/>
            </p:cNvPicPr>
            <p:nvPr/>
          </p:nvPicPr>
          <p:blipFill>
            <a:blip r:embed="rId7"/>
            <a:stretch>
              <a:fillRect/>
            </a:stretch>
          </p:blipFill>
          <p:spPr>
            <a:xfrm>
              <a:off x="3755619" y="5365075"/>
              <a:ext cx="2160000" cy="1440000"/>
            </a:xfrm>
            <a:prstGeom prst="rect">
              <a:avLst/>
            </a:prstGeom>
          </p:spPr>
        </p:pic>
        <p:pic>
          <p:nvPicPr>
            <p:cNvPr id="37" name="Imagen 36"/>
            <p:cNvPicPr>
              <a:picLocks/>
            </p:cNvPicPr>
            <p:nvPr/>
          </p:nvPicPr>
          <p:blipFill rotWithShape="1">
            <a:blip r:embed="rId8"/>
            <a:srcRect t="608" b="-1"/>
            <a:stretch/>
          </p:blipFill>
          <p:spPr>
            <a:xfrm>
              <a:off x="3757460" y="3962400"/>
              <a:ext cx="2160000" cy="1407944"/>
            </a:xfrm>
            <a:prstGeom prst="rect">
              <a:avLst/>
            </a:prstGeom>
          </p:spPr>
        </p:pic>
      </p:grpSp>
      <p:sp>
        <p:nvSpPr>
          <p:cNvPr id="41" name="Rectángulo 40"/>
          <p:cNvSpPr/>
          <p:nvPr/>
        </p:nvSpPr>
        <p:spPr>
          <a:xfrm>
            <a:off x="215787" y="5480430"/>
            <a:ext cx="8789670" cy="1384995"/>
          </a:xfrm>
          <a:prstGeom prst="rect">
            <a:avLst/>
          </a:prstGeom>
          <a:solidFill>
            <a:srgbClr val="FFDA65"/>
          </a:solidFill>
        </p:spPr>
        <p:txBody>
          <a:bodyPr wrap="square" rtlCol="0">
            <a:spAutoFit/>
          </a:bodyPr>
          <a:lstStyle/>
          <a:p>
            <a:pPr marL="457200" indent="-457200" algn="ctr">
              <a:buFont typeface="Wingdings" panose="05000000000000000000" pitchFamily="2" charset="2"/>
              <a:buChar char="Ø"/>
            </a:pPr>
            <a:endParaRPr lang="es-ES" altLang="es-AR" sz="2800" b="0" dirty="0" smtClean="0"/>
          </a:p>
          <a:p>
            <a:pPr marL="457200" indent="-457200" algn="ctr">
              <a:buFont typeface="Wingdings" panose="05000000000000000000" pitchFamily="2" charset="2"/>
              <a:buChar char="Ø"/>
            </a:pPr>
            <a:r>
              <a:rPr lang="es-ES" altLang="es-AR" sz="2800" b="0" dirty="0" err="1"/>
              <a:t>c</a:t>
            </a:r>
            <a:r>
              <a:rPr lang="es-ES" altLang="es-AR" sz="2800" b="0" dirty="0" err="1" smtClean="0"/>
              <a:t>hange</a:t>
            </a:r>
            <a:r>
              <a:rPr lang="es-ES" altLang="es-AR" sz="2800" b="0" dirty="0" smtClean="0"/>
              <a:t> </a:t>
            </a:r>
            <a:r>
              <a:rPr lang="es-ES" altLang="es-AR" sz="2800" b="0" dirty="0" err="1" smtClean="0"/>
              <a:t>detaction</a:t>
            </a:r>
            <a:endParaRPr lang="es-ES" altLang="es-AR" sz="2800" b="0" dirty="0" smtClean="0"/>
          </a:p>
          <a:p>
            <a:pPr marL="457200" indent="-457200" algn="ctr">
              <a:buFont typeface="Wingdings" panose="05000000000000000000" pitchFamily="2" charset="2"/>
              <a:buChar char="Ø"/>
            </a:pPr>
            <a:endParaRPr lang="es-ES" altLang="es-AR" sz="2800" b="0" dirty="0"/>
          </a:p>
        </p:txBody>
      </p:sp>
    </p:spTree>
    <p:extLst>
      <p:ext uri="{BB962C8B-B14F-4D97-AF65-F5344CB8AC3E}">
        <p14:creationId xmlns:p14="http://schemas.microsoft.com/office/powerpoint/2010/main" val="241472604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3"/>
          <a:stretch>
            <a:fillRect/>
          </a:stretch>
        </p:blipFill>
        <p:spPr>
          <a:xfrm>
            <a:off x="3426435" y="3232298"/>
            <a:ext cx="5717566" cy="3625703"/>
          </a:xfrm>
          <a:prstGeom prst="rect">
            <a:avLst/>
          </a:prstGeom>
        </p:spPr>
      </p:pic>
      <p:pic>
        <p:nvPicPr>
          <p:cNvPr id="7" name="Imagen 6"/>
          <p:cNvPicPr>
            <a:picLocks noChangeAspect="1"/>
          </p:cNvPicPr>
          <p:nvPr/>
        </p:nvPicPr>
        <p:blipFill>
          <a:blip r:embed="rId4"/>
          <a:stretch>
            <a:fillRect/>
          </a:stretch>
        </p:blipFill>
        <p:spPr>
          <a:xfrm>
            <a:off x="15017" y="754091"/>
            <a:ext cx="4950388" cy="3169323"/>
          </a:xfrm>
          <a:prstGeom prst="rect">
            <a:avLst/>
          </a:prstGeom>
        </p:spPr>
      </p:pic>
      <p:grpSp>
        <p:nvGrpSpPr>
          <p:cNvPr id="5" name="Grupo 4"/>
          <p:cNvGrpSpPr/>
          <p:nvPr/>
        </p:nvGrpSpPr>
        <p:grpSpPr>
          <a:xfrm>
            <a:off x="4572000" y="700558"/>
            <a:ext cx="4477856" cy="1200329"/>
            <a:chOff x="4453493" y="765175"/>
            <a:chExt cx="4477856" cy="1200329"/>
          </a:xfrm>
        </p:grpSpPr>
        <p:sp>
          <p:nvSpPr>
            <p:cNvPr id="4" name="Rectángulo redondeado 3"/>
            <p:cNvSpPr/>
            <p:nvPr/>
          </p:nvSpPr>
          <p:spPr bwMode="auto">
            <a:xfrm>
              <a:off x="4453493" y="818706"/>
              <a:ext cx="4403428" cy="1097407"/>
            </a:xfrm>
            <a:prstGeom prst="roundRect">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s-MX" sz="2000" b="1" i="0" u="none" strike="noStrike" cap="none" normalizeH="0" baseline="0" smtClean="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2" name="CuadroTexto 1"/>
                <p:cNvSpPr txBox="1"/>
                <p:nvPr/>
              </p:nvSpPr>
              <p:spPr>
                <a:xfrm>
                  <a:off x="4572000" y="765175"/>
                  <a:ext cx="4359349" cy="1200329"/>
                </a:xfrm>
                <a:prstGeom prst="rect">
                  <a:avLst/>
                </a:prstGeom>
                <a:noFill/>
              </p:spPr>
              <p:txBody>
                <a:bodyPr wrap="square" rtlCol="0">
                  <a:spAutoFit/>
                </a:bodyPr>
                <a:lstStyle/>
                <a:p>
                  <a:pPr marL="265113" indent="-265113">
                    <a:buFont typeface="Wingdings" panose="05000000000000000000" pitchFamily="2" charset="2"/>
                    <a:buChar char="Ø"/>
                  </a:pPr>
                  <a:r>
                    <a:rPr lang="es-MX" sz="2400" b="0" dirty="0" smtClean="0"/>
                    <a:t>a</a:t>
                  </a:r>
                  <a:r>
                    <a:rPr lang="es-MX" sz="2400" b="0" dirty="0" err="1" smtClean="0"/>
                    <a:t>reas</a:t>
                  </a:r>
                  <a:r>
                    <a:rPr lang="es-MX" sz="2400" b="0" dirty="0" smtClean="0"/>
                    <a:t> </a:t>
                  </a:r>
                  <a:r>
                    <a:rPr lang="es-MX" sz="2400" b="0" dirty="0" err="1" smtClean="0"/>
                    <a:t>affected</a:t>
                  </a:r>
                  <a:r>
                    <a:rPr lang="es-MX" sz="2400" b="0" dirty="0" smtClean="0"/>
                    <a:t> </a:t>
                  </a:r>
                  <a:r>
                    <a:rPr lang="es-MX" sz="2400" b="0" dirty="0" err="1" smtClean="0"/>
                    <a:t>by</a:t>
                  </a:r>
                  <a:r>
                    <a:rPr lang="es-MX" sz="2400" b="0" dirty="0" smtClean="0"/>
                    <a:t> </a:t>
                  </a:r>
                  <a:r>
                    <a:rPr lang="es-MX" sz="2400" b="0" dirty="0" err="1" smtClean="0"/>
                    <a:t>ashes</a:t>
                  </a:r>
                  <a:endParaRPr lang="es-MX" sz="2400" b="0" dirty="0" smtClean="0"/>
                </a:p>
                <a:p>
                  <a:pPr marL="265113" indent="-265113">
                    <a:buFont typeface="Wingdings" panose="05000000000000000000" pitchFamily="2" charset="2"/>
                    <a:buChar char="Ø"/>
                  </a:pPr>
                  <a:r>
                    <a:rPr lang="es-ES" sz="2400" b="0" dirty="0" smtClean="0"/>
                    <a:t>NE, </a:t>
                  </a:r>
                  <a:r>
                    <a:rPr lang="es-ES" sz="2400" b="0" dirty="0" err="1" smtClean="0"/>
                    <a:t>the</a:t>
                  </a:r>
                  <a:r>
                    <a:rPr lang="es-ES" sz="2400" b="0" dirty="0" smtClean="0"/>
                    <a:t> </a:t>
                  </a:r>
                  <a:r>
                    <a:rPr lang="es-ES" sz="2400" b="0" dirty="0" err="1" smtClean="0"/>
                    <a:t>most</a:t>
                  </a:r>
                  <a:r>
                    <a:rPr lang="es-ES" sz="2400" b="0" dirty="0" smtClean="0"/>
                    <a:t> </a:t>
                  </a:r>
                  <a:r>
                    <a:rPr lang="es-ES" sz="2400" b="0" dirty="0" err="1" smtClean="0"/>
                    <a:t>affected</a:t>
                  </a:r>
                  <a:r>
                    <a:rPr lang="es-ES" sz="2400" b="0" dirty="0" smtClean="0"/>
                    <a:t> región</a:t>
                  </a:r>
                </a:p>
                <a:p>
                  <a:pPr marL="265113" indent="-265113">
                    <a:buFont typeface="Wingdings" panose="05000000000000000000" pitchFamily="2" charset="2"/>
                    <a:buChar char="Ø"/>
                  </a:pPr>
                  <a:r>
                    <a:rPr lang="es-ES" sz="2400" b="0" dirty="0" smtClean="0">
                      <a:sym typeface="Symbol" panose="05050102010706020507" pitchFamily="18" charset="2"/>
                    </a:rPr>
                    <a:t> 100 </a:t>
                  </a:r>
                  <a14:m>
                    <m:oMath xmlns:m="http://schemas.openxmlformats.org/officeDocument/2006/math">
                      <m:sSup>
                        <m:sSupPr>
                          <m:ctrlPr>
                            <a:rPr lang="es-ES" sz="2400" b="0" i="1" smtClean="0">
                              <a:latin typeface="Cambria Math"/>
                              <a:sym typeface="Symbol" panose="05050102010706020507" pitchFamily="18" charset="2"/>
                            </a:rPr>
                          </m:ctrlPr>
                        </m:sSupPr>
                        <m:e>
                          <m:r>
                            <m:rPr>
                              <m:sty m:val="p"/>
                            </m:rPr>
                            <a:rPr lang="es-ES" sz="2400" b="0" i="0" smtClean="0">
                              <a:latin typeface="Cambria Math" panose="02040503050406030204" pitchFamily="18" charset="0"/>
                              <a:sym typeface="Symbol" panose="05050102010706020507" pitchFamily="18" charset="2"/>
                            </a:rPr>
                            <m:t>km</m:t>
                          </m:r>
                        </m:e>
                        <m:sup>
                          <m:r>
                            <a:rPr lang="es-ES" sz="2400" b="0" i="0" smtClean="0">
                              <a:latin typeface="Cambria Math" panose="02040503050406030204" pitchFamily="18" charset="0"/>
                              <a:sym typeface="Symbol" panose="05050102010706020507" pitchFamily="18" charset="2"/>
                            </a:rPr>
                            <m:t>2</m:t>
                          </m:r>
                        </m:sup>
                      </m:sSup>
                    </m:oMath>
                  </a14:m>
                  <a:endParaRPr lang="es-MX" sz="2400" b="0" dirty="0" smtClean="0"/>
                </a:p>
              </p:txBody>
            </p:sp>
          </mc:Choice>
          <mc:Fallback xmlns="">
            <p:sp>
              <p:nvSpPr>
                <p:cNvPr id="2" name="CuadroTexto 1"/>
                <p:cNvSpPr txBox="1">
                  <a:spLocks noRot="1" noChangeAspect="1" noMove="1" noResize="1" noEditPoints="1" noAdjustHandles="1" noChangeArrowheads="1" noChangeShapeType="1" noTextEdit="1"/>
                </p:cNvSpPr>
                <p:nvPr/>
              </p:nvSpPr>
              <p:spPr>
                <a:xfrm>
                  <a:off x="4572000" y="765175"/>
                  <a:ext cx="4359349" cy="1200329"/>
                </a:xfrm>
                <a:prstGeom prst="rect">
                  <a:avLst/>
                </a:prstGeom>
                <a:blipFill rotWithShape="0">
                  <a:blip r:embed="rId5"/>
                  <a:stretch>
                    <a:fillRect l="-1816" t="-3553" r="-1117" b="-11168"/>
                  </a:stretch>
                </a:blipFill>
              </p:spPr>
              <p:txBody>
                <a:bodyPr/>
                <a:lstStyle/>
                <a:p>
                  <a:r>
                    <a:rPr lang="es-MX">
                      <a:noFill/>
                    </a:rPr>
                    <a:t> </a:t>
                  </a:r>
                </a:p>
              </p:txBody>
            </p:sp>
          </mc:Fallback>
        </mc:AlternateContent>
      </p:grpSp>
      <p:grpSp>
        <p:nvGrpSpPr>
          <p:cNvPr id="13" name="Grupo 12"/>
          <p:cNvGrpSpPr/>
          <p:nvPr/>
        </p:nvGrpSpPr>
        <p:grpSpPr>
          <a:xfrm>
            <a:off x="0" y="4454602"/>
            <a:ext cx="3859619" cy="2308324"/>
            <a:chOff x="0" y="4741693"/>
            <a:chExt cx="3859619" cy="2308324"/>
          </a:xfrm>
        </p:grpSpPr>
        <p:sp>
          <p:nvSpPr>
            <p:cNvPr id="10" name="Rectángulo redondeado 9"/>
            <p:cNvSpPr/>
            <p:nvPr/>
          </p:nvSpPr>
          <p:spPr bwMode="auto">
            <a:xfrm>
              <a:off x="0" y="4773592"/>
              <a:ext cx="3859619" cy="2201366"/>
            </a:xfrm>
            <a:prstGeom prst="roundRect">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s-MX" sz="2000" b="1" i="0" u="none" strike="noStrike" cap="none" normalizeH="0" baseline="0" smtClean="0">
                <a:ln>
                  <a:noFill/>
                </a:ln>
                <a:solidFill>
                  <a:schemeClr val="tx1"/>
                </a:solidFill>
                <a:effectLst/>
                <a:latin typeface="Arial" charset="0"/>
              </a:endParaRPr>
            </a:p>
          </p:txBody>
        </p:sp>
        <p:sp>
          <p:nvSpPr>
            <p:cNvPr id="3" name="CuadroTexto 2"/>
            <p:cNvSpPr txBox="1"/>
            <p:nvPr/>
          </p:nvSpPr>
          <p:spPr>
            <a:xfrm>
              <a:off x="1" y="4741693"/>
              <a:ext cx="3625702" cy="2308324"/>
            </a:xfrm>
            <a:prstGeom prst="rect">
              <a:avLst/>
            </a:prstGeom>
            <a:noFill/>
          </p:spPr>
          <p:txBody>
            <a:bodyPr wrap="square" rtlCol="0">
              <a:spAutoFit/>
            </a:bodyPr>
            <a:lstStyle>
              <a:defPPr>
                <a:defRPr lang="en-US"/>
              </a:defPPr>
              <a:lvl1pPr marL="342900" indent="-342900">
                <a:buFont typeface="Wingdings" panose="05000000000000000000" pitchFamily="2" charset="2"/>
                <a:buChar char="Ø"/>
                <a:defRPr sz="2400" b="0"/>
              </a:lvl1pPr>
            </a:lstStyle>
            <a:p>
              <a:pPr marL="265113" indent="-265113"/>
              <a:r>
                <a:rPr lang="es-ES" dirty="0" err="1"/>
                <a:t>changes</a:t>
              </a:r>
              <a:r>
                <a:rPr lang="es-ES" dirty="0"/>
                <a:t> </a:t>
              </a:r>
              <a:r>
                <a:rPr lang="es-ES" dirty="0" err="1"/>
                <a:t>were</a:t>
              </a:r>
              <a:r>
                <a:rPr lang="es-ES" dirty="0"/>
                <a:t> </a:t>
              </a:r>
              <a:r>
                <a:rPr lang="es-ES" dirty="0" err="1"/>
                <a:t>quantified</a:t>
              </a:r>
              <a:endParaRPr lang="es-ES" dirty="0"/>
            </a:p>
            <a:p>
              <a:pPr marL="265113" indent="-265113"/>
              <a:r>
                <a:rPr lang="es-ES" dirty="0" err="1"/>
                <a:t>presicion</a:t>
              </a:r>
              <a:r>
                <a:rPr lang="es-ES" dirty="0"/>
                <a:t> </a:t>
              </a:r>
              <a:r>
                <a:rPr lang="es-ES" dirty="0">
                  <a:sym typeface="Symbol" panose="05050102010706020507" pitchFamily="18" charset="2"/>
                </a:rPr>
                <a:t> </a:t>
              </a:r>
              <a:r>
                <a:rPr lang="es-ES" dirty="0" err="1"/>
                <a:t>centimeters</a:t>
              </a:r>
              <a:r>
                <a:rPr lang="es-ES" dirty="0"/>
                <a:t> </a:t>
              </a:r>
              <a:endParaRPr lang="es-MX" dirty="0"/>
            </a:p>
            <a:p>
              <a:pPr marL="265113" indent="-265113"/>
              <a:r>
                <a:rPr lang="es-MX" dirty="0" err="1"/>
                <a:t>the</a:t>
              </a:r>
              <a:r>
                <a:rPr lang="es-MX" dirty="0"/>
                <a:t> West </a:t>
              </a:r>
              <a:r>
                <a:rPr lang="es-MX" dirty="0" err="1"/>
                <a:t>hillside</a:t>
              </a:r>
              <a:r>
                <a:rPr lang="es-MX" dirty="0"/>
                <a:t> </a:t>
              </a:r>
              <a:r>
                <a:rPr lang="es-MX" dirty="0" err="1"/>
                <a:t>suffered</a:t>
              </a:r>
              <a:r>
                <a:rPr lang="es-MX" dirty="0"/>
                <a:t> a </a:t>
              </a:r>
              <a:r>
                <a:rPr lang="es-MX" dirty="0" err="1"/>
                <a:t>subsidence</a:t>
              </a:r>
              <a:r>
                <a:rPr lang="es-MX" dirty="0"/>
                <a:t> </a:t>
              </a:r>
              <a:r>
                <a:rPr lang="es-ES" dirty="0">
                  <a:sym typeface="Symbol" panose="05050102010706020507" pitchFamily="18" charset="2"/>
                </a:rPr>
                <a:t></a:t>
              </a:r>
              <a:r>
                <a:rPr lang="es-MX" dirty="0"/>
                <a:t> 12 cm</a:t>
              </a:r>
            </a:p>
          </p:txBody>
        </p:sp>
      </p:grpSp>
      <p:sp>
        <p:nvSpPr>
          <p:cNvPr id="11" name="Rectangle 3"/>
          <p:cNvSpPr txBox="1">
            <a:spLocks noChangeArrowheads="1"/>
          </p:cNvSpPr>
          <p:nvPr/>
        </p:nvSpPr>
        <p:spPr bwMode="auto">
          <a:xfrm>
            <a:off x="2068514" y="85725"/>
            <a:ext cx="6301046" cy="539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eaLnBrk="1" fontAlgn="base" hangingPunct="1">
              <a:spcBef>
                <a:spcPct val="0"/>
              </a:spcBef>
              <a:spcAft>
                <a:spcPct val="0"/>
              </a:spcAft>
              <a:defRPr sz="2000" b="1" i="1">
                <a:solidFill>
                  <a:schemeClr val="tx2"/>
                </a:solidFill>
                <a:latin typeface="+mj-lt"/>
                <a:ea typeface="+mj-ea"/>
                <a:cs typeface="+mj-cs"/>
              </a:defRPr>
            </a:lvl1pPr>
            <a:lvl2pPr algn="ctr" rtl="0" eaLnBrk="1" fontAlgn="base" hangingPunct="1">
              <a:spcBef>
                <a:spcPct val="0"/>
              </a:spcBef>
              <a:spcAft>
                <a:spcPct val="0"/>
              </a:spcAft>
              <a:defRPr sz="2000" b="1" i="1">
                <a:solidFill>
                  <a:schemeClr val="tx2"/>
                </a:solidFill>
                <a:latin typeface="Arial" charset="0"/>
              </a:defRPr>
            </a:lvl2pPr>
            <a:lvl3pPr algn="ctr" rtl="0" eaLnBrk="1" fontAlgn="base" hangingPunct="1">
              <a:spcBef>
                <a:spcPct val="0"/>
              </a:spcBef>
              <a:spcAft>
                <a:spcPct val="0"/>
              </a:spcAft>
              <a:defRPr sz="2000" b="1" i="1">
                <a:solidFill>
                  <a:schemeClr val="tx2"/>
                </a:solidFill>
                <a:latin typeface="Arial" charset="0"/>
              </a:defRPr>
            </a:lvl3pPr>
            <a:lvl4pPr algn="ctr" rtl="0" eaLnBrk="1" fontAlgn="base" hangingPunct="1">
              <a:spcBef>
                <a:spcPct val="0"/>
              </a:spcBef>
              <a:spcAft>
                <a:spcPct val="0"/>
              </a:spcAft>
              <a:defRPr sz="2000" b="1" i="1">
                <a:solidFill>
                  <a:schemeClr val="tx2"/>
                </a:solidFill>
                <a:latin typeface="Arial" charset="0"/>
              </a:defRPr>
            </a:lvl4pPr>
            <a:lvl5pPr algn="ctr" rtl="0" eaLnBrk="1" fontAlgn="base" hangingPunct="1">
              <a:spcBef>
                <a:spcPct val="0"/>
              </a:spcBef>
              <a:spcAft>
                <a:spcPct val="0"/>
              </a:spcAft>
              <a:defRPr sz="2000" b="1" i="1">
                <a:solidFill>
                  <a:schemeClr val="tx2"/>
                </a:solidFill>
                <a:latin typeface="Arial" charset="0"/>
              </a:defRPr>
            </a:lvl5pPr>
            <a:lvl6pPr marL="457200" algn="ctr" rtl="0" eaLnBrk="1" fontAlgn="base" hangingPunct="1">
              <a:spcBef>
                <a:spcPct val="0"/>
              </a:spcBef>
              <a:spcAft>
                <a:spcPct val="0"/>
              </a:spcAft>
              <a:defRPr sz="2000" b="1" i="1">
                <a:solidFill>
                  <a:schemeClr val="tx2"/>
                </a:solidFill>
                <a:latin typeface="Arial" charset="0"/>
              </a:defRPr>
            </a:lvl6pPr>
            <a:lvl7pPr marL="914400" algn="ctr" rtl="0" eaLnBrk="1" fontAlgn="base" hangingPunct="1">
              <a:spcBef>
                <a:spcPct val="0"/>
              </a:spcBef>
              <a:spcAft>
                <a:spcPct val="0"/>
              </a:spcAft>
              <a:defRPr sz="2000" b="1" i="1">
                <a:solidFill>
                  <a:schemeClr val="tx2"/>
                </a:solidFill>
                <a:latin typeface="Arial" charset="0"/>
              </a:defRPr>
            </a:lvl7pPr>
            <a:lvl8pPr marL="1371600" algn="ctr" rtl="0" eaLnBrk="1" fontAlgn="base" hangingPunct="1">
              <a:spcBef>
                <a:spcPct val="0"/>
              </a:spcBef>
              <a:spcAft>
                <a:spcPct val="0"/>
              </a:spcAft>
              <a:defRPr sz="2000" b="1" i="1">
                <a:solidFill>
                  <a:schemeClr val="tx2"/>
                </a:solidFill>
                <a:latin typeface="Arial" charset="0"/>
              </a:defRPr>
            </a:lvl8pPr>
            <a:lvl9pPr marL="1828800" algn="ctr" rtl="0" eaLnBrk="1" fontAlgn="base" hangingPunct="1">
              <a:spcBef>
                <a:spcPct val="0"/>
              </a:spcBef>
              <a:spcAft>
                <a:spcPct val="0"/>
              </a:spcAft>
              <a:defRPr sz="2000" b="1" i="1">
                <a:solidFill>
                  <a:schemeClr val="tx2"/>
                </a:solidFill>
                <a:latin typeface="Arial" charset="0"/>
              </a:defRPr>
            </a:lvl9pPr>
          </a:lstStyle>
          <a:p>
            <a:pPr>
              <a:defRPr/>
            </a:pPr>
            <a:r>
              <a:rPr lang="es-ES" altLang="en-US" sz="2400" kern="0" dirty="0" err="1" smtClean="0"/>
              <a:t>Calbuco</a:t>
            </a:r>
            <a:r>
              <a:rPr lang="es-ES" altLang="en-US" sz="2400" kern="0" dirty="0" smtClean="0"/>
              <a:t> </a:t>
            </a:r>
            <a:r>
              <a:rPr lang="es-ES" altLang="en-US" sz="2400" kern="0" dirty="0" err="1" smtClean="0"/>
              <a:t>Eruption</a:t>
            </a:r>
            <a:r>
              <a:rPr lang="es-ES" altLang="en-US" sz="2400" kern="0" dirty="0" smtClean="0"/>
              <a:t> (ALOS PALSAR 2)</a:t>
            </a:r>
            <a:r>
              <a:rPr lang="es-ES" altLang="en-US" sz="1200" b="0" i="0" kern="0" dirty="0" smtClean="0"/>
              <a:t>(2/2)</a:t>
            </a:r>
            <a:endParaRPr lang="es-ES" altLang="en-US" sz="2400" kern="0" dirty="0"/>
          </a:p>
        </p:txBody>
      </p:sp>
    </p:spTree>
    <p:extLst>
      <p:ext uri="{BB962C8B-B14F-4D97-AF65-F5344CB8AC3E}">
        <p14:creationId xmlns:p14="http://schemas.microsoft.com/office/powerpoint/2010/main" val="4229602426"/>
      </p:ext>
    </p:extLst>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o 9"/>
          <p:cNvGrpSpPr/>
          <p:nvPr/>
        </p:nvGrpSpPr>
        <p:grpSpPr>
          <a:xfrm>
            <a:off x="-92672" y="3767771"/>
            <a:ext cx="4796874" cy="3073911"/>
            <a:chOff x="-114090" y="1788679"/>
            <a:chExt cx="4349724" cy="2788175"/>
          </a:xfrm>
        </p:grpSpPr>
        <p:sp>
          <p:nvSpPr>
            <p:cNvPr id="20" name="CuadroTexto 19"/>
            <p:cNvSpPr txBox="1"/>
            <p:nvPr/>
          </p:nvSpPr>
          <p:spPr>
            <a:xfrm>
              <a:off x="181319" y="1788679"/>
              <a:ext cx="4054315" cy="830997"/>
            </a:xfrm>
            <a:prstGeom prst="rect">
              <a:avLst/>
            </a:prstGeom>
            <a:noFill/>
          </p:spPr>
          <p:txBody>
            <a:bodyPr wrap="none" rtlCol="0">
              <a:spAutoFit/>
            </a:bodyPr>
            <a:lstStyle/>
            <a:p>
              <a:r>
                <a:rPr lang="es-AR" sz="2400" b="0" dirty="0" smtClean="0"/>
                <a:t>Reporte de ubicación </a:t>
              </a:r>
            </a:p>
            <a:p>
              <a:r>
                <a:rPr lang="es-AR" sz="2400" b="0" dirty="0" smtClean="0"/>
                <a:t>y tamaño de embarcaciones</a:t>
              </a:r>
              <a:endParaRPr lang="es-ES" sz="2400" b="0" dirty="0"/>
            </a:p>
          </p:txBody>
        </p:sp>
        <p:pic>
          <p:nvPicPr>
            <p:cNvPr id="5" name="Imagen 4"/>
            <p:cNvPicPr>
              <a:picLocks noChangeAspect="1"/>
            </p:cNvPicPr>
            <p:nvPr/>
          </p:nvPicPr>
          <p:blipFill rotWithShape="1">
            <a:blip r:embed="rId3">
              <a:clrChange>
                <a:clrFrom>
                  <a:srgbClr val="FFFFFF"/>
                </a:clrFrom>
                <a:clrTo>
                  <a:srgbClr val="FFFFFF">
                    <a:alpha val="0"/>
                  </a:srgbClr>
                </a:clrTo>
              </a:clrChange>
            </a:blip>
            <a:srcRect r="15686"/>
            <a:stretch/>
          </p:blipFill>
          <p:spPr>
            <a:xfrm>
              <a:off x="-114090" y="2458064"/>
              <a:ext cx="3834752" cy="2118790"/>
            </a:xfrm>
            <a:prstGeom prst="rect">
              <a:avLst/>
            </a:prstGeom>
          </p:spPr>
        </p:pic>
        <p:sp>
          <p:nvSpPr>
            <p:cNvPr id="9" name="CuadroTexto 8"/>
            <p:cNvSpPr txBox="1"/>
            <p:nvPr/>
          </p:nvSpPr>
          <p:spPr>
            <a:xfrm rot="19012443">
              <a:off x="133027" y="3135280"/>
              <a:ext cx="993083" cy="362918"/>
            </a:xfrm>
            <a:prstGeom prst="rect">
              <a:avLst/>
            </a:prstGeom>
            <a:noFill/>
          </p:spPr>
          <p:txBody>
            <a:bodyPr wrap="none" rtlCol="0">
              <a:spAutoFit/>
            </a:bodyPr>
            <a:lstStyle/>
            <a:p>
              <a:r>
                <a:rPr lang="es-ES" dirty="0" err="1" smtClean="0">
                  <a:effectLst>
                    <a:outerShdw blurRad="38100" dist="38100" dir="2700000" algn="tl">
                      <a:srgbClr val="000000">
                        <a:alpha val="43137"/>
                      </a:srgbClr>
                    </a:outerShdw>
                  </a:effectLst>
                </a:rPr>
                <a:t>latitude</a:t>
              </a:r>
              <a:endParaRPr lang="es-MX" dirty="0">
                <a:effectLst>
                  <a:outerShdw blurRad="38100" dist="38100" dir="2700000" algn="tl">
                    <a:srgbClr val="000000">
                      <a:alpha val="43137"/>
                    </a:srgbClr>
                  </a:outerShdw>
                </a:effectLst>
              </a:endParaRPr>
            </a:p>
          </p:txBody>
        </p:sp>
        <p:sp>
          <p:nvSpPr>
            <p:cNvPr id="25" name="CuadroTexto 24"/>
            <p:cNvSpPr txBox="1"/>
            <p:nvPr/>
          </p:nvSpPr>
          <p:spPr>
            <a:xfrm rot="18116597">
              <a:off x="686207" y="3644033"/>
              <a:ext cx="1214377" cy="362813"/>
            </a:xfrm>
            <a:prstGeom prst="rect">
              <a:avLst/>
            </a:prstGeom>
            <a:noFill/>
          </p:spPr>
          <p:txBody>
            <a:bodyPr wrap="none" rtlCol="0">
              <a:spAutoFit/>
            </a:bodyPr>
            <a:lstStyle/>
            <a:p>
              <a:r>
                <a:rPr lang="es-ES" dirty="0" err="1" smtClean="0">
                  <a:effectLst>
                    <a:outerShdw blurRad="38100" dist="38100" dir="2700000" algn="tl">
                      <a:srgbClr val="000000">
                        <a:alpha val="43137"/>
                      </a:srgbClr>
                    </a:outerShdw>
                  </a:effectLst>
                </a:rPr>
                <a:t>longitude</a:t>
              </a:r>
              <a:endParaRPr lang="es-MX" dirty="0">
                <a:effectLst>
                  <a:outerShdw blurRad="38100" dist="38100" dir="2700000" algn="tl">
                    <a:srgbClr val="000000">
                      <a:alpha val="43137"/>
                    </a:srgbClr>
                  </a:outerShdw>
                </a:effectLst>
              </a:endParaRPr>
            </a:p>
          </p:txBody>
        </p:sp>
        <p:sp>
          <p:nvSpPr>
            <p:cNvPr id="27" name="CuadroTexto 26"/>
            <p:cNvSpPr txBox="1"/>
            <p:nvPr/>
          </p:nvSpPr>
          <p:spPr>
            <a:xfrm rot="19012443">
              <a:off x="1980903" y="3017410"/>
              <a:ext cx="1315777" cy="362918"/>
            </a:xfrm>
            <a:prstGeom prst="rect">
              <a:avLst/>
            </a:prstGeom>
            <a:noFill/>
          </p:spPr>
          <p:txBody>
            <a:bodyPr wrap="none" rtlCol="0">
              <a:spAutoFit/>
            </a:bodyPr>
            <a:lstStyle/>
            <a:p>
              <a:r>
                <a:rPr lang="es-ES" dirty="0" err="1">
                  <a:effectLst>
                    <a:outerShdw blurRad="38100" dist="38100" dir="2700000" algn="tl">
                      <a:srgbClr val="000000">
                        <a:alpha val="43137"/>
                      </a:srgbClr>
                    </a:outerShdw>
                  </a:effectLst>
                </a:rPr>
                <a:t>s</a:t>
              </a:r>
              <a:r>
                <a:rPr lang="es-ES" dirty="0" err="1" smtClean="0">
                  <a:effectLst>
                    <a:outerShdw blurRad="38100" dist="38100" dir="2700000" algn="tl">
                      <a:srgbClr val="000000">
                        <a:alpha val="43137"/>
                      </a:srgbClr>
                    </a:outerShdw>
                  </a:effectLst>
                </a:rPr>
                <a:t>hip</a:t>
              </a:r>
              <a:r>
                <a:rPr lang="es-ES" dirty="0" smtClean="0">
                  <a:effectLst>
                    <a:outerShdw blurRad="38100" dist="38100" dir="2700000" algn="tl">
                      <a:srgbClr val="000000">
                        <a:alpha val="43137"/>
                      </a:srgbClr>
                    </a:outerShdw>
                  </a:effectLst>
                </a:rPr>
                <a:t> </a:t>
              </a:r>
              <a:r>
                <a:rPr lang="es-ES" dirty="0" err="1" smtClean="0">
                  <a:effectLst>
                    <a:outerShdw blurRad="38100" dist="38100" dir="2700000" algn="tl">
                      <a:srgbClr val="000000">
                        <a:alpha val="43137"/>
                      </a:srgbClr>
                    </a:outerShdw>
                  </a:effectLst>
                </a:rPr>
                <a:t>width</a:t>
              </a:r>
              <a:endParaRPr lang="es-MX" dirty="0">
                <a:effectLst>
                  <a:outerShdw blurRad="38100" dist="38100" dir="2700000" algn="tl">
                    <a:srgbClr val="000000">
                      <a:alpha val="43137"/>
                    </a:srgbClr>
                  </a:outerShdw>
                </a:effectLst>
              </a:endParaRPr>
            </a:p>
          </p:txBody>
        </p:sp>
        <p:sp>
          <p:nvSpPr>
            <p:cNvPr id="11" name="Rectángulo 10"/>
            <p:cNvSpPr/>
            <p:nvPr/>
          </p:nvSpPr>
          <p:spPr bwMode="auto">
            <a:xfrm>
              <a:off x="0" y="2707017"/>
              <a:ext cx="145216" cy="1612735"/>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s-MX" sz="2000" b="1" i="0" u="none" strike="noStrike" cap="none" normalizeH="0" baseline="0" smtClean="0">
                <a:ln>
                  <a:noFill/>
                </a:ln>
                <a:solidFill>
                  <a:schemeClr val="tx1"/>
                </a:solidFill>
                <a:effectLst/>
                <a:latin typeface="Arial" charset="0"/>
              </a:endParaRPr>
            </a:p>
          </p:txBody>
        </p:sp>
        <p:sp>
          <p:nvSpPr>
            <p:cNvPr id="29" name="CuadroTexto 28"/>
            <p:cNvSpPr txBox="1"/>
            <p:nvPr/>
          </p:nvSpPr>
          <p:spPr>
            <a:xfrm rot="19217671">
              <a:off x="2961377" y="3741714"/>
              <a:ext cx="1249578" cy="293766"/>
            </a:xfrm>
            <a:prstGeom prst="rect">
              <a:avLst/>
            </a:prstGeom>
            <a:noFill/>
          </p:spPr>
          <p:txBody>
            <a:bodyPr wrap="square" rtlCol="0">
              <a:spAutoFit/>
            </a:bodyPr>
            <a:lstStyle/>
            <a:p>
              <a:pPr algn="ctr">
                <a:lnSpc>
                  <a:spcPts val="1800"/>
                </a:lnSpc>
              </a:pPr>
              <a:r>
                <a:rPr lang="es-ES" dirty="0" err="1" smtClean="0">
                  <a:effectLst>
                    <a:outerShdw blurRad="38100" dist="38100" dir="2700000" algn="tl">
                      <a:srgbClr val="000000">
                        <a:alpha val="43137"/>
                      </a:srgbClr>
                    </a:outerShdw>
                  </a:effectLst>
                </a:rPr>
                <a:t>length</a:t>
              </a:r>
              <a:endParaRPr lang="es-MX" dirty="0">
                <a:effectLst>
                  <a:outerShdw blurRad="38100" dist="38100" dir="2700000" algn="tl">
                    <a:srgbClr val="000000">
                      <a:alpha val="43137"/>
                    </a:srgbClr>
                  </a:outerShdw>
                </a:effectLst>
              </a:endParaRPr>
            </a:p>
          </p:txBody>
        </p:sp>
      </p:grpSp>
      <p:grpSp>
        <p:nvGrpSpPr>
          <p:cNvPr id="4" name="3 Grupo"/>
          <p:cNvGrpSpPr/>
          <p:nvPr/>
        </p:nvGrpSpPr>
        <p:grpSpPr>
          <a:xfrm>
            <a:off x="1457646" y="720561"/>
            <a:ext cx="7686354" cy="3127164"/>
            <a:chOff x="1754840" y="641487"/>
            <a:chExt cx="7686354" cy="3127164"/>
          </a:xfrm>
        </p:grpSpPr>
        <p:grpSp>
          <p:nvGrpSpPr>
            <p:cNvPr id="49156" name="4 Grupo"/>
            <p:cNvGrpSpPr>
              <a:grpSpLocks/>
            </p:cNvGrpSpPr>
            <p:nvPr/>
          </p:nvGrpSpPr>
          <p:grpSpPr bwMode="auto">
            <a:xfrm>
              <a:off x="1754840" y="703412"/>
              <a:ext cx="7686354" cy="3065239"/>
              <a:chOff x="1754840" y="863022"/>
              <a:chExt cx="7686354" cy="3065239"/>
            </a:xfrm>
          </p:grpSpPr>
          <p:pic>
            <p:nvPicPr>
              <p:cNvPr id="49161" name="Picture 8" descr="barcos-pesquer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4840" y="2105811"/>
                <a:ext cx="2630487"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2" name="Picture 5" descr="294_deg_sub"/>
              <p:cNvPicPr>
                <a:picLocks noChangeAspect="1" noChangeArrowheads="1"/>
              </p:cNvPicPr>
              <p:nvPr/>
            </p:nvPicPr>
            <p:blipFill>
              <a:blip r:embed="rId5">
                <a:extLst>
                  <a:ext uri="{28A0092B-C50C-407E-A947-70E740481C1C}">
                    <a14:useLocalDpi xmlns:a14="http://schemas.microsoft.com/office/drawing/2010/main" val="0"/>
                  </a:ext>
                </a:extLst>
              </a:blip>
              <a:srcRect t="9331"/>
              <a:stretch>
                <a:fillRect/>
              </a:stretch>
            </p:blipFill>
            <p:spPr bwMode="auto">
              <a:xfrm>
                <a:off x="4391559" y="863022"/>
                <a:ext cx="2119312"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3" name="Picture 11"/>
              <p:cNvPicPr>
                <a:picLocks noChangeAspect="1" noChangeArrowheads="1"/>
              </p:cNvPicPr>
              <p:nvPr/>
            </p:nvPicPr>
            <p:blipFill rotWithShape="1">
              <a:blip r:embed="rId6">
                <a:extLst>
                  <a:ext uri="{28A0092B-C50C-407E-A947-70E740481C1C}">
                    <a14:useLocalDpi xmlns:a14="http://schemas.microsoft.com/office/drawing/2010/main" val="0"/>
                  </a:ext>
                </a:extLst>
              </a:blip>
              <a:srcRect b="9999"/>
              <a:stretch/>
            </p:blipFill>
            <p:spPr bwMode="auto">
              <a:xfrm>
                <a:off x="6402719" y="1302095"/>
                <a:ext cx="3038475" cy="24431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 name="1 CuadroTexto"/>
            <p:cNvSpPr txBox="1"/>
            <p:nvPr/>
          </p:nvSpPr>
          <p:spPr>
            <a:xfrm>
              <a:off x="4392992" y="641487"/>
              <a:ext cx="2124299" cy="400110"/>
            </a:xfrm>
            <a:prstGeom prst="rect">
              <a:avLst/>
            </a:prstGeom>
            <a:noFill/>
          </p:spPr>
          <p:txBody>
            <a:bodyPr wrap="none" rtlCol="0">
              <a:spAutoFit/>
            </a:bodyPr>
            <a:lstStyle/>
            <a:p>
              <a:r>
                <a:rPr lang="es-AR" dirty="0" smtClean="0">
                  <a:solidFill>
                    <a:srgbClr val="FFFF00"/>
                  </a:solidFill>
                  <a:effectLst>
                    <a:outerShdw blurRad="38100" dist="38100" dir="2700000" algn="tl">
                      <a:srgbClr val="000000">
                        <a:alpha val="43137"/>
                      </a:srgbClr>
                    </a:outerShdw>
                  </a:effectLst>
                </a:rPr>
                <a:t>ERS 1-Banda C</a:t>
              </a:r>
              <a:endParaRPr lang="en-US" dirty="0">
                <a:solidFill>
                  <a:srgbClr val="FFFF00"/>
                </a:solidFill>
                <a:effectLst>
                  <a:outerShdw blurRad="38100" dist="38100" dir="2700000" algn="tl">
                    <a:srgbClr val="000000">
                      <a:alpha val="43137"/>
                    </a:srgbClr>
                  </a:outerShdw>
                </a:effectLst>
              </a:endParaRPr>
            </a:p>
          </p:txBody>
        </p:sp>
      </p:grpSp>
      <p:pic>
        <p:nvPicPr>
          <p:cNvPr id="28" name="Picture 4"/>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sharpenSoften amount="11000"/>
                    </a14:imgEffect>
                    <a14:imgEffect>
                      <a14:brightnessContrast bright="23000" contrast="15000"/>
                    </a14:imgEffect>
                  </a14:imgLayer>
                </a14:imgProps>
              </a:ext>
              <a:ext uri="{28A0092B-C50C-407E-A947-70E740481C1C}">
                <a14:useLocalDpi xmlns:a14="http://schemas.microsoft.com/office/drawing/2010/main" val="0"/>
              </a:ext>
            </a:extLst>
          </a:blip>
          <a:srcRect l="22549" r="11469"/>
          <a:stretch/>
        </p:blipFill>
        <p:spPr bwMode="auto">
          <a:xfrm>
            <a:off x="4983695" y="3477336"/>
            <a:ext cx="4148629" cy="3386172"/>
          </a:xfrm>
          <a:prstGeom prst="rect">
            <a:avLst/>
          </a:prstGeom>
          <a:noFill/>
          <a:ln w="38100">
            <a:noFill/>
            <a:miter lim="800000"/>
            <a:headEnd/>
            <a:tailEnd/>
          </a:ln>
          <a:effectLst/>
          <a:scene3d>
            <a:camera prst="orthographicFront">
              <a:rot lat="0" lon="0" rev="0"/>
            </a:camera>
            <a:lightRig rig="threePt" dir="t"/>
          </a:scene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1 CuadroTexto"/>
          <p:cNvSpPr txBox="1"/>
          <p:nvPr/>
        </p:nvSpPr>
        <p:spPr>
          <a:xfrm>
            <a:off x="5866806" y="6518483"/>
            <a:ext cx="3376245" cy="400110"/>
          </a:xfrm>
          <a:prstGeom prst="rect">
            <a:avLst/>
          </a:prstGeom>
          <a:noFill/>
        </p:spPr>
        <p:txBody>
          <a:bodyPr wrap="none" rtlCol="0">
            <a:spAutoFit/>
          </a:bodyPr>
          <a:lstStyle/>
          <a:p>
            <a:r>
              <a:rPr lang="es-AR" dirty="0" smtClean="0">
                <a:solidFill>
                  <a:srgbClr val="FFFF00"/>
                </a:solidFill>
                <a:effectLst>
                  <a:outerShdw blurRad="38100" dist="38100" dir="2700000" algn="tl">
                    <a:srgbClr val="000000">
                      <a:alpha val="43137"/>
                    </a:srgbClr>
                  </a:outerShdw>
                </a:effectLst>
              </a:rPr>
              <a:t>COSMO </a:t>
            </a:r>
            <a:r>
              <a:rPr lang="es-AR" dirty="0" err="1" smtClean="0">
                <a:solidFill>
                  <a:srgbClr val="FFFF00"/>
                </a:solidFill>
                <a:effectLst>
                  <a:outerShdw blurRad="38100" dist="38100" dir="2700000" algn="tl">
                    <a:srgbClr val="000000">
                      <a:alpha val="43137"/>
                    </a:srgbClr>
                  </a:outerShdw>
                </a:effectLst>
              </a:rPr>
              <a:t>SkyMed</a:t>
            </a:r>
            <a:r>
              <a:rPr lang="es-AR" dirty="0" smtClean="0">
                <a:solidFill>
                  <a:srgbClr val="FFFF00"/>
                </a:solidFill>
                <a:effectLst>
                  <a:outerShdw blurRad="38100" dist="38100" dir="2700000" algn="tl">
                    <a:srgbClr val="000000">
                      <a:alpha val="43137"/>
                    </a:srgbClr>
                  </a:outerShdw>
                </a:effectLst>
              </a:rPr>
              <a:t>-Banda X</a:t>
            </a:r>
            <a:endParaRPr lang="en-US" dirty="0">
              <a:solidFill>
                <a:srgbClr val="FFFF00"/>
              </a:solidFill>
              <a:effectLst>
                <a:outerShdw blurRad="38100" dist="38100" dir="2700000" algn="tl">
                  <a:srgbClr val="000000">
                    <a:alpha val="43137"/>
                  </a:srgbClr>
                </a:outerShdw>
              </a:effectLst>
            </a:endParaRPr>
          </a:p>
        </p:txBody>
      </p:sp>
      <p:sp>
        <p:nvSpPr>
          <p:cNvPr id="31" name="1 CuadroTexto"/>
          <p:cNvSpPr txBox="1"/>
          <p:nvPr/>
        </p:nvSpPr>
        <p:spPr>
          <a:xfrm>
            <a:off x="6814117" y="3090517"/>
            <a:ext cx="2395207" cy="400110"/>
          </a:xfrm>
          <a:prstGeom prst="rect">
            <a:avLst/>
          </a:prstGeom>
          <a:noFill/>
        </p:spPr>
        <p:txBody>
          <a:bodyPr wrap="none" rtlCol="0">
            <a:spAutoFit/>
          </a:bodyPr>
          <a:lstStyle/>
          <a:p>
            <a:r>
              <a:rPr lang="es-AR" dirty="0" err="1" smtClean="0">
                <a:solidFill>
                  <a:srgbClr val="FFFF00"/>
                </a:solidFill>
                <a:effectLst>
                  <a:outerShdw blurRad="38100" dist="38100" dir="2700000" algn="tl">
                    <a:srgbClr val="000000">
                      <a:alpha val="43137"/>
                    </a:srgbClr>
                  </a:outerShdw>
                </a:effectLst>
              </a:rPr>
              <a:t>Radarsat</a:t>
            </a:r>
            <a:r>
              <a:rPr lang="es-AR" dirty="0" smtClean="0">
                <a:solidFill>
                  <a:srgbClr val="FFFF00"/>
                </a:solidFill>
                <a:effectLst>
                  <a:outerShdw blurRad="38100" dist="38100" dir="2700000" algn="tl">
                    <a:srgbClr val="000000">
                      <a:alpha val="43137"/>
                    </a:srgbClr>
                  </a:outerShdw>
                </a:effectLst>
              </a:rPr>
              <a:t>-Banda C</a:t>
            </a:r>
            <a:endParaRPr lang="en-US" dirty="0">
              <a:solidFill>
                <a:srgbClr val="FFFF00"/>
              </a:solidFill>
              <a:effectLst>
                <a:outerShdw blurRad="38100" dist="38100" dir="2700000" algn="tl">
                  <a:srgbClr val="000000">
                    <a:alpha val="43137"/>
                  </a:srgbClr>
                </a:outerShdw>
              </a:effectLst>
            </a:endParaRPr>
          </a:p>
        </p:txBody>
      </p:sp>
      <p:sp>
        <p:nvSpPr>
          <p:cNvPr id="6" name="Flecha derecha 5"/>
          <p:cNvSpPr/>
          <p:nvPr/>
        </p:nvSpPr>
        <p:spPr bwMode="auto">
          <a:xfrm flipH="1">
            <a:off x="4170588" y="5921163"/>
            <a:ext cx="981803" cy="235193"/>
          </a:xfrm>
          <a:prstGeom prst="rightArrow">
            <a:avLst/>
          </a:prstGeom>
          <a:solidFill>
            <a:srgbClr val="FF0000"/>
          </a:solidFill>
          <a:ln w="9525" cap="flat" cmpd="sng" algn="ctr">
            <a:noFill/>
            <a:prstDash val="solid"/>
            <a:round/>
            <a:headEnd type="none" w="med" len="med"/>
            <a:tailEnd type="none" w="med" len="med"/>
          </a:ln>
          <a:effectLst>
            <a:outerShdw blurRad="50800" dist="50800" dir="5400000" algn="ctr" rotWithShape="0">
              <a:schemeClr val="bg1">
                <a:lumMod val="50000"/>
              </a:schemeClr>
            </a:outerShdw>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s-MX" sz="2000" b="1" i="0" u="none" strike="noStrike" cap="none" normalizeH="0" baseline="0" smtClean="0">
              <a:ln>
                <a:noFill/>
              </a:ln>
              <a:solidFill>
                <a:schemeClr val="tx1"/>
              </a:solidFill>
              <a:effectLst/>
              <a:latin typeface="Arial" charset="0"/>
            </a:endParaRPr>
          </a:p>
        </p:txBody>
      </p:sp>
      <p:sp>
        <p:nvSpPr>
          <p:cNvPr id="24" name="Rectangle 10"/>
          <p:cNvSpPr>
            <a:spLocks noChangeArrowheads="1"/>
          </p:cNvSpPr>
          <p:nvPr/>
        </p:nvSpPr>
        <p:spPr bwMode="auto">
          <a:xfrm>
            <a:off x="2065106" y="0"/>
            <a:ext cx="6289758" cy="658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lstStyle>
            <a:lvl1pPr eaLnBrk="0" hangingPunct="0">
              <a:tabLst>
                <a:tab pos="6096000" algn="l"/>
              </a:tabLst>
              <a:defRPr sz="2000" b="1">
                <a:solidFill>
                  <a:schemeClr val="tx1"/>
                </a:solidFill>
                <a:latin typeface="Arial" pitchFamily="34" charset="0"/>
              </a:defRPr>
            </a:lvl1pPr>
            <a:lvl2pPr marL="742950" indent="-285750" eaLnBrk="0" hangingPunct="0">
              <a:tabLst>
                <a:tab pos="6096000" algn="l"/>
              </a:tabLst>
              <a:defRPr sz="2000" b="1">
                <a:solidFill>
                  <a:schemeClr val="tx1"/>
                </a:solidFill>
                <a:latin typeface="Arial" pitchFamily="34" charset="0"/>
              </a:defRPr>
            </a:lvl2pPr>
            <a:lvl3pPr marL="1143000" indent="-228600" eaLnBrk="0" hangingPunct="0">
              <a:tabLst>
                <a:tab pos="6096000" algn="l"/>
              </a:tabLst>
              <a:defRPr sz="2000" b="1">
                <a:solidFill>
                  <a:schemeClr val="tx1"/>
                </a:solidFill>
                <a:latin typeface="Arial" pitchFamily="34" charset="0"/>
              </a:defRPr>
            </a:lvl3pPr>
            <a:lvl4pPr marL="1600200" indent="-228600" eaLnBrk="0" hangingPunct="0">
              <a:tabLst>
                <a:tab pos="6096000" algn="l"/>
              </a:tabLst>
              <a:defRPr sz="2000" b="1">
                <a:solidFill>
                  <a:schemeClr val="tx1"/>
                </a:solidFill>
                <a:latin typeface="Arial" pitchFamily="34" charset="0"/>
              </a:defRPr>
            </a:lvl4pPr>
            <a:lvl5pPr marL="2057400" indent="-228600" eaLnBrk="0" hangingPunct="0">
              <a:tabLst>
                <a:tab pos="6096000" algn="l"/>
              </a:tabLst>
              <a:defRPr sz="2000" b="1">
                <a:solidFill>
                  <a:schemeClr val="tx1"/>
                </a:solidFill>
                <a:latin typeface="Arial" pitchFamily="34" charset="0"/>
              </a:defRPr>
            </a:lvl5pPr>
            <a:lvl6pPr marL="2514600" indent="-228600" eaLnBrk="0" fontAlgn="base" hangingPunct="0">
              <a:spcBef>
                <a:spcPct val="0"/>
              </a:spcBef>
              <a:spcAft>
                <a:spcPct val="0"/>
              </a:spcAft>
              <a:tabLst>
                <a:tab pos="6096000" algn="l"/>
              </a:tabLst>
              <a:defRPr sz="2000" b="1">
                <a:solidFill>
                  <a:schemeClr val="tx1"/>
                </a:solidFill>
                <a:latin typeface="Arial" pitchFamily="34" charset="0"/>
              </a:defRPr>
            </a:lvl6pPr>
            <a:lvl7pPr marL="2971800" indent="-228600" eaLnBrk="0" fontAlgn="base" hangingPunct="0">
              <a:spcBef>
                <a:spcPct val="0"/>
              </a:spcBef>
              <a:spcAft>
                <a:spcPct val="0"/>
              </a:spcAft>
              <a:tabLst>
                <a:tab pos="6096000" algn="l"/>
              </a:tabLst>
              <a:defRPr sz="2000" b="1">
                <a:solidFill>
                  <a:schemeClr val="tx1"/>
                </a:solidFill>
                <a:latin typeface="Arial" pitchFamily="34" charset="0"/>
              </a:defRPr>
            </a:lvl7pPr>
            <a:lvl8pPr marL="3429000" indent="-228600" eaLnBrk="0" fontAlgn="base" hangingPunct="0">
              <a:spcBef>
                <a:spcPct val="0"/>
              </a:spcBef>
              <a:spcAft>
                <a:spcPct val="0"/>
              </a:spcAft>
              <a:tabLst>
                <a:tab pos="6096000" algn="l"/>
              </a:tabLst>
              <a:defRPr sz="2000" b="1">
                <a:solidFill>
                  <a:schemeClr val="tx1"/>
                </a:solidFill>
                <a:latin typeface="Arial" pitchFamily="34" charset="0"/>
              </a:defRPr>
            </a:lvl8pPr>
            <a:lvl9pPr marL="3886200" indent="-228600" eaLnBrk="0" fontAlgn="base" hangingPunct="0">
              <a:spcBef>
                <a:spcPct val="0"/>
              </a:spcBef>
              <a:spcAft>
                <a:spcPct val="0"/>
              </a:spcAft>
              <a:tabLst>
                <a:tab pos="6096000" algn="l"/>
              </a:tabLst>
              <a:defRPr sz="2000" b="1">
                <a:solidFill>
                  <a:schemeClr val="tx1"/>
                </a:solidFill>
                <a:latin typeface="Arial" pitchFamily="34" charset="0"/>
              </a:defRPr>
            </a:lvl9pPr>
          </a:lstStyle>
          <a:p>
            <a:pPr algn="ctr"/>
            <a:r>
              <a:rPr lang="es-ES" altLang="es-AR" sz="2400" i="1" dirty="0" err="1">
                <a:cs typeface="Arial" pitchFamily="34" charset="0"/>
              </a:rPr>
              <a:t>Product</a:t>
            </a:r>
            <a:r>
              <a:rPr lang="es-ES" altLang="es-AR" sz="2400" i="1" dirty="0">
                <a:cs typeface="Arial" pitchFamily="34" charset="0"/>
              </a:rPr>
              <a:t> </a:t>
            </a:r>
            <a:r>
              <a:rPr lang="es-ES" altLang="es-AR" sz="2400" i="1" dirty="0" err="1">
                <a:cs typeface="Arial" pitchFamily="34" charset="0"/>
              </a:rPr>
              <a:t>Processors</a:t>
            </a:r>
            <a:r>
              <a:rPr lang="es-ES" altLang="es-AR" sz="2400" i="1" dirty="0">
                <a:cs typeface="Arial" pitchFamily="34" charset="0"/>
              </a:rPr>
              <a:t> </a:t>
            </a:r>
            <a:r>
              <a:rPr lang="es-ES" altLang="es-AR" sz="2400" i="1" dirty="0" err="1">
                <a:cs typeface="Arial" pitchFamily="34" charset="0"/>
              </a:rPr>
              <a:t>for</a:t>
            </a:r>
            <a:r>
              <a:rPr lang="es-ES" altLang="es-AR" sz="2400" i="1" dirty="0">
                <a:cs typeface="Arial" pitchFamily="34" charset="0"/>
              </a:rPr>
              <a:t> SAOCOM/SIASGE </a:t>
            </a:r>
            <a:r>
              <a:rPr lang="es-ES" altLang="es-AR" sz="2400" i="1" dirty="0" smtClean="0">
                <a:cs typeface="Arial" pitchFamily="34" charset="0"/>
              </a:rPr>
              <a:t>(</a:t>
            </a:r>
            <a:r>
              <a:rPr lang="es-ES" altLang="es-AR" sz="2400" i="1" dirty="0" err="1" smtClean="0">
                <a:cs typeface="Arial" pitchFamily="34" charset="0"/>
              </a:rPr>
              <a:t>Oceanic</a:t>
            </a:r>
            <a:r>
              <a:rPr lang="es-ES" altLang="es-AR" sz="2400" i="1" dirty="0" smtClean="0">
                <a:cs typeface="Arial" pitchFamily="34" charset="0"/>
              </a:rPr>
              <a:t> </a:t>
            </a:r>
            <a:r>
              <a:rPr lang="es-ES" altLang="es-AR" sz="2400" i="1" dirty="0" err="1" smtClean="0">
                <a:cs typeface="Arial" pitchFamily="34" charset="0"/>
              </a:rPr>
              <a:t>Products</a:t>
            </a:r>
            <a:r>
              <a:rPr lang="es-ES" altLang="es-AR" sz="2400" i="1" dirty="0" smtClean="0">
                <a:cs typeface="Arial" pitchFamily="34" charset="0"/>
              </a:rPr>
              <a:t>)</a:t>
            </a:r>
            <a:r>
              <a:rPr lang="es-ES" altLang="es-AR" sz="1200" b="0" dirty="0" smtClean="0">
                <a:cs typeface="Arial" pitchFamily="34" charset="0"/>
              </a:rPr>
              <a:t>(1/2)</a:t>
            </a:r>
            <a:endParaRPr lang="es-ES" altLang="en-US" sz="1200" b="0" dirty="0">
              <a:solidFill>
                <a:schemeClr val="tx2"/>
              </a:solidFill>
              <a:cs typeface="Arial" pitchFamily="34" charset="0"/>
            </a:endParaRPr>
          </a:p>
        </p:txBody>
      </p:sp>
      <p:sp>
        <p:nvSpPr>
          <p:cNvPr id="7" name="CuadroTexto 6"/>
          <p:cNvSpPr txBox="1"/>
          <p:nvPr/>
        </p:nvSpPr>
        <p:spPr>
          <a:xfrm>
            <a:off x="6985581" y="782486"/>
            <a:ext cx="2137124" cy="461665"/>
          </a:xfrm>
          <a:prstGeom prst="rect">
            <a:avLst/>
          </a:prstGeom>
          <a:solidFill>
            <a:srgbClr val="FFC000"/>
          </a:solidFill>
        </p:spPr>
        <p:txBody>
          <a:bodyPr wrap="none" rtlCol="0">
            <a:spAutoFit/>
          </a:bodyPr>
          <a:lstStyle/>
          <a:p>
            <a:r>
              <a:rPr lang="es-ES" sz="2400" b="0" dirty="0" err="1" smtClean="0"/>
              <a:t>Ship</a:t>
            </a:r>
            <a:r>
              <a:rPr lang="es-ES" sz="2400" b="0" dirty="0" smtClean="0"/>
              <a:t> </a:t>
            </a:r>
            <a:r>
              <a:rPr lang="es-ES" sz="2400" b="0" dirty="0" err="1" smtClean="0"/>
              <a:t>detection</a:t>
            </a:r>
            <a:endParaRPr lang="es-MX" sz="2400" b="0" dirty="0"/>
          </a:p>
        </p:txBody>
      </p:sp>
      <p:pic>
        <p:nvPicPr>
          <p:cNvPr id="32" name="Imagen 31"/>
          <p:cNvPicPr>
            <a:picLocks noChangeAspect="1"/>
          </p:cNvPicPr>
          <p:nvPr/>
        </p:nvPicPr>
        <p:blipFill>
          <a:blip r:embed="rId9">
            <a:clrChange>
              <a:clrFrom>
                <a:srgbClr val="FFFFFF"/>
              </a:clrFrom>
              <a:clrTo>
                <a:srgbClr val="FFFFFF">
                  <a:alpha val="0"/>
                </a:srgbClr>
              </a:clrTo>
            </a:clrChange>
          </a:blip>
          <a:stretch>
            <a:fillRect/>
          </a:stretch>
        </p:blipFill>
        <p:spPr>
          <a:xfrm>
            <a:off x="-10800" y="748800"/>
            <a:ext cx="4179600" cy="1879200"/>
          </a:xfrm>
          <a:prstGeom prst="rect">
            <a:avLst/>
          </a:prstGeom>
        </p:spPr>
      </p:pic>
      <p:sp>
        <p:nvSpPr>
          <p:cNvPr id="22" name="Rectángulo 21"/>
          <p:cNvSpPr/>
          <p:nvPr/>
        </p:nvSpPr>
        <p:spPr bwMode="auto">
          <a:xfrm>
            <a:off x="1446640" y="2115012"/>
            <a:ext cx="2623124" cy="402782"/>
          </a:xfrm>
          <a:prstGeom prst="rect">
            <a:avLst/>
          </a:prstGeom>
          <a:noFill/>
          <a:ln w="571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s-MX" sz="2000" b="1"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127870432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ppt_x"/>
                                          </p:val>
                                        </p:tav>
                                        <p:tav tm="100000">
                                          <p:val>
                                            <p:strVal val="#ppt_x"/>
                                          </p:val>
                                        </p:tav>
                                      </p:tavLst>
                                    </p:anim>
                                    <p:anim calcmode="lin" valueType="num">
                                      <p:cBhvr additive="base">
                                        <p:cTn id="16" dur="500" fill="hold"/>
                                        <p:tgtEl>
                                          <p:spTgt spid="2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ppt_x"/>
                                          </p:val>
                                        </p:tav>
                                        <p:tav tm="100000">
                                          <p:val>
                                            <p:strVal val="#ppt_x"/>
                                          </p:val>
                                        </p:tav>
                                      </p:tavLst>
                                    </p:anim>
                                    <p:anim calcmode="lin" valueType="num">
                                      <p:cBhvr additive="base">
                                        <p:cTn id="20" dur="500" fill="hold"/>
                                        <p:tgtEl>
                                          <p:spTgt spid="3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500" fill="hold"/>
                                        <p:tgtEl>
                                          <p:spTgt spid="31"/>
                                        </p:tgtEl>
                                        <p:attrNameLst>
                                          <p:attrName>ppt_x</p:attrName>
                                        </p:attrNameLst>
                                      </p:cBhvr>
                                      <p:tavLst>
                                        <p:tav tm="0">
                                          <p:val>
                                            <p:strVal val="#ppt_x"/>
                                          </p:val>
                                        </p:tav>
                                        <p:tav tm="100000">
                                          <p:val>
                                            <p:strVal val="#ppt_x"/>
                                          </p:val>
                                        </p:tav>
                                      </p:tavLst>
                                    </p:anim>
                                    <p:anim calcmode="lin" valueType="num">
                                      <p:cBhvr additive="base">
                                        <p:cTn id="2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3">
            <a:extLst>
              <a:ext uri="{28A0092B-C50C-407E-A947-70E740481C1C}">
                <a14:useLocalDpi xmlns:a14="http://schemas.microsoft.com/office/drawing/2010/main" val="0"/>
              </a:ext>
            </a:extLst>
          </a:blip>
          <a:srcRect b="662"/>
          <a:stretch/>
        </p:blipFill>
        <p:spPr>
          <a:xfrm>
            <a:off x="8464" y="753533"/>
            <a:ext cx="9135536" cy="6104467"/>
          </a:xfrm>
          <a:prstGeom prst="rect">
            <a:avLst/>
          </a:prstGeom>
        </p:spPr>
      </p:pic>
      <p:grpSp>
        <p:nvGrpSpPr>
          <p:cNvPr id="8" name="Grupo 7"/>
          <p:cNvGrpSpPr/>
          <p:nvPr/>
        </p:nvGrpSpPr>
        <p:grpSpPr>
          <a:xfrm>
            <a:off x="46093" y="3254829"/>
            <a:ext cx="7600274" cy="3583738"/>
            <a:chOff x="46093" y="3254829"/>
            <a:chExt cx="7600274" cy="3583738"/>
          </a:xfrm>
        </p:grpSpPr>
        <p:grpSp>
          <p:nvGrpSpPr>
            <p:cNvPr id="4" name="Grupo 3"/>
            <p:cNvGrpSpPr/>
            <p:nvPr/>
          </p:nvGrpSpPr>
          <p:grpSpPr>
            <a:xfrm>
              <a:off x="46093" y="3254829"/>
              <a:ext cx="7600274" cy="3583738"/>
              <a:chOff x="46093" y="3254829"/>
              <a:chExt cx="7600274" cy="3583738"/>
            </a:xfrm>
          </p:grpSpPr>
          <p:sp>
            <p:nvSpPr>
              <p:cNvPr id="2" name="Proceso 1"/>
              <p:cNvSpPr/>
              <p:nvPr/>
            </p:nvSpPr>
            <p:spPr bwMode="auto">
              <a:xfrm>
                <a:off x="7315442" y="3254829"/>
                <a:ext cx="330925" cy="348342"/>
              </a:xfrm>
              <a:prstGeom prst="flowChartProcess">
                <a:avLst/>
              </a:prstGeom>
              <a:noFill/>
              <a:ln w="254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s-MX" sz="2000" b="1" i="0" u="none" strike="noStrike" cap="none" normalizeH="0" baseline="0" smtClean="0">
                  <a:ln>
                    <a:noFill/>
                  </a:ln>
                  <a:solidFill>
                    <a:schemeClr val="tx1"/>
                  </a:solidFill>
                  <a:effectLst/>
                  <a:latin typeface="Arial" charset="0"/>
                </a:endParaRPr>
              </a:p>
            </p:txBody>
          </p:sp>
          <p:pic>
            <p:nvPicPr>
              <p:cNvPr id="3" name="Imagen 2"/>
              <p:cNvPicPr>
                <a:picLocks noChangeAspect="1"/>
              </p:cNvPicPr>
              <p:nvPr/>
            </p:nvPicPr>
            <p:blipFill>
              <a:blip r:embed="rId4">
                <a:lum bright="21000" contrast="36000"/>
              </a:blip>
              <a:stretch>
                <a:fillRect/>
              </a:stretch>
            </p:blipFill>
            <p:spPr>
              <a:xfrm>
                <a:off x="46093" y="5131183"/>
                <a:ext cx="1536589" cy="1707384"/>
              </a:xfrm>
              <a:prstGeom prst="rect">
                <a:avLst/>
              </a:prstGeom>
              <a:ln w="25400">
                <a:solidFill>
                  <a:srgbClr val="FFC000"/>
                </a:solidFill>
              </a:ln>
            </p:spPr>
          </p:pic>
        </p:grpSp>
        <p:cxnSp>
          <p:nvCxnSpPr>
            <p:cNvPr id="6" name="Conector recto 5"/>
            <p:cNvCxnSpPr/>
            <p:nvPr/>
          </p:nvCxnSpPr>
          <p:spPr bwMode="auto">
            <a:xfrm flipH="1">
              <a:off x="1582682" y="3603171"/>
              <a:ext cx="5732760" cy="1528012"/>
            </a:xfrm>
            <a:prstGeom prst="line">
              <a:avLst/>
            </a:prstGeom>
            <a:noFill/>
            <a:ln w="25400" cap="flat" cmpd="sng" algn="ctr">
              <a:solidFill>
                <a:srgbClr val="FFC000"/>
              </a:solidFill>
              <a:prstDash val="solid"/>
              <a:round/>
              <a:headEnd type="none" w="med" len="med"/>
              <a:tailEnd type="triangle" w="lg" len="lg"/>
            </a:ln>
            <a:effectLst/>
          </p:spPr>
        </p:cxnSp>
      </p:grpSp>
      <p:sp>
        <p:nvSpPr>
          <p:cNvPr id="10" name="Rectangle 10"/>
          <p:cNvSpPr>
            <a:spLocks noChangeArrowheads="1"/>
          </p:cNvSpPr>
          <p:nvPr/>
        </p:nvSpPr>
        <p:spPr bwMode="auto">
          <a:xfrm>
            <a:off x="2065106" y="0"/>
            <a:ext cx="6289758" cy="658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lstStyle>
            <a:lvl1pPr eaLnBrk="0" hangingPunct="0">
              <a:tabLst>
                <a:tab pos="6096000" algn="l"/>
              </a:tabLst>
              <a:defRPr sz="2000" b="1">
                <a:solidFill>
                  <a:schemeClr val="tx1"/>
                </a:solidFill>
                <a:latin typeface="Arial" pitchFamily="34" charset="0"/>
              </a:defRPr>
            </a:lvl1pPr>
            <a:lvl2pPr marL="742950" indent="-285750" eaLnBrk="0" hangingPunct="0">
              <a:tabLst>
                <a:tab pos="6096000" algn="l"/>
              </a:tabLst>
              <a:defRPr sz="2000" b="1">
                <a:solidFill>
                  <a:schemeClr val="tx1"/>
                </a:solidFill>
                <a:latin typeface="Arial" pitchFamily="34" charset="0"/>
              </a:defRPr>
            </a:lvl2pPr>
            <a:lvl3pPr marL="1143000" indent="-228600" eaLnBrk="0" hangingPunct="0">
              <a:tabLst>
                <a:tab pos="6096000" algn="l"/>
              </a:tabLst>
              <a:defRPr sz="2000" b="1">
                <a:solidFill>
                  <a:schemeClr val="tx1"/>
                </a:solidFill>
                <a:latin typeface="Arial" pitchFamily="34" charset="0"/>
              </a:defRPr>
            </a:lvl3pPr>
            <a:lvl4pPr marL="1600200" indent="-228600" eaLnBrk="0" hangingPunct="0">
              <a:tabLst>
                <a:tab pos="6096000" algn="l"/>
              </a:tabLst>
              <a:defRPr sz="2000" b="1">
                <a:solidFill>
                  <a:schemeClr val="tx1"/>
                </a:solidFill>
                <a:latin typeface="Arial" pitchFamily="34" charset="0"/>
              </a:defRPr>
            </a:lvl4pPr>
            <a:lvl5pPr marL="2057400" indent="-228600" eaLnBrk="0" hangingPunct="0">
              <a:tabLst>
                <a:tab pos="6096000" algn="l"/>
              </a:tabLst>
              <a:defRPr sz="2000" b="1">
                <a:solidFill>
                  <a:schemeClr val="tx1"/>
                </a:solidFill>
                <a:latin typeface="Arial" pitchFamily="34" charset="0"/>
              </a:defRPr>
            </a:lvl5pPr>
            <a:lvl6pPr marL="2514600" indent="-228600" eaLnBrk="0" fontAlgn="base" hangingPunct="0">
              <a:spcBef>
                <a:spcPct val="0"/>
              </a:spcBef>
              <a:spcAft>
                <a:spcPct val="0"/>
              </a:spcAft>
              <a:tabLst>
                <a:tab pos="6096000" algn="l"/>
              </a:tabLst>
              <a:defRPr sz="2000" b="1">
                <a:solidFill>
                  <a:schemeClr val="tx1"/>
                </a:solidFill>
                <a:latin typeface="Arial" pitchFamily="34" charset="0"/>
              </a:defRPr>
            </a:lvl6pPr>
            <a:lvl7pPr marL="2971800" indent="-228600" eaLnBrk="0" fontAlgn="base" hangingPunct="0">
              <a:spcBef>
                <a:spcPct val="0"/>
              </a:spcBef>
              <a:spcAft>
                <a:spcPct val="0"/>
              </a:spcAft>
              <a:tabLst>
                <a:tab pos="6096000" algn="l"/>
              </a:tabLst>
              <a:defRPr sz="2000" b="1">
                <a:solidFill>
                  <a:schemeClr val="tx1"/>
                </a:solidFill>
                <a:latin typeface="Arial" pitchFamily="34" charset="0"/>
              </a:defRPr>
            </a:lvl7pPr>
            <a:lvl8pPr marL="3429000" indent="-228600" eaLnBrk="0" fontAlgn="base" hangingPunct="0">
              <a:spcBef>
                <a:spcPct val="0"/>
              </a:spcBef>
              <a:spcAft>
                <a:spcPct val="0"/>
              </a:spcAft>
              <a:tabLst>
                <a:tab pos="6096000" algn="l"/>
              </a:tabLst>
              <a:defRPr sz="2000" b="1">
                <a:solidFill>
                  <a:schemeClr val="tx1"/>
                </a:solidFill>
                <a:latin typeface="Arial" pitchFamily="34" charset="0"/>
              </a:defRPr>
            </a:lvl8pPr>
            <a:lvl9pPr marL="3886200" indent="-228600" eaLnBrk="0" fontAlgn="base" hangingPunct="0">
              <a:spcBef>
                <a:spcPct val="0"/>
              </a:spcBef>
              <a:spcAft>
                <a:spcPct val="0"/>
              </a:spcAft>
              <a:tabLst>
                <a:tab pos="6096000" algn="l"/>
              </a:tabLst>
              <a:defRPr sz="2000" b="1">
                <a:solidFill>
                  <a:schemeClr val="tx1"/>
                </a:solidFill>
                <a:latin typeface="Arial" pitchFamily="34" charset="0"/>
              </a:defRPr>
            </a:lvl9pPr>
          </a:lstStyle>
          <a:p>
            <a:pPr algn="ctr"/>
            <a:r>
              <a:rPr lang="es-ES" altLang="es-AR" sz="2400" i="1" dirty="0" err="1">
                <a:cs typeface="Arial" pitchFamily="34" charset="0"/>
              </a:rPr>
              <a:t>Product</a:t>
            </a:r>
            <a:r>
              <a:rPr lang="es-ES" altLang="es-AR" sz="2400" i="1" dirty="0">
                <a:cs typeface="Arial" pitchFamily="34" charset="0"/>
              </a:rPr>
              <a:t> </a:t>
            </a:r>
            <a:r>
              <a:rPr lang="es-ES" altLang="es-AR" sz="2400" i="1" dirty="0" err="1">
                <a:cs typeface="Arial" pitchFamily="34" charset="0"/>
              </a:rPr>
              <a:t>Processors</a:t>
            </a:r>
            <a:r>
              <a:rPr lang="es-ES" altLang="es-AR" sz="2400" i="1" dirty="0">
                <a:cs typeface="Arial" pitchFamily="34" charset="0"/>
              </a:rPr>
              <a:t> </a:t>
            </a:r>
            <a:r>
              <a:rPr lang="es-ES" altLang="es-AR" sz="2400" i="1" dirty="0" err="1">
                <a:cs typeface="Arial" pitchFamily="34" charset="0"/>
              </a:rPr>
              <a:t>for</a:t>
            </a:r>
            <a:r>
              <a:rPr lang="es-ES" altLang="es-AR" sz="2400" i="1" dirty="0">
                <a:cs typeface="Arial" pitchFamily="34" charset="0"/>
              </a:rPr>
              <a:t> SAOCOM/SIASGE </a:t>
            </a:r>
            <a:r>
              <a:rPr lang="es-ES" altLang="es-AR" sz="2400" i="1" dirty="0" smtClean="0">
                <a:cs typeface="Arial" pitchFamily="34" charset="0"/>
              </a:rPr>
              <a:t>(</a:t>
            </a:r>
            <a:r>
              <a:rPr lang="es-ES" altLang="es-AR" sz="2400" i="1" dirty="0" err="1" smtClean="0">
                <a:cs typeface="Arial" pitchFamily="34" charset="0"/>
              </a:rPr>
              <a:t>Oceanic</a:t>
            </a:r>
            <a:r>
              <a:rPr lang="es-ES" altLang="es-AR" sz="2400" i="1" dirty="0">
                <a:cs typeface="Arial" pitchFamily="34" charset="0"/>
              </a:rPr>
              <a:t> </a:t>
            </a:r>
            <a:r>
              <a:rPr lang="es-ES" altLang="es-AR" sz="2400" i="1" dirty="0" err="1">
                <a:cs typeface="Arial" pitchFamily="34" charset="0"/>
              </a:rPr>
              <a:t>Products</a:t>
            </a:r>
            <a:r>
              <a:rPr lang="es-ES" altLang="es-AR" sz="2400" i="1" dirty="0" smtClean="0">
                <a:cs typeface="Arial" pitchFamily="34" charset="0"/>
              </a:rPr>
              <a:t>)</a:t>
            </a:r>
            <a:r>
              <a:rPr lang="es-ES" altLang="es-AR" sz="1200" b="0" dirty="0" smtClean="0">
                <a:cs typeface="Arial" pitchFamily="34" charset="0"/>
              </a:rPr>
              <a:t>(2/2)</a:t>
            </a:r>
            <a:endParaRPr lang="es-ES" altLang="en-US" sz="1200" b="0" dirty="0">
              <a:solidFill>
                <a:schemeClr val="tx2"/>
              </a:solidFill>
              <a:cs typeface="Arial" pitchFamily="34" charset="0"/>
            </a:endParaRPr>
          </a:p>
        </p:txBody>
      </p:sp>
      <p:sp>
        <p:nvSpPr>
          <p:cNvPr id="11" name="CuadroTexto 10"/>
          <p:cNvSpPr txBox="1"/>
          <p:nvPr/>
        </p:nvSpPr>
        <p:spPr>
          <a:xfrm>
            <a:off x="6632501" y="746274"/>
            <a:ext cx="2446504" cy="461665"/>
          </a:xfrm>
          <a:prstGeom prst="rect">
            <a:avLst/>
          </a:prstGeom>
          <a:solidFill>
            <a:srgbClr val="FFC000"/>
          </a:solidFill>
        </p:spPr>
        <p:txBody>
          <a:bodyPr wrap="none" rtlCol="0">
            <a:spAutoFit/>
          </a:bodyPr>
          <a:lstStyle/>
          <a:p>
            <a:r>
              <a:rPr lang="es-ES" sz="2400" b="0" dirty="0" err="1" smtClean="0"/>
              <a:t>oil</a:t>
            </a:r>
            <a:r>
              <a:rPr lang="es-ES" sz="2400" b="0" dirty="0" smtClean="0"/>
              <a:t> </a:t>
            </a:r>
            <a:r>
              <a:rPr lang="es-ES" sz="2400" b="0" dirty="0" err="1" smtClean="0"/>
              <a:t>spill</a:t>
            </a:r>
            <a:r>
              <a:rPr lang="es-ES" sz="2400" b="0" dirty="0" smtClean="0"/>
              <a:t> </a:t>
            </a:r>
            <a:r>
              <a:rPr lang="es-ES" sz="2400" b="0" dirty="0" err="1" smtClean="0"/>
              <a:t>detection</a:t>
            </a:r>
            <a:endParaRPr lang="es-MX" sz="2400" b="0" dirty="0"/>
          </a:p>
        </p:txBody>
      </p:sp>
      <p:sp>
        <p:nvSpPr>
          <p:cNvPr id="5" name="CuadroTexto 4"/>
          <p:cNvSpPr txBox="1"/>
          <p:nvPr/>
        </p:nvSpPr>
        <p:spPr>
          <a:xfrm>
            <a:off x="-36212" y="646691"/>
            <a:ext cx="2698175" cy="461665"/>
          </a:xfrm>
          <a:prstGeom prst="rect">
            <a:avLst/>
          </a:prstGeom>
          <a:noFill/>
        </p:spPr>
        <p:txBody>
          <a:bodyPr wrap="none" rtlCol="0">
            <a:spAutoFit/>
          </a:bodyPr>
          <a:lstStyle/>
          <a:p>
            <a:r>
              <a:rPr lang="es-ES" sz="2400" dirty="0" smtClean="0">
                <a:solidFill>
                  <a:schemeClr val="bg1"/>
                </a:solidFill>
                <a:effectLst>
                  <a:outerShdw blurRad="38100" dist="38100" dir="2700000" algn="tl">
                    <a:srgbClr val="000000">
                      <a:alpha val="43137"/>
                    </a:srgbClr>
                  </a:outerShdw>
                </a:effectLst>
              </a:rPr>
              <a:t>COSMO </a:t>
            </a:r>
            <a:r>
              <a:rPr lang="es-ES" sz="2400" dirty="0" err="1" smtClean="0">
                <a:solidFill>
                  <a:schemeClr val="bg1"/>
                </a:solidFill>
                <a:effectLst>
                  <a:outerShdw blurRad="38100" dist="38100" dir="2700000" algn="tl">
                    <a:srgbClr val="000000">
                      <a:alpha val="43137"/>
                    </a:srgbClr>
                  </a:outerShdw>
                </a:effectLst>
              </a:rPr>
              <a:t>Sky-Med</a:t>
            </a:r>
            <a:endParaRPr lang="es-MX" sz="24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1031664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3"/>
          <p:cNvSpPr txBox="1">
            <a:spLocks noChangeArrowheads="1"/>
          </p:cNvSpPr>
          <p:nvPr/>
        </p:nvSpPr>
        <p:spPr bwMode="auto">
          <a:xfrm>
            <a:off x="2068514" y="-95026"/>
            <a:ext cx="6301046" cy="8413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eaLnBrk="1" fontAlgn="base" hangingPunct="1">
              <a:spcBef>
                <a:spcPct val="0"/>
              </a:spcBef>
              <a:spcAft>
                <a:spcPct val="0"/>
              </a:spcAft>
              <a:defRPr sz="2000" b="1" i="1">
                <a:solidFill>
                  <a:schemeClr val="tx2"/>
                </a:solidFill>
                <a:latin typeface="+mj-lt"/>
                <a:ea typeface="+mj-ea"/>
                <a:cs typeface="+mj-cs"/>
              </a:defRPr>
            </a:lvl1pPr>
            <a:lvl2pPr algn="ctr" rtl="0" eaLnBrk="1" fontAlgn="base" hangingPunct="1">
              <a:spcBef>
                <a:spcPct val="0"/>
              </a:spcBef>
              <a:spcAft>
                <a:spcPct val="0"/>
              </a:spcAft>
              <a:defRPr sz="2000" b="1" i="1">
                <a:solidFill>
                  <a:schemeClr val="tx2"/>
                </a:solidFill>
                <a:latin typeface="Arial" charset="0"/>
              </a:defRPr>
            </a:lvl2pPr>
            <a:lvl3pPr algn="ctr" rtl="0" eaLnBrk="1" fontAlgn="base" hangingPunct="1">
              <a:spcBef>
                <a:spcPct val="0"/>
              </a:spcBef>
              <a:spcAft>
                <a:spcPct val="0"/>
              </a:spcAft>
              <a:defRPr sz="2000" b="1" i="1">
                <a:solidFill>
                  <a:schemeClr val="tx2"/>
                </a:solidFill>
                <a:latin typeface="Arial" charset="0"/>
              </a:defRPr>
            </a:lvl3pPr>
            <a:lvl4pPr algn="ctr" rtl="0" eaLnBrk="1" fontAlgn="base" hangingPunct="1">
              <a:spcBef>
                <a:spcPct val="0"/>
              </a:spcBef>
              <a:spcAft>
                <a:spcPct val="0"/>
              </a:spcAft>
              <a:defRPr sz="2000" b="1" i="1">
                <a:solidFill>
                  <a:schemeClr val="tx2"/>
                </a:solidFill>
                <a:latin typeface="Arial" charset="0"/>
              </a:defRPr>
            </a:lvl4pPr>
            <a:lvl5pPr algn="ctr" rtl="0" eaLnBrk="1" fontAlgn="base" hangingPunct="1">
              <a:spcBef>
                <a:spcPct val="0"/>
              </a:spcBef>
              <a:spcAft>
                <a:spcPct val="0"/>
              </a:spcAft>
              <a:defRPr sz="2000" b="1" i="1">
                <a:solidFill>
                  <a:schemeClr val="tx2"/>
                </a:solidFill>
                <a:latin typeface="Arial" charset="0"/>
              </a:defRPr>
            </a:lvl5pPr>
            <a:lvl6pPr marL="457200" algn="ctr" rtl="0" eaLnBrk="1" fontAlgn="base" hangingPunct="1">
              <a:spcBef>
                <a:spcPct val="0"/>
              </a:spcBef>
              <a:spcAft>
                <a:spcPct val="0"/>
              </a:spcAft>
              <a:defRPr sz="2000" b="1" i="1">
                <a:solidFill>
                  <a:schemeClr val="tx2"/>
                </a:solidFill>
                <a:latin typeface="Arial" charset="0"/>
              </a:defRPr>
            </a:lvl6pPr>
            <a:lvl7pPr marL="914400" algn="ctr" rtl="0" eaLnBrk="1" fontAlgn="base" hangingPunct="1">
              <a:spcBef>
                <a:spcPct val="0"/>
              </a:spcBef>
              <a:spcAft>
                <a:spcPct val="0"/>
              </a:spcAft>
              <a:defRPr sz="2000" b="1" i="1">
                <a:solidFill>
                  <a:schemeClr val="tx2"/>
                </a:solidFill>
                <a:latin typeface="Arial" charset="0"/>
              </a:defRPr>
            </a:lvl7pPr>
            <a:lvl8pPr marL="1371600" algn="ctr" rtl="0" eaLnBrk="1" fontAlgn="base" hangingPunct="1">
              <a:spcBef>
                <a:spcPct val="0"/>
              </a:spcBef>
              <a:spcAft>
                <a:spcPct val="0"/>
              </a:spcAft>
              <a:defRPr sz="2000" b="1" i="1">
                <a:solidFill>
                  <a:schemeClr val="tx2"/>
                </a:solidFill>
                <a:latin typeface="Arial" charset="0"/>
              </a:defRPr>
            </a:lvl8pPr>
            <a:lvl9pPr marL="1828800" algn="ctr" rtl="0" eaLnBrk="1" fontAlgn="base" hangingPunct="1">
              <a:spcBef>
                <a:spcPct val="0"/>
              </a:spcBef>
              <a:spcAft>
                <a:spcPct val="0"/>
              </a:spcAft>
              <a:defRPr sz="2000" b="1" i="1">
                <a:solidFill>
                  <a:schemeClr val="tx2"/>
                </a:solidFill>
                <a:latin typeface="Arial" charset="0"/>
              </a:defRPr>
            </a:lvl9pPr>
          </a:lstStyle>
          <a:p>
            <a:pPr>
              <a:defRPr/>
            </a:pPr>
            <a:r>
              <a:rPr lang="en-US" altLang="en-US" sz="2400" kern="0" dirty="0" smtClean="0"/>
              <a:t>Systematic Monitoring of Vulnerable Areas </a:t>
            </a:r>
            <a:r>
              <a:rPr lang="en-US" altLang="en-US" sz="2400" kern="0" dirty="0"/>
              <a:t>or U</a:t>
            </a:r>
            <a:r>
              <a:rPr lang="en-US" altLang="en-US" sz="2400" kern="0" dirty="0" smtClean="0"/>
              <a:t>nder Risk </a:t>
            </a:r>
            <a:r>
              <a:rPr lang="en-US" altLang="en-US" sz="2400" kern="0" dirty="0"/>
              <a:t>of </a:t>
            </a:r>
            <a:r>
              <a:rPr lang="en-US" altLang="en-US" sz="2400" kern="0" dirty="0" smtClean="0"/>
              <a:t>Oil Spills</a:t>
            </a:r>
            <a:endParaRPr lang="es-ES" altLang="en-US" sz="2400" kern="0" dirty="0"/>
          </a:p>
        </p:txBody>
      </p:sp>
      <p:sp>
        <p:nvSpPr>
          <p:cNvPr id="7" name="CuadroTexto 6"/>
          <p:cNvSpPr txBox="1"/>
          <p:nvPr/>
        </p:nvSpPr>
        <p:spPr>
          <a:xfrm>
            <a:off x="0" y="756907"/>
            <a:ext cx="9144000" cy="461665"/>
          </a:xfrm>
          <a:prstGeom prst="rect">
            <a:avLst/>
          </a:prstGeom>
          <a:solidFill>
            <a:srgbClr val="FFC000"/>
          </a:solidFill>
        </p:spPr>
        <p:txBody>
          <a:bodyPr wrap="square" rtlCol="0">
            <a:spAutoFit/>
          </a:bodyPr>
          <a:lstStyle/>
          <a:p>
            <a:pPr algn="ctr"/>
            <a:r>
              <a:rPr lang="es-ES" sz="2400" b="0" dirty="0" err="1" smtClean="0"/>
              <a:t>argentine</a:t>
            </a:r>
            <a:r>
              <a:rPr lang="es-ES" sz="2400" b="0" dirty="0" smtClean="0"/>
              <a:t> </a:t>
            </a:r>
            <a:r>
              <a:rPr lang="es-ES" sz="2400" b="0" dirty="0" err="1" smtClean="0"/>
              <a:t>coasts</a:t>
            </a:r>
            <a:r>
              <a:rPr lang="es-ES" sz="2400" b="0" dirty="0" smtClean="0"/>
              <a:t> – COSMO </a:t>
            </a:r>
            <a:r>
              <a:rPr lang="es-ES" sz="2400" b="0" dirty="0" err="1" smtClean="0"/>
              <a:t>SkyMed</a:t>
            </a:r>
            <a:endParaRPr lang="es-MX" sz="2400" b="0"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0419" y="1154741"/>
            <a:ext cx="3907194" cy="2768674"/>
          </a:xfrm>
          <a:prstGeom prst="rect">
            <a:avLst/>
          </a:prstGeom>
        </p:spPr>
      </p:pic>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55942"/>
            <a:ext cx="4072270" cy="5749737"/>
          </a:xfrm>
          <a:prstGeom prst="rect">
            <a:avLst/>
          </a:prstGeom>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56866" y="3668233"/>
            <a:ext cx="4487134" cy="3189767"/>
          </a:xfrm>
          <a:prstGeom prst="rect">
            <a:avLst/>
          </a:prstGeom>
        </p:spPr>
      </p:pic>
      <p:sp>
        <p:nvSpPr>
          <p:cNvPr id="10" name="CuadroTexto 9"/>
          <p:cNvSpPr txBox="1"/>
          <p:nvPr/>
        </p:nvSpPr>
        <p:spPr>
          <a:xfrm>
            <a:off x="1743545" y="6383709"/>
            <a:ext cx="5826642" cy="461665"/>
          </a:xfrm>
          <a:prstGeom prst="rect">
            <a:avLst/>
          </a:prstGeom>
          <a:solidFill>
            <a:srgbClr val="FFC000"/>
          </a:solidFill>
        </p:spPr>
        <p:txBody>
          <a:bodyPr wrap="square" rtlCol="0">
            <a:spAutoFit/>
          </a:bodyPr>
          <a:lstStyle/>
          <a:p>
            <a:r>
              <a:rPr lang="es-ES" sz="2400" dirty="0"/>
              <a:t>ssu.atencionUsuarios@conae.gov.ar</a:t>
            </a:r>
            <a:endParaRPr lang="es-MX" sz="2400" dirty="0"/>
          </a:p>
        </p:txBody>
      </p:sp>
    </p:spTree>
    <p:extLst>
      <p:ext uri="{BB962C8B-B14F-4D97-AF65-F5344CB8AC3E}">
        <p14:creationId xmlns:p14="http://schemas.microsoft.com/office/powerpoint/2010/main" val="15556102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o 16"/>
          <p:cNvGrpSpPr/>
          <p:nvPr/>
        </p:nvGrpSpPr>
        <p:grpSpPr>
          <a:xfrm>
            <a:off x="0" y="773363"/>
            <a:ext cx="9144000" cy="1986996"/>
            <a:chOff x="0" y="764033"/>
            <a:chExt cx="9144000" cy="1986996"/>
          </a:xfrm>
        </p:grpSpPr>
        <p:pic>
          <p:nvPicPr>
            <p:cNvPr id="18" name="Picture 3" descr="panoramica desde mangrullo media resol.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764033"/>
              <a:ext cx="9144000" cy="1986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Flecha abajo 18"/>
            <p:cNvSpPr/>
            <p:nvPr/>
          </p:nvSpPr>
          <p:spPr bwMode="auto">
            <a:xfrm rot="2913109">
              <a:off x="1494421" y="1161544"/>
              <a:ext cx="297280" cy="395187"/>
            </a:xfrm>
            <a:prstGeom prst="down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s-MX" sz="2000" b="1" i="0" u="none" strike="noStrike" cap="none" normalizeH="0" baseline="0" smtClean="0">
                <a:ln>
                  <a:noFill/>
                </a:ln>
                <a:solidFill>
                  <a:schemeClr val="tx1"/>
                </a:solidFill>
                <a:effectLst/>
                <a:latin typeface="Arial" charset="0"/>
              </a:endParaRPr>
            </a:p>
          </p:txBody>
        </p:sp>
        <p:sp>
          <p:nvSpPr>
            <p:cNvPr id="20" name="Flecha abajo 19"/>
            <p:cNvSpPr/>
            <p:nvPr/>
          </p:nvSpPr>
          <p:spPr bwMode="auto">
            <a:xfrm rot="20387244">
              <a:off x="8338078" y="1358968"/>
              <a:ext cx="297280" cy="395187"/>
            </a:xfrm>
            <a:prstGeom prst="down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s-MX" sz="2000" b="1" i="0" u="none" strike="noStrike" cap="none" normalizeH="0" baseline="0" smtClean="0">
                <a:ln>
                  <a:noFill/>
                </a:ln>
                <a:solidFill>
                  <a:schemeClr val="tx1"/>
                </a:solidFill>
                <a:effectLst/>
                <a:latin typeface="Arial" charset="0"/>
              </a:endParaRPr>
            </a:p>
          </p:txBody>
        </p:sp>
        <p:sp>
          <p:nvSpPr>
            <p:cNvPr id="21" name="Flecha abajo 20"/>
            <p:cNvSpPr/>
            <p:nvPr/>
          </p:nvSpPr>
          <p:spPr bwMode="auto">
            <a:xfrm rot="2360995">
              <a:off x="7440569" y="1650796"/>
              <a:ext cx="297280" cy="395187"/>
            </a:xfrm>
            <a:prstGeom prst="downArrow">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s-MX" sz="2000" b="1" i="0" u="none" strike="noStrike" cap="none" normalizeH="0" baseline="0" smtClean="0">
                <a:ln>
                  <a:noFill/>
                </a:ln>
                <a:solidFill>
                  <a:schemeClr val="tx1"/>
                </a:solidFill>
                <a:effectLst/>
                <a:latin typeface="Arial" charset="0"/>
              </a:endParaRPr>
            </a:p>
          </p:txBody>
        </p:sp>
        <p:sp>
          <p:nvSpPr>
            <p:cNvPr id="22" name="Flecha abajo 21"/>
            <p:cNvSpPr/>
            <p:nvPr/>
          </p:nvSpPr>
          <p:spPr bwMode="auto">
            <a:xfrm rot="2360995">
              <a:off x="5913722" y="1559937"/>
              <a:ext cx="297280" cy="395187"/>
            </a:xfrm>
            <a:prstGeom prst="downArrow">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s-MX" sz="2000" b="1" i="0" u="none" strike="noStrike" cap="none" normalizeH="0" baseline="0" smtClean="0">
                <a:ln>
                  <a:noFill/>
                </a:ln>
                <a:solidFill>
                  <a:schemeClr val="tx1"/>
                </a:solidFill>
                <a:effectLst/>
                <a:latin typeface="Arial" charset="0"/>
              </a:endParaRPr>
            </a:p>
          </p:txBody>
        </p:sp>
      </p:grpSp>
      <p:sp>
        <p:nvSpPr>
          <p:cNvPr id="4" name="Rectangle 3"/>
          <p:cNvSpPr txBox="1">
            <a:spLocks noChangeArrowheads="1"/>
          </p:cNvSpPr>
          <p:nvPr/>
        </p:nvSpPr>
        <p:spPr bwMode="auto">
          <a:xfrm>
            <a:off x="2068513" y="95885"/>
            <a:ext cx="6319837" cy="7771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eaLnBrk="1" fontAlgn="base" hangingPunct="1">
              <a:spcBef>
                <a:spcPct val="0"/>
              </a:spcBef>
              <a:spcAft>
                <a:spcPct val="0"/>
              </a:spcAft>
              <a:defRPr sz="2000" b="1" i="1">
                <a:solidFill>
                  <a:schemeClr val="tx2"/>
                </a:solidFill>
                <a:latin typeface="+mj-lt"/>
                <a:ea typeface="+mj-ea"/>
                <a:cs typeface="+mj-cs"/>
              </a:defRPr>
            </a:lvl1pPr>
            <a:lvl2pPr algn="ctr" rtl="0" eaLnBrk="1" fontAlgn="base" hangingPunct="1">
              <a:spcBef>
                <a:spcPct val="0"/>
              </a:spcBef>
              <a:spcAft>
                <a:spcPct val="0"/>
              </a:spcAft>
              <a:defRPr sz="2000" b="1" i="1">
                <a:solidFill>
                  <a:schemeClr val="tx2"/>
                </a:solidFill>
                <a:latin typeface="Arial" charset="0"/>
              </a:defRPr>
            </a:lvl2pPr>
            <a:lvl3pPr algn="ctr" rtl="0" eaLnBrk="1" fontAlgn="base" hangingPunct="1">
              <a:spcBef>
                <a:spcPct val="0"/>
              </a:spcBef>
              <a:spcAft>
                <a:spcPct val="0"/>
              </a:spcAft>
              <a:defRPr sz="2000" b="1" i="1">
                <a:solidFill>
                  <a:schemeClr val="tx2"/>
                </a:solidFill>
                <a:latin typeface="Arial" charset="0"/>
              </a:defRPr>
            </a:lvl3pPr>
            <a:lvl4pPr algn="ctr" rtl="0" eaLnBrk="1" fontAlgn="base" hangingPunct="1">
              <a:spcBef>
                <a:spcPct val="0"/>
              </a:spcBef>
              <a:spcAft>
                <a:spcPct val="0"/>
              </a:spcAft>
              <a:defRPr sz="2000" b="1" i="1">
                <a:solidFill>
                  <a:schemeClr val="tx2"/>
                </a:solidFill>
                <a:latin typeface="Arial" charset="0"/>
              </a:defRPr>
            </a:lvl4pPr>
            <a:lvl5pPr algn="ctr" rtl="0" eaLnBrk="1" fontAlgn="base" hangingPunct="1">
              <a:spcBef>
                <a:spcPct val="0"/>
              </a:spcBef>
              <a:spcAft>
                <a:spcPct val="0"/>
              </a:spcAft>
              <a:defRPr sz="2000" b="1" i="1">
                <a:solidFill>
                  <a:schemeClr val="tx2"/>
                </a:solidFill>
                <a:latin typeface="Arial" charset="0"/>
              </a:defRPr>
            </a:lvl5pPr>
            <a:lvl6pPr marL="457200" algn="ctr" rtl="0" eaLnBrk="1" fontAlgn="base" hangingPunct="1">
              <a:spcBef>
                <a:spcPct val="0"/>
              </a:spcBef>
              <a:spcAft>
                <a:spcPct val="0"/>
              </a:spcAft>
              <a:defRPr sz="2000" b="1" i="1">
                <a:solidFill>
                  <a:schemeClr val="tx2"/>
                </a:solidFill>
                <a:latin typeface="Arial" charset="0"/>
              </a:defRPr>
            </a:lvl6pPr>
            <a:lvl7pPr marL="914400" algn="ctr" rtl="0" eaLnBrk="1" fontAlgn="base" hangingPunct="1">
              <a:spcBef>
                <a:spcPct val="0"/>
              </a:spcBef>
              <a:spcAft>
                <a:spcPct val="0"/>
              </a:spcAft>
              <a:defRPr sz="2000" b="1" i="1">
                <a:solidFill>
                  <a:schemeClr val="tx2"/>
                </a:solidFill>
                <a:latin typeface="Arial" charset="0"/>
              </a:defRPr>
            </a:lvl7pPr>
            <a:lvl8pPr marL="1371600" algn="ctr" rtl="0" eaLnBrk="1" fontAlgn="base" hangingPunct="1">
              <a:spcBef>
                <a:spcPct val="0"/>
              </a:spcBef>
              <a:spcAft>
                <a:spcPct val="0"/>
              </a:spcAft>
              <a:defRPr sz="2000" b="1" i="1">
                <a:solidFill>
                  <a:schemeClr val="tx2"/>
                </a:solidFill>
                <a:latin typeface="Arial" charset="0"/>
              </a:defRPr>
            </a:lvl8pPr>
            <a:lvl9pPr marL="1828800" algn="ctr" rtl="0" eaLnBrk="1" fontAlgn="base" hangingPunct="1">
              <a:spcBef>
                <a:spcPct val="0"/>
              </a:spcBef>
              <a:spcAft>
                <a:spcPct val="0"/>
              </a:spcAft>
              <a:defRPr sz="2000" b="1" i="1">
                <a:solidFill>
                  <a:schemeClr val="tx2"/>
                </a:solidFill>
                <a:latin typeface="Arial" charset="0"/>
              </a:defRPr>
            </a:lvl9pPr>
          </a:lstStyle>
          <a:p>
            <a:pPr>
              <a:defRPr/>
            </a:pPr>
            <a:r>
              <a:rPr lang="es-ES" altLang="en-US" sz="2400" kern="0" dirty="0" smtClean="0"/>
              <a:t>Data </a:t>
            </a:r>
            <a:r>
              <a:rPr lang="es-ES" altLang="en-US" sz="2400" kern="0" dirty="0" err="1"/>
              <a:t>A</a:t>
            </a:r>
            <a:r>
              <a:rPr lang="es-ES" altLang="en-US" sz="2400" kern="0" dirty="0" err="1" smtClean="0"/>
              <a:t>dquisition</a:t>
            </a:r>
            <a:r>
              <a:rPr lang="es-ES" altLang="en-US" sz="2400" kern="0" dirty="0" smtClean="0"/>
              <a:t> </a:t>
            </a:r>
            <a:r>
              <a:rPr lang="es-ES" altLang="en-US" sz="2400" kern="0" dirty="0" err="1" smtClean="0"/>
              <a:t>Capabilities</a:t>
            </a:r>
            <a:endParaRPr lang="es-ES" altLang="en-US" sz="2400" b="0" i="0" kern="0" dirty="0">
              <a:latin typeface="Times New Roman" panose="02020603050405020304" pitchFamily="18" charset="0"/>
            </a:endParaRPr>
          </a:p>
        </p:txBody>
      </p:sp>
      <p:pic>
        <p:nvPicPr>
          <p:cNvPr id="6" name="Imagen 5"/>
          <p:cNvPicPr>
            <a:picLocks noChangeAspect="1"/>
          </p:cNvPicPr>
          <p:nvPr/>
        </p:nvPicPr>
        <p:blipFill>
          <a:blip r:embed="rId4"/>
          <a:stretch>
            <a:fillRect/>
          </a:stretch>
        </p:blipFill>
        <p:spPr>
          <a:xfrm>
            <a:off x="33811" y="2767362"/>
            <a:ext cx="3864122" cy="4052538"/>
          </a:xfrm>
          <a:prstGeom prst="rect">
            <a:avLst/>
          </a:prstGeom>
          <a:ln w="34925">
            <a:solidFill>
              <a:srgbClr val="FFC000"/>
            </a:solidFill>
          </a:ln>
        </p:spPr>
      </p:pic>
      <p:sp>
        <p:nvSpPr>
          <p:cNvPr id="26" name="CuadroTexto 25"/>
          <p:cNvSpPr txBox="1"/>
          <p:nvPr/>
        </p:nvSpPr>
        <p:spPr>
          <a:xfrm>
            <a:off x="2550298" y="662818"/>
            <a:ext cx="4330032" cy="461665"/>
          </a:xfrm>
          <a:prstGeom prst="rect">
            <a:avLst/>
          </a:prstGeom>
          <a:noFill/>
        </p:spPr>
        <p:txBody>
          <a:bodyPr wrap="none" rtlCol="0">
            <a:spAutoFit/>
          </a:bodyPr>
          <a:lstStyle/>
          <a:p>
            <a:r>
              <a:rPr lang="es-ES" sz="2400" b="0" dirty="0" err="1" smtClean="0"/>
              <a:t>Receiving</a:t>
            </a:r>
            <a:r>
              <a:rPr lang="es-ES" sz="2400" b="0" dirty="0" smtClean="0"/>
              <a:t> Station-1 (Córdoba)</a:t>
            </a:r>
            <a:endParaRPr lang="es-MX" sz="2400" b="0" dirty="0"/>
          </a:p>
        </p:txBody>
      </p:sp>
      <p:grpSp>
        <p:nvGrpSpPr>
          <p:cNvPr id="27" name="Grupo 26"/>
          <p:cNvGrpSpPr/>
          <p:nvPr/>
        </p:nvGrpSpPr>
        <p:grpSpPr>
          <a:xfrm>
            <a:off x="3947855" y="2952821"/>
            <a:ext cx="5196145" cy="3745167"/>
            <a:chOff x="3947855" y="2952821"/>
            <a:chExt cx="5196145" cy="3745167"/>
          </a:xfrm>
        </p:grpSpPr>
        <p:sp>
          <p:nvSpPr>
            <p:cNvPr id="24" name="CuadroTexto 23"/>
            <p:cNvSpPr txBox="1"/>
            <p:nvPr/>
          </p:nvSpPr>
          <p:spPr>
            <a:xfrm>
              <a:off x="4294689" y="2952821"/>
              <a:ext cx="4525462" cy="984885"/>
            </a:xfrm>
            <a:prstGeom prst="rect">
              <a:avLst/>
            </a:prstGeom>
            <a:solidFill>
              <a:srgbClr val="FFC000"/>
            </a:solidFill>
          </p:spPr>
          <p:txBody>
            <a:bodyPr wrap="square" rtlCol="0">
              <a:spAutoFit/>
            </a:bodyPr>
            <a:lstStyle/>
            <a:p>
              <a:pPr>
                <a:spcBef>
                  <a:spcPts val="1200"/>
                </a:spcBef>
              </a:pPr>
              <a:r>
                <a:rPr lang="es-ES" sz="2400" b="0" dirty="0" err="1" smtClean="0"/>
                <a:t>end</a:t>
              </a:r>
              <a:r>
                <a:rPr lang="es-ES" sz="2400" b="0" dirty="0" smtClean="0"/>
                <a:t> 2017 / </a:t>
              </a:r>
              <a:r>
                <a:rPr lang="es-ES" sz="2400" b="0" dirty="0" err="1" smtClean="0"/>
                <a:t>beginning</a:t>
              </a:r>
              <a:r>
                <a:rPr lang="es-ES" sz="2400" b="0" dirty="0" smtClean="0"/>
                <a:t> 2018</a:t>
              </a:r>
            </a:p>
            <a:p>
              <a:pPr>
                <a:spcBef>
                  <a:spcPts val="1200"/>
                </a:spcBef>
              </a:pPr>
              <a:r>
                <a:rPr lang="es-ES" sz="2400" b="0" dirty="0" smtClean="0"/>
                <a:t>* 13 m</a:t>
              </a:r>
              <a:endParaRPr lang="es-MX" sz="2400" b="0" dirty="0" smtClean="0"/>
            </a:p>
          </p:txBody>
        </p:sp>
        <p:pic>
          <p:nvPicPr>
            <p:cNvPr id="25" name="Imagen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7855" y="3932298"/>
              <a:ext cx="5196145" cy="2765690"/>
            </a:xfrm>
            <a:prstGeom prst="rect">
              <a:avLst/>
            </a:prstGeom>
          </p:spPr>
        </p:pic>
        <p:sp>
          <p:nvSpPr>
            <p:cNvPr id="29" name="CuadroTexto 28"/>
            <p:cNvSpPr txBox="1"/>
            <p:nvPr/>
          </p:nvSpPr>
          <p:spPr>
            <a:xfrm>
              <a:off x="4420446" y="3932298"/>
              <a:ext cx="4124399" cy="707886"/>
            </a:xfrm>
            <a:prstGeom prst="rect">
              <a:avLst/>
            </a:prstGeom>
            <a:noFill/>
          </p:spPr>
          <p:txBody>
            <a:bodyPr wrap="none" rtlCol="0">
              <a:spAutoFit/>
            </a:bodyPr>
            <a:lstStyle/>
            <a:p>
              <a:pPr>
                <a:lnSpc>
                  <a:spcPts val="2400"/>
                </a:lnSpc>
              </a:pPr>
              <a:r>
                <a:rPr lang="es-ES" sz="2400" b="0" dirty="0" err="1" smtClean="0"/>
                <a:t>Receiving</a:t>
              </a:r>
              <a:r>
                <a:rPr lang="es-ES" sz="2400" b="0" dirty="0" smtClean="0"/>
                <a:t> Station-2, </a:t>
              </a:r>
              <a:r>
                <a:rPr lang="es-ES" sz="2400" b="0" i="1" dirty="0" err="1" smtClean="0"/>
                <a:t>Tolhuin</a:t>
              </a:r>
              <a:endParaRPr lang="es-ES" sz="2400" b="0" i="1" dirty="0" smtClean="0"/>
            </a:p>
            <a:p>
              <a:pPr algn="r">
                <a:lnSpc>
                  <a:spcPts val="2400"/>
                </a:lnSpc>
              </a:pPr>
              <a:r>
                <a:rPr lang="es-ES" sz="2400" b="0" dirty="0" smtClean="0"/>
                <a:t>(</a:t>
              </a:r>
              <a:r>
                <a:rPr lang="es-ES" sz="2400" b="0" i="1" dirty="0" smtClean="0"/>
                <a:t>Tierra del Fuego</a:t>
              </a:r>
              <a:r>
                <a:rPr lang="es-ES" sz="2400" b="0" dirty="0" smtClean="0"/>
                <a:t>)</a:t>
              </a:r>
              <a:endParaRPr lang="es-MX" sz="2400" b="0" dirty="0"/>
            </a:p>
          </p:txBody>
        </p:sp>
      </p:grpSp>
      <p:sp>
        <p:nvSpPr>
          <p:cNvPr id="7" name="Flecha derecha 6"/>
          <p:cNvSpPr/>
          <p:nvPr/>
        </p:nvSpPr>
        <p:spPr bwMode="auto">
          <a:xfrm rot="10129284">
            <a:off x="2792857" y="5148342"/>
            <a:ext cx="1483568" cy="333601"/>
          </a:xfrm>
          <a:prstGeom prst="rightArrow">
            <a:avLst/>
          </a:prstGeom>
          <a:solidFill>
            <a:srgbClr val="FF0000"/>
          </a:solidFill>
          <a:ln w="9525" cap="flat" cmpd="sng" algn="ctr">
            <a:noFill/>
            <a:prstDash val="solid"/>
            <a:round/>
            <a:headEnd type="none" w="med" len="med"/>
            <a:tailEnd type="none" w="med" len="med"/>
          </a:ln>
          <a:effectLst>
            <a:outerShdw blurRad="50800" dist="50800" dir="5400000" algn="ctr" rotWithShape="0">
              <a:schemeClr val="bg1">
                <a:lumMod val="50000"/>
              </a:schemeClr>
            </a:outerShdw>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s-MX" sz="2000" b="1" i="0" u="none" strike="noStrike" cap="none" normalizeH="0" baseline="0" smtClean="0">
              <a:ln>
                <a:noFill/>
              </a:ln>
              <a:solidFill>
                <a:schemeClr val="tx1"/>
              </a:solidFill>
              <a:effectLst/>
              <a:latin typeface="Arial" charset="0"/>
            </a:endParaRPr>
          </a:p>
        </p:txBody>
      </p:sp>
      <p:sp>
        <p:nvSpPr>
          <p:cNvPr id="2" name="CuadroTexto 1"/>
          <p:cNvSpPr txBox="1"/>
          <p:nvPr/>
        </p:nvSpPr>
        <p:spPr>
          <a:xfrm>
            <a:off x="6115607" y="3480158"/>
            <a:ext cx="973343" cy="461665"/>
          </a:xfrm>
          <a:prstGeom prst="rect">
            <a:avLst/>
          </a:prstGeom>
          <a:noFill/>
        </p:spPr>
        <p:txBody>
          <a:bodyPr wrap="none" rtlCol="0">
            <a:spAutoFit/>
          </a:bodyPr>
          <a:lstStyle/>
          <a:p>
            <a:r>
              <a:rPr lang="es-ES" sz="2400" b="0" dirty="0">
                <a:solidFill>
                  <a:srgbClr val="000000"/>
                </a:solidFill>
              </a:rPr>
              <a:t>* 5 m</a:t>
            </a:r>
            <a:r>
              <a:rPr lang="es-ES" dirty="0" smtClean="0"/>
              <a:t> </a:t>
            </a:r>
            <a:endParaRPr lang="es-MX" dirty="0"/>
          </a:p>
        </p:txBody>
      </p:sp>
      <p:sp>
        <p:nvSpPr>
          <p:cNvPr id="23" name="CuadroTexto 22"/>
          <p:cNvSpPr txBox="1"/>
          <p:nvPr/>
        </p:nvSpPr>
        <p:spPr>
          <a:xfrm>
            <a:off x="7947813" y="3480517"/>
            <a:ext cx="973343" cy="461665"/>
          </a:xfrm>
          <a:prstGeom prst="rect">
            <a:avLst/>
          </a:prstGeom>
          <a:noFill/>
        </p:spPr>
        <p:txBody>
          <a:bodyPr wrap="none" rtlCol="0">
            <a:spAutoFit/>
          </a:bodyPr>
          <a:lstStyle/>
          <a:p>
            <a:r>
              <a:rPr lang="es-ES" sz="2400" b="0" dirty="0">
                <a:solidFill>
                  <a:srgbClr val="000000"/>
                </a:solidFill>
              </a:rPr>
              <a:t>* </a:t>
            </a:r>
            <a:r>
              <a:rPr lang="es-ES" sz="2400" b="0" dirty="0" smtClean="0">
                <a:solidFill>
                  <a:srgbClr val="000000"/>
                </a:solidFill>
              </a:rPr>
              <a:t>3 </a:t>
            </a:r>
            <a:r>
              <a:rPr lang="es-ES" sz="2400" b="0" dirty="0">
                <a:solidFill>
                  <a:srgbClr val="000000"/>
                </a:solidFill>
              </a:rPr>
              <a:t>m</a:t>
            </a:r>
            <a:r>
              <a:rPr lang="es-ES" dirty="0" smtClean="0"/>
              <a:t> </a:t>
            </a:r>
            <a:endParaRPr lang="es-MX" dirty="0"/>
          </a:p>
        </p:txBody>
      </p:sp>
    </p:spTree>
    <p:extLst>
      <p:ext uri="{BB962C8B-B14F-4D97-AF65-F5344CB8AC3E}">
        <p14:creationId xmlns:p14="http://schemas.microsoft.com/office/powerpoint/2010/main" val="27710892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Scale>
                                      <p:cBhvr>
                                        <p:cTn id="13"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7"/>
                                        </p:tgtEl>
                                        <p:attrNameLst>
                                          <p:attrName>ppt_x</p:attrName>
                                          <p:attrName>ppt_y</p:attrName>
                                        </p:attrNameLst>
                                      </p:cBhvr>
                                    </p:animMotion>
                                    <p:animEffect transition="in" filter="fade">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500" fill="hold"/>
                                        <p:tgtEl>
                                          <p:spTgt spid="27"/>
                                        </p:tgtEl>
                                        <p:attrNameLst>
                                          <p:attrName>ppt_x</p:attrName>
                                        </p:attrNameLst>
                                      </p:cBhvr>
                                      <p:tavLst>
                                        <p:tav tm="0">
                                          <p:val>
                                            <p:strVal val="#ppt_x"/>
                                          </p:val>
                                        </p:tav>
                                        <p:tav tm="100000">
                                          <p:val>
                                            <p:strVal val="#ppt_x"/>
                                          </p:val>
                                        </p:tav>
                                      </p:tavLst>
                                    </p:anim>
                                    <p:anim calcmode="lin" valueType="num">
                                      <p:cBhvr additive="base">
                                        <p:cTn id="21"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ppt_x"/>
                                          </p:val>
                                        </p:tav>
                                        <p:tav tm="100000">
                                          <p:val>
                                            <p:strVal val="#ppt_x"/>
                                          </p:val>
                                        </p:tav>
                                      </p:tavLst>
                                    </p:anim>
                                    <p:anim calcmode="lin" valueType="num">
                                      <p:cBhvr additive="base">
                                        <p:cTn id="2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P spid="2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ángulo 6"/>
          <p:cNvSpPr>
            <a:spLocks noChangeArrowheads="1"/>
          </p:cNvSpPr>
          <p:nvPr/>
        </p:nvSpPr>
        <p:spPr bwMode="auto">
          <a:xfrm>
            <a:off x="351693" y="6087208"/>
            <a:ext cx="8440615" cy="4953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20000"/>
              </a:spcBef>
              <a:buFontTx/>
              <a:buChar char="•"/>
            </a:pPr>
            <a:endParaRPr lang="es-MX" altLang="es-AR" b="0"/>
          </a:p>
        </p:txBody>
      </p:sp>
      <p:sp>
        <p:nvSpPr>
          <p:cNvPr id="13316" name="Rectangle 3"/>
          <p:cNvSpPr>
            <a:spLocks noChangeArrowheads="1"/>
          </p:cNvSpPr>
          <p:nvPr/>
        </p:nvSpPr>
        <p:spPr bwMode="auto">
          <a:xfrm>
            <a:off x="-120462" y="671656"/>
            <a:ext cx="2933700" cy="715108"/>
          </a:xfrm>
          <a:prstGeom prst="rect">
            <a:avLst/>
          </a:prstGeom>
          <a:noFill/>
          <a:ln>
            <a:noFill/>
          </a:ln>
          <a:extLst/>
        </p:spPr>
        <p:txBody>
          <a:bodyPr/>
          <a:lstStyle>
            <a:lvl1pPr marL="273050" indent="-273050"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marL="0" indent="0" eaLnBrk="1" hangingPunct="1">
              <a:defRPr/>
            </a:pPr>
            <a:r>
              <a:rPr lang="en-US" altLang="en-US" sz="2400" b="0" dirty="0">
                <a:effectLst>
                  <a:outerShdw blurRad="38100" dist="38100" dir="2700000" algn="tl">
                    <a:srgbClr val="C0C0C0"/>
                  </a:outerShdw>
                </a:effectLst>
                <a:cs typeface="Arial" pitchFamily="34" charset="0"/>
              </a:rPr>
              <a:t> </a:t>
            </a:r>
            <a:r>
              <a:rPr lang="en-US" altLang="en-US" sz="2400" b="0" u="sng" dirty="0">
                <a:effectLst>
                  <a:outerShdw blurRad="38100" dist="38100" dir="2700000" algn="tl">
                    <a:srgbClr val="000000">
                      <a:alpha val="43137"/>
                    </a:srgbClr>
                  </a:outerShdw>
                </a:effectLst>
                <a:cs typeface="Arial" pitchFamily="34" charset="0"/>
              </a:rPr>
              <a:t>Baseline mission</a:t>
            </a:r>
          </a:p>
          <a:p>
            <a:pPr marL="74401" lvl="1" indent="0" eaLnBrk="1" hangingPunct="1">
              <a:defRPr/>
            </a:pPr>
            <a:r>
              <a:rPr lang="en-US" altLang="en-US" sz="2400" b="0" dirty="0">
                <a:cs typeface="Arial" pitchFamily="34" charset="0"/>
              </a:rPr>
              <a:t>(fixed acquisitions)</a:t>
            </a:r>
          </a:p>
        </p:txBody>
      </p:sp>
      <p:sp>
        <p:nvSpPr>
          <p:cNvPr id="5" name="Rectangle 3"/>
          <p:cNvSpPr>
            <a:spLocks noChangeArrowheads="1"/>
          </p:cNvSpPr>
          <p:nvPr/>
        </p:nvSpPr>
        <p:spPr bwMode="auto">
          <a:xfrm>
            <a:off x="2656061" y="676049"/>
            <a:ext cx="3272885" cy="865996"/>
          </a:xfrm>
          <a:prstGeom prst="rect">
            <a:avLst/>
          </a:prstGeom>
          <a:noFill/>
          <a:ln>
            <a:noFill/>
          </a:ln>
          <a:extLst/>
        </p:spPr>
        <p:txBody>
          <a:bodyPr/>
          <a:lstStyle>
            <a:lvl1pPr marL="273050" indent="-273050"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marL="0" indent="0" eaLnBrk="1" hangingPunct="1">
              <a:defRPr/>
            </a:pPr>
            <a:r>
              <a:rPr lang="en-US" altLang="en-US" sz="2400" b="0" dirty="0">
                <a:effectLst>
                  <a:outerShdw blurRad="38100" dist="38100" dir="2700000" algn="tl">
                    <a:srgbClr val="C0C0C0"/>
                  </a:outerShdw>
                </a:effectLst>
                <a:cs typeface="Arial" pitchFamily="34" charset="0"/>
              </a:rPr>
              <a:t> </a:t>
            </a:r>
            <a:r>
              <a:rPr lang="en-US" altLang="en-US" sz="2400" b="0" u="sng" dirty="0">
                <a:effectLst>
                  <a:outerShdw blurRad="38100" dist="38100" dir="2700000" algn="tl">
                    <a:srgbClr val="000000">
                      <a:alpha val="43137"/>
                    </a:srgbClr>
                  </a:outerShdw>
                </a:effectLst>
                <a:cs typeface="Arial" pitchFamily="34" charset="0"/>
              </a:rPr>
              <a:t>Foreground mission</a:t>
            </a:r>
          </a:p>
          <a:p>
            <a:pPr marL="0" lvl="1" indent="0" eaLnBrk="1" hangingPunct="1">
              <a:defRPr/>
            </a:pPr>
            <a:r>
              <a:rPr lang="en-US" altLang="en-US" sz="2400" b="0" dirty="0">
                <a:cs typeface="Arial" pitchFamily="34" charset="0"/>
              </a:rPr>
              <a:t> (</a:t>
            </a:r>
            <a:r>
              <a:rPr lang="en-US" altLang="en-US" sz="2400" b="0" dirty="0" smtClean="0">
                <a:cs typeface="Arial" pitchFamily="34" charset="0"/>
              </a:rPr>
              <a:t>variable acquisitions</a:t>
            </a:r>
            <a:r>
              <a:rPr lang="en-US" altLang="en-US" sz="2400" b="0" dirty="0">
                <a:cs typeface="Arial" pitchFamily="34" charset="0"/>
              </a:rPr>
              <a:t>)</a:t>
            </a:r>
            <a:endParaRPr lang="en-US" altLang="es-AR" sz="2400" b="0" dirty="0">
              <a:cs typeface="Arial" charset="0"/>
            </a:endParaRPr>
          </a:p>
          <a:p>
            <a:pPr eaLnBrk="1" hangingPunct="1">
              <a:lnSpc>
                <a:spcPct val="200000"/>
              </a:lnSpc>
              <a:buFont typeface="Wingdings" pitchFamily="2" charset="2"/>
              <a:buChar char="Ø"/>
              <a:defRPr/>
            </a:pPr>
            <a:endParaRPr lang="en-US" altLang="en-US" sz="2400" b="0" dirty="0">
              <a:effectLst>
                <a:outerShdw blurRad="38100" dist="38100" dir="2700000" algn="tl">
                  <a:srgbClr val="C0C0C0"/>
                </a:outerShdw>
              </a:effectLst>
              <a:cs typeface="Arial" pitchFamily="34" charset="0"/>
            </a:endParaRPr>
          </a:p>
        </p:txBody>
      </p:sp>
      <p:sp>
        <p:nvSpPr>
          <p:cNvPr id="6" name="Rectangle 3"/>
          <p:cNvSpPr>
            <a:spLocks noChangeArrowheads="1"/>
          </p:cNvSpPr>
          <p:nvPr/>
        </p:nvSpPr>
        <p:spPr bwMode="auto">
          <a:xfrm>
            <a:off x="5840201" y="682286"/>
            <a:ext cx="3665306" cy="786911"/>
          </a:xfrm>
          <a:prstGeom prst="rect">
            <a:avLst/>
          </a:prstGeom>
          <a:noFill/>
          <a:ln>
            <a:noFill/>
          </a:ln>
          <a:extLst/>
        </p:spPr>
        <p:txBody>
          <a:bodyPr/>
          <a:lstStyle>
            <a:lvl1pPr marL="273050" indent="-273050"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marL="0" indent="0" eaLnBrk="1" hangingPunct="1">
              <a:defRPr/>
            </a:pPr>
            <a:r>
              <a:rPr lang="en-US" altLang="en-US" sz="2400" b="0" dirty="0">
                <a:effectLst>
                  <a:outerShdw blurRad="38100" dist="38100" dir="2700000" algn="tl">
                    <a:srgbClr val="C0C0C0"/>
                  </a:outerShdw>
                </a:effectLst>
                <a:cs typeface="Arial" pitchFamily="34" charset="0"/>
              </a:rPr>
              <a:t> </a:t>
            </a:r>
            <a:r>
              <a:rPr lang="en-US" altLang="en-US" sz="2400" b="0" u="sng" dirty="0">
                <a:effectLst>
                  <a:outerShdw blurRad="38100" dist="38100" dir="2700000" algn="tl">
                    <a:srgbClr val="000000">
                      <a:alpha val="43137"/>
                    </a:srgbClr>
                  </a:outerShdw>
                </a:effectLst>
                <a:cs typeface="Arial" pitchFamily="34" charset="0"/>
              </a:rPr>
              <a:t>Background mission</a:t>
            </a:r>
          </a:p>
          <a:p>
            <a:pPr marL="0" lvl="1" indent="0" eaLnBrk="1" hangingPunct="1">
              <a:defRPr/>
            </a:pPr>
            <a:r>
              <a:rPr lang="en-US" altLang="en-US" sz="2400" b="0" dirty="0">
                <a:cs typeface="Arial" pitchFamily="34" charset="0"/>
              </a:rPr>
              <a:t> (useful data base)</a:t>
            </a:r>
          </a:p>
        </p:txBody>
      </p:sp>
      <p:pic>
        <p:nvPicPr>
          <p:cNvPr id="20487" name="Imagen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213" y="5969438"/>
            <a:ext cx="279742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4584" name="Conector recto 11"/>
          <p:cNvCxnSpPr>
            <a:cxnSpLocks noChangeShapeType="1"/>
          </p:cNvCxnSpPr>
          <p:nvPr/>
        </p:nvCxnSpPr>
        <p:spPr bwMode="auto">
          <a:xfrm>
            <a:off x="2780999" y="749393"/>
            <a:ext cx="0" cy="6108607"/>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24585" name="Conector recto 15"/>
          <p:cNvCxnSpPr>
            <a:cxnSpLocks noChangeShapeType="1"/>
          </p:cNvCxnSpPr>
          <p:nvPr/>
        </p:nvCxnSpPr>
        <p:spPr bwMode="auto">
          <a:xfrm>
            <a:off x="5956789" y="758551"/>
            <a:ext cx="0" cy="6099449"/>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grpSp>
        <p:nvGrpSpPr>
          <p:cNvPr id="3" name="Group 4"/>
          <p:cNvGrpSpPr>
            <a:grpSpLocks noChangeAspect="1"/>
          </p:cNvGrpSpPr>
          <p:nvPr/>
        </p:nvGrpSpPr>
        <p:grpSpPr bwMode="auto">
          <a:xfrm>
            <a:off x="1698080" y="2205611"/>
            <a:ext cx="952500" cy="1437542"/>
            <a:chOff x="1180" y="1559"/>
            <a:chExt cx="650" cy="981"/>
          </a:xfrm>
        </p:grpSpPr>
        <p:sp>
          <p:nvSpPr>
            <p:cNvPr id="24599" name="AutoShape 3"/>
            <p:cNvSpPr>
              <a:spLocks noChangeAspect="1" noChangeArrowheads="1" noTextEdit="1"/>
            </p:cNvSpPr>
            <p:nvPr/>
          </p:nvSpPr>
          <p:spPr bwMode="auto">
            <a:xfrm>
              <a:off x="1180" y="1559"/>
              <a:ext cx="650" cy="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sz="2400" b="0"/>
            </a:p>
          </p:txBody>
        </p:sp>
        <p:pic>
          <p:nvPicPr>
            <p:cNvPr id="24600"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80" y="1559"/>
              <a:ext cx="651" cy="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 name="Rectangle 3"/>
          <p:cNvSpPr txBox="1">
            <a:spLocks noChangeArrowheads="1"/>
          </p:cNvSpPr>
          <p:nvPr/>
        </p:nvSpPr>
        <p:spPr bwMode="auto">
          <a:xfrm>
            <a:off x="2030819" y="103310"/>
            <a:ext cx="6326372" cy="4982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ctr" eaLnBrk="1" hangingPunct="1">
              <a:defRPr sz="2400" i="1" kern="0">
                <a:solidFill>
                  <a:schemeClr val="tx2"/>
                </a:solidFill>
                <a:latin typeface="+mj-lt"/>
                <a:ea typeface="+mj-ea"/>
                <a:cs typeface="+mj-cs"/>
              </a:defRPr>
            </a:lvl1pPr>
            <a:lvl2pPr algn="ctr" eaLnBrk="1" hangingPunct="1">
              <a:defRPr i="1">
                <a:solidFill>
                  <a:schemeClr val="tx2"/>
                </a:solidFill>
                <a:latin typeface="Arial" charset="0"/>
              </a:defRPr>
            </a:lvl2pPr>
            <a:lvl3pPr algn="ctr" eaLnBrk="1" hangingPunct="1">
              <a:defRPr i="1">
                <a:solidFill>
                  <a:schemeClr val="tx2"/>
                </a:solidFill>
                <a:latin typeface="Arial" charset="0"/>
              </a:defRPr>
            </a:lvl3pPr>
            <a:lvl4pPr algn="ctr" eaLnBrk="1" hangingPunct="1">
              <a:defRPr i="1">
                <a:solidFill>
                  <a:schemeClr val="tx2"/>
                </a:solidFill>
                <a:latin typeface="Arial" charset="0"/>
              </a:defRPr>
            </a:lvl4pPr>
            <a:lvl5pPr algn="ctr" eaLnBrk="1" hangingPunct="1">
              <a:defRPr i="1">
                <a:solidFill>
                  <a:schemeClr val="tx2"/>
                </a:solidFill>
                <a:latin typeface="Arial" charset="0"/>
              </a:defRPr>
            </a:lvl5pPr>
            <a:lvl6pPr marL="457200" algn="ctr" fontAlgn="base">
              <a:spcBef>
                <a:spcPct val="0"/>
              </a:spcBef>
              <a:spcAft>
                <a:spcPct val="0"/>
              </a:spcAft>
              <a:defRPr i="1">
                <a:solidFill>
                  <a:schemeClr val="tx2"/>
                </a:solidFill>
                <a:latin typeface="Arial" charset="0"/>
              </a:defRPr>
            </a:lvl6pPr>
            <a:lvl7pPr marL="914400" algn="ctr" fontAlgn="base">
              <a:spcBef>
                <a:spcPct val="0"/>
              </a:spcBef>
              <a:spcAft>
                <a:spcPct val="0"/>
              </a:spcAft>
              <a:defRPr i="1">
                <a:solidFill>
                  <a:schemeClr val="tx2"/>
                </a:solidFill>
                <a:latin typeface="Arial" charset="0"/>
              </a:defRPr>
            </a:lvl7pPr>
            <a:lvl8pPr marL="1371600" algn="ctr" fontAlgn="base">
              <a:spcBef>
                <a:spcPct val="0"/>
              </a:spcBef>
              <a:spcAft>
                <a:spcPct val="0"/>
              </a:spcAft>
              <a:defRPr i="1">
                <a:solidFill>
                  <a:schemeClr val="tx2"/>
                </a:solidFill>
                <a:latin typeface="Arial" charset="0"/>
              </a:defRPr>
            </a:lvl8pPr>
            <a:lvl9pPr marL="1828800" algn="ctr" fontAlgn="base">
              <a:spcBef>
                <a:spcPct val="0"/>
              </a:spcBef>
              <a:spcAft>
                <a:spcPct val="0"/>
              </a:spcAft>
              <a:defRPr i="1">
                <a:solidFill>
                  <a:schemeClr val="tx2"/>
                </a:solidFill>
                <a:latin typeface="Arial" charset="0"/>
              </a:defRPr>
            </a:lvl9pPr>
          </a:lstStyle>
          <a:p>
            <a:r>
              <a:rPr lang="es-ES" altLang="en-US" dirty="0"/>
              <a:t>SAOCOM </a:t>
            </a:r>
            <a:r>
              <a:rPr lang="es-ES" altLang="en-US" dirty="0" err="1"/>
              <a:t>Mission</a:t>
            </a:r>
            <a:r>
              <a:rPr lang="es-ES" altLang="en-US" dirty="0"/>
              <a:t> </a:t>
            </a:r>
            <a:r>
              <a:rPr lang="es-ES" altLang="en-US" dirty="0" err="1"/>
              <a:t>Acquisition</a:t>
            </a:r>
            <a:r>
              <a:rPr lang="es-ES" altLang="en-US" dirty="0"/>
              <a:t> </a:t>
            </a:r>
            <a:r>
              <a:rPr lang="es-ES" altLang="en-US" dirty="0" err="1"/>
              <a:t>Strategy</a:t>
            </a:r>
            <a:endParaRPr lang="es-ES" altLang="en-US" dirty="0"/>
          </a:p>
        </p:txBody>
      </p:sp>
      <p:sp>
        <p:nvSpPr>
          <p:cNvPr id="22" name="Rectangle 3"/>
          <p:cNvSpPr>
            <a:spLocks noChangeArrowheads="1"/>
          </p:cNvSpPr>
          <p:nvPr/>
        </p:nvSpPr>
        <p:spPr bwMode="auto">
          <a:xfrm>
            <a:off x="-139513" y="1417233"/>
            <a:ext cx="2935166" cy="1692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panose="020B0604020202020204" pitchFamily="34" charset="0"/>
              </a:defRPr>
            </a:lvl1pPr>
            <a:lvl2pPr marL="328613" indent="-2476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lvl="1" eaLnBrk="1" hangingPunct="1">
              <a:buFont typeface="Wingdings" panose="05000000000000000000" pitchFamily="2" charset="2"/>
              <a:buChar char="Ø"/>
            </a:pPr>
            <a:r>
              <a:rPr lang="en-US" altLang="es-AR" b="0" dirty="0">
                <a:solidFill>
                  <a:srgbClr val="0000FF"/>
                </a:solidFill>
                <a:effectLst>
                  <a:outerShdw blurRad="38100" dist="38100" dir="2700000" algn="tl">
                    <a:srgbClr val="C0C0C0"/>
                  </a:outerShdw>
                </a:effectLst>
                <a:cs typeface="Times New Roman" pitchFamily="18" charset="0"/>
              </a:rPr>
              <a:t>Soil moisture </a:t>
            </a:r>
            <a:r>
              <a:rPr lang="en-US" altLang="es-AR" b="0" dirty="0">
                <a:cs typeface="Arial" panose="020B0604020202020204" pitchFamily="34" charset="0"/>
              </a:rPr>
              <a:t>over </a:t>
            </a:r>
            <a:r>
              <a:rPr lang="en-US" altLang="es-AR" b="0" dirty="0" smtClean="0">
                <a:cs typeface="Arial" panose="020B0604020202020204" pitchFamily="34" charset="0"/>
              </a:rPr>
              <a:t>Pampas</a:t>
            </a:r>
            <a:endParaRPr lang="en-US" altLang="es-AR" b="0" dirty="0">
              <a:cs typeface="Times New Roman" panose="02020603050405020304" pitchFamily="18" charset="0"/>
            </a:endParaRPr>
          </a:p>
        </p:txBody>
      </p:sp>
      <p:sp>
        <p:nvSpPr>
          <p:cNvPr id="23" name="Rectangle 3"/>
          <p:cNvSpPr>
            <a:spLocks noChangeArrowheads="1"/>
          </p:cNvSpPr>
          <p:nvPr/>
        </p:nvSpPr>
        <p:spPr bwMode="auto">
          <a:xfrm>
            <a:off x="-64778" y="3981826"/>
            <a:ext cx="2933700" cy="1746738"/>
          </a:xfrm>
          <a:prstGeom prst="rect">
            <a:avLst/>
          </a:prstGeom>
          <a:noFill/>
          <a:ln>
            <a:noFill/>
          </a:ln>
          <a:extLst/>
        </p:spPr>
        <p:txBody>
          <a:bodyPr/>
          <a:lstStyle>
            <a:lvl1pPr marL="273050" indent="-273050"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eaLnBrk="1" hangingPunct="1">
              <a:buFont typeface="Wingdings" pitchFamily="2" charset="2"/>
              <a:buChar char="Ø"/>
              <a:defRPr/>
            </a:pPr>
            <a:r>
              <a:rPr lang="en-US" altLang="es-AR" sz="2400" b="0" dirty="0">
                <a:cs typeface="Arial" charset="0"/>
              </a:rPr>
              <a:t>Calibration purposes:</a:t>
            </a:r>
          </a:p>
          <a:p>
            <a:pPr lvl="1" eaLnBrk="1" hangingPunct="1">
              <a:buFont typeface="Wingdings" pitchFamily="2" charset="2"/>
              <a:buChar char=""/>
              <a:defRPr/>
            </a:pPr>
            <a:r>
              <a:rPr lang="en-US" altLang="es-AR" sz="2400" b="0" dirty="0">
                <a:cs typeface="Arial" charset="0"/>
              </a:rPr>
              <a:t>the </a:t>
            </a:r>
            <a:r>
              <a:rPr lang="en-US" altLang="es-AR" sz="2400" b="0" dirty="0">
                <a:solidFill>
                  <a:srgbClr val="0000FF"/>
                </a:solidFill>
                <a:effectLst>
                  <a:outerShdw blurRad="38100" dist="38100" dir="2700000" algn="tl">
                    <a:srgbClr val="C0C0C0"/>
                  </a:outerShdw>
                </a:effectLst>
                <a:cs typeface="Times New Roman" pitchFamily="18" charset="0"/>
              </a:rPr>
              <a:t>rain forest</a:t>
            </a:r>
            <a:endParaRPr lang="en-US" altLang="es-AR" sz="2400" b="0" dirty="0">
              <a:cs typeface="Arial" charset="0"/>
            </a:endParaRPr>
          </a:p>
          <a:p>
            <a:pPr lvl="1" eaLnBrk="1" hangingPunct="1">
              <a:buFont typeface="Wingdings" pitchFamily="2" charset="2"/>
              <a:buChar char=""/>
              <a:defRPr/>
            </a:pPr>
            <a:r>
              <a:rPr lang="en-US" altLang="es-AR" sz="2400" b="0" dirty="0">
                <a:cs typeface="Arial" charset="0"/>
              </a:rPr>
              <a:t>specific </a:t>
            </a:r>
            <a:r>
              <a:rPr lang="en-US" altLang="es-AR" sz="2400" b="0" dirty="0">
                <a:solidFill>
                  <a:srgbClr val="0000FF"/>
                </a:solidFill>
                <a:effectLst>
                  <a:outerShdw blurRad="38100" dist="38100" dir="2700000" algn="tl">
                    <a:srgbClr val="C0C0C0"/>
                  </a:outerShdw>
                </a:effectLst>
                <a:cs typeface="Times New Roman" pitchFamily="18" charset="0"/>
              </a:rPr>
              <a:t>point targets</a:t>
            </a:r>
          </a:p>
          <a:p>
            <a:pPr marL="0" indent="0" eaLnBrk="1" hangingPunct="1">
              <a:defRPr/>
            </a:pPr>
            <a:endParaRPr lang="en-US" altLang="en-US" sz="2400" b="0" dirty="0">
              <a:effectLst>
                <a:outerShdw blurRad="38100" dist="38100" dir="2700000" algn="tl">
                  <a:srgbClr val="C0C0C0"/>
                </a:outerShdw>
              </a:effectLst>
              <a:cs typeface="Arial" pitchFamily="34" charset="0"/>
            </a:endParaRPr>
          </a:p>
        </p:txBody>
      </p:sp>
      <p:sp>
        <p:nvSpPr>
          <p:cNvPr id="25" name="Rectangle 3"/>
          <p:cNvSpPr>
            <a:spLocks noChangeArrowheads="1"/>
          </p:cNvSpPr>
          <p:nvPr/>
        </p:nvSpPr>
        <p:spPr bwMode="auto">
          <a:xfrm>
            <a:off x="2660838" y="1401658"/>
            <a:ext cx="2949820" cy="79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panose="020B0604020202020204" pitchFamily="34" charset="0"/>
              </a:defRPr>
            </a:lvl1pPr>
            <a:lvl2pPr marL="247650" indent="-168275">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lvl="1" eaLnBrk="1" hangingPunct="1">
              <a:buFont typeface="Wingdings" panose="05000000000000000000" pitchFamily="2" charset="2"/>
              <a:buChar char="Ø"/>
            </a:pPr>
            <a:r>
              <a:rPr lang="en-US" altLang="es-AR" b="0" dirty="0" smtClean="0">
                <a:cs typeface="Arial" panose="020B0604020202020204" pitchFamily="34" charset="0"/>
              </a:rPr>
              <a:t>User requests (national / from abroad)</a:t>
            </a:r>
            <a:endParaRPr lang="en-US" altLang="es-AR" b="0" dirty="0">
              <a:cs typeface="Arial" panose="020B0604020202020204" pitchFamily="34" charset="0"/>
            </a:endParaRPr>
          </a:p>
        </p:txBody>
      </p:sp>
      <p:grpSp>
        <p:nvGrpSpPr>
          <p:cNvPr id="4" name="Grupo 11"/>
          <p:cNvGrpSpPr>
            <a:grpSpLocks/>
          </p:cNvGrpSpPr>
          <p:nvPr/>
        </p:nvGrpSpPr>
        <p:grpSpPr bwMode="auto">
          <a:xfrm>
            <a:off x="5944840" y="4712097"/>
            <a:ext cx="3199163" cy="2145901"/>
            <a:chOff x="6058600" y="4588318"/>
            <a:chExt cx="3466155" cy="2325856"/>
          </a:xfrm>
        </p:grpSpPr>
        <p:pic>
          <p:nvPicPr>
            <p:cNvPr id="24595" name="Picture 8" descr="http://1.bp.blogspot.com/-JS5zCufmF10/TcC-vG4Z9II/AAAAAAAAAA4/YmoJ6WKai5o/s1600/BXK15810_selva-amazonica-ariau-am800%255B1%255D.jpg"/>
            <p:cNvPicPr>
              <a:picLocks noChangeAspect="1" noChangeArrowheads="1"/>
            </p:cNvPicPr>
            <p:nvPr/>
          </p:nvPicPr>
          <p:blipFill>
            <a:blip r:embed="rId5">
              <a:lum bright="18000"/>
              <a:extLst>
                <a:ext uri="{28A0092B-C50C-407E-A947-70E740481C1C}">
                  <a14:useLocalDpi xmlns:a14="http://schemas.microsoft.com/office/drawing/2010/main" val="0"/>
                </a:ext>
              </a:extLst>
            </a:blip>
            <a:srcRect t="8916"/>
            <a:stretch>
              <a:fillRect/>
            </a:stretch>
          </p:blipFill>
          <p:spPr bwMode="auto">
            <a:xfrm>
              <a:off x="6116518" y="6222721"/>
              <a:ext cx="3408237" cy="691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3"/>
            <p:cNvSpPr>
              <a:spLocks noChangeArrowheads="1"/>
            </p:cNvSpPr>
            <p:nvPr/>
          </p:nvSpPr>
          <p:spPr bwMode="auto">
            <a:xfrm>
              <a:off x="6058600" y="4588318"/>
              <a:ext cx="3196004" cy="2245816"/>
            </a:xfrm>
            <a:prstGeom prst="rect">
              <a:avLst/>
            </a:prstGeom>
            <a:noFill/>
            <a:ln>
              <a:noFill/>
            </a:ln>
            <a:extLst/>
          </p:spPr>
          <p:txBody>
            <a:bodyPr/>
            <a:lstStyle>
              <a:lvl1pPr marL="273050" indent="-273050"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marL="250587" lvl="1" indent="-250587" eaLnBrk="1" hangingPunct="1">
                <a:buFont typeface="Wingdings" pitchFamily="2" charset="2"/>
                <a:buChar char="Ø"/>
                <a:defRPr/>
              </a:pPr>
              <a:r>
                <a:rPr lang="en-US" altLang="es-AR" sz="2400" b="0" dirty="0">
                  <a:solidFill>
                    <a:srgbClr val="000000"/>
                  </a:solidFill>
                  <a:cs typeface="Arial" charset="0"/>
                </a:rPr>
                <a:t>Over</a:t>
              </a:r>
              <a:r>
                <a:rPr lang="en-US" altLang="es-AR" sz="2400" b="0" dirty="0">
                  <a:cs typeface="Arial" charset="0"/>
                </a:rPr>
                <a:t> </a:t>
              </a:r>
              <a:r>
                <a:rPr lang="en-US" altLang="es-AR" sz="2400" b="0" dirty="0">
                  <a:solidFill>
                    <a:srgbClr val="0000FF"/>
                  </a:solidFill>
                  <a:effectLst>
                    <a:outerShdw blurRad="38100" dist="38100" dir="2700000" algn="tl">
                      <a:srgbClr val="000000">
                        <a:alpha val="43137"/>
                      </a:srgbClr>
                    </a:outerShdw>
                  </a:effectLst>
                  <a:cs typeface="Times New Roman" pitchFamily="18" charset="0"/>
                </a:rPr>
                <a:t>Latin America</a:t>
              </a:r>
              <a:r>
                <a:rPr lang="en-US" altLang="es-AR" sz="2400" b="0" dirty="0">
                  <a:solidFill>
                    <a:srgbClr val="0000FF"/>
                  </a:solidFill>
                  <a:cs typeface="Times New Roman" pitchFamily="18" charset="0"/>
                </a:rPr>
                <a:t> </a:t>
              </a:r>
              <a:r>
                <a:rPr lang="en-US" altLang="es-AR" sz="2400" b="0" dirty="0">
                  <a:solidFill>
                    <a:srgbClr val="000000"/>
                  </a:solidFill>
                  <a:cs typeface="Arial" charset="0"/>
                </a:rPr>
                <a:t>and</a:t>
              </a:r>
              <a:r>
                <a:rPr lang="en-US" altLang="es-AR" sz="2400" b="0" dirty="0">
                  <a:solidFill>
                    <a:srgbClr val="0000FF"/>
                  </a:solidFill>
                  <a:cs typeface="Times New Roman" pitchFamily="18" charset="0"/>
                </a:rPr>
                <a:t> </a:t>
              </a:r>
              <a:r>
                <a:rPr lang="en-US" altLang="es-AR" sz="2400" b="0" dirty="0">
                  <a:solidFill>
                    <a:srgbClr val="0000FF"/>
                  </a:solidFill>
                  <a:effectLst>
                    <a:outerShdw blurRad="38100" dist="38100" dir="2700000" algn="tl">
                      <a:srgbClr val="000000">
                        <a:alpha val="43137"/>
                      </a:srgbClr>
                    </a:outerShdw>
                  </a:effectLst>
                  <a:cs typeface="Times New Roman" pitchFamily="18" charset="0"/>
                </a:rPr>
                <a:t>the rest of the world</a:t>
              </a:r>
              <a:r>
                <a:rPr lang="en-US" altLang="es-AR" sz="2400" b="0" dirty="0">
                  <a:cs typeface="Arial" charset="0"/>
                </a:rPr>
                <a:t>:</a:t>
              </a:r>
            </a:p>
            <a:p>
              <a:pPr marL="378765" lvl="1" indent="-74401" eaLnBrk="1" hangingPunct="1">
                <a:buFont typeface="Wingdings" pitchFamily="2" charset="2"/>
                <a:buChar char=""/>
                <a:defRPr/>
              </a:pPr>
              <a:r>
                <a:rPr lang="en-US" altLang="es-AR" sz="2400" b="0" dirty="0">
                  <a:solidFill>
                    <a:srgbClr val="000000"/>
                  </a:solidFill>
                  <a:cs typeface="Arial" charset="0"/>
                </a:rPr>
                <a:t>forest biomass</a:t>
              </a:r>
            </a:p>
          </p:txBody>
        </p:sp>
      </p:grpSp>
      <p:sp>
        <p:nvSpPr>
          <p:cNvPr id="27" name="Rectangle 3"/>
          <p:cNvSpPr>
            <a:spLocks noChangeArrowheads="1"/>
          </p:cNvSpPr>
          <p:nvPr/>
        </p:nvSpPr>
        <p:spPr bwMode="auto">
          <a:xfrm>
            <a:off x="5831178" y="1400357"/>
            <a:ext cx="3397882" cy="3505018"/>
          </a:xfrm>
          <a:prstGeom prst="rect">
            <a:avLst/>
          </a:prstGeom>
          <a:noFill/>
          <a:ln>
            <a:noFill/>
          </a:ln>
          <a:extLst/>
        </p:spPr>
        <p:txBody>
          <a:bodyPr/>
          <a:lstStyle>
            <a:lvl1pPr marL="273050" indent="-273050"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marL="304365" lvl="1" indent="-229965" eaLnBrk="1" hangingPunct="1">
              <a:buFont typeface="Wingdings" pitchFamily="2" charset="2"/>
              <a:buChar char="Ø"/>
              <a:defRPr/>
            </a:pPr>
            <a:r>
              <a:rPr lang="en-US" altLang="es-AR" sz="2400" b="0" dirty="0">
                <a:cs typeface="Arial" charset="0"/>
              </a:rPr>
              <a:t>Over </a:t>
            </a:r>
            <a:r>
              <a:rPr lang="en-US" altLang="es-AR" sz="2400" b="0" dirty="0">
                <a:solidFill>
                  <a:srgbClr val="0000FF"/>
                </a:solidFill>
                <a:effectLst>
                  <a:outerShdw blurRad="38100" dist="38100" dir="2700000" algn="tl">
                    <a:srgbClr val="C0C0C0"/>
                  </a:outerShdw>
                </a:effectLst>
                <a:cs typeface="Times New Roman" pitchFamily="18" charset="0"/>
              </a:rPr>
              <a:t>Argentina</a:t>
            </a:r>
            <a:r>
              <a:rPr lang="en-US" altLang="es-AR" sz="2400" b="0" dirty="0">
                <a:cs typeface="Arial" charset="0"/>
              </a:rPr>
              <a:t>:</a:t>
            </a:r>
          </a:p>
          <a:p>
            <a:pPr marL="378765" lvl="1" indent="-74401" eaLnBrk="1" hangingPunct="1">
              <a:buFont typeface="Wingdings" pitchFamily="2" charset="2"/>
              <a:buChar char=""/>
              <a:defRPr/>
            </a:pPr>
            <a:r>
              <a:rPr lang="en-US" altLang="es-AR" sz="2400" b="0" dirty="0">
                <a:solidFill>
                  <a:srgbClr val="000000"/>
                </a:solidFill>
                <a:cs typeface="Arial" charset="0"/>
              </a:rPr>
              <a:t>emergencies</a:t>
            </a:r>
          </a:p>
          <a:p>
            <a:pPr marL="378765" lvl="1" indent="-74401" eaLnBrk="1" hangingPunct="1">
              <a:buFont typeface="Wingdings" pitchFamily="2" charset="2"/>
              <a:buChar char=""/>
              <a:defRPr/>
            </a:pPr>
            <a:r>
              <a:rPr lang="en-US" altLang="es-AR" sz="2400" b="0" dirty="0">
                <a:solidFill>
                  <a:srgbClr val="000000"/>
                </a:solidFill>
                <a:cs typeface="Arial" charset="0"/>
              </a:rPr>
              <a:t>maritime</a:t>
            </a:r>
          </a:p>
          <a:p>
            <a:pPr marL="378765" lvl="1" indent="-74401" eaLnBrk="1" hangingPunct="1">
              <a:buFont typeface="Wingdings" pitchFamily="2" charset="2"/>
              <a:buChar char=""/>
              <a:defRPr/>
            </a:pPr>
            <a:r>
              <a:rPr lang="en-US" altLang="es-AR" sz="2400" b="0" dirty="0">
                <a:solidFill>
                  <a:srgbClr val="000000"/>
                </a:solidFill>
                <a:cs typeface="Arial" charset="0"/>
              </a:rPr>
              <a:t>forest biomass</a:t>
            </a:r>
          </a:p>
          <a:p>
            <a:pPr marL="378000" indent="-75600" eaLnBrk="1" hangingPunct="1">
              <a:buFont typeface="Wingdings" pitchFamily="2" charset="2"/>
              <a:buChar char=""/>
              <a:defRPr/>
            </a:pPr>
            <a:r>
              <a:rPr lang="en-US" altLang="es-AR" sz="2400" b="0" dirty="0" smtClean="0">
                <a:solidFill>
                  <a:srgbClr val="000000"/>
                </a:solidFill>
                <a:cs typeface="Arial" charset="0"/>
              </a:rPr>
              <a:t>the mountain</a:t>
            </a:r>
          </a:p>
          <a:p>
            <a:pPr marL="361950" lvl="1" indent="0" eaLnBrk="1" hangingPunct="1">
              <a:defRPr/>
            </a:pPr>
            <a:r>
              <a:rPr lang="en-US" altLang="es-AR" sz="2400" b="0" dirty="0" smtClean="0">
                <a:solidFill>
                  <a:srgbClr val="000000"/>
                </a:solidFill>
                <a:cs typeface="Arial" charset="0"/>
              </a:rPr>
              <a:t>   chain at the</a:t>
            </a:r>
          </a:p>
          <a:p>
            <a:pPr marL="304364" lvl="1" indent="0" eaLnBrk="1" hangingPunct="1">
              <a:defRPr/>
            </a:pPr>
            <a:r>
              <a:rPr lang="en-US" altLang="es-AR" sz="2400" b="0" dirty="0" smtClean="0">
                <a:solidFill>
                  <a:srgbClr val="000000"/>
                </a:solidFill>
                <a:cs typeface="Arial" charset="0"/>
              </a:rPr>
              <a:t>    West </a:t>
            </a:r>
            <a:r>
              <a:rPr lang="en-US" altLang="es-AR" sz="2400" b="0" dirty="0">
                <a:solidFill>
                  <a:srgbClr val="000000"/>
                </a:solidFill>
                <a:cs typeface="Arial" charset="0"/>
              </a:rPr>
              <a:t>(</a:t>
            </a:r>
            <a:r>
              <a:rPr lang="en-US" altLang="es-AR" sz="2400" b="0" dirty="0" smtClean="0">
                <a:solidFill>
                  <a:srgbClr val="000000"/>
                </a:solidFill>
                <a:cs typeface="Arial" charset="0"/>
              </a:rPr>
              <a:t>the Andes):</a:t>
            </a:r>
          </a:p>
          <a:p>
            <a:pPr marL="304364" lvl="1" indent="0" eaLnBrk="1" hangingPunct="1">
              <a:defRPr/>
            </a:pPr>
            <a:r>
              <a:rPr lang="en-US" altLang="es-AR" sz="2400" b="0" dirty="0">
                <a:solidFill>
                  <a:srgbClr val="000000"/>
                </a:solidFill>
                <a:cs typeface="Arial" charset="0"/>
              </a:rPr>
              <a:t> </a:t>
            </a:r>
            <a:r>
              <a:rPr lang="en-US" altLang="es-AR" sz="2400" b="0" dirty="0" smtClean="0">
                <a:solidFill>
                  <a:srgbClr val="000000"/>
                </a:solidFill>
                <a:cs typeface="Arial" charset="0"/>
              </a:rPr>
              <a:t>   plates</a:t>
            </a:r>
            <a:r>
              <a:rPr lang="en-US" altLang="es-AR" sz="2400" b="0" dirty="0">
                <a:solidFill>
                  <a:srgbClr val="000000"/>
                </a:solidFill>
                <a:cs typeface="Arial" charset="0"/>
              </a:rPr>
              <a:t>, </a:t>
            </a:r>
            <a:r>
              <a:rPr lang="en-US" altLang="es-AR" sz="2400" b="0" dirty="0" smtClean="0">
                <a:solidFill>
                  <a:srgbClr val="000000"/>
                </a:solidFill>
                <a:cs typeface="Arial" charset="0"/>
              </a:rPr>
              <a:t>glaciers</a:t>
            </a:r>
          </a:p>
          <a:p>
            <a:pPr marL="304364" lvl="1" indent="0" eaLnBrk="1" hangingPunct="1">
              <a:defRPr/>
            </a:pPr>
            <a:r>
              <a:rPr lang="en-US" altLang="es-AR" sz="2400" b="0" dirty="0">
                <a:solidFill>
                  <a:srgbClr val="000000"/>
                </a:solidFill>
                <a:cs typeface="Arial" charset="0"/>
              </a:rPr>
              <a:t> </a:t>
            </a:r>
            <a:r>
              <a:rPr lang="en-US" altLang="es-AR" sz="2400" b="0" dirty="0" smtClean="0">
                <a:solidFill>
                  <a:srgbClr val="000000"/>
                </a:solidFill>
                <a:cs typeface="Arial" charset="0"/>
              </a:rPr>
              <a:t>   </a:t>
            </a:r>
            <a:r>
              <a:rPr lang="en-US" altLang="es-AR" sz="2400" b="0" dirty="0">
                <a:solidFill>
                  <a:srgbClr val="000000"/>
                </a:solidFill>
                <a:cs typeface="Arial" charset="0"/>
              </a:rPr>
              <a:t>movement</a:t>
            </a:r>
          </a:p>
        </p:txBody>
      </p:sp>
    </p:spTree>
    <p:extLst>
      <p:ext uri="{BB962C8B-B14F-4D97-AF65-F5344CB8AC3E}">
        <p14:creationId xmlns:p14="http://schemas.microsoft.com/office/powerpoint/2010/main" val="38081345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0487"/>
                                        </p:tgtEl>
                                        <p:attrNameLst>
                                          <p:attrName>style.visibility</p:attrName>
                                        </p:attrNameLst>
                                      </p:cBhvr>
                                      <p:to>
                                        <p:strVal val="visible"/>
                                      </p:to>
                                    </p:set>
                                    <p:anim calcmode="lin" valueType="num">
                                      <p:cBhvr additive="base">
                                        <p:cTn id="21" dur="500" fill="hold"/>
                                        <p:tgtEl>
                                          <p:spTgt spid="20487"/>
                                        </p:tgtEl>
                                        <p:attrNameLst>
                                          <p:attrName>ppt_x</p:attrName>
                                        </p:attrNameLst>
                                      </p:cBhvr>
                                      <p:tavLst>
                                        <p:tav tm="0">
                                          <p:val>
                                            <p:strVal val="#ppt_x"/>
                                          </p:val>
                                        </p:tav>
                                        <p:tav tm="100000">
                                          <p:val>
                                            <p:strVal val="#ppt_x"/>
                                          </p:val>
                                        </p:tav>
                                      </p:tavLst>
                                    </p:anim>
                                    <p:anim calcmode="lin" valueType="num">
                                      <p:cBhvr additive="base">
                                        <p:cTn id="22" dur="500" fill="hold"/>
                                        <p:tgtEl>
                                          <p:spTgt spid="20487"/>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additive="base">
                                        <p:cTn id="33" dur="500" fill="hold"/>
                                        <p:tgtEl>
                                          <p:spTgt spid="25"/>
                                        </p:tgtEl>
                                        <p:attrNameLst>
                                          <p:attrName>ppt_x</p:attrName>
                                        </p:attrNameLst>
                                      </p:cBhvr>
                                      <p:tavLst>
                                        <p:tav tm="0">
                                          <p:val>
                                            <p:strVal val="#ppt_x"/>
                                          </p:val>
                                        </p:tav>
                                        <p:tav tm="100000">
                                          <p:val>
                                            <p:strVal val="#ppt_x"/>
                                          </p:val>
                                        </p:tav>
                                      </p:tavLst>
                                    </p:anim>
                                    <p:anim calcmode="lin" valueType="num">
                                      <p:cBhvr additive="base">
                                        <p:cTn id="3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fill="hold"/>
                                        <p:tgtEl>
                                          <p:spTgt spid="6"/>
                                        </p:tgtEl>
                                        <p:attrNameLst>
                                          <p:attrName>ppt_x</p:attrName>
                                        </p:attrNameLst>
                                      </p:cBhvr>
                                      <p:tavLst>
                                        <p:tav tm="0">
                                          <p:val>
                                            <p:strVal val="#ppt_x"/>
                                          </p:val>
                                        </p:tav>
                                        <p:tav tm="100000">
                                          <p:val>
                                            <p:strVal val="#ppt_x"/>
                                          </p:val>
                                        </p:tav>
                                      </p:tavLst>
                                    </p:anim>
                                    <p:anim calcmode="lin" valueType="num">
                                      <p:cBhvr additive="base">
                                        <p:cTn id="4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anim calcmode="lin" valueType="num">
                                      <p:cBhvr additive="base">
                                        <p:cTn id="45" dur="500" fill="hold"/>
                                        <p:tgtEl>
                                          <p:spTgt spid="27"/>
                                        </p:tgtEl>
                                        <p:attrNameLst>
                                          <p:attrName>ppt_x</p:attrName>
                                        </p:attrNameLst>
                                      </p:cBhvr>
                                      <p:tavLst>
                                        <p:tav tm="0">
                                          <p:val>
                                            <p:strVal val="#ppt_x"/>
                                          </p:val>
                                        </p:tav>
                                        <p:tav tm="100000">
                                          <p:val>
                                            <p:strVal val="#ppt_x"/>
                                          </p:val>
                                        </p:tav>
                                      </p:tavLst>
                                    </p:anim>
                                    <p:anim calcmode="lin" valueType="num">
                                      <p:cBhvr additive="base">
                                        <p:cTn id="4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nodeType="clickEffect">
                                  <p:stCondLst>
                                    <p:cond delay="0"/>
                                  </p:stCondLst>
                                  <p:childTnLst>
                                    <p:set>
                                      <p:cBhvr>
                                        <p:cTn id="50" dur="1" fill="hold">
                                          <p:stCondLst>
                                            <p:cond delay="0"/>
                                          </p:stCondLst>
                                        </p:cTn>
                                        <p:tgtEl>
                                          <p:spTgt spid="4"/>
                                        </p:tgtEl>
                                        <p:attrNameLst>
                                          <p:attrName>style.visibility</p:attrName>
                                        </p:attrNameLst>
                                      </p:cBhvr>
                                      <p:to>
                                        <p:strVal val="visible"/>
                                      </p:to>
                                    </p:set>
                                    <p:anim calcmode="lin" valueType="num">
                                      <p:cBhvr additive="base">
                                        <p:cTn id="51" dur="500" fill="hold"/>
                                        <p:tgtEl>
                                          <p:spTgt spid="4"/>
                                        </p:tgtEl>
                                        <p:attrNameLst>
                                          <p:attrName>ppt_x</p:attrName>
                                        </p:attrNameLst>
                                      </p:cBhvr>
                                      <p:tavLst>
                                        <p:tav tm="0">
                                          <p:val>
                                            <p:strVal val="#ppt_x"/>
                                          </p:val>
                                        </p:tav>
                                        <p:tav tm="100000">
                                          <p:val>
                                            <p:strVal val="#ppt_x"/>
                                          </p:val>
                                        </p:tav>
                                      </p:tavLst>
                                    </p:anim>
                                    <p:anim calcmode="lin" valueType="num">
                                      <p:cBhvr additive="base">
                                        <p:cTn id="5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2" grpId="0"/>
      <p:bldP spid="23" grpId="0"/>
      <p:bldP spid="25" grpId="0"/>
      <p:bldP spid="2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tangle 3"/>
          <p:cNvSpPr txBox="1">
            <a:spLocks noChangeArrowheads="1"/>
          </p:cNvSpPr>
          <p:nvPr/>
        </p:nvSpPr>
        <p:spPr bwMode="auto">
          <a:xfrm>
            <a:off x="2060331" y="-104561"/>
            <a:ext cx="6256085" cy="61252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ctr" eaLnBrk="1" hangingPunct="1">
              <a:defRPr sz="2400" i="1" kern="0">
                <a:solidFill>
                  <a:schemeClr val="tx2"/>
                </a:solidFill>
                <a:latin typeface="+mj-lt"/>
                <a:ea typeface="+mj-ea"/>
                <a:cs typeface="+mj-cs"/>
              </a:defRPr>
            </a:lvl1pPr>
            <a:lvl2pPr algn="ctr" eaLnBrk="1" hangingPunct="1">
              <a:defRPr i="1">
                <a:solidFill>
                  <a:schemeClr val="tx2"/>
                </a:solidFill>
                <a:latin typeface="Arial" charset="0"/>
              </a:defRPr>
            </a:lvl2pPr>
            <a:lvl3pPr algn="ctr" eaLnBrk="1" hangingPunct="1">
              <a:defRPr i="1">
                <a:solidFill>
                  <a:schemeClr val="tx2"/>
                </a:solidFill>
                <a:latin typeface="Arial" charset="0"/>
              </a:defRPr>
            </a:lvl3pPr>
            <a:lvl4pPr algn="ctr" eaLnBrk="1" hangingPunct="1">
              <a:defRPr i="1">
                <a:solidFill>
                  <a:schemeClr val="tx2"/>
                </a:solidFill>
                <a:latin typeface="Arial" charset="0"/>
              </a:defRPr>
            </a:lvl4pPr>
            <a:lvl5pPr algn="ctr" eaLnBrk="1" hangingPunct="1">
              <a:defRPr i="1">
                <a:solidFill>
                  <a:schemeClr val="tx2"/>
                </a:solidFill>
                <a:latin typeface="Arial" charset="0"/>
              </a:defRPr>
            </a:lvl5pPr>
            <a:lvl6pPr marL="457200" algn="ctr" fontAlgn="base">
              <a:spcBef>
                <a:spcPct val="0"/>
              </a:spcBef>
              <a:spcAft>
                <a:spcPct val="0"/>
              </a:spcAft>
              <a:defRPr i="1">
                <a:solidFill>
                  <a:schemeClr val="tx2"/>
                </a:solidFill>
                <a:latin typeface="Arial" charset="0"/>
              </a:defRPr>
            </a:lvl6pPr>
            <a:lvl7pPr marL="914400" algn="ctr" fontAlgn="base">
              <a:spcBef>
                <a:spcPct val="0"/>
              </a:spcBef>
              <a:spcAft>
                <a:spcPct val="0"/>
              </a:spcAft>
              <a:defRPr i="1">
                <a:solidFill>
                  <a:schemeClr val="tx2"/>
                </a:solidFill>
                <a:latin typeface="Arial" charset="0"/>
              </a:defRPr>
            </a:lvl7pPr>
            <a:lvl8pPr marL="1371600" algn="ctr" fontAlgn="base">
              <a:spcBef>
                <a:spcPct val="0"/>
              </a:spcBef>
              <a:spcAft>
                <a:spcPct val="0"/>
              </a:spcAft>
              <a:defRPr i="1">
                <a:solidFill>
                  <a:schemeClr val="tx2"/>
                </a:solidFill>
                <a:latin typeface="Arial" charset="0"/>
              </a:defRPr>
            </a:lvl8pPr>
            <a:lvl9pPr marL="1828800" algn="ctr" fontAlgn="base">
              <a:spcBef>
                <a:spcPct val="0"/>
              </a:spcBef>
              <a:spcAft>
                <a:spcPct val="0"/>
              </a:spcAft>
              <a:defRPr i="1">
                <a:solidFill>
                  <a:schemeClr val="tx2"/>
                </a:solidFill>
                <a:latin typeface="Arial" charset="0"/>
              </a:defRPr>
            </a:lvl9pPr>
          </a:lstStyle>
          <a:p>
            <a:r>
              <a:rPr lang="es-ES" altLang="en-US" dirty="0" err="1" smtClean="0"/>
              <a:t>Issues</a:t>
            </a:r>
            <a:r>
              <a:rPr lang="es-ES" altLang="en-US" dirty="0" smtClean="0"/>
              <a:t> </a:t>
            </a:r>
            <a:r>
              <a:rPr lang="es-ES" altLang="en-US" dirty="0" err="1" smtClean="0"/>
              <a:t>Considered</a:t>
            </a:r>
            <a:r>
              <a:rPr lang="es-ES" altLang="en-US" dirty="0"/>
              <a:t> </a:t>
            </a:r>
            <a:r>
              <a:rPr lang="es-ES" altLang="en-US" dirty="0" err="1" smtClean="0"/>
              <a:t>for</a:t>
            </a:r>
            <a:r>
              <a:rPr lang="es-ES" altLang="en-US" dirty="0" smtClean="0"/>
              <a:t> </a:t>
            </a:r>
            <a:r>
              <a:rPr lang="es-ES" altLang="en-US" dirty="0" err="1" smtClean="0"/>
              <a:t>the</a:t>
            </a:r>
            <a:r>
              <a:rPr lang="es-ES" altLang="en-US" dirty="0" smtClean="0"/>
              <a:t> </a:t>
            </a:r>
            <a:r>
              <a:rPr lang="es-ES" altLang="es-AR" dirty="0" err="1"/>
              <a:t>Mission</a:t>
            </a:r>
            <a:r>
              <a:rPr lang="es-ES" altLang="es-AR" dirty="0"/>
              <a:t> </a:t>
            </a:r>
            <a:r>
              <a:rPr lang="es-ES" altLang="es-AR" dirty="0" err="1"/>
              <a:t>Scenario</a:t>
            </a:r>
            <a:endParaRPr lang="es-ES" altLang="en-US" dirty="0"/>
          </a:p>
        </p:txBody>
      </p:sp>
      <p:sp>
        <p:nvSpPr>
          <p:cNvPr id="71" name="CuadroTexto 70"/>
          <p:cNvSpPr txBox="1"/>
          <p:nvPr/>
        </p:nvSpPr>
        <p:spPr>
          <a:xfrm>
            <a:off x="-24603" y="621555"/>
            <a:ext cx="9072910" cy="6001643"/>
          </a:xfrm>
          <a:prstGeom prst="rect">
            <a:avLst/>
          </a:prstGeom>
          <a:noFill/>
        </p:spPr>
        <p:txBody>
          <a:bodyPr wrap="square" rtlCol="0">
            <a:spAutoFit/>
          </a:bodyPr>
          <a:lstStyle/>
          <a:p>
            <a:pPr>
              <a:lnSpc>
                <a:spcPct val="200000"/>
              </a:lnSpc>
            </a:pPr>
            <a:r>
              <a:rPr lang="en-US" sz="2400" b="0" dirty="0" smtClean="0"/>
              <a:t>Different Regions of interest according:</a:t>
            </a:r>
          </a:p>
          <a:p>
            <a:pPr marL="342900" indent="639763">
              <a:lnSpc>
                <a:spcPct val="200000"/>
              </a:lnSpc>
              <a:buFont typeface="Wingdings" panose="05000000000000000000" pitchFamily="2" charset="2"/>
              <a:buChar char="Ø"/>
            </a:pPr>
            <a:r>
              <a:rPr lang="en-US" sz="2400" b="0" dirty="0" smtClean="0"/>
              <a:t>Users interests (knowledge from the agreements)</a:t>
            </a:r>
            <a:endParaRPr lang="en-US" sz="2400" b="0" dirty="0"/>
          </a:p>
          <a:p>
            <a:pPr marL="342900" indent="639763">
              <a:lnSpc>
                <a:spcPct val="200000"/>
              </a:lnSpc>
              <a:buFont typeface="Wingdings" panose="05000000000000000000" pitchFamily="2" charset="2"/>
              <a:buChar char="Ø"/>
            </a:pPr>
            <a:r>
              <a:rPr lang="es-ES" sz="2400" b="0" dirty="0" err="1" smtClean="0"/>
              <a:t>Scientific</a:t>
            </a:r>
            <a:r>
              <a:rPr lang="es-ES" sz="2400" b="0" dirty="0" smtClean="0"/>
              <a:t> and </a:t>
            </a:r>
            <a:r>
              <a:rPr lang="es-ES" sz="2400" b="0" dirty="0" err="1" smtClean="0"/>
              <a:t>operational</a:t>
            </a:r>
            <a:r>
              <a:rPr lang="es-ES" sz="2400" b="0" dirty="0" smtClean="0"/>
              <a:t> </a:t>
            </a:r>
            <a:r>
              <a:rPr lang="es-ES" sz="2400" b="0" dirty="0" err="1" smtClean="0"/>
              <a:t>objectives</a:t>
            </a:r>
            <a:endParaRPr lang="es-MX" sz="2400" b="0" dirty="0"/>
          </a:p>
          <a:p>
            <a:pPr marL="342900" indent="639763">
              <a:lnSpc>
                <a:spcPct val="200000"/>
              </a:lnSpc>
              <a:buFont typeface="Wingdings" panose="05000000000000000000" pitchFamily="2" charset="2"/>
              <a:buChar char="Ø"/>
            </a:pPr>
            <a:r>
              <a:rPr lang="es-MX" sz="2400" b="0" dirty="0" err="1" smtClean="0"/>
              <a:t>Best</a:t>
            </a:r>
            <a:r>
              <a:rPr lang="es-MX" sz="2400" b="0" dirty="0" smtClean="0"/>
              <a:t> temporal </a:t>
            </a:r>
            <a:r>
              <a:rPr lang="es-MX" sz="2400" b="0" dirty="0" err="1" smtClean="0"/>
              <a:t>window</a:t>
            </a:r>
            <a:r>
              <a:rPr lang="es-MX" sz="2400" b="0" dirty="0" smtClean="0"/>
              <a:t> </a:t>
            </a:r>
            <a:r>
              <a:rPr lang="es-MX" sz="2400" b="0" dirty="0" err="1" smtClean="0"/>
              <a:t>for</a:t>
            </a:r>
            <a:r>
              <a:rPr lang="es-MX" sz="2400" b="0" dirty="0" smtClean="0"/>
              <a:t> </a:t>
            </a:r>
            <a:r>
              <a:rPr lang="es-MX" sz="2400" b="0" dirty="0" err="1" smtClean="0"/>
              <a:t>the</a:t>
            </a:r>
            <a:r>
              <a:rPr lang="es-MX" sz="2400" b="0" dirty="0" smtClean="0"/>
              <a:t> </a:t>
            </a:r>
            <a:r>
              <a:rPr lang="es-MX" sz="2400" b="0" dirty="0" err="1" smtClean="0"/>
              <a:t>acquisitions</a:t>
            </a:r>
            <a:endParaRPr lang="es-MX" sz="2400" b="0" dirty="0"/>
          </a:p>
          <a:p>
            <a:pPr marL="342900" indent="639763">
              <a:lnSpc>
                <a:spcPct val="200000"/>
              </a:lnSpc>
              <a:buFont typeface="Wingdings" panose="05000000000000000000" pitchFamily="2" charset="2"/>
              <a:buChar char="Ø"/>
            </a:pPr>
            <a:r>
              <a:rPr lang="es-ES" sz="2400" b="0" dirty="0" err="1" smtClean="0"/>
              <a:t>Observation</a:t>
            </a:r>
            <a:r>
              <a:rPr lang="es-ES" sz="2400" b="0" dirty="0" smtClean="0"/>
              <a:t> </a:t>
            </a:r>
            <a:r>
              <a:rPr lang="es-ES" sz="2400" b="0" dirty="0" err="1" smtClean="0"/>
              <a:t>frequency</a:t>
            </a:r>
            <a:endParaRPr lang="es-MX" sz="2400" b="0" dirty="0"/>
          </a:p>
          <a:p>
            <a:pPr marL="989013" indent="-627063">
              <a:lnSpc>
                <a:spcPct val="200000"/>
              </a:lnSpc>
              <a:buFont typeface="Wingdings" panose="05000000000000000000" pitchFamily="2" charset="2"/>
              <a:buChar char="Ø"/>
            </a:pPr>
            <a:r>
              <a:rPr lang="es-ES" sz="2400" b="0" dirty="0" err="1" smtClean="0"/>
              <a:t>Best</a:t>
            </a:r>
            <a:r>
              <a:rPr lang="es-ES" sz="2400" b="0" dirty="0" smtClean="0"/>
              <a:t> </a:t>
            </a:r>
            <a:r>
              <a:rPr lang="es-ES" sz="2400" b="0" dirty="0" err="1" smtClean="0"/>
              <a:t>operating</a:t>
            </a:r>
            <a:r>
              <a:rPr lang="es-ES" sz="2400" b="0" dirty="0" smtClean="0"/>
              <a:t> </a:t>
            </a:r>
            <a:r>
              <a:rPr lang="es-ES" sz="2400" b="0" dirty="0" err="1" smtClean="0"/>
              <a:t>mode</a:t>
            </a:r>
            <a:r>
              <a:rPr lang="es-ES" sz="2400" b="0" dirty="0" smtClean="0"/>
              <a:t> and </a:t>
            </a:r>
            <a:r>
              <a:rPr lang="es-ES" sz="2400" b="0" dirty="0" err="1" smtClean="0"/>
              <a:t>type</a:t>
            </a:r>
            <a:r>
              <a:rPr lang="es-ES" sz="2400" b="0" dirty="0" smtClean="0"/>
              <a:t> of </a:t>
            </a:r>
            <a:r>
              <a:rPr lang="es-ES" sz="2400" b="0" dirty="0" err="1" smtClean="0"/>
              <a:t>beam</a:t>
            </a:r>
            <a:r>
              <a:rPr lang="es-ES" sz="2400" b="0" dirty="0" smtClean="0"/>
              <a:t> (</a:t>
            </a:r>
            <a:r>
              <a:rPr lang="es-ES" sz="2400" b="0" dirty="0" err="1" smtClean="0"/>
              <a:t>angle</a:t>
            </a:r>
            <a:r>
              <a:rPr lang="es-ES" sz="2400" b="0" dirty="0" smtClean="0"/>
              <a:t>, </a:t>
            </a:r>
            <a:r>
              <a:rPr lang="es-ES" sz="2400" b="0" dirty="0" err="1" smtClean="0"/>
              <a:t>polarization,etc</a:t>
            </a:r>
            <a:r>
              <a:rPr lang="es-ES" sz="2400" b="0" dirty="0" smtClean="0"/>
              <a:t>.) </a:t>
            </a:r>
            <a:r>
              <a:rPr lang="es-ES" sz="2400" b="0" dirty="0" err="1" smtClean="0"/>
              <a:t>according</a:t>
            </a:r>
            <a:r>
              <a:rPr lang="es-ES" sz="2400" b="0" dirty="0" smtClean="0"/>
              <a:t> to </a:t>
            </a:r>
            <a:r>
              <a:rPr lang="es-ES" sz="2400" b="0" dirty="0" err="1" smtClean="0"/>
              <a:t>the</a:t>
            </a:r>
            <a:r>
              <a:rPr lang="es-ES" sz="2400" b="0" dirty="0" smtClean="0"/>
              <a:t> </a:t>
            </a:r>
            <a:r>
              <a:rPr lang="es-ES" sz="2400" b="0" dirty="0" err="1" smtClean="0"/>
              <a:t>type</a:t>
            </a:r>
            <a:r>
              <a:rPr lang="es-ES" sz="2400" b="0" dirty="0" smtClean="0"/>
              <a:t> of </a:t>
            </a:r>
            <a:r>
              <a:rPr lang="es-ES" sz="2400" b="0" dirty="0" err="1" smtClean="0"/>
              <a:t>application</a:t>
            </a:r>
            <a:endParaRPr lang="es-MX" sz="2400" b="0" dirty="0"/>
          </a:p>
          <a:p>
            <a:pPr marL="342900" indent="639763">
              <a:lnSpc>
                <a:spcPct val="200000"/>
              </a:lnSpc>
              <a:buFont typeface="Wingdings" panose="05000000000000000000" pitchFamily="2" charset="2"/>
              <a:buChar char="Ø"/>
            </a:pPr>
            <a:r>
              <a:rPr lang="en-US" sz="2400" b="0" dirty="0" smtClean="0"/>
              <a:t>Type of pass  </a:t>
            </a:r>
            <a:r>
              <a:rPr lang="es-MX" sz="2400" b="0" dirty="0" smtClean="0"/>
              <a:t>(</a:t>
            </a:r>
            <a:r>
              <a:rPr lang="es-MX" sz="2400" b="0" dirty="0" err="1"/>
              <a:t>asc</a:t>
            </a:r>
            <a:r>
              <a:rPr lang="es-MX" sz="2400" b="0" dirty="0"/>
              <a:t>/</a:t>
            </a:r>
            <a:r>
              <a:rPr lang="es-MX" sz="2400" b="0" dirty="0" err="1"/>
              <a:t>desc</a:t>
            </a:r>
            <a:r>
              <a:rPr lang="es-MX" sz="2400" b="0" dirty="0" smtClean="0"/>
              <a:t>)</a:t>
            </a:r>
            <a:endParaRPr lang="es-MX" sz="2400" dirty="0"/>
          </a:p>
        </p:txBody>
      </p:sp>
    </p:spTree>
    <p:extLst>
      <p:ext uri="{BB962C8B-B14F-4D97-AF65-F5344CB8AC3E}">
        <p14:creationId xmlns:p14="http://schemas.microsoft.com/office/powerpoint/2010/main" val="143533408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tangle 3"/>
          <p:cNvSpPr txBox="1">
            <a:spLocks noChangeArrowheads="1"/>
          </p:cNvSpPr>
          <p:nvPr/>
        </p:nvSpPr>
        <p:spPr bwMode="auto">
          <a:xfrm>
            <a:off x="2037030" y="-77534"/>
            <a:ext cx="6286088" cy="9659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ctr" eaLnBrk="1" hangingPunct="1">
              <a:defRPr sz="2400" i="1" kern="0">
                <a:solidFill>
                  <a:schemeClr val="tx2"/>
                </a:solidFill>
                <a:latin typeface="+mj-lt"/>
                <a:ea typeface="+mj-ea"/>
                <a:cs typeface="+mj-cs"/>
              </a:defRPr>
            </a:lvl1pPr>
            <a:lvl2pPr algn="ctr" eaLnBrk="1" hangingPunct="1">
              <a:defRPr i="1">
                <a:solidFill>
                  <a:schemeClr val="tx2"/>
                </a:solidFill>
                <a:latin typeface="Arial" charset="0"/>
              </a:defRPr>
            </a:lvl2pPr>
            <a:lvl3pPr algn="ctr" eaLnBrk="1" hangingPunct="1">
              <a:defRPr i="1">
                <a:solidFill>
                  <a:schemeClr val="tx2"/>
                </a:solidFill>
                <a:latin typeface="Arial" charset="0"/>
              </a:defRPr>
            </a:lvl3pPr>
            <a:lvl4pPr algn="ctr" eaLnBrk="1" hangingPunct="1">
              <a:defRPr i="1">
                <a:solidFill>
                  <a:schemeClr val="tx2"/>
                </a:solidFill>
                <a:latin typeface="Arial" charset="0"/>
              </a:defRPr>
            </a:lvl4pPr>
            <a:lvl5pPr algn="ctr" eaLnBrk="1" hangingPunct="1">
              <a:defRPr i="1">
                <a:solidFill>
                  <a:schemeClr val="tx2"/>
                </a:solidFill>
                <a:latin typeface="Arial" charset="0"/>
              </a:defRPr>
            </a:lvl5pPr>
            <a:lvl6pPr marL="457200" algn="ctr" fontAlgn="base">
              <a:spcBef>
                <a:spcPct val="0"/>
              </a:spcBef>
              <a:spcAft>
                <a:spcPct val="0"/>
              </a:spcAft>
              <a:defRPr i="1">
                <a:solidFill>
                  <a:schemeClr val="tx2"/>
                </a:solidFill>
                <a:latin typeface="Arial" charset="0"/>
              </a:defRPr>
            </a:lvl6pPr>
            <a:lvl7pPr marL="914400" algn="ctr" fontAlgn="base">
              <a:spcBef>
                <a:spcPct val="0"/>
              </a:spcBef>
              <a:spcAft>
                <a:spcPct val="0"/>
              </a:spcAft>
              <a:defRPr i="1">
                <a:solidFill>
                  <a:schemeClr val="tx2"/>
                </a:solidFill>
                <a:latin typeface="Arial" charset="0"/>
              </a:defRPr>
            </a:lvl7pPr>
            <a:lvl8pPr marL="1371600" algn="ctr" fontAlgn="base">
              <a:spcBef>
                <a:spcPct val="0"/>
              </a:spcBef>
              <a:spcAft>
                <a:spcPct val="0"/>
              </a:spcAft>
              <a:defRPr i="1">
                <a:solidFill>
                  <a:schemeClr val="tx2"/>
                </a:solidFill>
                <a:latin typeface="Arial" charset="0"/>
              </a:defRPr>
            </a:lvl8pPr>
            <a:lvl9pPr marL="1828800" algn="ctr" fontAlgn="base">
              <a:spcBef>
                <a:spcPct val="0"/>
              </a:spcBef>
              <a:spcAft>
                <a:spcPct val="0"/>
              </a:spcAft>
              <a:defRPr i="1">
                <a:solidFill>
                  <a:schemeClr val="tx2"/>
                </a:solidFill>
                <a:latin typeface="Arial" charset="0"/>
              </a:defRPr>
            </a:lvl9pPr>
          </a:lstStyle>
          <a:p>
            <a:r>
              <a:rPr lang="es-ES" altLang="en-US" dirty="0" smtClean="0"/>
              <a:t> </a:t>
            </a:r>
            <a:r>
              <a:rPr lang="es-ES" altLang="en-US" dirty="0" err="1" smtClean="0"/>
              <a:t>Acquisition</a:t>
            </a:r>
            <a:r>
              <a:rPr lang="es-ES" altLang="en-US" dirty="0" smtClean="0"/>
              <a:t> Plan </a:t>
            </a:r>
            <a:r>
              <a:rPr lang="es-ES" altLang="en-US" dirty="0" err="1" smtClean="0"/>
              <a:t>for</a:t>
            </a:r>
            <a:r>
              <a:rPr lang="es-ES" altLang="en-US" dirty="0" smtClean="0"/>
              <a:t> </a:t>
            </a:r>
            <a:r>
              <a:rPr lang="es-ES" altLang="en-US" dirty="0" err="1" smtClean="0"/>
              <a:t>Flood</a:t>
            </a:r>
            <a:r>
              <a:rPr lang="es-ES" altLang="en-US" dirty="0" smtClean="0"/>
              <a:t> </a:t>
            </a:r>
            <a:r>
              <a:rPr lang="es-ES" altLang="en-US" dirty="0" err="1" smtClean="0"/>
              <a:t>Monitoring</a:t>
            </a:r>
            <a:r>
              <a:rPr lang="es-ES" altLang="en-US" dirty="0" smtClean="0"/>
              <a:t> (SAOCOM/ARG-2)</a:t>
            </a:r>
            <a:endParaRPr lang="es-ES" altLang="en-US" dirty="0"/>
          </a:p>
        </p:txBody>
      </p:sp>
      <p:sp>
        <p:nvSpPr>
          <p:cNvPr id="2" name="1 CuadroTexto"/>
          <p:cNvSpPr txBox="1"/>
          <p:nvPr/>
        </p:nvSpPr>
        <p:spPr>
          <a:xfrm>
            <a:off x="-25831" y="703673"/>
            <a:ext cx="7274355" cy="1138773"/>
          </a:xfrm>
          <a:prstGeom prst="rect">
            <a:avLst/>
          </a:prstGeom>
          <a:noFill/>
        </p:spPr>
        <p:txBody>
          <a:bodyPr wrap="square" rtlCol="0">
            <a:spAutoFit/>
          </a:bodyPr>
          <a:lstStyle/>
          <a:p>
            <a:pPr marL="342900" indent="-342900">
              <a:buFont typeface="Wingdings" panose="05000000000000000000" pitchFamily="2" charset="2"/>
              <a:buChar char="Ø"/>
            </a:pPr>
            <a:r>
              <a:rPr lang="en-US" sz="2400" dirty="0" smtClean="0"/>
              <a:t>Temporal window:</a:t>
            </a:r>
          </a:p>
          <a:p>
            <a:pPr>
              <a:lnSpc>
                <a:spcPts val="2400"/>
              </a:lnSpc>
            </a:pPr>
            <a:r>
              <a:rPr lang="en-US" sz="2400" b="0" dirty="0" smtClean="0"/>
              <a:t>                              </a:t>
            </a:r>
            <a:r>
              <a:rPr lang="en-US" sz="2400" b="0" dirty="0" smtClean="0"/>
              <a:t>  November </a:t>
            </a:r>
            <a:r>
              <a:rPr lang="en-US" sz="2400" b="0" dirty="0" smtClean="0"/>
              <a:t>to </a:t>
            </a:r>
            <a:r>
              <a:rPr lang="en-US" sz="2400" b="0" dirty="0" smtClean="0"/>
              <a:t>F</a:t>
            </a:r>
            <a:r>
              <a:rPr lang="en-US" sz="2400" b="0" dirty="0" smtClean="0"/>
              <a:t>ebruary</a:t>
            </a:r>
            <a:endParaRPr lang="en-US" sz="2400" b="0" dirty="0"/>
          </a:p>
          <a:p>
            <a:pPr marL="342900" indent="-342900">
              <a:buFont typeface="Wingdings" panose="05000000000000000000" pitchFamily="2" charset="2"/>
              <a:buChar char="Ø"/>
            </a:pPr>
            <a:r>
              <a:rPr lang="en-US" sz="2400" dirty="0"/>
              <a:t>Type of </a:t>
            </a:r>
            <a:r>
              <a:rPr lang="en-US" sz="2400" dirty="0" smtClean="0"/>
              <a:t>pass: </a:t>
            </a:r>
            <a:r>
              <a:rPr lang="en-US" sz="2400" b="0" dirty="0" smtClean="0"/>
              <a:t>ASC</a:t>
            </a:r>
            <a:endParaRPr lang="en-US" sz="2400" b="0" dirty="0"/>
          </a:p>
        </p:txBody>
      </p:sp>
      <p:grpSp>
        <p:nvGrpSpPr>
          <p:cNvPr id="5" name="Grupo 4"/>
          <p:cNvGrpSpPr/>
          <p:nvPr/>
        </p:nvGrpSpPr>
        <p:grpSpPr>
          <a:xfrm>
            <a:off x="5857003" y="700376"/>
            <a:ext cx="3453042" cy="1149192"/>
            <a:chOff x="5963333" y="700376"/>
            <a:chExt cx="3453042" cy="1149192"/>
          </a:xfrm>
        </p:grpSpPr>
        <p:sp>
          <p:nvSpPr>
            <p:cNvPr id="13" name="12 CuadroTexto"/>
            <p:cNvSpPr txBox="1"/>
            <p:nvPr/>
          </p:nvSpPr>
          <p:spPr>
            <a:xfrm>
              <a:off x="6026219" y="700376"/>
              <a:ext cx="3390156" cy="461665"/>
            </a:xfrm>
            <a:prstGeom prst="rect">
              <a:avLst/>
            </a:prstGeom>
            <a:noFill/>
          </p:spPr>
          <p:txBody>
            <a:bodyPr wrap="square" rtlCol="0">
              <a:spAutoFit/>
            </a:bodyPr>
            <a:lstStyle/>
            <a:p>
              <a:pPr marL="0" lvl="1">
                <a:buFont typeface="Wingdings" panose="05000000000000000000" pitchFamily="2" charset="2"/>
                <a:buChar char="ü"/>
              </a:pPr>
              <a:r>
                <a:rPr lang="es-AR" sz="2400" b="0" dirty="0" smtClean="0">
                  <a:solidFill>
                    <a:srgbClr val="0000FF"/>
                  </a:solidFill>
                </a:rPr>
                <a:t>SAO1A: 16 </a:t>
              </a:r>
              <a:r>
                <a:rPr lang="es-AR" sz="2400" b="0" dirty="0" err="1" smtClean="0">
                  <a:solidFill>
                    <a:srgbClr val="0000FF"/>
                  </a:solidFill>
                </a:rPr>
                <a:t>acq</a:t>
              </a:r>
              <a:r>
                <a:rPr lang="es-AR" sz="2400" b="0" dirty="0" smtClean="0">
                  <a:solidFill>
                    <a:srgbClr val="0000FF"/>
                  </a:solidFill>
                </a:rPr>
                <a:t>./</a:t>
              </a:r>
              <a:r>
                <a:rPr lang="es-AR" sz="2400" b="0" dirty="0" err="1" smtClean="0">
                  <a:solidFill>
                    <a:srgbClr val="0000FF"/>
                  </a:solidFill>
                </a:rPr>
                <a:t>year</a:t>
              </a:r>
              <a:endParaRPr lang="es-AR" sz="2400" b="0" dirty="0" smtClean="0">
                <a:solidFill>
                  <a:srgbClr val="0000FF"/>
                </a:solidFill>
              </a:endParaRPr>
            </a:p>
          </p:txBody>
        </p:sp>
        <p:sp>
          <p:nvSpPr>
            <p:cNvPr id="9" name="8 Abrir llave"/>
            <p:cNvSpPr/>
            <p:nvPr/>
          </p:nvSpPr>
          <p:spPr bwMode="auto">
            <a:xfrm>
              <a:off x="5963333" y="797667"/>
              <a:ext cx="286712" cy="963039"/>
            </a:xfrm>
            <a:prstGeom prst="leftBrace">
              <a:avLst>
                <a:gd name="adj1" fmla="val 28690"/>
                <a:gd name="adj2" fmla="val 50000"/>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2000" b="1" i="0" u="none" strike="noStrike" cap="none" normalizeH="0" baseline="0" smtClean="0">
                <a:ln>
                  <a:noFill/>
                </a:ln>
                <a:solidFill>
                  <a:schemeClr val="tx1"/>
                </a:solidFill>
                <a:effectLst/>
                <a:latin typeface="Arial" charset="0"/>
              </a:endParaRPr>
            </a:p>
          </p:txBody>
        </p:sp>
        <p:sp>
          <p:nvSpPr>
            <p:cNvPr id="22" name="12 CuadroTexto"/>
            <p:cNvSpPr txBox="1"/>
            <p:nvPr/>
          </p:nvSpPr>
          <p:spPr>
            <a:xfrm>
              <a:off x="6281944" y="1018571"/>
              <a:ext cx="2740402" cy="830997"/>
            </a:xfrm>
            <a:prstGeom prst="rect">
              <a:avLst/>
            </a:prstGeom>
            <a:noFill/>
          </p:spPr>
          <p:txBody>
            <a:bodyPr wrap="square" rtlCol="0">
              <a:spAutoFit/>
            </a:bodyPr>
            <a:lstStyle/>
            <a:p>
              <a:pPr marL="269875" lvl="1" indent="-269875">
                <a:buFont typeface="Wingdings" panose="05000000000000000000" pitchFamily="2" charset="2"/>
                <a:buChar char="Ä"/>
              </a:pPr>
              <a:r>
                <a:rPr lang="es-AR" sz="2400" b="0" dirty="0" smtClean="0">
                  <a:solidFill>
                    <a:srgbClr val="006600"/>
                  </a:solidFill>
                  <a:latin typeface="+mj-lt"/>
                  <a:ea typeface="MS Mincho" pitchFamily="49" charset="-128"/>
                  <a:cs typeface="Arial" charset="0"/>
                </a:rPr>
                <a:t>TNBDP</a:t>
              </a:r>
              <a:r>
                <a:rPr lang="es-AR" sz="2400" b="0" dirty="0">
                  <a:solidFill>
                    <a:srgbClr val="006600"/>
                  </a:solidFill>
                  <a:latin typeface="+mj-lt"/>
                  <a:ea typeface="MS Mincho" pitchFamily="49" charset="-128"/>
                  <a:cs typeface="Arial" charset="0"/>
                </a:rPr>
                <a:t>:  </a:t>
              </a:r>
              <a:r>
                <a:rPr lang="es-AR" sz="2400" b="0" dirty="0" smtClean="0">
                  <a:solidFill>
                    <a:srgbClr val="006600"/>
                  </a:solidFill>
                  <a:latin typeface="+mj-lt"/>
                  <a:ea typeface="MS Mincho" pitchFamily="49" charset="-128"/>
                  <a:cs typeface="Arial" charset="0"/>
                </a:rPr>
                <a:t>8 </a:t>
              </a:r>
              <a:r>
                <a:rPr lang="es-AR" sz="2400" b="0" dirty="0" err="1" smtClean="0">
                  <a:solidFill>
                    <a:srgbClr val="006600"/>
                  </a:solidFill>
                  <a:latin typeface="+mj-lt"/>
                  <a:ea typeface="MS Mincho" pitchFamily="49" charset="-128"/>
                  <a:cs typeface="Arial" charset="0"/>
                </a:rPr>
                <a:t>acq</a:t>
              </a:r>
              <a:r>
                <a:rPr lang="es-AR" sz="2400" b="0" dirty="0" smtClean="0">
                  <a:solidFill>
                    <a:srgbClr val="006600"/>
                  </a:solidFill>
                  <a:latin typeface="+mj-lt"/>
                  <a:ea typeface="MS Mincho" pitchFamily="49" charset="-128"/>
                  <a:cs typeface="Arial" charset="0"/>
                </a:rPr>
                <a:t>.</a:t>
              </a:r>
              <a:endParaRPr lang="es-AR" sz="2400" b="0" dirty="0">
                <a:solidFill>
                  <a:srgbClr val="006600"/>
                </a:solidFill>
                <a:latin typeface="+mj-lt"/>
                <a:ea typeface="MS Mincho" pitchFamily="49" charset="-128"/>
                <a:cs typeface="Arial" charset="0"/>
              </a:endParaRPr>
            </a:p>
            <a:p>
              <a:pPr marL="269875" lvl="1" indent="-269875">
                <a:buFont typeface="Wingdings" panose="05000000000000000000" pitchFamily="2" charset="2"/>
                <a:buChar char="Ä"/>
              </a:pPr>
              <a:r>
                <a:rPr lang="es-AR" sz="2400" b="0" dirty="0">
                  <a:solidFill>
                    <a:srgbClr val="9900CC"/>
                  </a:solidFill>
                  <a:latin typeface="+mj-lt"/>
                  <a:ea typeface="MS Mincho" pitchFamily="49" charset="-128"/>
                  <a:cs typeface="Arial" charset="0"/>
                </a:rPr>
                <a:t>TWQP: </a:t>
              </a:r>
              <a:r>
                <a:rPr lang="es-AR" sz="2400" b="0" dirty="0" smtClean="0">
                  <a:solidFill>
                    <a:srgbClr val="9900CC"/>
                  </a:solidFill>
                  <a:latin typeface="+mj-lt"/>
                  <a:ea typeface="MS Mincho" pitchFamily="49" charset="-128"/>
                  <a:cs typeface="Arial" charset="0"/>
                </a:rPr>
                <a:t>8 </a:t>
              </a:r>
              <a:r>
                <a:rPr lang="es-AR" sz="2400" b="0" dirty="0" err="1" smtClean="0">
                  <a:solidFill>
                    <a:srgbClr val="9900CC"/>
                  </a:solidFill>
                  <a:latin typeface="+mj-lt"/>
                  <a:ea typeface="MS Mincho" pitchFamily="49" charset="-128"/>
                  <a:cs typeface="Arial" charset="0"/>
                </a:rPr>
                <a:t>acq</a:t>
              </a:r>
              <a:r>
                <a:rPr lang="es-AR" sz="2400" b="0" dirty="0" smtClean="0">
                  <a:solidFill>
                    <a:srgbClr val="9900CC"/>
                  </a:solidFill>
                  <a:latin typeface="+mj-lt"/>
                  <a:ea typeface="MS Mincho" pitchFamily="49" charset="-128"/>
                  <a:cs typeface="Arial" charset="0"/>
                </a:rPr>
                <a:t>..</a:t>
              </a:r>
              <a:endParaRPr lang="es-AR" sz="2400" b="0" dirty="0">
                <a:solidFill>
                  <a:srgbClr val="9900CC"/>
                </a:solidFill>
                <a:latin typeface="+mj-lt"/>
                <a:ea typeface="MS Mincho" pitchFamily="49" charset="-128"/>
                <a:cs typeface="Arial" charset="0"/>
              </a:endParaRPr>
            </a:p>
          </p:txBody>
        </p:sp>
      </p:gr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4883" y="4184650"/>
            <a:ext cx="4879117" cy="2673350"/>
          </a:xfrm>
          <a:prstGeom prst="rect">
            <a:avLst/>
          </a:prstGeom>
        </p:spPr>
      </p:pic>
      <p:graphicFrame>
        <p:nvGraphicFramePr>
          <p:cNvPr id="35" name="2 Tabla"/>
          <p:cNvGraphicFramePr>
            <a:graphicFrameLocks noGrp="1"/>
          </p:cNvGraphicFramePr>
          <p:nvPr>
            <p:extLst>
              <p:ext uri="{D42A27DB-BD31-4B8C-83A1-F6EECF244321}">
                <p14:modId xmlns:p14="http://schemas.microsoft.com/office/powerpoint/2010/main" val="3341592096"/>
              </p:ext>
            </p:extLst>
          </p:nvPr>
        </p:nvGraphicFramePr>
        <p:xfrm>
          <a:off x="24971" y="1893861"/>
          <a:ext cx="9104910" cy="2332702"/>
        </p:xfrm>
        <a:graphic>
          <a:graphicData uri="http://schemas.openxmlformats.org/drawingml/2006/table">
            <a:tbl>
              <a:tblPr firstRow="1" bandRow="1">
                <a:tableStyleId>{5C22544A-7EE6-4342-B048-85BDC9FD1C3A}</a:tableStyleId>
              </a:tblPr>
              <a:tblGrid>
                <a:gridCol w="1820982"/>
                <a:gridCol w="1820982"/>
                <a:gridCol w="1820982"/>
                <a:gridCol w="1820982"/>
                <a:gridCol w="1820982"/>
              </a:tblGrid>
              <a:tr h="370840">
                <a:tc>
                  <a:txBody>
                    <a:bodyPr/>
                    <a:lstStyle/>
                    <a:p>
                      <a:pPr marL="0" marR="0" lvl="0" indent="0" algn="ctr" defTabSz="914400" rtl="0" eaLnBrk="1" fontAlgn="base" latinLnBrk="0" hangingPunct="1">
                        <a:lnSpc>
                          <a:spcPts val="24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ea typeface="MS Mincho" pitchFamily="49" charset="-128"/>
                          <a:cs typeface="Arial" charset="0"/>
                        </a:rPr>
                        <a:t>acquisition mode</a:t>
                      </a:r>
                    </a:p>
                  </a:txBody>
                  <a:tcPr marL="46523" marR="46523" marT="107979" marB="107979" anchor="ctr" horzOverflow="overflow">
                    <a:solidFill>
                      <a:srgbClr val="D9D9D9"/>
                    </a:solidFill>
                  </a:tcPr>
                </a:tc>
                <a:tc>
                  <a:txBody>
                    <a:bodyPr/>
                    <a:lstStyle/>
                    <a:p>
                      <a:pPr marL="0" marR="0" lvl="0" indent="0" algn="ctr" defTabSz="914400" rtl="0" eaLnBrk="1" fontAlgn="base" latinLnBrk="0" hangingPunct="1">
                        <a:lnSpc>
                          <a:spcPts val="24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ea typeface="MS Mincho" pitchFamily="49" charset="-128"/>
                          <a:cs typeface="Arial" charset="0"/>
                        </a:rPr>
                        <a:t>polarization mode</a:t>
                      </a:r>
                    </a:p>
                  </a:txBody>
                  <a:tcPr marL="46523" marR="46523" marT="107979" marB="107979" anchor="ctr" horzOverflow="overflow">
                    <a:solidFill>
                      <a:srgbClr val="D9D9D9"/>
                    </a:solidFill>
                  </a:tcPr>
                </a:tc>
                <a:tc>
                  <a:txBody>
                    <a:bodyPr/>
                    <a:lstStyle/>
                    <a:p>
                      <a:pPr marL="0" marR="0" lvl="0" indent="0" algn="ctr" defTabSz="914400" rtl="0" eaLnBrk="1" fontAlgn="base" latinLnBrk="0" hangingPunct="1">
                        <a:lnSpc>
                          <a:spcPts val="24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ea typeface="MS Mincho" pitchFamily="49" charset="-128"/>
                          <a:cs typeface="Arial" charset="0"/>
                        </a:rPr>
                        <a:t>swath</a:t>
                      </a:r>
                    </a:p>
                  </a:txBody>
                  <a:tcPr marL="46523" marR="46523" marT="107979" marB="107979" anchor="ctr" horzOverflow="overflow">
                    <a:solidFill>
                      <a:srgbClr val="D9D9D9"/>
                    </a:solidFill>
                  </a:tcPr>
                </a:tc>
                <a:tc>
                  <a:txBody>
                    <a:bodyPr/>
                    <a:lstStyle/>
                    <a:p>
                      <a:pPr marL="0" marR="0" lvl="0" indent="0" algn="ctr" defTabSz="914400" rtl="0" eaLnBrk="1" fontAlgn="base" latinLnBrk="0" hangingPunct="1">
                        <a:lnSpc>
                          <a:spcPts val="24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ea typeface="MS Mincho" pitchFamily="49" charset="-128"/>
                          <a:cs typeface="Arial" charset="0"/>
                        </a:rPr>
                        <a:t>spatial resolution</a:t>
                      </a:r>
                    </a:p>
                  </a:txBody>
                  <a:tcPr marL="46523" marR="46523" marT="107979" marB="107979" anchor="ctr" horzOverflow="overflow">
                    <a:solidFill>
                      <a:srgbClr val="D9D9D9"/>
                    </a:solidFill>
                  </a:tcPr>
                </a:tc>
                <a:tc>
                  <a:txBody>
                    <a:bodyPr/>
                    <a:lstStyle/>
                    <a:p>
                      <a:pPr marL="0" marR="0" lvl="0" indent="0" algn="ctr" defTabSz="914400" rtl="0" eaLnBrk="1" fontAlgn="base" latinLnBrk="0" hangingPunct="1">
                        <a:lnSpc>
                          <a:spcPts val="24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ea typeface="MS Mincho" pitchFamily="49" charset="-128"/>
                          <a:cs typeface="Arial" charset="0"/>
                        </a:rPr>
                        <a:t>incidence angles range</a:t>
                      </a:r>
                    </a:p>
                  </a:txBody>
                  <a:tcPr marL="46523" marR="46523" marT="107979" marB="107979" anchor="ctr" horzOverflow="overflow">
                    <a:solidFill>
                      <a:srgbClr val="D9D9D9"/>
                    </a:solidFill>
                  </a:tcPr>
                </a:tc>
              </a:tr>
              <a:tr h="370840">
                <a:tc>
                  <a:txBody>
                    <a:bodyPr/>
                    <a:lstStyle/>
                    <a:p>
                      <a:pPr marL="0" marR="0" lvl="0" indent="0" algn="ctr" defTabSz="914400" rtl="0" eaLnBrk="1" fontAlgn="base" latinLnBrk="0" hangingPunct="1">
                        <a:lnSpc>
                          <a:spcPts val="24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ea typeface="MS Mincho" pitchFamily="49" charset="-128"/>
                          <a:cs typeface="Arial" charset="0"/>
                        </a:rPr>
                        <a:t>TOPSAR </a:t>
                      </a:r>
                      <a:r>
                        <a:rPr kumimoji="0" lang="en-US" sz="2400" b="0" i="0" u="none" strike="noStrike" cap="none" normalizeH="0" baseline="0" dirty="0" smtClean="0">
                          <a:ln>
                            <a:noFill/>
                          </a:ln>
                          <a:solidFill>
                            <a:srgbClr val="006600"/>
                          </a:solidFill>
                          <a:effectLst/>
                          <a:latin typeface="Times New Roman" pitchFamily="18" charset="0"/>
                          <a:ea typeface="MS Mincho" pitchFamily="49" charset="-128"/>
                          <a:cs typeface="Arial" charset="0"/>
                        </a:rPr>
                        <a:t>Narrow B</a:t>
                      </a:r>
                      <a:endParaRPr kumimoji="0" lang="en-US" sz="2400" b="0" i="0" u="none" strike="noStrike" cap="none" normalizeH="0" baseline="0" dirty="0" smtClean="0">
                        <a:ln>
                          <a:noFill/>
                        </a:ln>
                        <a:solidFill>
                          <a:srgbClr val="9900CC"/>
                        </a:solidFill>
                        <a:effectLst/>
                        <a:latin typeface="Times New Roman" pitchFamily="18" charset="0"/>
                        <a:ea typeface="MS Mincho" pitchFamily="49" charset="-128"/>
                        <a:cs typeface="Arial" charset="0"/>
                      </a:endParaRPr>
                    </a:p>
                  </a:txBody>
                  <a:tcPr marL="46806" marR="46806" marT="26757" marB="26757" anchor="ctr" horzOverflow="overflow">
                    <a:solidFill>
                      <a:srgbClr val="FFCC99"/>
                    </a:solidFill>
                  </a:tcPr>
                </a:tc>
                <a:tc>
                  <a:txBody>
                    <a:bodyPr/>
                    <a:lstStyle/>
                    <a:p>
                      <a:pPr marL="0" marR="0" lvl="0" indent="0" algn="ctr" defTabSz="914400" rtl="0" eaLnBrk="1" fontAlgn="base" latinLnBrk="0" hangingPunct="1">
                        <a:lnSpc>
                          <a:spcPts val="2400"/>
                        </a:lnSpc>
                        <a:spcBef>
                          <a:spcPct val="0"/>
                        </a:spcBef>
                        <a:spcAft>
                          <a:spcPct val="0"/>
                        </a:spcAft>
                        <a:buClrTx/>
                        <a:buSzTx/>
                        <a:buFontTx/>
                        <a:buNone/>
                        <a:tabLst/>
                      </a:pPr>
                      <a:r>
                        <a:rPr kumimoji="0" lang="en-US" sz="2400" b="0" i="0" u="none" strike="noStrike" kern="1200" cap="none" normalizeH="0" baseline="0" dirty="0" smtClean="0">
                          <a:ln>
                            <a:noFill/>
                          </a:ln>
                          <a:solidFill>
                            <a:srgbClr val="006600"/>
                          </a:solidFill>
                          <a:effectLst/>
                          <a:latin typeface="Times New Roman" pitchFamily="18" charset="0"/>
                          <a:ea typeface="MS Mincho" pitchFamily="49" charset="-128"/>
                          <a:cs typeface="Arial" charset="0"/>
                        </a:rPr>
                        <a:t>DP: HH/HV o VV/VH</a:t>
                      </a:r>
                    </a:p>
                  </a:txBody>
                  <a:tcPr marL="23262" marR="23262" marT="71986" marB="71986" anchor="ctr" horzOverflow="overflow">
                    <a:solidFill>
                      <a:srgbClr val="FFCC99"/>
                    </a:solidFill>
                  </a:tcPr>
                </a:tc>
                <a:tc>
                  <a:txBody>
                    <a:bodyPr/>
                    <a:lstStyle/>
                    <a:p>
                      <a:pPr marL="0" marR="0" lvl="0" indent="0" algn="ctr" defTabSz="914400" rtl="0" eaLnBrk="1" fontAlgn="base" latinLnBrk="0" hangingPunct="1">
                        <a:lnSpc>
                          <a:spcPts val="2400"/>
                        </a:lnSpc>
                        <a:spcBef>
                          <a:spcPct val="0"/>
                        </a:spcBef>
                        <a:spcAft>
                          <a:spcPct val="0"/>
                        </a:spcAft>
                        <a:buClrTx/>
                        <a:buSzTx/>
                        <a:buFontTx/>
                        <a:buNone/>
                        <a:tabLst/>
                      </a:pPr>
                      <a:r>
                        <a:rPr kumimoji="0" lang="en-US" sz="2400" b="0" i="0" u="none" strike="noStrike" kern="1200" cap="none" normalizeH="0" baseline="0" dirty="0" smtClean="0">
                          <a:ln>
                            <a:noFill/>
                          </a:ln>
                          <a:solidFill>
                            <a:srgbClr val="006600"/>
                          </a:solidFill>
                          <a:effectLst/>
                          <a:latin typeface="Times New Roman" pitchFamily="18" charset="0"/>
                          <a:ea typeface="MS Mincho" pitchFamily="49" charset="-128"/>
                          <a:cs typeface="Arial" charset="0"/>
                        </a:rPr>
                        <a:t>&gt; 150 km</a:t>
                      </a:r>
                    </a:p>
                  </a:txBody>
                  <a:tcPr marL="46523" marR="46523" marT="25195" marB="25195" anchor="ctr" horzOverflow="overflow">
                    <a:solidFill>
                      <a:srgbClr val="FFCC99"/>
                    </a:solidFill>
                  </a:tcPr>
                </a:tc>
                <a:tc>
                  <a:txBody>
                    <a:bodyPr/>
                    <a:lstStyle/>
                    <a:p>
                      <a:pPr marL="0" marR="0" lvl="0" indent="0" algn="ctr" defTabSz="914400" rtl="0" eaLnBrk="1" fontAlgn="base" latinLnBrk="0" hangingPunct="1">
                        <a:lnSpc>
                          <a:spcPts val="2400"/>
                        </a:lnSpc>
                        <a:spcBef>
                          <a:spcPct val="0"/>
                        </a:spcBef>
                        <a:spcAft>
                          <a:spcPct val="0"/>
                        </a:spcAft>
                        <a:buClrTx/>
                        <a:buSzTx/>
                        <a:buFontTx/>
                        <a:buNone/>
                        <a:tabLst/>
                      </a:pPr>
                      <a:r>
                        <a:rPr kumimoji="0" lang="en-US" sz="2400" b="0" i="0" u="none" strike="noStrike" kern="1200" cap="none" normalizeH="0" baseline="0" dirty="0" smtClean="0">
                          <a:ln>
                            <a:noFill/>
                          </a:ln>
                          <a:solidFill>
                            <a:srgbClr val="006600"/>
                          </a:solidFill>
                          <a:effectLst/>
                          <a:latin typeface="Times New Roman" pitchFamily="18" charset="0"/>
                          <a:ea typeface="MS Mincho" pitchFamily="49" charset="-128"/>
                          <a:cs typeface="Arial" charset="0"/>
                        </a:rPr>
                        <a:t>&lt; </a:t>
                      </a:r>
                      <a:r>
                        <a:rPr kumimoji="0" lang="en-US" altLang="es-AR" sz="2400" b="0" i="0" u="none" strike="noStrike" kern="1200" cap="none" normalizeH="0" baseline="0" dirty="0" smtClean="0">
                          <a:ln>
                            <a:noFill/>
                          </a:ln>
                          <a:solidFill>
                            <a:srgbClr val="006600"/>
                          </a:solidFill>
                          <a:effectLst/>
                          <a:latin typeface="Times New Roman" pitchFamily="18" charset="0"/>
                          <a:ea typeface="MS Mincho" pitchFamily="49" charset="-128"/>
                          <a:cs typeface="Arial" charset="0"/>
                        </a:rPr>
                        <a:t>30</a:t>
                      </a:r>
                      <a:r>
                        <a:rPr kumimoji="0" lang="en-US" sz="2400" b="0" i="0" u="none" strike="noStrike" kern="1200" cap="none" normalizeH="0" baseline="0" dirty="0" smtClean="0">
                          <a:ln>
                            <a:noFill/>
                          </a:ln>
                          <a:solidFill>
                            <a:srgbClr val="006600"/>
                          </a:solidFill>
                          <a:effectLst/>
                          <a:latin typeface="Times New Roman" pitchFamily="18" charset="0"/>
                          <a:ea typeface="MS Mincho" pitchFamily="49" charset="-128"/>
                          <a:cs typeface="Arial" charset="0"/>
                        </a:rPr>
                        <a:t> m</a:t>
                      </a:r>
                    </a:p>
                  </a:txBody>
                  <a:tcPr marL="46523" marR="46523" marT="25195" marB="25195" anchor="ctr" horzOverflow="overflow">
                    <a:solidFill>
                      <a:srgbClr val="FFCC99"/>
                    </a:solidFill>
                  </a:tcPr>
                </a:tc>
                <a:tc>
                  <a:txBody>
                    <a:bodyPr/>
                    <a:lstStyle/>
                    <a:p>
                      <a:pPr marL="0" marR="0" lvl="0" indent="0" algn="ctr" defTabSz="914400" rtl="0" eaLnBrk="1" fontAlgn="base" latinLnBrk="0" hangingPunct="1">
                        <a:lnSpc>
                          <a:spcPts val="2400"/>
                        </a:lnSpc>
                        <a:spcBef>
                          <a:spcPct val="0"/>
                        </a:spcBef>
                        <a:spcAft>
                          <a:spcPct val="0"/>
                        </a:spcAft>
                        <a:buClrTx/>
                        <a:buSzTx/>
                        <a:buFontTx/>
                        <a:buNone/>
                        <a:tabLst/>
                      </a:pPr>
                      <a:r>
                        <a:rPr kumimoji="0" lang="en-US" altLang="es-AR" sz="2400" b="0" i="0" u="none" strike="noStrike" kern="1200" cap="none" normalizeH="0" baseline="0" dirty="0" smtClean="0">
                          <a:ln>
                            <a:noFill/>
                          </a:ln>
                          <a:solidFill>
                            <a:srgbClr val="006600"/>
                          </a:solidFill>
                          <a:effectLst/>
                          <a:latin typeface="Times New Roman" pitchFamily="18" charset="0"/>
                          <a:ea typeface="MS Mincho" pitchFamily="49" charset="-128"/>
                          <a:cs typeface="Arial" charset="0"/>
                        </a:rPr>
                        <a:t>25</a:t>
                      </a:r>
                      <a:r>
                        <a:rPr kumimoji="0" lang="en-US" altLang="es-AR" sz="2400" b="0" i="0" u="none" strike="noStrike" kern="1200" cap="none" normalizeH="0" baseline="0" dirty="0" smtClean="0">
                          <a:ln>
                            <a:noFill/>
                          </a:ln>
                          <a:solidFill>
                            <a:srgbClr val="006600"/>
                          </a:solidFill>
                          <a:effectLst/>
                          <a:latin typeface="Times New Roman" pitchFamily="18" charset="0"/>
                          <a:ea typeface="MS Mincho" pitchFamily="49" charset="-128"/>
                          <a:cs typeface="Arial" charset="0"/>
                          <a:sym typeface="Symbol" pitchFamily="18" charset="2"/>
                        </a:rPr>
                        <a:t></a:t>
                      </a:r>
                      <a:r>
                        <a:rPr kumimoji="0" lang="en-US" altLang="es-AR" sz="2400" b="0" i="0" u="none" strike="noStrike" kern="1200" cap="none" normalizeH="0" baseline="0" dirty="0" smtClean="0">
                          <a:ln>
                            <a:noFill/>
                          </a:ln>
                          <a:solidFill>
                            <a:srgbClr val="006600"/>
                          </a:solidFill>
                          <a:effectLst/>
                          <a:latin typeface="Times New Roman" pitchFamily="18" charset="0"/>
                          <a:ea typeface="MS Mincho" pitchFamily="49" charset="-128"/>
                          <a:cs typeface="Arial" charset="0"/>
                        </a:rPr>
                        <a:t> - 45</a:t>
                      </a:r>
                      <a:r>
                        <a:rPr kumimoji="0" lang="en-US" altLang="es-AR" sz="2400" b="0" i="0" u="none" strike="noStrike" kern="1200" cap="none" normalizeH="0" baseline="0" dirty="0" smtClean="0">
                          <a:ln>
                            <a:noFill/>
                          </a:ln>
                          <a:solidFill>
                            <a:srgbClr val="006600"/>
                          </a:solidFill>
                          <a:effectLst/>
                          <a:latin typeface="Times New Roman" pitchFamily="18" charset="0"/>
                          <a:ea typeface="MS Mincho" pitchFamily="49" charset="-128"/>
                          <a:cs typeface="Arial" charset="0"/>
                          <a:sym typeface="Symbol" pitchFamily="18" charset="2"/>
                        </a:rPr>
                        <a:t></a:t>
                      </a:r>
                    </a:p>
                  </a:txBody>
                  <a:tcPr marL="46523" marR="46523" marT="25195" marB="25195" anchor="ctr" horzOverflow="overflow">
                    <a:solidFill>
                      <a:srgbClr val="FFCC99"/>
                    </a:solidFill>
                  </a:tcPr>
                </a:tc>
              </a:tr>
              <a:tr h="370840">
                <a:tc>
                  <a:txBody>
                    <a:bodyPr/>
                    <a:lstStyle/>
                    <a:p>
                      <a:pPr marL="0" marR="0" lvl="0" indent="0" algn="ctr" defTabSz="914400" rtl="0" eaLnBrk="1" fontAlgn="base" latinLnBrk="0" hangingPunct="1">
                        <a:lnSpc>
                          <a:spcPts val="24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ea typeface="MS Mincho" pitchFamily="49" charset="-128"/>
                          <a:cs typeface="Arial" charset="0"/>
                        </a:rPr>
                        <a:t>TOPSAR</a:t>
                      </a:r>
                      <a:endParaRPr kumimoji="0" lang="en-US" sz="2400" b="0" i="0" u="none" strike="noStrike" cap="none" normalizeH="0" baseline="0" dirty="0" smtClean="0">
                        <a:ln>
                          <a:noFill/>
                        </a:ln>
                        <a:solidFill>
                          <a:srgbClr val="006600"/>
                        </a:solidFill>
                        <a:effectLst/>
                        <a:latin typeface="Times New Roman" pitchFamily="18" charset="0"/>
                        <a:ea typeface="MS Mincho" pitchFamily="49" charset="-128"/>
                        <a:cs typeface="Arial" charset="0"/>
                      </a:endParaRPr>
                    </a:p>
                    <a:p>
                      <a:pPr marL="0" marR="0" lvl="0" indent="0" algn="ctr" defTabSz="914400" rtl="0" eaLnBrk="1" fontAlgn="base" latinLnBrk="0" hangingPunct="1">
                        <a:lnSpc>
                          <a:spcPts val="2400"/>
                        </a:lnSpc>
                        <a:spcBef>
                          <a:spcPct val="0"/>
                        </a:spcBef>
                        <a:spcAft>
                          <a:spcPct val="0"/>
                        </a:spcAft>
                        <a:buClrTx/>
                        <a:buSzTx/>
                        <a:buFontTx/>
                        <a:buNone/>
                        <a:tabLst/>
                      </a:pPr>
                      <a:r>
                        <a:rPr kumimoji="0" lang="en-US" sz="2400" b="0" i="0" u="none" strike="noStrike" cap="none" normalizeH="0" baseline="0" dirty="0" smtClean="0">
                          <a:ln>
                            <a:noFill/>
                          </a:ln>
                          <a:solidFill>
                            <a:srgbClr val="9900CC"/>
                          </a:solidFill>
                          <a:effectLst/>
                          <a:latin typeface="Times New Roman" pitchFamily="18" charset="0"/>
                          <a:ea typeface="MS Mincho" pitchFamily="49" charset="-128"/>
                          <a:cs typeface="Arial" charset="0"/>
                        </a:rPr>
                        <a:t>Wide</a:t>
                      </a:r>
                    </a:p>
                  </a:txBody>
                  <a:tcPr marL="46806" marR="46806" marT="26757" marB="26757" anchor="ctr" horzOverflow="overflow">
                    <a:solidFill>
                      <a:srgbClr val="FFCC99"/>
                    </a:solidFill>
                  </a:tcPr>
                </a:tc>
                <a:tc>
                  <a:txBody>
                    <a:bodyPr/>
                    <a:lstStyle/>
                    <a:p>
                      <a:pPr marL="0" marR="0" lvl="0" indent="0" algn="ctr" defTabSz="914400" rtl="0" eaLnBrk="1" fontAlgn="base" latinLnBrk="0" hangingPunct="1">
                        <a:lnSpc>
                          <a:spcPts val="2400"/>
                        </a:lnSpc>
                        <a:spcBef>
                          <a:spcPct val="0"/>
                        </a:spcBef>
                        <a:spcAft>
                          <a:spcPct val="0"/>
                        </a:spcAft>
                        <a:buClrTx/>
                        <a:buSzTx/>
                        <a:buFontTx/>
                        <a:buNone/>
                        <a:tabLst/>
                      </a:pPr>
                      <a:r>
                        <a:rPr kumimoji="0" lang="en-US" sz="2400" b="0" i="0" u="none" strike="noStrike" cap="none" normalizeH="0" baseline="0" dirty="0" smtClean="0">
                          <a:ln>
                            <a:noFill/>
                          </a:ln>
                          <a:solidFill>
                            <a:srgbClr val="9900CC"/>
                          </a:solidFill>
                          <a:effectLst/>
                          <a:latin typeface="Times New Roman" pitchFamily="18" charset="0"/>
                          <a:ea typeface="MS Mincho" pitchFamily="49" charset="-128"/>
                          <a:cs typeface="Arial" charset="0"/>
                        </a:rPr>
                        <a:t>QP: </a:t>
                      </a:r>
                      <a:r>
                        <a:rPr kumimoji="0" lang="en-US" sz="2400" b="0" i="0" u="none" strike="noStrike" kern="1200" cap="none" normalizeH="0" baseline="0" dirty="0" smtClean="0">
                          <a:ln>
                            <a:noFill/>
                          </a:ln>
                          <a:solidFill>
                            <a:srgbClr val="9900CC"/>
                          </a:solidFill>
                          <a:effectLst/>
                          <a:latin typeface="Times New Roman" pitchFamily="18" charset="0"/>
                          <a:ea typeface="MS Mincho" pitchFamily="49" charset="-128"/>
                          <a:cs typeface="Arial" charset="0"/>
                        </a:rPr>
                        <a:t>HH/HV/ VH/VV</a:t>
                      </a:r>
                    </a:p>
                  </a:txBody>
                  <a:tcPr marL="23262" marR="23262" marT="71986" marB="71986" anchor="ctr" horzOverflow="overflow">
                    <a:solidFill>
                      <a:srgbClr val="FFCC99"/>
                    </a:solidFill>
                  </a:tcPr>
                </a:tc>
                <a:tc>
                  <a:txBody>
                    <a:bodyPr/>
                    <a:lstStyle/>
                    <a:p>
                      <a:pPr marL="0" marR="0" lvl="0" indent="0" algn="ctr" defTabSz="914400" rtl="0" eaLnBrk="1" fontAlgn="base" latinLnBrk="0" hangingPunct="1">
                        <a:lnSpc>
                          <a:spcPts val="2400"/>
                        </a:lnSpc>
                        <a:spcBef>
                          <a:spcPct val="0"/>
                        </a:spcBef>
                        <a:spcAft>
                          <a:spcPct val="0"/>
                        </a:spcAft>
                        <a:buClrTx/>
                        <a:buSzTx/>
                        <a:buFontTx/>
                        <a:buNone/>
                        <a:tabLst/>
                        <a:defRPr/>
                      </a:pPr>
                      <a:r>
                        <a:rPr kumimoji="0" lang="en-US" sz="2400" b="0" i="0" u="none" strike="noStrike" cap="none" normalizeH="0" baseline="0" dirty="0" smtClean="0">
                          <a:ln>
                            <a:noFill/>
                          </a:ln>
                          <a:solidFill>
                            <a:srgbClr val="9900CC"/>
                          </a:solidFill>
                          <a:effectLst/>
                          <a:latin typeface="Times New Roman" pitchFamily="18" charset="0"/>
                          <a:ea typeface="MS Mincho" pitchFamily="49" charset="-128"/>
                          <a:cs typeface="Arial" charset="0"/>
                        </a:rPr>
                        <a:t>&gt; 220 km</a:t>
                      </a:r>
                    </a:p>
                  </a:txBody>
                  <a:tcPr marL="46523" marR="46523" marT="25195" marB="25195" anchor="ctr" horzOverflow="overflow">
                    <a:solidFill>
                      <a:srgbClr val="FFCC99"/>
                    </a:solidFill>
                  </a:tcPr>
                </a:tc>
                <a:tc>
                  <a:txBody>
                    <a:bodyPr/>
                    <a:lstStyle/>
                    <a:p>
                      <a:pPr marL="0" marR="0" lvl="0" indent="0" algn="ctr" defTabSz="914400" rtl="0" eaLnBrk="1" fontAlgn="base" latinLnBrk="0" hangingPunct="1">
                        <a:lnSpc>
                          <a:spcPts val="2400"/>
                        </a:lnSpc>
                        <a:spcBef>
                          <a:spcPct val="0"/>
                        </a:spcBef>
                        <a:spcAft>
                          <a:spcPct val="0"/>
                        </a:spcAft>
                        <a:buClrTx/>
                        <a:buSzTx/>
                        <a:buFontTx/>
                        <a:buNone/>
                        <a:tabLst/>
                      </a:pPr>
                      <a:r>
                        <a:rPr kumimoji="0" lang="en-US" sz="2400" b="0" i="0" u="none" strike="noStrike" kern="1200" cap="none" normalizeH="0" baseline="0" dirty="0" smtClean="0">
                          <a:ln>
                            <a:noFill/>
                          </a:ln>
                          <a:solidFill>
                            <a:srgbClr val="9900CC"/>
                          </a:solidFill>
                          <a:effectLst/>
                          <a:latin typeface="Times New Roman" pitchFamily="18" charset="0"/>
                          <a:ea typeface="MS Mincho" pitchFamily="49" charset="-128"/>
                          <a:cs typeface="Arial" charset="0"/>
                        </a:rPr>
                        <a:t>&lt; 10</a:t>
                      </a:r>
                      <a:r>
                        <a:rPr kumimoji="0" lang="en-US" altLang="es-AR" sz="2400" b="0" i="0" u="none" strike="noStrike" kern="1200" cap="none" normalizeH="0" baseline="0" dirty="0" smtClean="0">
                          <a:ln>
                            <a:noFill/>
                          </a:ln>
                          <a:solidFill>
                            <a:srgbClr val="9900CC"/>
                          </a:solidFill>
                          <a:effectLst/>
                          <a:latin typeface="Times New Roman" pitchFamily="18" charset="0"/>
                          <a:ea typeface="MS Mincho" pitchFamily="49" charset="-128"/>
                          <a:cs typeface="Arial" charset="0"/>
                        </a:rPr>
                        <a:t>0</a:t>
                      </a:r>
                      <a:r>
                        <a:rPr kumimoji="0" lang="en-US" sz="2400" b="0" i="0" u="none" strike="noStrike" kern="1200" cap="none" normalizeH="0" baseline="0" dirty="0" smtClean="0">
                          <a:ln>
                            <a:noFill/>
                          </a:ln>
                          <a:solidFill>
                            <a:srgbClr val="9900CC"/>
                          </a:solidFill>
                          <a:effectLst/>
                          <a:latin typeface="Times New Roman" pitchFamily="18" charset="0"/>
                          <a:ea typeface="MS Mincho" pitchFamily="49" charset="-128"/>
                          <a:cs typeface="Arial" charset="0"/>
                        </a:rPr>
                        <a:t> m</a:t>
                      </a:r>
                    </a:p>
                  </a:txBody>
                  <a:tcPr marL="46523" marR="46523" marT="25195" marB="25195" anchor="ctr" horzOverflow="overflow">
                    <a:solidFill>
                      <a:srgbClr val="FFCC99"/>
                    </a:solidFill>
                  </a:tcPr>
                </a:tc>
                <a:tc>
                  <a:txBody>
                    <a:bodyPr/>
                    <a:lstStyle/>
                    <a:p>
                      <a:pPr marL="0" marR="0" lvl="0" indent="0" algn="ctr" defTabSz="914400" rtl="0" eaLnBrk="1" fontAlgn="base" latinLnBrk="0" hangingPunct="1">
                        <a:lnSpc>
                          <a:spcPts val="2400"/>
                        </a:lnSpc>
                        <a:spcBef>
                          <a:spcPct val="0"/>
                        </a:spcBef>
                        <a:spcAft>
                          <a:spcPct val="0"/>
                        </a:spcAft>
                        <a:buClrTx/>
                        <a:buSzTx/>
                        <a:buFontTx/>
                        <a:buNone/>
                        <a:tabLst/>
                      </a:pPr>
                      <a:r>
                        <a:rPr kumimoji="0" lang="en-US" altLang="es-AR" sz="2400" b="0" i="0" u="none" strike="noStrike" kern="1200" cap="none" normalizeH="0" baseline="0" dirty="0" smtClean="0">
                          <a:ln>
                            <a:noFill/>
                          </a:ln>
                          <a:solidFill>
                            <a:srgbClr val="9900CC"/>
                          </a:solidFill>
                          <a:effectLst/>
                          <a:latin typeface="Times New Roman" pitchFamily="18" charset="0"/>
                          <a:ea typeface="MS Mincho" pitchFamily="49" charset="-128"/>
                          <a:cs typeface="Arial" charset="0"/>
                        </a:rPr>
                        <a:t>20</a:t>
                      </a:r>
                      <a:r>
                        <a:rPr kumimoji="0" lang="en-US" altLang="es-AR" sz="2400" b="0" i="0" u="none" strike="noStrike" kern="1200" cap="none" normalizeH="0" baseline="0" dirty="0" smtClean="0">
                          <a:ln>
                            <a:noFill/>
                          </a:ln>
                          <a:solidFill>
                            <a:srgbClr val="9900CC"/>
                          </a:solidFill>
                          <a:effectLst/>
                          <a:latin typeface="Times New Roman" pitchFamily="18" charset="0"/>
                          <a:ea typeface="MS Mincho" pitchFamily="49" charset="-128"/>
                          <a:cs typeface="Arial" charset="0"/>
                          <a:sym typeface="Symbol" pitchFamily="18" charset="2"/>
                        </a:rPr>
                        <a:t></a:t>
                      </a:r>
                      <a:r>
                        <a:rPr kumimoji="0" lang="en-US" altLang="es-AR" sz="2400" b="0" i="0" u="none" strike="noStrike" kern="1200" cap="none" normalizeH="0" baseline="0" dirty="0" smtClean="0">
                          <a:ln>
                            <a:noFill/>
                          </a:ln>
                          <a:solidFill>
                            <a:srgbClr val="9900CC"/>
                          </a:solidFill>
                          <a:effectLst/>
                          <a:latin typeface="Times New Roman" pitchFamily="18" charset="0"/>
                          <a:ea typeface="MS Mincho" pitchFamily="49" charset="-128"/>
                          <a:cs typeface="Arial" charset="0"/>
                        </a:rPr>
                        <a:t> - 35</a:t>
                      </a:r>
                      <a:r>
                        <a:rPr kumimoji="0" lang="en-US" altLang="es-AR" sz="2400" b="0" i="0" u="none" strike="noStrike" kern="1200" cap="none" normalizeH="0" baseline="0" dirty="0" smtClean="0">
                          <a:ln>
                            <a:noFill/>
                          </a:ln>
                          <a:solidFill>
                            <a:srgbClr val="9900CC"/>
                          </a:solidFill>
                          <a:effectLst/>
                          <a:latin typeface="Times New Roman" pitchFamily="18" charset="0"/>
                          <a:ea typeface="MS Mincho" pitchFamily="49" charset="-128"/>
                          <a:cs typeface="Arial" charset="0"/>
                          <a:sym typeface="Symbol" pitchFamily="18" charset="2"/>
                        </a:rPr>
                        <a:t></a:t>
                      </a:r>
                      <a:endParaRPr kumimoji="0" lang="en-US" sz="2400" b="0" i="0" u="none" strike="noStrike" kern="1200" cap="none" normalizeH="0" baseline="0" dirty="0" smtClean="0">
                        <a:ln>
                          <a:noFill/>
                        </a:ln>
                        <a:solidFill>
                          <a:srgbClr val="9900CC"/>
                        </a:solidFill>
                        <a:effectLst/>
                        <a:latin typeface="Times New Roman" pitchFamily="18" charset="0"/>
                        <a:ea typeface="MS Mincho" pitchFamily="49" charset="-128"/>
                        <a:cs typeface="Arial" charset="0"/>
                      </a:endParaRPr>
                    </a:p>
                  </a:txBody>
                  <a:tcPr marL="46523" marR="46523" marT="25195" marB="25195" anchor="ctr" horzOverflow="overflow">
                    <a:solidFill>
                      <a:srgbClr val="FFCC99"/>
                    </a:solidFill>
                  </a:tcPr>
                </a:tc>
              </a:tr>
            </a:tbl>
          </a:graphicData>
        </a:graphic>
      </p:graphicFrame>
      <p:pic>
        <p:nvPicPr>
          <p:cNvPr id="36" name="1 Imagen"/>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889" y="4360293"/>
            <a:ext cx="4820167" cy="2433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 name="Grupo 38"/>
          <p:cNvGrpSpPr/>
          <p:nvPr/>
        </p:nvGrpSpPr>
        <p:grpSpPr>
          <a:xfrm>
            <a:off x="426453" y="4202193"/>
            <a:ext cx="3758612" cy="2295921"/>
            <a:chOff x="426453" y="4153553"/>
            <a:chExt cx="3758612" cy="2295921"/>
          </a:xfrm>
        </p:grpSpPr>
        <p:sp>
          <p:nvSpPr>
            <p:cNvPr id="41" name="5 Arco"/>
            <p:cNvSpPr/>
            <p:nvPr/>
          </p:nvSpPr>
          <p:spPr bwMode="auto">
            <a:xfrm rot="168834">
              <a:off x="426453" y="4153553"/>
              <a:ext cx="2106060" cy="2295921"/>
            </a:xfrm>
            <a:prstGeom prst="arc">
              <a:avLst>
                <a:gd name="adj1" fmla="val 16142444"/>
                <a:gd name="adj2" fmla="val 370142"/>
              </a:avLst>
            </a:prstGeom>
            <a:noFill/>
            <a:ln w="25400" cap="flat" cmpd="sng" algn="ctr">
              <a:solidFill>
                <a:srgbClr val="FF0000"/>
              </a:solidFill>
              <a:prstDash val="solid"/>
              <a:round/>
              <a:headEnd type="none" w="med" len="med"/>
              <a:tailEnd type="arrow"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2000" b="1" i="0" u="none" strike="noStrike" cap="none" normalizeH="0" baseline="0" smtClean="0">
                <a:ln>
                  <a:noFill/>
                </a:ln>
                <a:solidFill>
                  <a:srgbClr val="FF0000"/>
                </a:solidFill>
                <a:effectLst/>
                <a:latin typeface="Arial" charset="0"/>
              </a:endParaRPr>
            </a:p>
          </p:txBody>
        </p:sp>
        <p:grpSp>
          <p:nvGrpSpPr>
            <p:cNvPr id="43" name="22 Grupo"/>
            <p:cNvGrpSpPr/>
            <p:nvPr/>
          </p:nvGrpSpPr>
          <p:grpSpPr>
            <a:xfrm>
              <a:off x="2220104" y="5024048"/>
              <a:ext cx="1964961" cy="703926"/>
              <a:chOff x="2147152" y="5117224"/>
              <a:chExt cx="1964961" cy="703926"/>
            </a:xfrm>
          </p:grpSpPr>
          <p:cxnSp>
            <p:nvCxnSpPr>
              <p:cNvPr id="50" name="10 Conector recto"/>
              <p:cNvCxnSpPr/>
              <p:nvPr/>
            </p:nvCxnSpPr>
            <p:spPr bwMode="auto">
              <a:xfrm flipV="1">
                <a:off x="2147152" y="5117224"/>
                <a:ext cx="1134243" cy="436068"/>
              </a:xfrm>
              <a:prstGeom prst="line">
                <a:avLst/>
              </a:prstGeom>
              <a:noFill/>
              <a:ln w="25400" cap="flat" cmpd="sng" algn="ctr">
                <a:solidFill>
                  <a:srgbClr val="FF0000"/>
                </a:solidFill>
                <a:prstDash val="solid"/>
                <a:round/>
                <a:headEnd type="none" w="med" len="med"/>
                <a:tailEnd type="none" w="med" len="med"/>
              </a:ln>
              <a:effectLst/>
            </p:spPr>
          </p:cxnSp>
          <p:cxnSp>
            <p:nvCxnSpPr>
              <p:cNvPr id="51" name="18 Conector recto"/>
              <p:cNvCxnSpPr/>
              <p:nvPr/>
            </p:nvCxnSpPr>
            <p:spPr bwMode="auto">
              <a:xfrm flipV="1">
                <a:off x="2896185" y="5349146"/>
                <a:ext cx="1215928" cy="472004"/>
              </a:xfrm>
              <a:prstGeom prst="line">
                <a:avLst/>
              </a:prstGeom>
              <a:noFill/>
              <a:ln w="25400" cap="flat" cmpd="sng" algn="ctr">
                <a:solidFill>
                  <a:srgbClr val="FF0000"/>
                </a:solidFill>
                <a:prstDash val="solid"/>
                <a:round/>
                <a:headEnd type="none" w="med" len="med"/>
                <a:tailEnd type="none" w="med" len="med"/>
              </a:ln>
              <a:effectLst/>
            </p:spPr>
          </p:cxnSp>
        </p:grpSp>
        <p:cxnSp>
          <p:nvCxnSpPr>
            <p:cNvPr id="44" name="Conector recto 43"/>
            <p:cNvCxnSpPr/>
            <p:nvPr/>
          </p:nvCxnSpPr>
          <p:spPr bwMode="auto">
            <a:xfrm>
              <a:off x="2485972" y="5334793"/>
              <a:ext cx="15760" cy="231474"/>
            </a:xfrm>
            <a:prstGeom prst="line">
              <a:avLst/>
            </a:prstGeom>
            <a:noFill/>
            <a:ln w="9525" cap="flat" cmpd="sng" algn="ctr">
              <a:solidFill>
                <a:srgbClr val="FF0000"/>
              </a:solidFill>
              <a:prstDash val="solid"/>
              <a:round/>
              <a:headEnd type="none" w="med" len="med"/>
              <a:tailEnd type="none" w="med" len="med"/>
            </a:ln>
            <a:effectLst/>
          </p:spPr>
        </p:cxnSp>
        <p:cxnSp>
          <p:nvCxnSpPr>
            <p:cNvPr id="45" name="Conector recto 44"/>
            <p:cNvCxnSpPr/>
            <p:nvPr/>
          </p:nvCxnSpPr>
          <p:spPr bwMode="auto">
            <a:xfrm>
              <a:off x="3009567" y="5138408"/>
              <a:ext cx="109512" cy="521774"/>
            </a:xfrm>
            <a:prstGeom prst="line">
              <a:avLst/>
            </a:prstGeom>
            <a:noFill/>
            <a:ln w="9525" cap="flat" cmpd="sng" algn="ctr">
              <a:solidFill>
                <a:srgbClr val="FF0000"/>
              </a:solidFill>
              <a:prstDash val="solid"/>
              <a:round/>
              <a:headEnd type="none" w="med" len="med"/>
              <a:tailEnd type="none" w="med" len="med"/>
            </a:ln>
            <a:effectLst/>
          </p:spPr>
        </p:cxnSp>
        <p:cxnSp>
          <p:nvCxnSpPr>
            <p:cNvPr id="46" name="Conector recto 45"/>
            <p:cNvCxnSpPr/>
            <p:nvPr/>
          </p:nvCxnSpPr>
          <p:spPr bwMode="auto">
            <a:xfrm>
              <a:off x="3262594" y="5055904"/>
              <a:ext cx="101544" cy="490817"/>
            </a:xfrm>
            <a:prstGeom prst="line">
              <a:avLst/>
            </a:prstGeom>
            <a:noFill/>
            <a:ln w="9525" cap="flat" cmpd="sng" algn="ctr">
              <a:solidFill>
                <a:srgbClr val="FF0000"/>
              </a:solidFill>
              <a:prstDash val="solid"/>
              <a:round/>
              <a:headEnd type="none" w="med" len="med"/>
              <a:tailEnd type="none" w="med" len="med"/>
            </a:ln>
            <a:effectLst/>
          </p:spPr>
        </p:cxnSp>
        <p:cxnSp>
          <p:nvCxnSpPr>
            <p:cNvPr id="47" name="Conector recto 46"/>
            <p:cNvCxnSpPr/>
            <p:nvPr/>
          </p:nvCxnSpPr>
          <p:spPr bwMode="auto">
            <a:xfrm>
              <a:off x="3497862" y="5033685"/>
              <a:ext cx="82687" cy="416845"/>
            </a:xfrm>
            <a:prstGeom prst="line">
              <a:avLst/>
            </a:prstGeom>
            <a:noFill/>
            <a:ln w="9525" cap="flat" cmpd="sng" algn="ctr">
              <a:solidFill>
                <a:srgbClr val="FF0000"/>
              </a:solidFill>
              <a:prstDash val="solid"/>
              <a:round/>
              <a:headEnd type="none" w="med" len="med"/>
              <a:tailEnd type="none" w="med" len="med"/>
            </a:ln>
            <a:effectLst/>
          </p:spPr>
        </p:cxnSp>
        <p:cxnSp>
          <p:nvCxnSpPr>
            <p:cNvPr id="48" name="Conector recto 47"/>
            <p:cNvCxnSpPr/>
            <p:nvPr/>
          </p:nvCxnSpPr>
          <p:spPr bwMode="auto">
            <a:xfrm>
              <a:off x="3835400" y="5156200"/>
              <a:ext cx="41532" cy="206681"/>
            </a:xfrm>
            <a:prstGeom prst="line">
              <a:avLst/>
            </a:prstGeom>
            <a:noFill/>
            <a:ln w="9525" cap="flat" cmpd="sng" algn="ctr">
              <a:solidFill>
                <a:srgbClr val="FF0000"/>
              </a:solidFill>
              <a:prstDash val="solid"/>
              <a:round/>
              <a:headEnd type="none" w="med" len="med"/>
              <a:tailEnd type="none" w="med" len="med"/>
            </a:ln>
            <a:effectLst/>
          </p:spPr>
        </p:cxnSp>
        <p:cxnSp>
          <p:nvCxnSpPr>
            <p:cNvPr id="49" name="Conector recto 48"/>
            <p:cNvCxnSpPr/>
            <p:nvPr/>
          </p:nvCxnSpPr>
          <p:spPr bwMode="auto">
            <a:xfrm>
              <a:off x="2725678" y="5265738"/>
              <a:ext cx="65358" cy="406035"/>
            </a:xfrm>
            <a:prstGeom prst="line">
              <a:avLst/>
            </a:prstGeom>
            <a:noFill/>
            <a:ln w="9525" cap="flat" cmpd="sng" algn="ctr">
              <a:solidFill>
                <a:srgbClr val="FF0000"/>
              </a:solidFill>
              <a:prstDash val="solid"/>
              <a:round/>
              <a:headEnd type="none" w="med" len="med"/>
              <a:tailEnd type="none" w="med" len="med"/>
            </a:ln>
            <a:effectLst/>
          </p:spPr>
        </p:cxnSp>
      </p:grpSp>
      <p:grpSp>
        <p:nvGrpSpPr>
          <p:cNvPr id="52" name="Grupo 51"/>
          <p:cNvGrpSpPr/>
          <p:nvPr/>
        </p:nvGrpSpPr>
        <p:grpSpPr>
          <a:xfrm>
            <a:off x="514836" y="3367881"/>
            <a:ext cx="3016304" cy="3638333"/>
            <a:chOff x="514836" y="3319241"/>
            <a:chExt cx="3016304" cy="3638333"/>
          </a:xfrm>
        </p:grpSpPr>
        <p:cxnSp>
          <p:nvCxnSpPr>
            <p:cNvPr id="53" name="10 Conector recto"/>
            <p:cNvCxnSpPr/>
            <p:nvPr/>
          </p:nvCxnSpPr>
          <p:spPr bwMode="auto">
            <a:xfrm flipV="1">
              <a:off x="1941855" y="5744990"/>
              <a:ext cx="1127161" cy="791862"/>
            </a:xfrm>
            <a:prstGeom prst="line">
              <a:avLst/>
            </a:prstGeom>
            <a:noFill/>
            <a:ln w="25400" cap="flat" cmpd="sng" algn="ctr">
              <a:solidFill>
                <a:srgbClr val="006600"/>
              </a:solidFill>
              <a:prstDash val="solid"/>
              <a:round/>
              <a:headEnd type="none" w="med" len="med"/>
              <a:tailEnd type="none" w="med" len="med"/>
            </a:ln>
            <a:effectLst/>
          </p:spPr>
        </p:cxnSp>
        <p:cxnSp>
          <p:nvCxnSpPr>
            <p:cNvPr id="54" name="18 Conector recto"/>
            <p:cNvCxnSpPr/>
            <p:nvPr/>
          </p:nvCxnSpPr>
          <p:spPr bwMode="auto">
            <a:xfrm flipV="1">
              <a:off x="2409012" y="5885232"/>
              <a:ext cx="1122128" cy="793278"/>
            </a:xfrm>
            <a:prstGeom prst="line">
              <a:avLst/>
            </a:prstGeom>
            <a:noFill/>
            <a:ln w="25400" cap="flat" cmpd="sng" algn="ctr">
              <a:solidFill>
                <a:srgbClr val="006600"/>
              </a:solidFill>
              <a:prstDash val="solid"/>
              <a:round/>
              <a:headEnd type="none" w="med" len="med"/>
              <a:tailEnd type="none" w="med" len="med"/>
            </a:ln>
            <a:effectLst/>
          </p:spPr>
        </p:cxnSp>
        <p:cxnSp>
          <p:nvCxnSpPr>
            <p:cNvPr id="55" name="Conector recto 54"/>
            <p:cNvCxnSpPr/>
            <p:nvPr/>
          </p:nvCxnSpPr>
          <p:spPr bwMode="auto">
            <a:xfrm>
              <a:off x="2049080" y="6417549"/>
              <a:ext cx="38391" cy="177781"/>
            </a:xfrm>
            <a:prstGeom prst="line">
              <a:avLst/>
            </a:prstGeom>
            <a:noFill/>
            <a:ln w="9525" cap="flat" cmpd="sng" algn="ctr">
              <a:solidFill>
                <a:srgbClr val="006600"/>
              </a:solidFill>
              <a:prstDash val="solid"/>
              <a:round/>
              <a:headEnd type="none" w="med" len="med"/>
              <a:tailEnd type="none" w="med" len="med"/>
            </a:ln>
            <a:effectLst/>
          </p:spPr>
        </p:cxnSp>
        <p:cxnSp>
          <p:nvCxnSpPr>
            <p:cNvPr id="56" name="Conector recto 55"/>
            <p:cNvCxnSpPr/>
            <p:nvPr/>
          </p:nvCxnSpPr>
          <p:spPr bwMode="auto">
            <a:xfrm>
              <a:off x="2287392" y="6315426"/>
              <a:ext cx="45301" cy="284615"/>
            </a:xfrm>
            <a:prstGeom prst="line">
              <a:avLst/>
            </a:prstGeom>
            <a:noFill/>
            <a:ln w="9525" cap="flat" cmpd="sng" algn="ctr">
              <a:solidFill>
                <a:srgbClr val="006600"/>
              </a:solidFill>
              <a:prstDash val="solid"/>
              <a:round/>
              <a:headEnd type="none" w="med" len="med"/>
              <a:tailEnd type="none" w="med" len="med"/>
            </a:ln>
            <a:effectLst/>
          </p:spPr>
        </p:cxnSp>
        <p:cxnSp>
          <p:nvCxnSpPr>
            <p:cNvPr id="57" name="Conector recto 56"/>
            <p:cNvCxnSpPr/>
            <p:nvPr/>
          </p:nvCxnSpPr>
          <p:spPr bwMode="auto">
            <a:xfrm>
              <a:off x="2521925" y="6127776"/>
              <a:ext cx="52551" cy="386276"/>
            </a:xfrm>
            <a:prstGeom prst="line">
              <a:avLst/>
            </a:prstGeom>
            <a:noFill/>
            <a:ln w="9525" cap="flat" cmpd="sng" algn="ctr">
              <a:solidFill>
                <a:srgbClr val="006600"/>
              </a:solidFill>
              <a:prstDash val="solid"/>
              <a:round/>
              <a:headEnd type="none" w="med" len="med"/>
              <a:tailEnd type="none" w="med" len="med"/>
            </a:ln>
            <a:effectLst/>
          </p:spPr>
        </p:cxnSp>
        <p:cxnSp>
          <p:nvCxnSpPr>
            <p:cNvPr id="58" name="Conector recto 57"/>
            <p:cNvCxnSpPr/>
            <p:nvPr/>
          </p:nvCxnSpPr>
          <p:spPr bwMode="auto">
            <a:xfrm>
              <a:off x="2779472" y="5961220"/>
              <a:ext cx="54458" cy="400290"/>
            </a:xfrm>
            <a:prstGeom prst="line">
              <a:avLst/>
            </a:prstGeom>
            <a:noFill/>
            <a:ln w="9525" cap="flat" cmpd="sng" algn="ctr">
              <a:solidFill>
                <a:srgbClr val="006600"/>
              </a:solidFill>
              <a:prstDash val="solid"/>
              <a:round/>
              <a:headEnd type="none" w="med" len="med"/>
              <a:tailEnd type="none" w="med" len="med"/>
            </a:ln>
            <a:effectLst/>
          </p:spPr>
        </p:cxnSp>
        <p:cxnSp>
          <p:nvCxnSpPr>
            <p:cNvPr id="59" name="Conector recto 58"/>
            <p:cNvCxnSpPr/>
            <p:nvPr/>
          </p:nvCxnSpPr>
          <p:spPr bwMode="auto">
            <a:xfrm>
              <a:off x="3016109" y="5758257"/>
              <a:ext cx="65426" cy="411052"/>
            </a:xfrm>
            <a:prstGeom prst="line">
              <a:avLst/>
            </a:prstGeom>
            <a:noFill/>
            <a:ln w="9525" cap="flat" cmpd="sng" algn="ctr">
              <a:solidFill>
                <a:srgbClr val="006600"/>
              </a:solidFill>
              <a:prstDash val="solid"/>
              <a:round/>
              <a:headEnd type="none" w="med" len="med"/>
              <a:tailEnd type="none" w="med" len="med"/>
            </a:ln>
            <a:effectLst/>
          </p:spPr>
        </p:cxnSp>
        <p:cxnSp>
          <p:nvCxnSpPr>
            <p:cNvPr id="60" name="Conector recto 59"/>
            <p:cNvCxnSpPr/>
            <p:nvPr/>
          </p:nvCxnSpPr>
          <p:spPr bwMode="auto">
            <a:xfrm>
              <a:off x="3318248" y="5829849"/>
              <a:ext cx="27793" cy="189917"/>
            </a:xfrm>
            <a:prstGeom prst="line">
              <a:avLst/>
            </a:prstGeom>
            <a:noFill/>
            <a:ln w="9525" cap="flat" cmpd="sng" algn="ctr">
              <a:solidFill>
                <a:srgbClr val="006600"/>
              </a:solidFill>
              <a:prstDash val="solid"/>
              <a:round/>
              <a:headEnd type="none" w="med" len="med"/>
              <a:tailEnd type="none" w="med" len="med"/>
            </a:ln>
            <a:effectLst/>
          </p:spPr>
        </p:cxnSp>
        <p:sp>
          <p:nvSpPr>
            <p:cNvPr id="61" name="Arco 60"/>
            <p:cNvSpPr/>
            <p:nvPr/>
          </p:nvSpPr>
          <p:spPr bwMode="auto">
            <a:xfrm rot="19954207" flipH="1">
              <a:off x="514836" y="3319241"/>
              <a:ext cx="1345983" cy="3638333"/>
            </a:xfrm>
            <a:prstGeom prst="arc">
              <a:avLst>
                <a:gd name="adj1" fmla="val 16433044"/>
                <a:gd name="adj2" fmla="val 5790768"/>
              </a:avLst>
            </a:prstGeom>
            <a:noFill/>
            <a:ln w="25400" cap="flat" cmpd="sng" algn="ctr">
              <a:solidFill>
                <a:srgbClr val="006600"/>
              </a:solidFill>
              <a:prstDash val="solid"/>
              <a:round/>
              <a:headEnd type="none" w="med" len="med"/>
              <a:tailEnd type="arrow"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s-MX" sz="2000" b="1" i="0" u="none" strike="noStrike" cap="none" normalizeH="0" baseline="0" smtClean="0">
                <a:ln>
                  <a:noFill/>
                </a:ln>
                <a:solidFill>
                  <a:schemeClr val="tx1"/>
                </a:solidFill>
                <a:effectLst/>
                <a:latin typeface="Arial" charset="0"/>
              </a:endParaRPr>
            </a:p>
          </p:txBody>
        </p:sp>
      </p:grpSp>
    </p:spTree>
    <p:extLst>
      <p:ext uri="{BB962C8B-B14F-4D97-AF65-F5344CB8AC3E}">
        <p14:creationId xmlns:p14="http://schemas.microsoft.com/office/powerpoint/2010/main" val="368229308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9"/>
                                        </p:tgtEl>
                                        <p:attrNameLst>
                                          <p:attrName>style.visibility</p:attrName>
                                        </p:attrNameLst>
                                      </p:cBhvr>
                                      <p:to>
                                        <p:strVal val="visible"/>
                                      </p:to>
                                    </p:set>
                                    <p:anim calcmode="lin" valueType="num">
                                      <p:cBhvr>
                                        <p:cTn id="14" dur="500" fill="hold"/>
                                        <p:tgtEl>
                                          <p:spTgt spid="39"/>
                                        </p:tgtEl>
                                        <p:attrNameLst>
                                          <p:attrName>ppt_w</p:attrName>
                                        </p:attrNameLst>
                                      </p:cBhvr>
                                      <p:tavLst>
                                        <p:tav tm="0">
                                          <p:val>
                                            <p:fltVal val="0"/>
                                          </p:val>
                                        </p:tav>
                                        <p:tav tm="100000">
                                          <p:val>
                                            <p:strVal val="#ppt_w"/>
                                          </p:val>
                                        </p:tav>
                                      </p:tavLst>
                                    </p:anim>
                                    <p:anim calcmode="lin" valueType="num">
                                      <p:cBhvr>
                                        <p:cTn id="15" dur="500" fill="hold"/>
                                        <p:tgtEl>
                                          <p:spTgt spid="39"/>
                                        </p:tgtEl>
                                        <p:attrNameLst>
                                          <p:attrName>ppt_h</p:attrName>
                                        </p:attrNameLst>
                                      </p:cBhvr>
                                      <p:tavLst>
                                        <p:tav tm="0">
                                          <p:val>
                                            <p:fltVal val="0"/>
                                          </p:val>
                                        </p:tav>
                                        <p:tav tm="100000">
                                          <p:val>
                                            <p:strVal val="#ppt_h"/>
                                          </p:val>
                                        </p:tav>
                                      </p:tavLst>
                                    </p:anim>
                                    <p:animEffect transition="in" filter="fade">
                                      <p:cBhvr>
                                        <p:cTn id="1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tangle 3"/>
          <p:cNvSpPr txBox="1">
            <a:spLocks noChangeArrowheads="1"/>
          </p:cNvSpPr>
          <p:nvPr/>
        </p:nvSpPr>
        <p:spPr bwMode="auto">
          <a:xfrm>
            <a:off x="2060336" y="129355"/>
            <a:ext cx="6256085" cy="6358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ctr" eaLnBrk="1" hangingPunct="1">
              <a:defRPr sz="2400" i="1" kern="0">
                <a:solidFill>
                  <a:schemeClr val="tx2"/>
                </a:solidFill>
                <a:latin typeface="+mj-lt"/>
                <a:ea typeface="+mj-ea"/>
                <a:cs typeface="+mj-cs"/>
              </a:defRPr>
            </a:lvl1pPr>
            <a:lvl2pPr algn="ctr" eaLnBrk="1" hangingPunct="1">
              <a:defRPr i="1">
                <a:solidFill>
                  <a:schemeClr val="tx2"/>
                </a:solidFill>
                <a:latin typeface="Arial" charset="0"/>
              </a:defRPr>
            </a:lvl2pPr>
            <a:lvl3pPr algn="ctr" eaLnBrk="1" hangingPunct="1">
              <a:defRPr i="1">
                <a:solidFill>
                  <a:schemeClr val="tx2"/>
                </a:solidFill>
                <a:latin typeface="Arial" charset="0"/>
              </a:defRPr>
            </a:lvl3pPr>
            <a:lvl4pPr algn="ctr" eaLnBrk="1" hangingPunct="1">
              <a:defRPr i="1">
                <a:solidFill>
                  <a:schemeClr val="tx2"/>
                </a:solidFill>
                <a:latin typeface="Arial" charset="0"/>
              </a:defRPr>
            </a:lvl4pPr>
            <a:lvl5pPr algn="ctr" eaLnBrk="1" hangingPunct="1">
              <a:defRPr i="1">
                <a:solidFill>
                  <a:schemeClr val="tx2"/>
                </a:solidFill>
                <a:latin typeface="Arial" charset="0"/>
              </a:defRPr>
            </a:lvl5pPr>
            <a:lvl6pPr marL="457200" algn="ctr" fontAlgn="base">
              <a:spcBef>
                <a:spcPct val="0"/>
              </a:spcBef>
              <a:spcAft>
                <a:spcPct val="0"/>
              </a:spcAft>
              <a:defRPr i="1">
                <a:solidFill>
                  <a:schemeClr val="tx2"/>
                </a:solidFill>
                <a:latin typeface="Arial" charset="0"/>
              </a:defRPr>
            </a:lvl6pPr>
            <a:lvl7pPr marL="914400" algn="ctr" fontAlgn="base">
              <a:spcBef>
                <a:spcPct val="0"/>
              </a:spcBef>
              <a:spcAft>
                <a:spcPct val="0"/>
              </a:spcAft>
              <a:defRPr i="1">
                <a:solidFill>
                  <a:schemeClr val="tx2"/>
                </a:solidFill>
                <a:latin typeface="Arial" charset="0"/>
              </a:defRPr>
            </a:lvl7pPr>
            <a:lvl8pPr marL="1371600" algn="ctr" fontAlgn="base">
              <a:spcBef>
                <a:spcPct val="0"/>
              </a:spcBef>
              <a:spcAft>
                <a:spcPct val="0"/>
              </a:spcAft>
              <a:defRPr i="1">
                <a:solidFill>
                  <a:schemeClr val="tx2"/>
                </a:solidFill>
                <a:latin typeface="Arial" charset="0"/>
              </a:defRPr>
            </a:lvl8pPr>
            <a:lvl9pPr marL="1828800" algn="ctr" fontAlgn="base">
              <a:spcBef>
                <a:spcPct val="0"/>
              </a:spcBef>
              <a:spcAft>
                <a:spcPct val="0"/>
              </a:spcAft>
              <a:defRPr i="1">
                <a:solidFill>
                  <a:schemeClr val="tx2"/>
                </a:solidFill>
                <a:latin typeface="Arial" charset="0"/>
              </a:defRPr>
            </a:lvl9pPr>
          </a:lstStyle>
          <a:p>
            <a:r>
              <a:rPr lang="es-ES" altLang="en-US" dirty="0" err="1" smtClean="0"/>
              <a:t>Useful</a:t>
            </a:r>
            <a:r>
              <a:rPr lang="es-ES" altLang="en-US" dirty="0" smtClean="0"/>
              <a:t> </a:t>
            </a:r>
            <a:r>
              <a:rPr lang="es-ES" altLang="en-US" dirty="0" err="1" smtClean="0"/>
              <a:t>Information</a:t>
            </a:r>
            <a:endParaRPr lang="es-ES" altLang="en-US" dirty="0"/>
          </a:p>
        </p:txBody>
      </p:sp>
      <p:pic>
        <p:nvPicPr>
          <p:cNvPr id="4098" name="Picture 2" desc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92975" y="-2147483648"/>
            <a:ext cx="10440000" cy="11029355"/>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147483647"/>
            <a:ext cx="10440000" cy="12180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147483647"/>
            <a:ext cx="10440000" cy="6751200"/>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p:cNvSpPr txBox="1"/>
          <p:nvPr/>
        </p:nvSpPr>
        <p:spPr>
          <a:xfrm>
            <a:off x="1079655" y="713740"/>
            <a:ext cx="6471259" cy="6124754"/>
          </a:xfrm>
          <a:prstGeom prst="rect">
            <a:avLst/>
          </a:prstGeom>
          <a:noFill/>
        </p:spPr>
        <p:txBody>
          <a:bodyPr wrap="none" rtlCol="0">
            <a:spAutoFit/>
          </a:bodyPr>
          <a:lstStyle/>
          <a:p>
            <a:pPr marL="342900" indent="-342900">
              <a:buFont typeface="Wingdings" panose="05000000000000000000" pitchFamily="2" charset="2"/>
              <a:buChar char="Ø"/>
            </a:pPr>
            <a:r>
              <a:rPr lang="es-MX" altLang="es-MX" sz="2400" dirty="0" err="1"/>
              <a:t>u</a:t>
            </a:r>
            <a:r>
              <a:rPr lang="es-MX" altLang="es-MX" sz="2400" dirty="0" err="1" smtClean="0"/>
              <a:t>ser</a:t>
            </a:r>
            <a:r>
              <a:rPr lang="es-MX" altLang="es-MX" sz="2400" dirty="0" smtClean="0"/>
              <a:t> </a:t>
            </a:r>
            <a:r>
              <a:rPr lang="es-MX" altLang="es-MX" sz="2400" dirty="0" err="1" smtClean="0"/>
              <a:t>support</a:t>
            </a:r>
            <a:r>
              <a:rPr lang="es-MX" altLang="es-MX" sz="2400" dirty="0" smtClean="0"/>
              <a:t>:</a:t>
            </a:r>
          </a:p>
          <a:p>
            <a:pPr marL="1257300" lvl="2" indent="-342900">
              <a:buFont typeface="Wingdings" panose="05000000000000000000" pitchFamily="2" charset="2"/>
              <a:buChar char="ü"/>
            </a:pPr>
            <a:r>
              <a:rPr lang="es-MX" altLang="es-MX" sz="2400" b="0" dirty="0" smtClean="0"/>
              <a:t>ssu.atencionUsuarios@conae.gov.ar</a:t>
            </a:r>
            <a:endParaRPr lang="es-MX" altLang="es-MX" sz="2400" b="0" dirty="0"/>
          </a:p>
          <a:p>
            <a:pPr marL="342900" indent="-342900">
              <a:buFont typeface="Wingdings" panose="05000000000000000000" pitchFamily="2" charset="2"/>
              <a:buChar char="Ø"/>
            </a:pPr>
            <a:endParaRPr lang="es-ES" sz="1600" dirty="0" smtClean="0"/>
          </a:p>
          <a:p>
            <a:pPr marL="342900" indent="-342900">
              <a:buFont typeface="Wingdings" panose="05000000000000000000" pitchFamily="2" charset="2"/>
              <a:buChar char="Ø"/>
            </a:pPr>
            <a:r>
              <a:rPr lang="es-ES" sz="2400" dirty="0" err="1"/>
              <a:t>e</a:t>
            </a:r>
            <a:r>
              <a:rPr lang="es-ES" sz="2400" dirty="0" err="1" smtClean="0"/>
              <a:t>mergencies</a:t>
            </a:r>
            <a:r>
              <a:rPr lang="es-ES" sz="2400" dirty="0" smtClean="0"/>
              <a:t> </a:t>
            </a:r>
            <a:r>
              <a:rPr lang="es-ES" sz="2400" dirty="0" err="1" smtClean="0"/>
              <a:t>events</a:t>
            </a:r>
            <a:r>
              <a:rPr lang="es-ES" sz="2400" dirty="0" smtClean="0"/>
              <a:t>:</a:t>
            </a:r>
          </a:p>
          <a:p>
            <a:pPr marL="1257300" lvl="2" indent="-342900">
              <a:buFont typeface="Wingdings" panose="05000000000000000000" pitchFamily="2" charset="2"/>
              <a:buChar char="ü"/>
            </a:pPr>
            <a:r>
              <a:rPr lang="es-ES" sz="2400" b="0" dirty="0"/>
              <a:t>emerg@conae.gov.ar</a:t>
            </a:r>
            <a:endParaRPr lang="es-ES" sz="2400" b="0" dirty="0" smtClean="0"/>
          </a:p>
          <a:p>
            <a:pPr marL="1257300" lvl="2" indent="-342900">
              <a:buFont typeface="Wingdings" panose="05000000000000000000" pitchFamily="2" charset="2"/>
              <a:buChar char="ü"/>
            </a:pPr>
            <a:r>
              <a:rPr lang="es-ES" sz="2400" b="0" dirty="0" smtClean="0"/>
              <a:t>caearte@conae.gov.ar </a:t>
            </a:r>
          </a:p>
          <a:p>
            <a:pPr marL="342900" indent="-342900">
              <a:buFont typeface="Wingdings" panose="05000000000000000000" pitchFamily="2" charset="2"/>
              <a:buChar char="Ø"/>
            </a:pPr>
            <a:endParaRPr lang="es-ES" sz="1600" dirty="0" smtClean="0"/>
          </a:p>
          <a:p>
            <a:pPr marL="342900" indent="-342900">
              <a:buFont typeface="Wingdings" panose="05000000000000000000" pitchFamily="2" charset="2"/>
              <a:buChar char="Ø"/>
            </a:pPr>
            <a:r>
              <a:rPr lang="es-ES" sz="2400" dirty="0" err="1" smtClean="0"/>
              <a:t>Institutional</a:t>
            </a:r>
            <a:r>
              <a:rPr lang="es-ES" sz="2400" dirty="0" smtClean="0"/>
              <a:t> </a:t>
            </a:r>
            <a:r>
              <a:rPr lang="es-ES" sz="2400" dirty="0" err="1" smtClean="0"/>
              <a:t>agreements</a:t>
            </a:r>
            <a:r>
              <a:rPr lang="es-ES" sz="2400" dirty="0" smtClean="0"/>
              <a:t>:</a:t>
            </a:r>
          </a:p>
          <a:p>
            <a:pPr marL="1257300" lvl="2" indent="-342900">
              <a:buFont typeface="Wingdings" panose="05000000000000000000" pitchFamily="2" charset="2"/>
              <a:buChar char="ü"/>
            </a:pPr>
            <a:r>
              <a:rPr lang="es-ES" sz="2400" b="0" dirty="0" smtClean="0"/>
              <a:t>convenios@conae.gov.ar</a:t>
            </a:r>
            <a:endParaRPr lang="es-ES" sz="2400" b="0" dirty="0"/>
          </a:p>
          <a:p>
            <a:pPr marL="342900" indent="-342900">
              <a:buFont typeface="Wingdings" panose="05000000000000000000" pitchFamily="2" charset="2"/>
              <a:buChar char="Ø"/>
            </a:pPr>
            <a:endParaRPr lang="es-ES" sz="1600" dirty="0" smtClean="0"/>
          </a:p>
          <a:p>
            <a:pPr marL="342900" indent="-342900">
              <a:buFont typeface="Wingdings" panose="05000000000000000000" pitchFamily="2" charset="2"/>
              <a:buChar char="Ø"/>
            </a:pPr>
            <a:r>
              <a:rPr lang="es-ES" sz="2400" dirty="0" smtClean="0"/>
              <a:t>training </a:t>
            </a:r>
            <a:r>
              <a:rPr lang="es-ES" sz="2400" dirty="0" err="1" smtClean="0"/>
              <a:t>support</a:t>
            </a:r>
            <a:r>
              <a:rPr lang="es-ES" sz="2400" dirty="0" smtClean="0"/>
              <a:t>:</a:t>
            </a:r>
          </a:p>
          <a:p>
            <a:pPr marL="1257300" lvl="2" indent="-342900">
              <a:buFont typeface="Wingdings" panose="05000000000000000000" pitchFamily="2" charset="2"/>
              <a:buChar char="ü"/>
            </a:pPr>
            <a:r>
              <a:rPr lang="es-MX" sz="2400" b="0" dirty="0" smtClean="0"/>
              <a:t>capacitacion.sopi@conae.gov.ar   </a:t>
            </a:r>
          </a:p>
          <a:p>
            <a:pPr marL="1257300" lvl="2" indent="-342900">
              <a:buFont typeface="Wingdings" panose="05000000000000000000" pitchFamily="2" charset="2"/>
              <a:buChar char="ü"/>
            </a:pPr>
            <a:r>
              <a:rPr lang="es-MX" sz="2400" b="0" dirty="0"/>
              <a:t>capacitacion2mp@conae.gov.ar</a:t>
            </a:r>
          </a:p>
          <a:p>
            <a:pPr marL="1257300" lvl="2" indent="-342900">
              <a:buFont typeface="Wingdings" panose="05000000000000000000" pitchFamily="2" charset="2"/>
              <a:buChar char="ü"/>
            </a:pPr>
            <a:endParaRPr lang="es-ES" sz="1600" b="0" dirty="0" smtClean="0"/>
          </a:p>
          <a:p>
            <a:pPr marL="342900" indent="-342900">
              <a:buFont typeface="Wingdings" panose="05000000000000000000" pitchFamily="2" charset="2"/>
              <a:buChar char="Ø"/>
            </a:pPr>
            <a:r>
              <a:rPr lang="es-ES" sz="2400" dirty="0"/>
              <a:t>COSMO </a:t>
            </a:r>
            <a:r>
              <a:rPr lang="es-ES" sz="2400" dirty="0" err="1"/>
              <a:t>SkyMed</a:t>
            </a:r>
            <a:r>
              <a:rPr lang="es-ES" sz="2400" dirty="0"/>
              <a:t> </a:t>
            </a:r>
            <a:r>
              <a:rPr lang="es-ES" sz="2400" dirty="0" err="1"/>
              <a:t>derived</a:t>
            </a:r>
            <a:r>
              <a:rPr lang="es-ES" sz="2400" dirty="0"/>
              <a:t> </a:t>
            </a:r>
            <a:r>
              <a:rPr lang="es-ES" sz="2400" dirty="0" err="1" smtClean="0"/>
              <a:t>products</a:t>
            </a:r>
            <a:r>
              <a:rPr lang="es-ES" sz="2400" dirty="0" smtClean="0"/>
              <a:t>:</a:t>
            </a:r>
          </a:p>
          <a:p>
            <a:pPr marL="1257300" lvl="2" indent="-342900">
              <a:buFont typeface="Wingdings" panose="05000000000000000000" pitchFamily="2" charset="2"/>
              <a:buChar char="ü"/>
            </a:pPr>
            <a:r>
              <a:rPr lang="es-AR" sz="2400" b="0" dirty="0" err="1" smtClean="0"/>
              <a:t>productos.SIASGE</a:t>
            </a:r>
            <a:r>
              <a:rPr lang="es-ES" sz="2400" b="0" dirty="0" smtClean="0">
                <a:solidFill>
                  <a:srgbClr val="000000"/>
                </a:solidFill>
              </a:rPr>
              <a:t>@conae.gov.ar</a:t>
            </a:r>
            <a:endParaRPr lang="es-ES" sz="2400" b="0" dirty="0">
              <a:solidFill>
                <a:srgbClr val="000000"/>
              </a:solidFill>
            </a:endParaRPr>
          </a:p>
          <a:p>
            <a:pPr marL="342900" indent="-342900">
              <a:buFont typeface="Wingdings" panose="05000000000000000000" pitchFamily="2" charset="2"/>
              <a:buChar char="Ø"/>
            </a:pPr>
            <a:endParaRPr lang="es-MX" sz="1600" b="0" dirty="0" smtClean="0"/>
          </a:p>
          <a:p>
            <a:pPr marL="342900" indent="-342900">
              <a:buFont typeface="Wingdings" panose="05000000000000000000" pitchFamily="2" charset="2"/>
              <a:buChar char="Ø"/>
            </a:pPr>
            <a:r>
              <a:rPr lang="es-MX" sz="2400" b="0" dirty="0" smtClean="0"/>
              <a:t>http</a:t>
            </a:r>
            <a:r>
              <a:rPr lang="es-MX" sz="2400" b="0" dirty="0"/>
              <a:t>://www.conae.gov.ar/index.php/espanol/</a:t>
            </a:r>
          </a:p>
        </p:txBody>
      </p:sp>
    </p:spTree>
    <p:extLst>
      <p:ext uri="{BB962C8B-B14F-4D97-AF65-F5344CB8AC3E}">
        <p14:creationId xmlns:p14="http://schemas.microsoft.com/office/powerpoint/2010/main" val="92672053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p:cNvGrpSpPr/>
          <p:nvPr/>
        </p:nvGrpSpPr>
        <p:grpSpPr>
          <a:xfrm>
            <a:off x="-190873" y="1"/>
            <a:ext cx="9511213" cy="6864818"/>
            <a:chOff x="-190873" y="1"/>
            <a:chExt cx="9511213" cy="6864818"/>
          </a:xfrm>
        </p:grpSpPr>
        <p:pic>
          <p:nvPicPr>
            <p:cNvPr id="679938" name="Picture 2" descr="fondo_nubes_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1" y="1"/>
              <a:ext cx="9144000" cy="686481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upo 1"/>
            <p:cNvGrpSpPr/>
            <p:nvPr/>
          </p:nvGrpSpPr>
          <p:grpSpPr>
            <a:xfrm>
              <a:off x="-190873" y="6795"/>
              <a:ext cx="9511213" cy="6858024"/>
              <a:chOff x="-190873" y="6795"/>
              <a:chExt cx="9511213" cy="6858024"/>
            </a:xfrm>
          </p:grpSpPr>
          <p:pic>
            <p:nvPicPr>
              <p:cNvPr id="679939" name="Picture 3" descr="todos_desastres_blanco"/>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0873" y="6795"/>
                <a:ext cx="7215074" cy="665981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a:spLocks noChangeArrowheads="1"/>
              </p:cNvSpPr>
              <p:nvPr/>
            </p:nvSpPr>
            <p:spPr bwMode="auto">
              <a:xfrm>
                <a:off x="4767002" y="59960"/>
                <a:ext cx="4136183" cy="6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000" b="1">
                    <a:solidFill>
                      <a:schemeClr val="tx1"/>
                    </a:solidFill>
                    <a:latin typeface="Arial" panose="020B0604020202020204" pitchFamily="34" charset="0"/>
                    <a:cs typeface="Arial" panose="020B0604020202020204" pitchFamily="34" charset="0"/>
                  </a:defRPr>
                </a:lvl1pPr>
                <a:lvl2pPr marL="742950" indent="-285750">
                  <a:defRPr sz="2000" b="1">
                    <a:solidFill>
                      <a:schemeClr val="tx1"/>
                    </a:solidFill>
                    <a:latin typeface="Arial" panose="020B0604020202020204" pitchFamily="34" charset="0"/>
                    <a:cs typeface="Arial" panose="020B0604020202020204" pitchFamily="34" charset="0"/>
                  </a:defRPr>
                </a:lvl2pPr>
                <a:lvl3pPr marL="1143000" indent="-228600">
                  <a:defRPr sz="2000" b="1">
                    <a:solidFill>
                      <a:schemeClr val="tx1"/>
                    </a:solidFill>
                    <a:latin typeface="Arial" panose="020B0604020202020204" pitchFamily="34" charset="0"/>
                    <a:cs typeface="Arial" panose="020B0604020202020204" pitchFamily="34" charset="0"/>
                  </a:defRPr>
                </a:lvl3pPr>
                <a:lvl4pPr marL="1600200" indent="-228600">
                  <a:defRPr sz="2000" b="1">
                    <a:solidFill>
                      <a:schemeClr val="tx1"/>
                    </a:solidFill>
                    <a:latin typeface="Arial" panose="020B0604020202020204" pitchFamily="34" charset="0"/>
                    <a:cs typeface="Arial" panose="020B0604020202020204" pitchFamily="34" charset="0"/>
                  </a:defRPr>
                </a:lvl4pPr>
                <a:lvl5pPr marL="2057400" indent="-228600">
                  <a:defRPr sz="20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pPr>
                <a:r>
                  <a:rPr lang="en-US" altLang="es-AR" sz="3600" dirty="0" smtClean="0"/>
                  <a:t>thanks!!</a:t>
                </a:r>
                <a:endParaRPr lang="en-US" altLang="es-AR" sz="3600" dirty="0"/>
              </a:p>
            </p:txBody>
          </p:sp>
          <p:sp>
            <p:nvSpPr>
              <p:cNvPr id="9" name="Rectangle 2"/>
              <p:cNvSpPr>
                <a:spLocks noChangeArrowheads="1"/>
              </p:cNvSpPr>
              <p:nvPr/>
            </p:nvSpPr>
            <p:spPr bwMode="auto">
              <a:xfrm>
                <a:off x="4349845" y="6167941"/>
                <a:ext cx="4970495" cy="696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000" b="1">
                    <a:solidFill>
                      <a:schemeClr val="tx1"/>
                    </a:solidFill>
                    <a:latin typeface="Arial" panose="020B0604020202020204" pitchFamily="34" charset="0"/>
                    <a:cs typeface="Arial" panose="020B0604020202020204" pitchFamily="34" charset="0"/>
                  </a:defRPr>
                </a:lvl1pPr>
                <a:lvl2pPr marL="742950" indent="-285750">
                  <a:defRPr sz="2000" b="1">
                    <a:solidFill>
                      <a:schemeClr val="tx1"/>
                    </a:solidFill>
                    <a:latin typeface="Arial" panose="020B0604020202020204" pitchFamily="34" charset="0"/>
                    <a:cs typeface="Arial" panose="020B0604020202020204" pitchFamily="34" charset="0"/>
                  </a:defRPr>
                </a:lvl2pPr>
                <a:lvl3pPr marL="1143000" indent="-228600">
                  <a:defRPr sz="2000" b="1">
                    <a:solidFill>
                      <a:schemeClr val="tx1"/>
                    </a:solidFill>
                    <a:latin typeface="Arial" panose="020B0604020202020204" pitchFamily="34" charset="0"/>
                    <a:cs typeface="Arial" panose="020B0604020202020204" pitchFamily="34" charset="0"/>
                  </a:defRPr>
                </a:lvl3pPr>
                <a:lvl4pPr marL="1600200" indent="-228600">
                  <a:defRPr sz="2000" b="1">
                    <a:solidFill>
                      <a:schemeClr val="tx1"/>
                    </a:solidFill>
                    <a:latin typeface="Arial" panose="020B0604020202020204" pitchFamily="34" charset="0"/>
                    <a:cs typeface="Arial" panose="020B0604020202020204" pitchFamily="34" charset="0"/>
                  </a:defRPr>
                </a:lvl4pPr>
                <a:lvl5pPr marL="2057400" indent="-228600">
                  <a:defRPr sz="20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pPr>
                <a:r>
                  <a:rPr lang="es-AR" altLang="es-AR" sz="3600" dirty="0" smtClean="0"/>
                  <a:t>lfrulla@conae.gov.ar</a:t>
                </a:r>
                <a:endParaRPr lang="es-AR" altLang="es-AR" sz="3600" dirty="0"/>
              </a:p>
            </p:txBody>
          </p:sp>
        </p:grpSp>
      </p:grpSp>
    </p:spTree>
    <p:extLst>
      <p:ext uri="{BB962C8B-B14F-4D97-AF65-F5344CB8AC3E}">
        <p14:creationId xmlns:p14="http://schemas.microsoft.com/office/powerpoint/2010/main" val="228241933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5" descr="AntenasTT&amp;C_Visita IG CETT2012_fotoGGK.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363663"/>
            <a:ext cx="7364413" cy="487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txBox="1">
            <a:spLocks noChangeArrowheads="1"/>
          </p:cNvSpPr>
          <p:nvPr/>
        </p:nvSpPr>
        <p:spPr bwMode="auto">
          <a:xfrm>
            <a:off x="2068513" y="95885"/>
            <a:ext cx="6319837" cy="7771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eaLnBrk="1" fontAlgn="base" hangingPunct="1">
              <a:spcBef>
                <a:spcPct val="0"/>
              </a:spcBef>
              <a:spcAft>
                <a:spcPct val="0"/>
              </a:spcAft>
              <a:defRPr sz="2000" b="1" i="1">
                <a:solidFill>
                  <a:schemeClr val="tx2"/>
                </a:solidFill>
                <a:latin typeface="+mj-lt"/>
                <a:ea typeface="+mj-ea"/>
                <a:cs typeface="+mj-cs"/>
              </a:defRPr>
            </a:lvl1pPr>
            <a:lvl2pPr algn="ctr" rtl="0" eaLnBrk="1" fontAlgn="base" hangingPunct="1">
              <a:spcBef>
                <a:spcPct val="0"/>
              </a:spcBef>
              <a:spcAft>
                <a:spcPct val="0"/>
              </a:spcAft>
              <a:defRPr sz="2000" b="1" i="1">
                <a:solidFill>
                  <a:schemeClr val="tx2"/>
                </a:solidFill>
                <a:latin typeface="Arial" charset="0"/>
              </a:defRPr>
            </a:lvl2pPr>
            <a:lvl3pPr algn="ctr" rtl="0" eaLnBrk="1" fontAlgn="base" hangingPunct="1">
              <a:spcBef>
                <a:spcPct val="0"/>
              </a:spcBef>
              <a:spcAft>
                <a:spcPct val="0"/>
              </a:spcAft>
              <a:defRPr sz="2000" b="1" i="1">
                <a:solidFill>
                  <a:schemeClr val="tx2"/>
                </a:solidFill>
                <a:latin typeface="Arial" charset="0"/>
              </a:defRPr>
            </a:lvl3pPr>
            <a:lvl4pPr algn="ctr" rtl="0" eaLnBrk="1" fontAlgn="base" hangingPunct="1">
              <a:spcBef>
                <a:spcPct val="0"/>
              </a:spcBef>
              <a:spcAft>
                <a:spcPct val="0"/>
              </a:spcAft>
              <a:defRPr sz="2000" b="1" i="1">
                <a:solidFill>
                  <a:schemeClr val="tx2"/>
                </a:solidFill>
                <a:latin typeface="Arial" charset="0"/>
              </a:defRPr>
            </a:lvl4pPr>
            <a:lvl5pPr algn="ctr" rtl="0" eaLnBrk="1" fontAlgn="base" hangingPunct="1">
              <a:spcBef>
                <a:spcPct val="0"/>
              </a:spcBef>
              <a:spcAft>
                <a:spcPct val="0"/>
              </a:spcAft>
              <a:defRPr sz="2000" b="1" i="1">
                <a:solidFill>
                  <a:schemeClr val="tx2"/>
                </a:solidFill>
                <a:latin typeface="Arial" charset="0"/>
              </a:defRPr>
            </a:lvl5pPr>
            <a:lvl6pPr marL="457200" algn="ctr" rtl="0" eaLnBrk="1" fontAlgn="base" hangingPunct="1">
              <a:spcBef>
                <a:spcPct val="0"/>
              </a:spcBef>
              <a:spcAft>
                <a:spcPct val="0"/>
              </a:spcAft>
              <a:defRPr sz="2000" b="1" i="1">
                <a:solidFill>
                  <a:schemeClr val="tx2"/>
                </a:solidFill>
                <a:latin typeface="Arial" charset="0"/>
              </a:defRPr>
            </a:lvl6pPr>
            <a:lvl7pPr marL="914400" algn="ctr" rtl="0" eaLnBrk="1" fontAlgn="base" hangingPunct="1">
              <a:spcBef>
                <a:spcPct val="0"/>
              </a:spcBef>
              <a:spcAft>
                <a:spcPct val="0"/>
              </a:spcAft>
              <a:defRPr sz="2000" b="1" i="1">
                <a:solidFill>
                  <a:schemeClr val="tx2"/>
                </a:solidFill>
                <a:latin typeface="Arial" charset="0"/>
              </a:defRPr>
            </a:lvl7pPr>
            <a:lvl8pPr marL="1371600" algn="ctr" rtl="0" eaLnBrk="1" fontAlgn="base" hangingPunct="1">
              <a:spcBef>
                <a:spcPct val="0"/>
              </a:spcBef>
              <a:spcAft>
                <a:spcPct val="0"/>
              </a:spcAft>
              <a:defRPr sz="2000" b="1" i="1">
                <a:solidFill>
                  <a:schemeClr val="tx2"/>
                </a:solidFill>
                <a:latin typeface="Arial" charset="0"/>
              </a:defRPr>
            </a:lvl8pPr>
            <a:lvl9pPr marL="1828800" algn="ctr" rtl="0" eaLnBrk="1" fontAlgn="base" hangingPunct="1">
              <a:spcBef>
                <a:spcPct val="0"/>
              </a:spcBef>
              <a:spcAft>
                <a:spcPct val="0"/>
              </a:spcAft>
              <a:defRPr sz="2000" b="1" i="1">
                <a:solidFill>
                  <a:schemeClr val="tx2"/>
                </a:solidFill>
                <a:latin typeface="Arial" charset="0"/>
              </a:defRPr>
            </a:lvl9pPr>
          </a:lstStyle>
          <a:p>
            <a:pPr>
              <a:defRPr/>
            </a:pPr>
            <a:r>
              <a:rPr lang="es-ES" altLang="en-US" sz="2400" kern="0" dirty="0" err="1" smtClean="0"/>
              <a:t>Received</a:t>
            </a:r>
            <a:r>
              <a:rPr lang="es-ES" altLang="en-US" sz="2400" kern="0" dirty="0" smtClean="0"/>
              <a:t> and </a:t>
            </a:r>
            <a:r>
              <a:rPr lang="es-ES" altLang="en-US" sz="2400" kern="0" dirty="0" err="1" smtClean="0"/>
              <a:t>Catalogued</a:t>
            </a:r>
            <a:r>
              <a:rPr lang="es-ES" altLang="en-US" sz="2400" kern="0" dirty="0" smtClean="0"/>
              <a:t> Data </a:t>
            </a:r>
            <a:endParaRPr lang="es-ES" altLang="en-US" sz="2400" b="0" i="0" kern="0" dirty="0">
              <a:latin typeface="Times New Roman" panose="02020603050405020304" pitchFamily="18" charset="0"/>
            </a:endParaRPr>
          </a:p>
        </p:txBody>
      </p:sp>
      <p:sp>
        <p:nvSpPr>
          <p:cNvPr id="38" name="Rectangle 2"/>
          <p:cNvSpPr txBox="1">
            <a:spLocks noChangeArrowheads="1"/>
          </p:cNvSpPr>
          <p:nvPr/>
        </p:nvSpPr>
        <p:spPr bwMode="auto">
          <a:xfrm>
            <a:off x="6925603" y="821830"/>
            <a:ext cx="2300591" cy="6087540"/>
          </a:xfrm>
          <a:prstGeom prst="rect">
            <a:avLst/>
          </a:prstGeom>
          <a:solidFill>
            <a:schemeClr val="bg1"/>
          </a:solidFill>
          <a:ln>
            <a:noFill/>
          </a:ln>
          <a:extLst/>
        </p:spPr>
        <p:txBody>
          <a:bodyPr/>
          <a:lstStyle>
            <a:lvl1pPr marL="342900" indent="-342900" eaLnBrk="0" hangingPunct="0">
              <a:defRPr sz="2400" b="1">
                <a:solidFill>
                  <a:schemeClr val="tx1"/>
                </a:solidFill>
                <a:latin typeface="Tahoma" panose="020B0604030504040204" pitchFamily="34" charset="0"/>
                <a:cs typeface="Lucida Sans Unicode" panose="020B0602030504020204" pitchFamily="34" charset="0"/>
              </a:defRPr>
            </a:lvl1pPr>
            <a:lvl2pPr marL="742950" indent="-285750" eaLnBrk="0" hangingPunct="0">
              <a:defRPr sz="2400" b="1">
                <a:solidFill>
                  <a:schemeClr val="tx1"/>
                </a:solidFill>
                <a:latin typeface="Tahoma" panose="020B0604030504040204" pitchFamily="34" charset="0"/>
                <a:cs typeface="Lucida Sans Unicode" panose="020B0602030504020204" pitchFamily="34" charset="0"/>
              </a:defRPr>
            </a:lvl2pPr>
            <a:lvl3pPr marL="1143000" indent="-228600" eaLnBrk="0" hangingPunct="0">
              <a:defRPr sz="2400" b="1">
                <a:solidFill>
                  <a:schemeClr val="tx1"/>
                </a:solidFill>
                <a:latin typeface="Tahoma" panose="020B0604030504040204" pitchFamily="34" charset="0"/>
                <a:cs typeface="Lucida Sans Unicode" panose="020B0602030504020204" pitchFamily="34" charset="0"/>
              </a:defRPr>
            </a:lvl3pPr>
            <a:lvl4pPr marL="1600200" indent="-228600" eaLnBrk="0" hangingPunct="0">
              <a:defRPr sz="2400" b="1">
                <a:solidFill>
                  <a:schemeClr val="tx1"/>
                </a:solidFill>
                <a:latin typeface="Tahoma" panose="020B0604030504040204" pitchFamily="34" charset="0"/>
                <a:cs typeface="Lucida Sans Unicode" panose="020B0602030504020204" pitchFamily="34" charset="0"/>
              </a:defRPr>
            </a:lvl4pPr>
            <a:lvl5pPr marL="2057400" indent="-228600" eaLnBrk="0" hangingPunct="0">
              <a:defRPr sz="2400" b="1">
                <a:solidFill>
                  <a:schemeClr val="tx1"/>
                </a:solidFill>
                <a:latin typeface="Tahoma" panose="020B0604030504040204" pitchFamily="34" charset="0"/>
                <a:cs typeface="Lucida Sans Unicode" panose="020B060203050402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cs typeface="Lucida Sans Unicode" panose="020B060203050402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cs typeface="Lucida Sans Unicode" panose="020B060203050402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cs typeface="Lucida Sans Unicode" panose="020B060203050402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cs typeface="Lucida Sans Unicode" panose="020B0602030504020204" pitchFamily="34" charset="0"/>
              </a:defRPr>
            </a:lvl9pPr>
          </a:lstStyle>
          <a:p>
            <a:pPr marL="273050" indent="-273050" eaLnBrk="1" hangingPunct="1">
              <a:lnSpc>
                <a:spcPts val="1800"/>
              </a:lnSpc>
              <a:spcBef>
                <a:spcPts val="0"/>
              </a:spcBef>
              <a:buFont typeface="Wingdings" panose="05000000000000000000" pitchFamily="2" charset="2"/>
              <a:buChar char="ü"/>
              <a:defRPr/>
            </a:pPr>
            <a:r>
              <a:rPr lang="es-ES" sz="1800" b="0" dirty="0" smtClean="0">
                <a:latin typeface="+mn-lt"/>
                <a:cs typeface="Arial" panose="020B0604020202020204" pitchFamily="34" charset="0"/>
              </a:rPr>
              <a:t>SAC-D/</a:t>
            </a:r>
            <a:r>
              <a:rPr lang="es-ES" sz="1800" b="0" dirty="0" err="1" smtClean="0">
                <a:latin typeface="+mn-lt"/>
                <a:cs typeface="Arial" panose="020B0604020202020204" pitchFamily="34" charset="0"/>
              </a:rPr>
              <a:t>Aquarius</a:t>
            </a:r>
            <a:endParaRPr lang="es-ES" sz="1800" b="0" dirty="0" smtClean="0">
              <a:latin typeface="+mn-lt"/>
              <a:cs typeface="Arial" panose="020B0604020202020204" pitchFamily="34" charset="0"/>
            </a:endParaRPr>
          </a:p>
          <a:p>
            <a:pPr marL="273050" indent="-273050" eaLnBrk="1" hangingPunct="1">
              <a:spcBef>
                <a:spcPts val="300"/>
              </a:spcBef>
              <a:buFont typeface="Wingdings" panose="05000000000000000000" pitchFamily="2" charset="2"/>
              <a:buChar char="ü"/>
              <a:defRPr/>
            </a:pPr>
            <a:r>
              <a:rPr lang="es-ES" sz="1800" b="0" dirty="0" err="1" smtClean="0">
                <a:latin typeface="+mn-lt"/>
                <a:cs typeface="Arial" panose="020B0604020202020204" pitchFamily="34" charset="0"/>
              </a:rPr>
              <a:t>Landsat</a:t>
            </a:r>
            <a:r>
              <a:rPr lang="es-ES" sz="1800" b="0" dirty="0" smtClean="0">
                <a:latin typeface="+mn-lt"/>
                <a:cs typeface="Arial" panose="020B0604020202020204" pitchFamily="34" charset="0"/>
              </a:rPr>
              <a:t> 5, 7, 8</a:t>
            </a:r>
          </a:p>
          <a:p>
            <a:pPr marL="273050" indent="-273050" eaLnBrk="1" hangingPunct="1">
              <a:spcBef>
                <a:spcPts val="300"/>
              </a:spcBef>
              <a:buFont typeface="Wingdings" panose="05000000000000000000" pitchFamily="2" charset="2"/>
              <a:buChar char="ü"/>
              <a:defRPr/>
            </a:pPr>
            <a:r>
              <a:rPr lang="es-ES" sz="1800" b="0" dirty="0">
                <a:cs typeface="Arial" panose="020B0604020202020204" pitchFamily="34" charset="0"/>
              </a:rPr>
              <a:t>Spot </a:t>
            </a:r>
            <a:r>
              <a:rPr lang="es-ES" sz="1800" b="0" dirty="0" smtClean="0">
                <a:cs typeface="Arial" panose="020B0604020202020204" pitchFamily="34" charset="0"/>
              </a:rPr>
              <a:t>4, 5, 6, 7</a:t>
            </a:r>
            <a:endParaRPr lang="es-ES" sz="1800" b="0" dirty="0" smtClean="0">
              <a:latin typeface="+mn-lt"/>
              <a:cs typeface="Arial" panose="020B0604020202020204" pitchFamily="34" charset="0"/>
            </a:endParaRPr>
          </a:p>
          <a:p>
            <a:pPr marL="273050" indent="-273050" eaLnBrk="1" hangingPunct="1">
              <a:spcBef>
                <a:spcPts val="300"/>
              </a:spcBef>
              <a:buFont typeface="Wingdings" panose="05000000000000000000" pitchFamily="2" charset="2"/>
              <a:buChar char="ü"/>
              <a:defRPr/>
            </a:pPr>
            <a:r>
              <a:rPr lang="es-ES" sz="1800" b="0" dirty="0" smtClean="0">
                <a:latin typeface="+mn-lt"/>
                <a:cs typeface="Arial" panose="020B0604020202020204" pitchFamily="34" charset="0"/>
              </a:rPr>
              <a:t>Eros 1B</a:t>
            </a:r>
          </a:p>
          <a:p>
            <a:pPr marL="273050" indent="-273050" eaLnBrk="1" hangingPunct="1">
              <a:spcBef>
                <a:spcPts val="300"/>
              </a:spcBef>
              <a:buFont typeface="Wingdings" panose="05000000000000000000" pitchFamily="2" charset="2"/>
              <a:buChar char="ü"/>
              <a:defRPr/>
            </a:pPr>
            <a:r>
              <a:rPr lang="es-ES" sz="1800" b="0" dirty="0" smtClean="0">
                <a:cs typeface="Arial" panose="020B0604020202020204" pitchFamily="34" charset="0"/>
              </a:rPr>
              <a:t>Terra/</a:t>
            </a:r>
            <a:r>
              <a:rPr lang="es-ES" sz="1800" b="0" dirty="0" err="1" smtClean="0">
                <a:cs typeface="Arial" panose="020B0604020202020204" pitchFamily="34" charset="0"/>
              </a:rPr>
              <a:t>Modis</a:t>
            </a:r>
            <a:endParaRPr lang="es-ES" sz="1800" b="0" dirty="0">
              <a:cs typeface="Arial" panose="020B0604020202020204" pitchFamily="34" charset="0"/>
            </a:endParaRPr>
          </a:p>
          <a:p>
            <a:pPr marL="273050" indent="-273050" eaLnBrk="1" hangingPunct="1">
              <a:spcBef>
                <a:spcPts val="300"/>
              </a:spcBef>
              <a:buFont typeface="Wingdings" panose="05000000000000000000" pitchFamily="2" charset="2"/>
              <a:buChar char="ü"/>
              <a:defRPr/>
            </a:pPr>
            <a:r>
              <a:rPr lang="es-ES" sz="1800" b="0" dirty="0" err="1" smtClean="0">
                <a:cs typeface="Arial" panose="020B0604020202020204" pitchFamily="34" charset="0"/>
              </a:rPr>
              <a:t>Aqua</a:t>
            </a:r>
            <a:r>
              <a:rPr lang="es-ES" sz="1800" b="0" dirty="0" smtClean="0">
                <a:cs typeface="Arial" panose="020B0604020202020204" pitchFamily="34" charset="0"/>
              </a:rPr>
              <a:t>/</a:t>
            </a:r>
            <a:r>
              <a:rPr lang="es-ES" sz="1800" b="0" dirty="0" err="1" smtClean="0">
                <a:cs typeface="Arial" panose="020B0604020202020204" pitchFamily="34" charset="0"/>
              </a:rPr>
              <a:t>Modis</a:t>
            </a:r>
            <a:endParaRPr lang="es-ES" sz="1800" b="0" dirty="0">
              <a:cs typeface="Arial" panose="020B0604020202020204" pitchFamily="34" charset="0"/>
            </a:endParaRPr>
          </a:p>
          <a:p>
            <a:pPr marL="273050" indent="-273050" eaLnBrk="1" hangingPunct="1">
              <a:spcBef>
                <a:spcPts val="300"/>
              </a:spcBef>
              <a:buFont typeface="Wingdings" panose="05000000000000000000" pitchFamily="2" charset="2"/>
              <a:buChar char="ü"/>
              <a:defRPr/>
            </a:pPr>
            <a:r>
              <a:rPr lang="es-ES" sz="1800" b="0" dirty="0" smtClean="0">
                <a:latin typeface="+mn-lt"/>
                <a:cs typeface="Arial" panose="020B0604020202020204" pitchFamily="34" charset="0"/>
              </a:rPr>
              <a:t>NOAA</a:t>
            </a:r>
          </a:p>
          <a:p>
            <a:pPr marL="273050" indent="-273050" eaLnBrk="1" hangingPunct="1">
              <a:spcBef>
                <a:spcPts val="300"/>
              </a:spcBef>
              <a:buFont typeface="Wingdings" panose="05000000000000000000" pitchFamily="2" charset="2"/>
              <a:buChar char="ü"/>
              <a:defRPr/>
            </a:pPr>
            <a:r>
              <a:rPr lang="es-ES" sz="1800" b="0" dirty="0" smtClean="0">
                <a:latin typeface="+mn-lt"/>
                <a:cs typeface="Arial" panose="020B0604020202020204" pitchFamily="34" charset="0"/>
              </a:rPr>
              <a:t>NPP</a:t>
            </a:r>
          </a:p>
          <a:p>
            <a:pPr marL="273050" indent="-273050" eaLnBrk="1" hangingPunct="1">
              <a:spcBef>
                <a:spcPts val="300"/>
              </a:spcBef>
              <a:buFont typeface="Wingdings" panose="05000000000000000000" pitchFamily="2" charset="2"/>
              <a:buChar char="ü"/>
              <a:defRPr/>
            </a:pPr>
            <a:r>
              <a:rPr lang="es-ES" sz="1800" b="0" dirty="0" smtClean="0">
                <a:latin typeface="+mn-lt"/>
                <a:cs typeface="Arial" panose="020B0604020202020204" pitchFamily="34" charset="0"/>
              </a:rPr>
              <a:t>METOP</a:t>
            </a:r>
          </a:p>
          <a:p>
            <a:pPr marL="273050" indent="-273050" eaLnBrk="1" hangingPunct="1">
              <a:spcBef>
                <a:spcPts val="300"/>
              </a:spcBef>
              <a:buFont typeface="Wingdings" panose="05000000000000000000" pitchFamily="2" charset="2"/>
              <a:buChar char="ü"/>
              <a:defRPr/>
            </a:pPr>
            <a:r>
              <a:rPr lang="es-ES" sz="1800" b="0" dirty="0" smtClean="0">
                <a:latin typeface="+mn-lt"/>
                <a:cs typeface="Arial" panose="020B0604020202020204" pitchFamily="34" charset="0"/>
              </a:rPr>
              <a:t>Feng-</a:t>
            </a:r>
            <a:r>
              <a:rPr lang="es-ES" sz="1800" b="0" dirty="0" err="1" smtClean="0">
                <a:latin typeface="+mn-lt"/>
                <a:cs typeface="Arial" panose="020B0604020202020204" pitchFamily="34" charset="0"/>
              </a:rPr>
              <a:t>Yun</a:t>
            </a:r>
            <a:endParaRPr lang="es-ES" sz="1800" b="0" dirty="0" smtClean="0">
              <a:latin typeface="+mn-lt"/>
              <a:cs typeface="Arial" panose="020B0604020202020204" pitchFamily="34" charset="0"/>
            </a:endParaRPr>
          </a:p>
          <a:p>
            <a:pPr marL="273050" indent="-273050" eaLnBrk="1" hangingPunct="1">
              <a:spcBef>
                <a:spcPts val="300"/>
              </a:spcBef>
              <a:buFont typeface="Wingdings" panose="05000000000000000000" pitchFamily="2" charset="2"/>
              <a:buChar char="ü"/>
              <a:defRPr/>
            </a:pPr>
            <a:r>
              <a:rPr lang="es-ES" sz="1800" b="0" dirty="0" smtClean="0">
                <a:latin typeface="+mn-lt"/>
                <a:cs typeface="Arial" panose="020B0604020202020204" pitchFamily="34" charset="0"/>
              </a:rPr>
              <a:t>GOES</a:t>
            </a:r>
            <a:r>
              <a:rPr lang="es-ES" sz="1800" b="0" spc="-150" dirty="0" smtClean="0">
                <a:latin typeface="+mn-lt"/>
                <a:cs typeface="Arial" panose="020B0604020202020204" pitchFamily="34" charset="0"/>
              </a:rPr>
              <a:t> 12, 13, </a:t>
            </a:r>
            <a:r>
              <a:rPr lang="es-ES" sz="1800" b="0" spc="-150" dirty="0" smtClean="0">
                <a:solidFill>
                  <a:schemeClr val="bg1">
                    <a:lumMod val="50000"/>
                  </a:schemeClr>
                </a:solidFill>
                <a:latin typeface="+mn-lt"/>
                <a:cs typeface="Arial" panose="020B0604020202020204" pitchFamily="34" charset="0"/>
              </a:rPr>
              <a:t>16 (R)</a:t>
            </a:r>
          </a:p>
          <a:p>
            <a:pPr marL="273050" indent="-273050" eaLnBrk="1" hangingPunct="1">
              <a:spcBef>
                <a:spcPts val="300"/>
              </a:spcBef>
              <a:buFont typeface="Wingdings" panose="05000000000000000000" pitchFamily="2" charset="2"/>
              <a:buChar char="ü"/>
              <a:defRPr/>
            </a:pPr>
            <a:r>
              <a:rPr lang="es-ES" sz="1800" b="0" dirty="0" smtClean="0">
                <a:latin typeface="+mn-lt"/>
                <a:cs typeface="Arial" panose="020B0604020202020204" pitchFamily="34" charset="0"/>
              </a:rPr>
              <a:t>COSMO </a:t>
            </a:r>
            <a:r>
              <a:rPr lang="es-ES" sz="1800" b="0" dirty="0" err="1" smtClean="0">
                <a:latin typeface="+mn-lt"/>
                <a:cs typeface="Arial" panose="020B0604020202020204" pitchFamily="34" charset="0"/>
              </a:rPr>
              <a:t>Skymed</a:t>
            </a:r>
            <a:endParaRPr lang="es-ES" sz="1800" b="0" dirty="0">
              <a:latin typeface="+mn-lt"/>
              <a:cs typeface="Arial" panose="020B0604020202020204" pitchFamily="34" charset="0"/>
            </a:endParaRPr>
          </a:p>
          <a:p>
            <a:pPr marL="0" indent="0" eaLnBrk="1" hangingPunct="1">
              <a:lnSpc>
                <a:spcPts val="2000"/>
              </a:lnSpc>
              <a:spcBef>
                <a:spcPts val="0"/>
              </a:spcBef>
              <a:defRPr/>
            </a:pPr>
            <a:r>
              <a:rPr lang="es-ES" sz="1800" b="0" dirty="0" smtClean="0">
                <a:latin typeface="+mn-lt"/>
                <a:cs typeface="Arial" panose="020B0604020202020204" pitchFamily="34" charset="0"/>
              </a:rPr>
              <a:t>    1, 2, 3, 4</a:t>
            </a:r>
          </a:p>
          <a:p>
            <a:pPr marL="273050" indent="-273050" eaLnBrk="1" hangingPunct="1">
              <a:spcBef>
                <a:spcPts val="300"/>
              </a:spcBef>
              <a:buFont typeface="Wingdings" panose="05000000000000000000" pitchFamily="2" charset="2"/>
              <a:buChar char="ü"/>
              <a:defRPr/>
            </a:pPr>
            <a:r>
              <a:rPr lang="es-ES" sz="1800" b="0" dirty="0" smtClean="0">
                <a:latin typeface="+mn-lt"/>
                <a:cs typeface="Arial" panose="020B0604020202020204" pitchFamily="34" charset="0"/>
              </a:rPr>
              <a:t>ERS 1 and 2</a:t>
            </a:r>
            <a:endParaRPr lang="es-ES" sz="1800" b="0" dirty="0">
              <a:latin typeface="+mn-lt"/>
              <a:cs typeface="Arial" panose="020B0604020202020204" pitchFamily="34" charset="0"/>
            </a:endParaRPr>
          </a:p>
          <a:p>
            <a:pPr marL="273050" indent="-273050" eaLnBrk="1" hangingPunct="1">
              <a:spcBef>
                <a:spcPts val="300"/>
              </a:spcBef>
              <a:buFont typeface="Wingdings" panose="05000000000000000000" pitchFamily="2" charset="2"/>
              <a:buChar char="ü"/>
              <a:defRPr/>
            </a:pPr>
            <a:r>
              <a:rPr lang="es-ES" sz="1800" b="0" dirty="0">
                <a:latin typeface="+mn-lt"/>
                <a:cs typeface="Arial" panose="020B0604020202020204" pitchFamily="34" charset="0"/>
              </a:rPr>
              <a:t>Radarsat-1</a:t>
            </a:r>
          </a:p>
          <a:p>
            <a:pPr marL="273050" indent="-273050" eaLnBrk="1" hangingPunct="1">
              <a:spcBef>
                <a:spcPts val="300"/>
              </a:spcBef>
              <a:buFont typeface="Wingdings" panose="05000000000000000000" pitchFamily="2" charset="2"/>
              <a:buChar char="ü"/>
              <a:defRPr/>
            </a:pPr>
            <a:r>
              <a:rPr lang="es-ES" sz="1800" b="0" dirty="0" smtClean="0">
                <a:latin typeface="+mn-lt"/>
                <a:cs typeface="Arial" panose="020B0604020202020204" pitchFamily="34" charset="0"/>
              </a:rPr>
              <a:t>ALOS-1</a:t>
            </a:r>
          </a:p>
          <a:p>
            <a:pPr marL="273050" indent="-273050" eaLnBrk="1" hangingPunct="1">
              <a:spcBef>
                <a:spcPts val="300"/>
              </a:spcBef>
              <a:buFont typeface="Wingdings" panose="05000000000000000000" pitchFamily="2" charset="2"/>
              <a:buChar char="ü"/>
              <a:defRPr/>
            </a:pPr>
            <a:r>
              <a:rPr lang="es-ES" sz="1800" b="0" dirty="0" err="1" smtClean="0">
                <a:solidFill>
                  <a:schemeClr val="bg1">
                    <a:lumMod val="50000"/>
                  </a:schemeClr>
                </a:solidFill>
                <a:latin typeface="+mn-lt"/>
                <a:cs typeface="Arial" panose="020B0604020202020204" pitchFamily="34" charset="0"/>
              </a:rPr>
              <a:t>Sentinel</a:t>
            </a:r>
            <a:r>
              <a:rPr lang="es-ES" sz="1800" b="0" dirty="0" smtClean="0">
                <a:solidFill>
                  <a:schemeClr val="bg1">
                    <a:lumMod val="50000"/>
                  </a:schemeClr>
                </a:solidFill>
                <a:latin typeface="+mn-lt"/>
                <a:cs typeface="Arial" panose="020B0604020202020204" pitchFamily="34" charset="0"/>
              </a:rPr>
              <a:t> 2</a:t>
            </a:r>
            <a:endParaRPr lang="es-ES" sz="1800" b="0" dirty="0">
              <a:solidFill>
                <a:schemeClr val="bg1">
                  <a:lumMod val="50000"/>
                </a:schemeClr>
              </a:solidFill>
              <a:latin typeface="+mn-lt"/>
              <a:cs typeface="Arial" panose="020B0604020202020204" pitchFamily="34" charset="0"/>
            </a:endParaRPr>
          </a:p>
          <a:p>
            <a:pPr marL="273050" indent="-273050" eaLnBrk="1" hangingPunct="1">
              <a:spcBef>
                <a:spcPts val="300"/>
              </a:spcBef>
              <a:buFont typeface="Wingdings" panose="05000000000000000000" pitchFamily="2" charset="2"/>
              <a:buChar char="ü"/>
              <a:defRPr/>
            </a:pPr>
            <a:r>
              <a:rPr lang="es-ES" sz="1800" b="0" dirty="0" smtClean="0">
                <a:latin typeface="+mn-lt"/>
                <a:cs typeface="Arial" panose="020B0604020202020204" pitchFamily="34" charset="0"/>
              </a:rPr>
              <a:t>UAVSAR</a:t>
            </a:r>
          </a:p>
          <a:p>
            <a:pPr marL="273050" indent="-273050" eaLnBrk="1" hangingPunct="1">
              <a:spcBef>
                <a:spcPts val="300"/>
              </a:spcBef>
              <a:buFont typeface="Wingdings" panose="05000000000000000000" pitchFamily="2" charset="2"/>
              <a:buChar char="ü"/>
              <a:defRPr/>
            </a:pPr>
            <a:r>
              <a:rPr lang="es-ES" sz="1800" b="0" dirty="0">
                <a:latin typeface="+mn-lt"/>
                <a:cs typeface="Arial" panose="020B0604020202020204" pitchFamily="34" charset="0"/>
              </a:rPr>
              <a:t> </a:t>
            </a:r>
            <a:r>
              <a:rPr lang="es-ES" sz="1800" b="0" dirty="0" smtClean="0">
                <a:latin typeface="+mn-lt"/>
                <a:cs typeface="Arial" panose="020B0604020202020204" pitchFamily="34" charset="0"/>
              </a:rPr>
              <a:t>SARAT</a:t>
            </a:r>
          </a:p>
        </p:txBody>
      </p:sp>
      <p:grpSp>
        <p:nvGrpSpPr>
          <p:cNvPr id="10" name="Grupo 9"/>
          <p:cNvGrpSpPr/>
          <p:nvPr/>
        </p:nvGrpSpPr>
        <p:grpSpPr>
          <a:xfrm rot="301978">
            <a:off x="-685030" y="3543101"/>
            <a:ext cx="10567016" cy="496987"/>
            <a:chOff x="-945327" y="3180456"/>
            <a:chExt cx="10567016" cy="496987"/>
          </a:xfrm>
        </p:grpSpPr>
        <p:sp>
          <p:nvSpPr>
            <p:cNvPr id="11" name="Rectángulo 9"/>
            <p:cNvSpPr>
              <a:spLocks noChangeArrowheads="1"/>
            </p:cNvSpPr>
            <p:nvPr/>
          </p:nvSpPr>
          <p:spPr bwMode="auto">
            <a:xfrm rot="19346919">
              <a:off x="-945327" y="3312078"/>
              <a:ext cx="10567016" cy="365365"/>
            </a:xfrm>
            <a:prstGeom prst="rect">
              <a:avLst/>
            </a:prstGeom>
            <a:solidFill>
              <a:srgbClr val="FAD28A"/>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defRPr sz="2000" b="1">
                  <a:solidFill>
                    <a:schemeClr val="tx1"/>
                  </a:solidFill>
                  <a:latin typeface="Arial" panose="020B0604020202020204" pitchFamily="34" charset="0"/>
                  <a:cs typeface="Arial" panose="020B0604020202020204" pitchFamily="34" charset="0"/>
                </a:defRPr>
              </a:lvl1pPr>
              <a:lvl2pPr marL="742950" indent="-285750">
                <a:defRPr sz="2000" b="1">
                  <a:solidFill>
                    <a:schemeClr val="tx1"/>
                  </a:solidFill>
                  <a:latin typeface="Arial" panose="020B0604020202020204" pitchFamily="34" charset="0"/>
                  <a:cs typeface="Arial" panose="020B0604020202020204" pitchFamily="34" charset="0"/>
                </a:defRPr>
              </a:lvl2pPr>
              <a:lvl3pPr marL="1143000" indent="-228600">
                <a:defRPr sz="2000" b="1">
                  <a:solidFill>
                    <a:schemeClr val="tx1"/>
                  </a:solidFill>
                  <a:latin typeface="Arial" panose="020B0604020202020204" pitchFamily="34" charset="0"/>
                  <a:cs typeface="Arial" panose="020B0604020202020204" pitchFamily="34" charset="0"/>
                </a:defRPr>
              </a:lvl3pPr>
              <a:lvl4pPr marL="1600200" indent="-228600">
                <a:defRPr sz="2000" b="1">
                  <a:solidFill>
                    <a:schemeClr val="tx1"/>
                  </a:solidFill>
                  <a:latin typeface="Arial" panose="020B0604020202020204" pitchFamily="34" charset="0"/>
                  <a:cs typeface="Arial" panose="020B0604020202020204" pitchFamily="34" charset="0"/>
                </a:defRPr>
              </a:lvl4pPr>
              <a:lvl5pPr marL="2057400" indent="-228600">
                <a:defRPr sz="20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9pPr>
            </a:lstStyle>
            <a:p>
              <a:pPr eaLnBrk="1" hangingPunct="1">
                <a:spcBef>
                  <a:spcPct val="20000"/>
                </a:spcBef>
                <a:buFontTx/>
                <a:buChar char="•"/>
              </a:pPr>
              <a:endParaRPr lang="es-MX" altLang="es-MX"/>
            </a:p>
          </p:txBody>
        </p:sp>
        <p:sp>
          <p:nvSpPr>
            <p:cNvPr id="12" name="CuadroTexto 8"/>
            <p:cNvSpPr txBox="1">
              <a:spLocks noChangeArrowheads="1"/>
            </p:cNvSpPr>
            <p:nvPr/>
          </p:nvSpPr>
          <p:spPr bwMode="auto">
            <a:xfrm rot="19356447">
              <a:off x="-515172" y="3180456"/>
              <a:ext cx="981466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b="1">
                  <a:solidFill>
                    <a:schemeClr val="tx1"/>
                  </a:solidFill>
                  <a:latin typeface="Arial" panose="020B0604020202020204" pitchFamily="34" charset="0"/>
                  <a:cs typeface="Arial" panose="020B0604020202020204" pitchFamily="34" charset="0"/>
                </a:defRPr>
              </a:lvl1pPr>
              <a:lvl2pPr marL="742950" indent="-285750">
                <a:defRPr sz="2000" b="1">
                  <a:solidFill>
                    <a:schemeClr val="tx1"/>
                  </a:solidFill>
                  <a:latin typeface="Arial" panose="020B0604020202020204" pitchFamily="34" charset="0"/>
                  <a:cs typeface="Arial" panose="020B0604020202020204" pitchFamily="34" charset="0"/>
                </a:defRPr>
              </a:lvl2pPr>
              <a:lvl3pPr marL="1143000" indent="-228600">
                <a:defRPr sz="2000" b="1">
                  <a:solidFill>
                    <a:schemeClr val="tx1"/>
                  </a:solidFill>
                  <a:latin typeface="Arial" panose="020B0604020202020204" pitchFamily="34" charset="0"/>
                  <a:cs typeface="Arial" panose="020B0604020202020204" pitchFamily="34" charset="0"/>
                </a:defRPr>
              </a:lvl3pPr>
              <a:lvl4pPr marL="1600200" indent="-228600">
                <a:defRPr sz="2000" b="1">
                  <a:solidFill>
                    <a:schemeClr val="tx1"/>
                  </a:solidFill>
                  <a:latin typeface="Arial" panose="020B0604020202020204" pitchFamily="34" charset="0"/>
                  <a:cs typeface="Arial" panose="020B0604020202020204" pitchFamily="34" charset="0"/>
                </a:defRPr>
              </a:lvl4pPr>
              <a:lvl5pPr marL="2057400" indent="-228600">
                <a:defRPr sz="20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9pPr>
            </a:lstStyle>
            <a:p>
              <a:r>
                <a:rPr lang="es-MX" altLang="es-MX" sz="2400" dirty="0">
                  <a:solidFill>
                    <a:srgbClr val="0000FF"/>
                  </a:solidFill>
                </a:rPr>
                <a:t>http://catalogos.conae.gov.ar/catalogo/catalogo-de-imagenes.html</a:t>
              </a:r>
            </a:p>
          </p:txBody>
        </p:sp>
      </p:grpSp>
      <p:sp>
        <p:nvSpPr>
          <p:cNvPr id="8" name="Rectangle 2"/>
          <p:cNvSpPr txBox="1">
            <a:spLocks noChangeArrowheads="1"/>
          </p:cNvSpPr>
          <p:nvPr/>
        </p:nvSpPr>
        <p:spPr bwMode="auto">
          <a:xfrm>
            <a:off x="3696874" y="6279499"/>
            <a:ext cx="1928407" cy="553229"/>
          </a:xfrm>
          <a:prstGeom prst="rect">
            <a:avLst/>
          </a:prstGeom>
          <a:solidFill>
            <a:schemeClr val="bg1"/>
          </a:solidFill>
          <a:ln>
            <a:noFill/>
          </a:ln>
          <a:extLst/>
        </p:spPr>
        <p:txBody>
          <a:bodyPr/>
          <a:lstStyle>
            <a:lvl1pPr marL="342900" indent="-342900" eaLnBrk="0" hangingPunct="0">
              <a:defRPr sz="2400" b="1">
                <a:solidFill>
                  <a:schemeClr val="tx1"/>
                </a:solidFill>
                <a:latin typeface="Tahoma" panose="020B0604030504040204" pitchFamily="34" charset="0"/>
                <a:cs typeface="Lucida Sans Unicode" panose="020B0602030504020204" pitchFamily="34" charset="0"/>
              </a:defRPr>
            </a:lvl1pPr>
            <a:lvl2pPr marL="742950" indent="-285750" eaLnBrk="0" hangingPunct="0">
              <a:defRPr sz="2400" b="1">
                <a:solidFill>
                  <a:schemeClr val="tx1"/>
                </a:solidFill>
                <a:latin typeface="Tahoma" panose="020B0604030504040204" pitchFamily="34" charset="0"/>
                <a:cs typeface="Lucida Sans Unicode" panose="020B0602030504020204" pitchFamily="34" charset="0"/>
              </a:defRPr>
            </a:lvl2pPr>
            <a:lvl3pPr marL="1143000" indent="-228600" eaLnBrk="0" hangingPunct="0">
              <a:defRPr sz="2400" b="1">
                <a:solidFill>
                  <a:schemeClr val="tx1"/>
                </a:solidFill>
                <a:latin typeface="Tahoma" panose="020B0604030504040204" pitchFamily="34" charset="0"/>
                <a:cs typeface="Lucida Sans Unicode" panose="020B0602030504020204" pitchFamily="34" charset="0"/>
              </a:defRPr>
            </a:lvl3pPr>
            <a:lvl4pPr marL="1600200" indent="-228600" eaLnBrk="0" hangingPunct="0">
              <a:defRPr sz="2400" b="1">
                <a:solidFill>
                  <a:schemeClr val="tx1"/>
                </a:solidFill>
                <a:latin typeface="Tahoma" panose="020B0604030504040204" pitchFamily="34" charset="0"/>
                <a:cs typeface="Lucida Sans Unicode" panose="020B0602030504020204" pitchFamily="34" charset="0"/>
              </a:defRPr>
            </a:lvl4pPr>
            <a:lvl5pPr marL="2057400" indent="-228600" eaLnBrk="0" hangingPunct="0">
              <a:defRPr sz="2400" b="1">
                <a:solidFill>
                  <a:schemeClr val="tx1"/>
                </a:solidFill>
                <a:latin typeface="Tahoma" panose="020B0604030504040204" pitchFamily="34" charset="0"/>
                <a:cs typeface="Lucida Sans Unicode" panose="020B060203050402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cs typeface="Lucida Sans Unicode" panose="020B060203050402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cs typeface="Lucida Sans Unicode" panose="020B060203050402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cs typeface="Lucida Sans Unicode" panose="020B060203050402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cs typeface="Lucida Sans Unicode" panose="020B0602030504020204" pitchFamily="34" charset="0"/>
              </a:defRPr>
            </a:lvl9pPr>
          </a:lstStyle>
          <a:p>
            <a:pPr marL="273050" indent="-273050" eaLnBrk="1" hangingPunct="1">
              <a:lnSpc>
                <a:spcPts val="1800"/>
              </a:lnSpc>
              <a:spcBef>
                <a:spcPts val="0"/>
              </a:spcBef>
              <a:buFont typeface="Wingdings" panose="05000000000000000000" pitchFamily="2" charset="2"/>
              <a:buChar char="ü"/>
              <a:defRPr/>
            </a:pPr>
            <a:r>
              <a:rPr lang="es-ES" sz="1800" b="0" i="1" dirty="0" smtClean="0">
                <a:latin typeface="+mn-lt"/>
                <a:cs typeface="Arial" panose="020B0604020202020204" pitchFamily="34" charset="0"/>
              </a:rPr>
              <a:t>in-situ </a:t>
            </a:r>
            <a:r>
              <a:rPr lang="es-ES" sz="1800" b="0" dirty="0" err="1" smtClean="0">
                <a:latin typeface="+mn-lt"/>
                <a:cs typeface="Arial" panose="020B0604020202020204" pitchFamily="34" charset="0"/>
              </a:rPr>
              <a:t>sensors</a:t>
            </a:r>
            <a:endParaRPr lang="es-ES" sz="1800" b="0" i="1" dirty="0" smtClean="0">
              <a:latin typeface="+mn-lt"/>
              <a:cs typeface="Arial" panose="020B0604020202020204" pitchFamily="34" charset="0"/>
            </a:endParaRPr>
          </a:p>
        </p:txBody>
      </p:sp>
      <p:grpSp>
        <p:nvGrpSpPr>
          <p:cNvPr id="6" name="Grupo 5"/>
          <p:cNvGrpSpPr/>
          <p:nvPr/>
        </p:nvGrpSpPr>
        <p:grpSpPr>
          <a:xfrm>
            <a:off x="4337145" y="786820"/>
            <a:ext cx="2739600" cy="667798"/>
            <a:chOff x="4337145" y="786820"/>
            <a:chExt cx="2739600" cy="667798"/>
          </a:xfrm>
        </p:grpSpPr>
        <p:sp>
          <p:nvSpPr>
            <p:cNvPr id="2" name="Flecha derecha 1"/>
            <p:cNvSpPr/>
            <p:nvPr/>
          </p:nvSpPr>
          <p:spPr bwMode="auto">
            <a:xfrm>
              <a:off x="4337145" y="786820"/>
              <a:ext cx="2739600" cy="667798"/>
            </a:xfrm>
            <a:prstGeom prst="rightArrow">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s-MX" sz="2000" b="1" i="0" u="none" strike="noStrike" cap="none" normalizeH="0" baseline="0" smtClean="0">
                <a:ln>
                  <a:noFill/>
                </a:ln>
                <a:solidFill>
                  <a:schemeClr val="tx1"/>
                </a:solidFill>
                <a:effectLst/>
                <a:latin typeface="Arial" charset="0"/>
              </a:endParaRPr>
            </a:p>
          </p:txBody>
        </p:sp>
        <p:sp>
          <p:nvSpPr>
            <p:cNvPr id="3" name="CuadroTexto 2"/>
            <p:cNvSpPr txBox="1"/>
            <p:nvPr/>
          </p:nvSpPr>
          <p:spPr>
            <a:xfrm>
              <a:off x="4655114" y="889887"/>
              <a:ext cx="1914307" cy="461665"/>
            </a:xfrm>
            <a:prstGeom prst="rect">
              <a:avLst/>
            </a:prstGeom>
            <a:noFill/>
          </p:spPr>
          <p:txBody>
            <a:bodyPr wrap="none" rtlCol="0">
              <a:spAutoFit/>
            </a:bodyPr>
            <a:lstStyle/>
            <a:p>
              <a:r>
                <a:rPr lang="es-ES" sz="2400" b="0" dirty="0" err="1" smtClean="0"/>
                <a:t>satellite</a:t>
              </a:r>
              <a:r>
                <a:rPr lang="es-ES" sz="2400" b="0" dirty="0" smtClean="0"/>
                <a:t> data</a:t>
              </a:r>
              <a:endParaRPr lang="es-MX" sz="2400" b="0" dirty="0"/>
            </a:p>
          </p:txBody>
        </p:sp>
      </p:grpSp>
      <p:pic>
        <p:nvPicPr>
          <p:cNvPr id="13" name="Picture 3"/>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80311" y="845949"/>
            <a:ext cx="529396" cy="525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upo 13"/>
          <p:cNvGrpSpPr/>
          <p:nvPr/>
        </p:nvGrpSpPr>
        <p:grpSpPr>
          <a:xfrm>
            <a:off x="1075309" y="6176432"/>
            <a:ext cx="2741041" cy="667798"/>
            <a:chOff x="2843213" y="706026"/>
            <a:chExt cx="2741041" cy="667798"/>
          </a:xfrm>
        </p:grpSpPr>
        <p:sp>
          <p:nvSpPr>
            <p:cNvPr id="15" name="Flecha derecha 14"/>
            <p:cNvSpPr/>
            <p:nvPr/>
          </p:nvSpPr>
          <p:spPr bwMode="auto">
            <a:xfrm>
              <a:off x="2843213" y="706026"/>
              <a:ext cx="2741041" cy="667798"/>
            </a:xfrm>
            <a:prstGeom prst="rightArrow">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s-MX" sz="2000" b="1" i="0" u="none" strike="noStrike" cap="none" normalizeH="0" baseline="0" smtClean="0">
                <a:ln>
                  <a:noFill/>
                </a:ln>
                <a:solidFill>
                  <a:schemeClr val="tx1"/>
                </a:solidFill>
                <a:effectLst/>
                <a:latin typeface="Arial" charset="0"/>
              </a:endParaRPr>
            </a:p>
          </p:txBody>
        </p:sp>
        <p:sp>
          <p:nvSpPr>
            <p:cNvPr id="16" name="CuadroTexto 15"/>
            <p:cNvSpPr txBox="1"/>
            <p:nvPr/>
          </p:nvSpPr>
          <p:spPr>
            <a:xfrm>
              <a:off x="3274195" y="809093"/>
              <a:ext cx="1435008" cy="461665"/>
            </a:xfrm>
            <a:prstGeom prst="rect">
              <a:avLst/>
            </a:prstGeom>
            <a:noFill/>
          </p:spPr>
          <p:txBody>
            <a:bodyPr wrap="none" rtlCol="0">
              <a:spAutoFit/>
            </a:bodyPr>
            <a:lstStyle/>
            <a:p>
              <a:r>
                <a:rPr lang="es-ES" sz="2400" b="0" dirty="0" err="1"/>
                <a:t>f</a:t>
              </a:r>
              <a:r>
                <a:rPr lang="es-ES" sz="2400" b="0" dirty="0" err="1" smtClean="0"/>
                <a:t>ield</a:t>
              </a:r>
              <a:r>
                <a:rPr lang="es-ES" sz="2400" b="0" dirty="0" smtClean="0"/>
                <a:t> data</a:t>
              </a:r>
              <a:endParaRPr lang="es-MX" sz="2400" b="0" dirty="0"/>
            </a:p>
          </p:txBody>
        </p:sp>
      </p:grpSp>
      <p:pic>
        <p:nvPicPr>
          <p:cNvPr id="9" name="Imagen 8"/>
          <p:cNvPicPr>
            <a:picLocks noChangeAspect="1"/>
          </p:cNvPicPr>
          <p:nvPr/>
        </p:nvPicPr>
        <p:blipFill>
          <a:blip r:embed="rId5">
            <a:lum bright="-6000" contrast="37000"/>
          </a:blip>
          <a:stretch>
            <a:fillRect/>
          </a:stretch>
        </p:blipFill>
        <p:spPr>
          <a:xfrm>
            <a:off x="799937" y="6083731"/>
            <a:ext cx="456979" cy="654569"/>
          </a:xfrm>
          <a:prstGeom prst="rect">
            <a:avLst/>
          </a:prstGeom>
        </p:spPr>
      </p:pic>
      <p:sp>
        <p:nvSpPr>
          <p:cNvPr id="24" name="CuadroTexto 23"/>
          <p:cNvSpPr txBox="1"/>
          <p:nvPr/>
        </p:nvSpPr>
        <p:spPr>
          <a:xfrm>
            <a:off x="-12559" y="1410284"/>
            <a:ext cx="3953326" cy="461665"/>
          </a:xfrm>
          <a:prstGeom prst="rect">
            <a:avLst/>
          </a:prstGeom>
          <a:noFill/>
        </p:spPr>
        <p:txBody>
          <a:bodyPr wrap="none" rtlCol="0">
            <a:spAutoFit/>
          </a:bodyPr>
          <a:lstStyle/>
          <a:p>
            <a:r>
              <a:rPr lang="es-ES" sz="2400" b="0" dirty="0"/>
              <a:t>Córdoba </a:t>
            </a:r>
            <a:r>
              <a:rPr lang="es-ES" sz="2400" b="0" dirty="0" err="1" smtClean="0"/>
              <a:t>Receiving</a:t>
            </a:r>
            <a:r>
              <a:rPr lang="es-ES" sz="2400" b="0" dirty="0" smtClean="0"/>
              <a:t> </a:t>
            </a:r>
            <a:r>
              <a:rPr lang="es-ES" sz="2400" b="0" dirty="0" err="1" smtClean="0"/>
              <a:t>Station</a:t>
            </a:r>
            <a:endParaRPr lang="es-MX" sz="2400" b="0" dirty="0"/>
          </a:p>
        </p:txBody>
      </p:sp>
    </p:spTree>
    <p:extLst>
      <p:ext uri="{BB962C8B-B14F-4D97-AF65-F5344CB8AC3E}">
        <p14:creationId xmlns:p14="http://schemas.microsoft.com/office/powerpoint/2010/main" val="20827045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3"/>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9"/>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bwMode="auto">
          <a:xfrm>
            <a:off x="0" y="6618083"/>
            <a:ext cx="2471596" cy="23991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s-MX" sz="2000" b="1" i="0" u="none" strike="noStrike" cap="none" normalizeH="0" baseline="0" smtClean="0">
              <a:ln>
                <a:noFill/>
              </a:ln>
              <a:solidFill>
                <a:schemeClr val="tx1"/>
              </a:solidFill>
              <a:effectLst/>
              <a:latin typeface="Arial" charset="0"/>
            </a:endParaRPr>
          </a:p>
        </p:txBody>
      </p:sp>
      <p:sp>
        <p:nvSpPr>
          <p:cNvPr id="12" name="Rectangle 3"/>
          <p:cNvSpPr txBox="1">
            <a:spLocks noChangeArrowheads="1"/>
          </p:cNvSpPr>
          <p:nvPr/>
        </p:nvSpPr>
        <p:spPr bwMode="auto">
          <a:xfrm>
            <a:off x="2068514" y="85725"/>
            <a:ext cx="6301046" cy="539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eaLnBrk="1" fontAlgn="base" hangingPunct="1">
              <a:spcBef>
                <a:spcPct val="0"/>
              </a:spcBef>
              <a:spcAft>
                <a:spcPct val="0"/>
              </a:spcAft>
              <a:defRPr sz="2000" b="1" i="1">
                <a:solidFill>
                  <a:schemeClr val="tx2"/>
                </a:solidFill>
                <a:latin typeface="+mj-lt"/>
                <a:ea typeface="+mj-ea"/>
                <a:cs typeface="+mj-cs"/>
              </a:defRPr>
            </a:lvl1pPr>
            <a:lvl2pPr algn="ctr" rtl="0" eaLnBrk="1" fontAlgn="base" hangingPunct="1">
              <a:spcBef>
                <a:spcPct val="0"/>
              </a:spcBef>
              <a:spcAft>
                <a:spcPct val="0"/>
              </a:spcAft>
              <a:defRPr sz="2000" b="1" i="1">
                <a:solidFill>
                  <a:schemeClr val="tx2"/>
                </a:solidFill>
                <a:latin typeface="Arial" charset="0"/>
              </a:defRPr>
            </a:lvl2pPr>
            <a:lvl3pPr algn="ctr" rtl="0" eaLnBrk="1" fontAlgn="base" hangingPunct="1">
              <a:spcBef>
                <a:spcPct val="0"/>
              </a:spcBef>
              <a:spcAft>
                <a:spcPct val="0"/>
              </a:spcAft>
              <a:defRPr sz="2000" b="1" i="1">
                <a:solidFill>
                  <a:schemeClr val="tx2"/>
                </a:solidFill>
                <a:latin typeface="Arial" charset="0"/>
              </a:defRPr>
            </a:lvl3pPr>
            <a:lvl4pPr algn="ctr" rtl="0" eaLnBrk="1" fontAlgn="base" hangingPunct="1">
              <a:spcBef>
                <a:spcPct val="0"/>
              </a:spcBef>
              <a:spcAft>
                <a:spcPct val="0"/>
              </a:spcAft>
              <a:defRPr sz="2000" b="1" i="1">
                <a:solidFill>
                  <a:schemeClr val="tx2"/>
                </a:solidFill>
                <a:latin typeface="Arial" charset="0"/>
              </a:defRPr>
            </a:lvl4pPr>
            <a:lvl5pPr algn="ctr" rtl="0" eaLnBrk="1" fontAlgn="base" hangingPunct="1">
              <a:spcBef>
                <a:spcPct val="0"/>
              </a:spcBef>
              <a:spcAft>
                <a:spcPct val="0"/>
              </a:spcAft>
              <a:defRPr sz="2000" b="1" i="1">
                <a:solidFill>
                  <a:schemeClr val="tx2"/>
                </a:solidFill>
                <a:latin typeface="Arial" charset="0"/>
              </a:defRPr>
            </a:lvl5pPr>
            <a:lvl6pPr marL="457200" algn="ctr" rtl="0" eaLnBrk="1" fontAlgn="base" hangingPunct="1">
              <a:spcBef>
                <a:spcPct val="0"/>
              </a:spcBef>
              <a:spcAft>
                <a:spcPct val="0"/>
              </a:spcAft>
              <a:defRPr sz="2000" b="1" i="1">
                <a:solidFill>
                  <a:schemeClr val="tx2"/>
                </a:solidFill>
                <a:latin typeface="Arial" charset="0"/>
              </a:defRPr>
            </a:lvl6pPr>
            <a:lvl7pPr marL="914400" algn="ctr" rtl="0" eaLnBrk="1" fontAlgn="base" hangingPunct="1">
              <a:spcBef>
                <a:spcPct val="0"/>
              </a:spcBef>
              <a:spcAft>
                <a:spcPct val="0"/>
              </a:spcAft>
              <a:defRPr sz="2000" b="1" i="1">
                <a:solidFill>
                  <a:schemeClr val="tx2"/>
                </a:solidFill>
                <a:latin typeface="Arial" charset="0"/>
              </a:defRPr>
            </a:lvl7pPr>
            <a:lvl8pPr marL="1371600" algn="ctr" rtl="0" eaLnBrk="1" fontAlgn="base" hangingPunct="1">
              <a:spcBef>
                <a:spcPct val="0"/>
              </a:spcBef>
              <a:spcAft>
                <a:spcPct val="0"/>
              </a:spcAft>
              <a:defRPr sz="2000" b="1" i="1">
                <a:solidFill>
                  <a:schemeClr val="tx2"/>
                </a:solidFill>
                <a:latin typeface="Arial" charset="0"/>
              </a:defRPr>
            </a:lvl8pPr>
            <a:lvl9pPr marL="1828800" algn="ctr" rtl="0" eaLnBrk="1" fontAlgn="base" hangingPunct="1">
              <a:spcBef>
                <a:spcPct val="0"/>
              </a:spcBef>
              <a:spcAft>
                <a:spcPct val="0"/>
              </a:spcAft>
              <a:defRPr sz="2000" b="1" i="1">
                <a:solidFill>
                  <a:schemeClr val="tx2"/>
                </a:solidFill>
                <a:latin typeface="Arial" charset="0"/>
              </a:defRPr>
            </a:lvl9pPr>
          </a:lstStyle>
          <a:p>
            <a:pPr>
              <a:defRPr/>
            </a:pPr>
            <a:r>
              <a:rPr lang="es-ES" altLang="en-US" sz="2400" kern="0" dirty="0" smtClean="0"/>
              <a:t>SPOT/COSMO </a:t>
            </a:r>
            <a:r>
              <a:rPr lang="es-ES" altLang="en-US" sz="2400" kern="0" dirty="0" err="1" smtClean="0"/>
              <a:t>SkyMed</a:t>
            </a:r>
            <a:endParaRPr lang="es-ES" altLang="en-US" sz="2400" kern="0" dirty="0"/>
          </a:p>
        </p:txBody>
      </p:sp>
      <p:pic>
        <p:nvPicPr>
          <p:cNvPr id="4" name="Picture 2"/>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1551" t="16250" r="36984" b="12298"/>
          <a:stretch/>
        </p:blipFill>
        <p:spPr bwMode="auto">
          <a:xfrm>
            <a:off x="3229403" y="913982"/>
            <a:ext cx="6228662" cy="60345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uadroTexto 2"/>
          <p:cNvSpPr txBox="1"/>
          <p:nvPr/>
        </p:nvSpPr>
        <p:spPr>
          <a:xfrm>
            <a:off x="54313" y="687491"/>
            <a:ext cx="3969676" cy="6247864"/>
          </a:xfrm>
          <a:prstGeom prst="rect">
            <a:avLst/>
          </a:prstGeom>
          <a:noFill/>
        </p:spPr>
        <p:txBody>
          <a:bodyPr wrap="none" rtlCol="0">
            <a:spAutoFit/>
          </a:bodyPr>
          <a:lstStyle/>
          <a:p>
            <a:pPr marL="342900" indent="-342900">
              <a:buFont typeface="Wingdings" panose="05000000000000000000" pitchFamily="2" charset="2"/>
              <a:buChar char="Ä"/>
            </a:pPr>
            <a:r>
              <a:rPr lang="es-ES" altLang="es-AR" sz="2400" dirty="0" smtClean="0">
                <a:effectLst>
                  <a:outerShdw blurRad="38100" dist="38100" dir="2700000" algn="tl">
                    <a:srgbClr val="000000">
                      <a:alpha val="43137"/>
                    </a:srgbClr>
                  </a:outerShdw>
                </a:effectLst>
              </a:rPr>
              <a:t>SPOT 6 and 7:</a:t>
            </a:r>
          </a:p>
          <a:p>
            <a:pPr marL="728663" lvl="1" indent="-271463">
              <a:buFont typeface="Wingdings" panose="05000000000000000000" pitchFamily="2" charset="2"/>
              <a:buChar char="ü"/>
            </a:pPr>
            <a:r>
              <a:rPr lang="es-ES" altLang="es-AR" sz="2400" b="0" dirty="0" err="1" smtClean="0"/>
              <a:t>multispectral</a:t>
            </a:r>
            <a:r>
              <a:rPr lang="es-ES" altLang="es-AR" sz="2400" b="0" dirty="0" smtClean="0"/>
              <a:t>: 6 m</a:t>
            </a:r>
            <a:endParaRPr lang="es-MX" altLang="es-AR" sz="2400" b="0" dirty="0" smtClean="0"/>
          </a:p>
          <a:p>
            <a:pPr marL="728663" lvl="1" indent="-271463">
              <a:buFont typeface="Wingdings" panose="05000000000000000000" pitchFamily="2" charset="2"/>
              <a:buChar char="ü"/>
            </a:pPr>
            <a:r>
              <a:rPr lang="es-MX" altLang="es-AR" sz="2400" b="0" dirty="0" err="1"/>
              <a:t>p</a:t>
            </a:r>
            <a:r>
              <a:rPr lang="es-MX" altLang="es-AR" sz="2400" b="0" dirty="0" err="1" smtClean="0"/>
              <a:t>hanchromatic</a:t>
            </a:r>
            <a:r>
              <a:rPr lang="es-MX" altLang="es-AR" sz="2400" b="0" dirty="0" smtClean="0"/>
              <a:t>: 1,5 m</a:t>
            </a:r>
          </a:p>
          <a:p>
            <a:pPr marL="728663" lvl="1" indent="-271463">
              <a:buFont typeface="Wingdings" panose="05000000000000000000" pitchFamily="2" charset="2"/>
              <a:buChar char="ü"/>
            </a:pPr>
            <a:r>
              <a:rPr lang="es-ES" sz="2400" b="0" dirty="0" err="1"/>
              <a:t>a</a:t>
            </a:r>
            <a:r>
              <a:rPr lang="es-ES" sz="2400" b="0" dirty="0" err="1" smtClean="0"/>
              <a:t>ll</a:t>
            </a:r>
            <a:r>
              <a:rPr lang="es-ES" sz="2400" b="0" dirty="0" smtClean="0"/>
              <a:t> </a:t>
            </a:r>
            <a:r>
              <a:rPr lang="es-ES" sz="2400" b="0" dirty="0" err="1" smtClean="0"/>
              <a:t>the</a:t>
            </a:r>
            <a:r>
              <a:rPr lang="es-ES" sz="2400" b="0" dirty="0" smtClean="0"/>
              <a:t> </a:t>
            </a:r>
            <a:r>
              <a:rPr lang="es-ES" sz="2400" b="0" dirty="0" err="1" smtClean="0"/>
              <a:t>countries</a:t>
            </a:r>
            <a:r>
              <a:rPr lang="es-ES" sz="2400" b="0" dirty="0" smtClean="0"/>
              <a:t> </a:t>
            </a:r>
            <a:r>
              <a:rPr lang="es-ES" sz="2400" b="0" dirty="0" err="1" smtClean="0"/>
              <a:t>inside</a:t>
            </a:r>
            <a:endParaRPr lang="es-ES" sz="2400" b="0" dirty="0" smtClean="0"/>
          </a:p>
          <a:p>
            <a:pPr marL="715963" lvl="2"/>
            <a:r>
              <a:rPr lang="es-ES" sz="2400" b="0" dirty="0" err="1" smtClean="0"/>
              <a:t>the</a:t>
            </a:r>
            <a:r>
              <a:rPr lang="es-ES" sz="2400" b="0" dirty="0" smtClean="0"/>
              <a:t> área</a:t>
            </a:r>
          </a:p>
          <a:p>
            <a:pPr marL="728663" lvl="1" indent="-271463">
              <a:buFont typeface="Wingdings" panose="05000000000000000000" pitchFamily="2" charset="2"/>
              <a:buChar char="ü"/>
            </a:pPr>
            <a:r>
              <a:rPr lang="es-ES" sz="2400" b="0" dirty="0" err="1"/>
              <a:t>a</a:t>
            </a:r>
            <a:r>
              <a:rPr lang="es-ES" sz="2400" b="0" dirty="0" err="1" smtClean="0"/>
              <a:t>ny</a:t>
            </a:r>
            <a:r>
              <a:rPr lang="es-ES" sz="2400" b="0" dirty="0" smtClean="0"/>
              <a:t> use</a:t>
            </a:r>
          </a:p>
          <a:p>
            <a:pPr marL="728663" lvl="1" indent="-271463">
              <a:buFont typeface="Wingdings" panose="05000000000000000000" pitchFamily="2" charset="2"/>
              <a:buChar char="ü"/>
            </a:pPr>
            <a:r>
              <a:rPr lang="es-ES" sz="2400" b="0" dirty="0" err="1"/>
              <a:t>r</a:t>
            </a:r>
            <a:r>
              <a:rPr lang="es-ES" sz="2400" b="0" dirty="0" err="1" smtClean="0"/>
              <a:t>egistration</a:t>
            </a:r>
            <a:r>
              <a:rPr lang="es-ES" sz="2400" b="0" dirty="0" smtClean="0"/>
              <a:t> </a:t>
            </a:r>
            <a:r>
              <a:rPr lang="es-ES" sz="2400" b="0" dirty="0" err="1" smtClean="0"/>
              <a:t>is</a:t>
            </a:r>
            <a:endParaRPr lang="es-ES" sz="2400" b="0" dirty="0"/>
          </a:p>
          <a:p>
            <a:pPr marL="715963" lvl="2"/>
            <a:r>
              <a:rPr lang="es-ES" sz="2400" b="0" dirty="0" err="1"/>
              <a:t>required</a:t>
            </a:r>
            <a:endParaRPr lang="es-ES" sz="2400" b="0" dirty="0"/>
          </a:p>
          <a:p>
            <a:pPr marL="728663" lvl="1" indent="-271463">
              <a:buFont typeface="Wingdings" panose="05000000000000000000" pitchFamily="2" charset="2"/>
              <a:buChar char="ü"/>
            </a:pPr>
            <a:r>
              <a:rPr lang="es-ES" sz="2400" b="0" dirty="0" err="1" smtClean="0"/>
              <a:t>licence</a:t>
            </a:r>
            <a:r>
              <a:rPr lang="es-ES" sz="2400" b="0" dirty="0" smtClean="0"/>
              <a:t> to use</a:t>
            </a:r>
          </a:p>
          <a:p>
            <a:pPr lvl="1"/>
            <a:endParaRPr lang="es-ES" sz="800" b="0" dirty="0" smtClean="0"/>
          </a:p>
          <a:p>
            <a:pPr marL="342900" indent="-342900">
              <a:buFont typeface="Wingdings" panose="05000000000000000000" pitchFamily="2" charset="2"/>
              <a:buChar char="Ä"/>
            </a:pPr>
            <a:r>
              <a:rPr lang="es-ES" altLang="es-AR" sz="2400" dirty="0">
                <a:effectLst>
                  <a:outerShdw blurRad="38100" dist="38100" dir="2700000" algn="tl">
                    <a:srgbClr val="000000">
                      <a:alpha val="43137"/>
                    </a:srgbClr>
                  </a:outerShdw>
                </a:effectLst>
              </a:rPr>
              <a:t>SPOT </a:t>
            </a:r>
            <a:r>
              <a:rPr lang="es-ES" altLang="es-AR" sz="2400" dirty="0" smtClean="0">
                <a:effectLst>
                  <a:outerShdw blurRad="38100" dist="38100" dir="2700000" algn="tl">
                    <a:srgbClr val="000000">
                      <a:alpha val="43137"/>
                    </a:srgbClr>
                  </a:outerShdw>
                </a:effectLst>
              </a:rPr>
              <a:t>4 and 5:</a:t>
            </a:r>
          </a:p>
          <a:p>
            <a:pPr marL="728663" lvl="1" indent="-271463">
              <a:buFont typeface="Wingdings" panose="05000000000000000000" pitchFamily="2" charset="2"/>
              <a:buChar char="ü"/>
            </a:pPr>
            <a:r>
              <a:rPr lang="es-ES" altLang="es-AR" sz="2400" b="0" dirty="0" err="1" smtClean="0">
                <a:solidFill>
                  <a:srgbClr val="000000"/>
                </a:solidFill>
              </a:rPr>
              <a:t>archived</a:t>
            </a:r>
            <a:endParaRPr lang="es-ES" altLang="es-AR" sz="2400" b="0" dirty="0" smtClean="0">
              <a:solidFill>
                <a:srgbClr val="000000"/>
              </a:solidFill>
            </a:endParaRPr>
          </a:p>
          <a:p>
            <a:pPr marL="728663" lvl="1" indent="-271463">
              <a:buFont typeface="Wingdings" panose="05000000000000000000" pitchFamily="2" charset="2"/>
              <a:buChar char="ü"/>
            </a:pPr>
            <a:r>
              <a:rPr lang="es-ES" altLang="es-AR" sz="2400" b="0" dirty="0">
                <a:solidFill>
                  <a:srgbClr val="000000"/>
                </a:solidFill>
              </a:rPr>
              <a:t>A</a:t>
            </a:r>
            <a:r>
              <a:rPr lang="es-ES" altLang="es-AR" sz="2400" b="0" dirty="0" smtClean="0">
                <a:solidFill>
                  <a:srgbClr val="000000"/>
                </a:solidFill>
              </a:rPr>
              <a:t>rgentina </a:t>
            </a:r>
            <a:r>
              <a:rPr lang="es-ES" altLang="es-AR" sz="2400" b="0" dirty="0" err="1" smtClean="0">
                <a:solidFill>
                  <a:srgbClr val="000000"/>
                </a:solidFill>
              </a:rPr>
              <a:t>only</a:t>
            </a:r>
            <a:endParaRPr lang="es-ES" altLang="es-AR" sz="2400" b="0" dirty="0" smtClean="0">
              <a:solidFill>
                <a:srgbClr val="000000"/>
              </a:solidFill>
            </a:endParaRPr>
          </a:p>
          <a:p>
            <a:pPr lvl="1"/>
            <a:endParaRPr lang="es-ES" altLang="es-AR" sz="800" b="0" dirty="0" smtClean="0">
              <a:solidFill>
                <a:srgbClr val="000000"/>
              </a:solidFill>
            </a:endParaRPr>
          </a:p>
          <a:p>
            <a:pPr marL="342900" indent="-342900">
              <a:buFont typeface="Wingdings" panose="05000000000000000000" pitchFamily="2" charset="2"/>
              <a:buChar char="Ä"/>
            </a:pPr>
            <a:r>
              <a:rPr lang="es-ES" altLang="es-AR" sz="2400" dirty="0" smtClean="0">
                <a:effectLst>
                  <a:outerShdw blurRad="38100" dist="38100" dir="2700000" algn="tl">
                    <a:srgbClr val="000000">
                      <a:alpha val="43137"/>
                    </a:srgbClr>
                  </a:outerShdw>
                </a:effectLst>
              </a:rPr>
              <a:t>COSMO:</a:t>
            </a:r>
            <a:endParaRPr lang="es-ES" altLang="es-AR" sz="2400" dirty="0">
              <a:effectLst>
                <a:outerShdw blurRad="38100" dist="38100" dir="2700000" algn="tl">
                  <a:srgbClr val="000000">
                    <a:alpha val="43137"/>
                  </a:srgbClr>
                </a:outerShdw>
              </a:effectLst>
            </a:endParaRPr>
          </a:p>
          <a:p>
            <a:pPr marL="728663" lvl="1" indent="-271463">
              <a:buFont typeface="Wingdings" panose="05000000000000000000" pitchFamily="2" charset="2"/>
              <a:buChar char="ü"/>
            </a:pPr>
            <a:r>
              <a:rPr lang="es-ES" altLang="es-AR" sz="2400" b="0" dirty="0">
                <a:solidFill>
                  <a:srgbClr val="000000"/>
                </a:solidFill>
              </a:rPr>
              <a:t>Argentina </a:t>
            </a:r>
            <a:r>
              <a:rPr lang="es-ES" altLang="es-AR" sz="2400" b="0" dirty="0" err="1" smtClean="0">
                <a:solidFill>
                  <a:srgbClr val="000000"/>
                </a:solidFill>
              </a:rPr>
              <a:t>only</a:t>
            </a:r>
            <a:endParaRPr lang="es-ES" altLang="es-AR" sz="2400" b="0" dirty="0" smtClean="0">
              <a:solidFill>
                <a:srgbClr val="000000"/>
              </a:solidFill>
            </a:endParaRPr>
          </a:p>
          <a:p>
            <a:pPr marL="728663" lvl="1" indent="-271463">
              <a:buFont typeface="Wingdings" panose="05000000000000000000" pitchFamily="2" charset="2"/>
              <a:buChar char="ü"/>
            </a:pPr>
            <a:r>
              <a:rPr lang="es-ES" sz="2400" b="0" dirty="0" err="1"/>
              <a:t>registration</a:t>
            </a:r>
            <a:r>
              <a:rPr lang="es-ES" sz="2400" b="0" dirty="0"/>
              <a:t> </a:t>
            </a:r>
            <a:r>
              <a:rPr lang="es-ES" sz="2400" b="0" dirty="0" err="1" smtClean="0"/>
              <a:t>is</a:t>
            </a:r>
            <a:r>
              <a:rPr lang="es-ES" sz="2400" b="0" dirty="0"/>
              <a:t> </a:t>
            </a:r>
            <a:r>
              <a:rPr lang="es-ES" sz="2400" b="0" dirty="0" err="1" smtClean="0"/>
              <a:t>required</a:t>
            </a:r>
            <a:endParaRPr lang="es-ES" sz="2400" b="0" dirty="0"/>
          </a:p>
          <a:p>
            <a:pPr marL="728663" lvl="1" indent="-271463">
              <a:buFont typeface="Wingdings" panose="05000000000000000000" pitchFamily="2" charset="2"/>
              <a:buChar char="ü"/>
            </a:pPr>
            <a:r>
              <a:rPr lang="es-ES" sz="2400" b="0" dirty="0" err="1"/>
              <a:t>licence</a:t>
            </a:r>
            <a:r>
              <a:rPr lang="es-ES" sz="2400" b="0" dirty="0"/>
              <a:t> to </a:t>
            </a:r>
            <a:r>
              <a:rPr lang="es-ES" sz="2400" b="0" dirty="0" smtClean="0"/>
              <a:t>use</a:t>
            </a:r>
            <a:endParaRPr lang="es-ES" sz="2400" b="0" dirty="0"/>
          </a:p>
        </p:txBody>
      </p:sp>
      <p:sp>
        <p:nvSpPr>
          <p:cNvPr id="5" name="Flecha derecha 4"/>
          <p:cNvSpPr/>
          <p:nvPr/>
        </p:nvSpPr>
        <p:spPr bwMode="auto">
          <a:xfrm rot="1161749">
            <a:off x="3130577" y="2364899"/>
            <a:ext cx="1745031" cy="470853"/>
          </a:xfrm>
          <a:prstGeom prst="rightArrow">
            <a:avLst/>
          </a:prstGeom>
          <a:solidFill>
            <a:srgbClr val="FFC000"/>
          </a:solidFill>
          <a:ln w="9525" cap="flat" cmpd="sng" algn="ctr">
            <a:noFill/>
            <a:prstDash val="solid"/>
            <a:round/>
            <a:headEnd type="none" w="med" len="med"/>
            <a:tailEnd type="none" w="med" len="med"/>
          </a:ln>
          <a:effectLst>
            <a:outerShdw blurRad="50800" dist="50800" dir="5400000" algn="ctr" rotWithShape="0">
              <a:schemeClr val="bg1">
                <a:lumMod val="50000"/>
              </a:schemeClr>
            </a:outerShdw>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s-MX" sz="2000" b="1"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18851605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anim calcmode="lin" valueType="num">
                                      <p:cBhvr additive="base">
                                        <p:cTn id="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1" end="11"/>
                                            </p:txEl>
                                          </p:spTgt>
                                        </p:tgtEl>
                                        <p:attrNameLst>
                                          <p:attrName>style.visibility</p:attrName>
                                        </p:attrNameLst>
                                      </p:cBhvr>
                                      <p:to>
                                        <p:strVal val="visible"/>
                                      </p:to>
                                    </p:set>
                                    <p:anim calcmode="lin" valueType="num">
                                      <p:cBhvr additive="base">
                                        <p:cTn id="11"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12" end="12"/>
                                            </p:txEl>
                                          </p:spTgt>
                                        </p:tgtEl>
                                        <p:attrNameLst>
                                          <p:attrName>style.visibility</p:attrName>
                                        </p:attrNameLst>
                                      </p:cBhvr>
                                      <p:to>
                                        <p:strVal val="visible"/>
                                      </p:to>
                                    </p:set>
                                    <p:anim calcmode="lin" valueType="num">
                                      <p:cBhvr additive="base">
                                        <p:cTn id="15"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14" end="14"/>
                                            </p:txEl>
                                          </p:spTgt>
                                        </p:tgtEl>
                                        <p:attrNameLst>
                                          <p:attrName>style.visibility</p:attrName>
                                        </p:attrNameLst>
                                      </p:cBhvr>
                                      <p:to>
                                        <p:strVal val="visible"/>
                                      </p:to>
                                    </p:set>
                                    <p:anim calcmode="lin" valueType="num">
                                      <p:cBhvr additive="base">
                                        <p:cTn id="21"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14" end="1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15" end="15"/>
                                            </p:txEl>
                                          </p:spTgt>
                                        </p:tgtEl>
                                        <p:attrNameLst>
                                          <p:attrName>style.visibility</p:attrName>
                                        </p:attrNameLst>
                                      </p:cBhvr>
                                      <p:to>
                                        <p:strVal val="visible"/>
                                      </p:to>
                                    </p:set>
                                    <p:anim calcmode="lin" valueType="num">
                                      <p:cBhvr additive="base">
                                        <p:cTn id="25" dur="500" fill="hold"/>
                                        <p:tgtEl>
                                          <p:spTgt spid="3">
                                            <p:txEl>
                                              <p:pRg st="15" end="1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5" end="15"/>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16" end="16"/>
                                            </p:txEl>
                                          </p:spTgt>
                                        </p:tgtEl>
                                        <p:attrNameLst>
                                          <p:attrName>style.visibility</p:attrName>
                                        </p:attrNameLst>
                                      </p:cBhvr>
                                      <p:to>
                                        <p:strVal val="visible"/>
                                      </p:to>
                                    </p:set>
                                    <p:anim calcmode="lin" valueType="num">
                                      <p:cBhvr additive="base">
                                        <p:cTn id="29" dur="500" fill="hold"/>
                                        <p:tgtEl>
                                          <p:spTgt spid="3">
                                            <p:txEl>
                                              <p:pRg st="16" end="1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16" end="16"/>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17" end="17"/>
                                            </p:txEl>
                                          </p:spTgt>
                                        </p:tgtEl>
                                        <p:attrNameLst>
                                          <p:attrName>style.visibility</p:attrName>
                                        </p:attrNameLst>
                                      </p:cBhvr>
                                      <p:to>
                                        <p:strVal val="visible"/>
                                      </p:to>
                                    </p:set>
                                    <p:anim calcmode="lin" valueType="num">
                                      <p:cBhvr additive="base">
                                        <p:cTn id="33" dur="500" fill="hold"/>
                                        <p:tgtEl>
                                          <p:spTgt spid="3">
                                            <p:txEl>
                                              <p:pRg st="17" end="1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17" end="1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3"/>
          <p:cNvSpPr txBox="1">
            <a:spLocks noChangeArrowheads="1"/>
          </p:cNvSpPr>
          <p:nvPr/>
        </p:nvSpPr>
        <p:spPr bwMode="auto">
          <a:xfrm>
            <a:off x="2068514" y="85725"/>
            <a:ext cx="6301046" cy="539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eaLnBrk="1" fontAlgn="base" hangingPunct="1">
              <a:spcBef>
                <a:spcPct val="0"/>
              </a:spcBef>
              <a:spcAft>
                <a:spcPct val="0"/>
              </a:spcAft>
              <a:defRPr sz="2000" b="1" i="1">
                <a:solidFill>
                  <a:schemeClr val="tx2"/>
                </a:solidFill>
                <a:latin typeface="+mj-lt"/>
                <a:ea typeface="+mj-ea"/>
                <a:cs typeface="+mj-cs"/>
              </a:defRPr>
            </a:lvl1pPr>
            <a:lvl2pPr algn="ctr" rtl="0" eaLnBrk="1" fontAlgn="base" hangingPunct="1">
              <a:spcBef>
                <a:spcPct val="0"/>
              </a:spcBef>
              <a:spcAft>
                <a:spcPct val="0"/>
              </a:spcAft>
              <a:defRPr sz="2000" b="1" i="1">
                <a:solidFill>
                  <a:schemeClr val="tx2"/>
                </a:solidFill>
                <a:latin typeface="Arial" charset="0"/>
              </a:defRPr>
            </a:lvl2pPr>
            <a:lvl3pPr algn="ctr" rtl="0" eaLnBrk="1" fontAlgn="base" hangingPunct="1">
              <a:spcBef>
                <a:spcPct val="0"/>
              </a:spcBef>
              <a:spcAft>
                <a:spcPct val="0"/>
              </a:spcAft>
              <a:defRPr sz="2000" b="1" i="1">
                <a:solidFill>
                  <a:schemeClr val="tx2"/>
                </a:solidFill>
                <a:latin typeface="Arial" charset="0"/>
              </a:defRPr>
            </a:lvl3pPr>
            <a:lvl4pPr algn="ctr" rtl="0" eaLnBrk="1" fontAlgn="base" hangingPunct="1">
              <a:spcBef>
                <a:spcPct val="0"/>
              </a:spcBef>
              <a:spcAft>
                <a:spcPct val="0"/>
              </a:spcAft>
              <a:defRPr sz="2000" b="1" i="1">
                <a:solidFill>
                  <a:schemeClr val="tx2"/>
                </a:solidFill>
                <a:latin typeface="Arial" charset="0"/>
              </a:defRPr>
            </a:lvl4pPr>
            <a:lvl5pPr algn="ctr" rtl="0" eaLnBrk="1" fontAlgn="base" hangingPunct="1">
              <a:spcBef>
                <a:spcPct val="0"/>
              </a:spcBef>
              <a:spcAft>
                <a:spcPct val="0"/>
              </a:spcAft>
              <a:defRPr sz="2000" b="1" i="1">
                <a:solidFill>
                  <a:schemeClr val="tx2"/>
                </a:solidFill>
                <a:latin typeface="Arial" charset="0"/>
              </a:defRPr>
            </a:lvl5pPr>
            <a:lvl6pPr marL="457200" algn="ctr" rtl="0" eaLnBrk="1" fontAlgn="base" hangingPunct="1">
              <a:spcBef>
                <a:spcPct val="0"/>
              </a:spcBef>
              <a:spcAft>
                <a:spcPct val="0"/>
              </a:spcAft>
              <a:defRPr sz="2000" b="1" i="1">
                <a:solidFill>
                  <a:schemeClr val="tx2"/>
                </a:solidFill>
                <a:latin typeface="Arial" charset="0"/>
              </a:defRPr>
            </a:lvl6pPr>
            <a:lvl7pPr marL="914400" algn="ctr" rtl="0" eaLnBrk="1" fontAlgn="base" hangingPunct="1">
              <a:spcBef>
                <a:spcPct val="0"/>
              </a:spcBef>
              <a:spcAft>
                <a:spcPct val="0"/>
              </a:spcAft>
              <a:defRPr sz="2000" b="1" i="1">
                <a:solidFill>
                  <a:schemeClr val="tx2"/>
                </a:solidFill>
                <a:latin typeface="Arial" charset="0"/>
              </a:defRPr>
            </a:lvl7pPr>
            <a:lvl8pPr marL="1371600" algn="ctr" rtl="0" eaLnBrk="1" fontAlgn="base" hangingPunct="1">
              <a:spcBef>
                <a:spcPct val="0"/>
              </a:spcBef>
              <a:spcAft>
                <a:spcPct val="0"/>
              </a:spcAft>
              <a:defRPr sz="2000" b="1" i="1">
                <a:solidFill>
                  <a:schemeClr val="tx2"/>
                </a:solidFill>
                <a:latin typeface="Arial" charset="0"/>
              </a:defRPr>
            </a:lvl8pPr>
            <a:lvl9pPr marL="1828800" algn="ctr" rtl="0" eaLnBrk="1" fontAlgn="base" hangingPunct="1">
              <a:spcBef>
                <a:spcPct val="0"/>
              </a:spcBef>
              <a:spcAft>
                <a:spcPct val="0"/>
              </a:spcAft>
              <a:defRPr sz="2000" b="1" i="1">
                <a:solidFill>
                  <a:schemeClr val="tx2"/>
                </a:solidFill>
                <a:latin typeface="Arial" charset="0"/>
              </a:defRPr>
            </a:lvl9pPr>
          </a:lstStyle>
          <a:p>
            <a:pPr>
              <a:defRPr/>
            </a:pPr>
            <a:r>
              <a:rPr lang="es-ES" altLang="en-US" sz="2400" kern="0" dirty="0" smtClean="0"/>
              <a:t>SPOT 7: </a:t>
            </a:r>
            <a:r>
              <a:rPr lang="es-ES" altLang="en-US" sz="2400" kern="0" dirty="0" err="1" smtClean="0"/>
              <a:t>Urban</a:t>
            </a:r>
            <a:r>
              <a:rPr lang="es-ES" altLang="en-US" sz="2400" kern="0" dirty="0" smtClean="0"/>
              <a:t> </a:t>
            </a:r>
            <a:r>
              <a:rPr lang="es-ES" altLang="en-US" sz="2400" kern="0" dirty="0" err="1" smtClean="0"/>
              <a:t>Monitoring</a:t>
            </a:r>
            <a:endParaRPr lang="es-ES" altLang="en-US" sz="2400" kern="0" dirty="0"/>
          </a:p>
        </p:txBody>
      </p:sp>
      <p:pic>
        <p:nvPicPr>
          <p:cNvPr id="8"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7742" r="23985" b="11225"/>
          <a:stretch/>
        </p:blipFill>
        <p:spPr bwMode="auto">
          <a:xfrm>
            <a:off x="0" y="887533"/>
            <a:ext cx="9164911" cy="5577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162481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bwMode="auto">
          <a:xfrm>
            <a:off x="0" y="6618083"/>
            <a:ext cx="2471596" cy="23991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s-MX" sz="2000" b="1" i="0" u="none" strike="noStrike" cap="none" normalizeH="0" baseline="0" smtClean="0">
              <a:ln>
                <a:noFill/>
              </a:ln>
              <a:solidFill>
                <a:schemeClr val="tx1"/>
              </a:solidFill>
              <a:effectLst/>
              <a:latin typeface="Arial" charset="0"/>
            </a:endParaRPr>
          </a:p>
        </p:txBody>
      </p:sp>
      <p:sp>
        <p:nvSpPr>
          <p:cNvPr id="12" name="Rectangle 3"/>
          <p:cNvSpPr txBox="1">
            <a:spLocks noChangeArrowheads="1"/>
          </p:cNvSpPr>
          <p:nvPr/>
        </p:nvSpPr>
        <p:spPr bwMode="auto">
          <a:xfrm>
            <a:off x="2068514" y="85725"/>
            <a:ext cx="6301046" cy="539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eaLnBrk="1" fontAlgn="base" hangingPunct="1">
              <a:spcBef>
                <a:spcPct val="0"/>
              </a:spcBef>
              <a:spcAft>
                <a:spcPct val="0"/>
              </a:spcAft>
              <a:defRPr sz="2000" b="1" i="1">
                <a:solidFill>
                  <a:schemeClr val="tx2"/>
                </a:solidFill>
                <a:latin typeface="+mj-lt"/>
                <a:ea typeface="+mj-ea"/>
                <a:cs typeface="+mj-cs"/>
              </a:defRPr>
            </a:lvl1pPr>
            <a:lvl2pPr algn="ctr" rtl="0" eaLnBrk="1" fontAlgn="base" hangingPunct="1">
              <a:spcBef>
                <a:spcPct val="0"/>
              </a:spcBef>
              <a:spcAft>
                <a:spcPct val="0"/>
              </a:spcAft>
              <a:defRPr sz="2000" b="1" i="1">
                <a:solidFill>
                  <a:schemeClr val="tx2"/>
                </a:solidFill>
                <a:latin typeface="Arial" charset="0"/>
              </a:defRPr>
            </a:lvl2pPr>
            <a:lvl3pPr algn="ctr" rtl="0" eaLnBrk="1" fontAlgn="base" hangingPunct="1">
              <a:spcBef>
                <a:spcPct val="0"/>
              </a:spcBef>
              <a:spcAft>
                <a:spcPct val="0"/>
              </a:spcAft>
              <a:defRPr sz="2000" b="1" i="1">
                <a:solidFill>
                  <a:schemeClr val="tx2"/>
                </a:solidFill>
                <a:latin typeface="Arial" charset="0"/>
              </a:defRPr>
            </a:lvl3pPr>
            <a:lvl4pPr algn="ctr" rtl="0" eaLnBrk="1" fontAlgn="base" hangingPunct="1">
              <a:spcBef>
                <a:spcPct val="0"/>
              </a:spcBef>
              <a:spcAft>
                <a:spcPct val="0"/>
              </a:spcAft>
              <a:defRPr sz="2000" b="1" i="1">
                <a:solidFill>
                  <a:schemeClr val="tx2"/>
                </a:solidFill>
                <a:latin typeface="Arial" charset="0"/>
              </a:defRPr>
            </a:lvl4pPr>
            <a:lvl5pPr algn="ctr" rtl="0" eaLnBrk="1" fontAlgn="base" hangingPunct="1">
              <a:spcBef>
                <a:spcPct val="0"/>
              </a:spcBef>
              <a:spcAft>
                <a:spcPct val="0"/>
              </a:spcAft>
              <a:defRPr sz="2000" b="1" i="1">
                <a:solidFill>
                  <a:schemeClr val="tx2"/>
                </a:solidFill>
                <a:latin typeface="Arial" charset="0"/>
              </a:defRPr>
            </a:lvl5pPr>
            <a:lvl6pPr marL="457200" algn="ctr" rtl="0" eaLnBrk="1" fontAlgn="base" hangingPunct="1">
              <a:spcBef>
                <a:spcPct val="0"/>
              </a:spcBef>
              <a:spcAft>
                <a:spcPct val="0"/>
              </a:spcAft>
              <a:defRPr sz="2000" b="1" i="1">
                <a:solidFill>
                  <a:schemeClr val="tx2"/>
                </a:solidFill>
                <a:latin typeface="Arial" charset="0"/>
              </a:defRPr>
            </a:lvl6pPr>
            <a:lvl7pPr marL="914400" algn="ctr" rtl="0" eaLnBrk="1" fontAlgn="base" hangingPunct="1">
              <a:spcBef>
                <a:spcPct val="0"/>
              </a:spcBef>
              <a:spcAft>
                <a:spcPct val="0"/>
              </a:spcAft>
              <a:defRPr sz="2000" b="1" i="1">
                <a:solidFill>
                  <a:schemeClr val="tx2"/>
                </a:solidFill>
                <a:latin typeface="Arial" charset="0"/>
              </a:defRPr>
            </a:lvl7pPr>
            <a:lvl8pPr marL="1371600" algn="ctr" rtl="0" eaLnBrk="1" fontAlgn="base" hangingPunct="1">
              <a:spcBef>
                <a:spcPct val="0"/>
              </a:spcBef>
              <a:spcAft>
                <a:spcPct val="0"/>
              </a:spcAft>
              <a:defRPr sz="2000" b="1" i="1">
                <a:solidFill>
                  <a:schemeClr val="tx2"/>
                </a:solidFill>
                <a:latin typeface="Arial" charset="0"/>
              </a:defRPr>
            </a:lvl8pPr>
            <a:lvl9pPr marL="1828800" algn="ctr" rtl="0" eaLnBrk="1" fontAlgn="base" hangingPunct="1">
              <a:spcBef>
                <a:spcPct val="0"/>
              </a:spcBef>
              <a:spcAft>
                <a:spcPct val="0"/>
              </a:spcAft>
              <a:defRPr sz="2000" b="1" i="1">
                <a:solidFill>
                  <a:schemeClr val="tx2"/>
                </a:solidFill>
                <a:latin typeface="Arial" charset="0"/>
              </a:defRPr>
            </a:lvl9pPr>
          </a:lstStyle>
          <a:p>
            <a:pPr>
              <a:defRPr/>
            </a:pPr>
            <a:r>
              <a:rPr lang="es-ES" altLang="en-US" sz="2400" kern="0" dirty="0" smtClean="0"/>
              <a:t>COSMO </a:t>
            </a:r>
            <a:r>
              <a:rPr lang="es-ES" altLang="en-US" sz="2400" kern="0" dirty="0" err="1" smtClean="0"/>
              <a:t>SkyMed</a:t>
            </a:r>
            <a:r>
              <a:rPr lang="es-ES" altLang="en-US" sz="2400" kern="0" dirty="0"/>
              <a:t>: </a:t>
            </a:r>
            <a:r>
              <a:rPr lang="es-ES" altLang="en-US" sz="2400" kern="0" dirty="0" err="1"/>
              <a:t>Urban</a:t>
            </a:r>
            <a:r>
              <a:rPr lang="es-ES" altLang="en-US" sz="2400" kern="0" dirty="0"/>
              <a:t> </a:t>
            </a:r>
            <a:r>
              <a:rPr lang="es-ES" altLang="en-US" sz="2400" kern="0" dirty="0" err="1"/>
              <a:t>Monitoring</a:t>
            </a:r>
            <a:r>
              <a:rPr lang="es-ES" altLang="en-US" sz="2400" kern="0" dirty="0"/>
              <a:t> </a:t>
            </a:r>
          </a:p>
        </p:txBody>
      </p:sp>
      <p:pic>
        <p:nvPicPr>
          <p:cNvPr id="8"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5000" contrast="9000"/>
                    </a14:imgEffect>
                  </a14:imgLayer>
                </a14:imgProps>
              </a:ext>
              <a:ext uri="{28A0092B-C50C-407E-A947-70E740481C1C}">
                <a14:useLocalDpi xmlns:a14="http://schemas.microsoft.com/office/drawing/2010/main" val="0"/>
              </a:ext>
            </a:extLst>
          </a:blip>
          <a:srcRect/>
          <a:stretch>
            <a:fillRect/>
          </a:stretch>
        </p:blipFill>
        <p:spPr bwMode="auto">
          <a:xfrm flipH="1">
            <a:off x="0" y="1322673"/>
            <a:ext cx="9153020" cy="4927808"/>
          </a:xfrm>
          <a:prstGeom prst="rect">
            <a:avLst/>
          </a:prstGeom>
          <a:noFill/>
          <a:ln w="38100">
            <a:no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040371746"/>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0" y="751521"/>
            <a:ext cx="6867245" cy="6106479"/>
          </a:xfrm>
          <a:prstGeom prst="rect">
            <a:avLst/>
          </a:prstGeom>
        </p:spPr>
      </p:pic>
      <p:sp>
        <p:nvSpPr>
          <p:cNvPr id="6" name="Rectangle 3"/>
          <p:cNvSpPr txBox="1">
            <a:spLocks noChangeArrowheads="1"/>
          </p:cNvSpPr>
          <p:nvPr/>
        </p:nvSpPr>
        <p:spPr bwMode="auto">
          <a:xfrm>
            <a:off x="2068514" y="-86775"/>
            <a:ext cx="6271154" cy="8286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eaLnBrk="1" fontAlgn="base" hangingPunct="1">
              <a:spcBef>
                <a:spcPct val="0"/>
              </a:spcBef>
              <a:spcAft>
                <a:spcPct val="0"/>
              </a:spcAft>
              <a:defRPr sz="2000" b="1" i="1">
                <a:solidFill>
                  <a:schemeClr val="tx2"/>
                </a:solidFill>
                <a:latin typeface="+mj-lt"/>
                <a:ea typeface="+mj-ea"/>
                <a:cs typeface="+mj-cs"/>
              </a:defRPr>
            </a:lvl1pPr>
            <a:lvl2pPr algn="ctr" rtl="0" eaLnBrk="1" fontAlgn="base" hangingPunct="1">
              <a:spcBef>
                <a:spcPct val="0"/>
              </a:spcBef>
              <a:spcAft>
                <a:spcPct val="0"/>
              </a:spcAft>
              <a:defRPr sz="2000" b="1" i="1">
                <a:solidFill>
                  <a:schemeClr val="tx2"/>
                </a:solidFill>
                <a:latin typeface="Arial" charset="0"/>
              </a:defRPr>
            </a:lvl2pPr>
            <a:lvl3pPr algn="ctr" rtl="0" eaLnBrk="1" fontAlgn="base" hangingPunct="1">
              <a:spcBef>
                <a:spcPct val="0"/>
              </a:spcBef>
              <a:spcAft>
                <a:spcPct val="0"/>
              </a:spcAft>
              <a:defRPr sz="2000" b="1" i="1">
                <a:solidFill>
                  <a:schemeClr val="tx2"/>
                </a:solidFill>
                <a:latin typeface="Arial" charset="0"/>
              </a:defRPr>
            </a:lvl3pPr>
            <a:lvl4pPr algn="ctr" rtl="0" eaLnBrk="1" fontAlgn="base" hangingPunct="1">
              <a:spcBef>
                <a:spcPct val="0"/>
              </a:spcBef>
              <a:spcAft>
                <a:spcPct val="0"/>
              </a:spcAft>
              <a:defRPr sz="2000" b="1" i="1">
                <a:solidFill>
                  <a:schemeClr val="tx2"/>
                </a:solidFill>
                <a:latin typeface="Arial" charset="0"/>
              </a:defRPr>
            </a:lvl4pPr>
            <a:lvl5pPr algn="ctr" rtl="0" eaLnBrk="1" fontAlgn="base" hangingPunct="1">
              <a:spcBef>
                <a:spcPct val="0"/>
              </a:spcBef>
              <a:spcAft>
                <a:spcPct val="0"/>
              </a:spcAft>
              <a:defRPr sz="2000" b="1" i="1">
                <a:solidFill>
                  <a:schemeClr val="tx2"/>
                </a:solidFill>
                <a:latin typeface="Arial" charset="0"/>
              </a:defRPr>
            </a:lvl5pPr>
            <a:lvl6pPr marL="457200" algn="ctr" rtl="0" eaLnBrk="1" fontAlgn="base" hangingPunct="1">
              <a:spcBef>
                <a:spcPct val="0"/>
              </a:spcBef>
              <a:spcAft>
                <a:spcPct val="0"/>
              </a:spcAft>
              <a:defRPr sz="2000" b="1" i="1">
                <a:solidFill>
                  <a:schemeClr val="tx2"/>
                </a:solidFill>
                <a:latin typeface="Arial" charset="0"/>
              </a:defRPr>
            </a:lvl6pPr>
            <a:lvl7pPr marL="914400" algn="ctr" rtl="0" eaLnBrk="1" fontAlgn="base" hangingPunct="1">
              <a:spcBef>
                <a:spcPct val="0"/>
              </a:spcBef>
              <a:spcAft>
                <a:spcPct val="0"/>
              </a:spcAft>
              <a:defRPr sz="2000" b="1" i="1">
                <a:solidFill>
                  <a:schemeClr val="tx2"/>
                </a:solidFill>
                <a:latin typeface="Arial" charset="0"/>
              </a:defRPr>
            </a:lvl7pPr>
            <a:lvl8pPr marL="1371600" algn="ctr" rtl="0" eaLnBrk="1" fontAlgn="base" hangingPunct="1">
              <a:spcBef>
                <a:spcPct val="0"/>
              </a:spcBef>
              <a:spcAft>
                <a:spcPct val="0"/>
              </a:spcAft>
              <a:defRPr sz="2000" b="1" i="1">
                <a:solidFill>
                  <a:schemeClr val="tx2"/>
                </a:solidFill>
                <a:latin typeface="Arial" charset="0"/>
              </a:defRPr>
            </a:lvl8pPr>
            <a:lvl9pPr marL="1828800" algn="ctr" rtl="0" eaLnBrk="1" fontAlgn="base" hangingPunct="1">
              <a:spcBef>
                <a:spcPct val="0"/>
              </a:spcBef>
              <a:spcAft>
                <a:spcPct val="0"/>
              </a:spcAft>
              <a:defRPr sz="2000" b="1" i="1">
                <a:solidFill>
                  <a:schemeClr val="tx2"/>
                </a:solidFill>
                <a:latin typeface="Arial" charset="0"/>
              </a:defRPr>
            </a:lvl9pPr>
          </a:lstStyle>
          <a:p>
            <a:pPr>
              <a:defRPr/>
            </a:pPr>
            <a:r>
              <a:rPr lang="es-ES" altLang="en-US" sz="2400" kern="0" dirty="0" err="1" smtClean="0"/>
              <a:t>Satellite</a:t>
            </a:r>
            <a:r>
              <a:rPr lang="es-ES" altLang="en-US" sz="2400" kern="0" dirty="0" smtClean="0"/>
              <a:t> Data: </a:t>
            </a:r>
            <a:r>
              <a:rPr lang="es-ES" altLang="en-US" sz="2400" kern="0" dirty="0" err="1" smtClean="0"/>
              <a:t>Products</a:t>
            </a:r>
            <a:r>
              <a:rPr lang="es-ES" altLang="en-US" sz="2400" kern="0" dirty="0" smtClean="0"/>
              <a:t> </a:t>
            </a:r>
            <a:r>
              <a:rPr lang="es-ES" altLang="en-US" sz="2400" kern="0" dirty="0" err="1" smtClean="0"/>
              <a:t>from</a:t>
            </a:r>
            <a:r>
              <a:rPr lang="es-ES" altLang="en-US" sz="2400" kern="0" dirty="0" smtClean="0"/>
              <a:t> </a:t>
            </a:r>
            <a:r>
              <a:rPr lang="es-ES" altLang="en-US" sz="2400" kern="0" dirty="0" err="1" smtClean="0"/>
              <a:t>the</a:t>
            </a:r>
            <a:r>
              <a:rPr lang="es-ES" altLang="en-US" sz="2400" kern="0" dirty="0" smtClean="0"/>
              <a:t> Catalogue</a:t>
            </a:r>
            <a:r>
              <a:rPr lang="es-ES" altLang="en-US" sz="1200" b="0" i="0" kern="0" dirty="0" smtClean="0">
                <a:solidFill>
                  <a:srgbClr val="000000"/>
                </a:solidFill>
                <a:latin typeface="Arial" panose="020B0604020202020204" pitchFamily="34" charset="0"/>
                <a:ea typeface="+mn-ea"/>
                <a:cs typeface="+mn-cs"/>
              </a:rPr>
              <a:t>(1/4)</a:t>
            </a:r>
            <a:endParaRPr lang="es-ES" altLang="en-US" sz="2400" b="0" i="0" kern="0" dirty="0">
              <a:latin typeface="Times New Roman" panose="02020603050405020304" pitchFamily="18" charset="0"/>
            </a:endParaRPr>
          </a:p>
        </p:txBody>
      </p:sp>
      <p:grpSp>
        <p:nvGrpSpPr>
          <p:cNvPr id="16" name="Grupo 15"/>
          <p:cNvGrpSpPr/>
          <p:nvPr/>
        </p:nvGrpSpPr>
        <p:grpSpPr>
          <a:xfrm>
            <a:off x="5280960" y="730014"/>
            <a:ext cx="3859385" cy="6144919"/>
            <a:chOff x="5280960" y="730014"/>
            <a:chExt cx="3859385" cy="6144919"/>
          </a:xfrm>
        </p:grpSpPr>
        <p:pic>
          <p:nvPicPr>
            <p:cNvPr id="2" name="Imagen 1"/>
            <p:cNvPicPr>
              <a:picLocks noChangeAspect="1"/>
            </p:cNvPicPr>
            <p:nvPr/>
          </p:nvPicPr>
          <p:blipFill>
            <a:blip r:embed="rId4"/>
            <a:stretch>
              <a:fillRect/>
            </a:stretch>
          </p:blipFill>
          <p:spPr>
            <a:xfrm>
              <a:off x="6062133" y="730014"/>
              <a:ext cx="3078212" cy="6133193"/>
            </a:xfrm>
            <a:prstGeom prst="rect">
              <a:avLst/>
            </a:prstGeom>
          </p:spPr>
        </p:pic>
        <p:grpSp>
          <p:nvGrpSpPr>
            <p:cNvPr id="15" name="Grupo 14"/>
            <p:cNvGrpSpPr/>
            <p:nvPr/>
          </p:nvGrpSpPr>
          <p:grpSpPr>
            <a:xfrm>
              <a:off x="5280960" y="745067"/>
              <a:ext cx="806574" cy="6129866"/>
              <a:chOff x="5280960" y="745067"/>
              <a:chExt cx="806574" cy="6129866"/>
            </a:xfrm>
          </p:grpSpPr>
          <p:cxnSp>
            <p:nvCxnSpPr>
              <p:cNvPr id="7" name="Conector recto 6"/>
              <p:cNvCxnSpPr/>
              <p:nvPr/>
            </p:nvCxnSpPr>
            <p:spPr bwMode="auto">
              <a:xfrm flipH="1">
                <a:off x="5280960" y="745067"/>
                <a:ext cx="781173" cy="1016000"/>
              </a:xfrm>
              <a:prstGeom prst="line">
                <a:avLst/>
              </a:prstGeom>
              <a:noFill/>
              <a:ln w="28575" cap="flat" cmpd="sng" algn="ctr">
                <a:solidFill>
                  <a:srgbClr val="0000FF"/>
                </a:solidFill>
                <a:prstDash val="solid"/>
                <a:round/>
                <a:headEnd type="none" w="med" len="med"/>
                <a:tailEnd type="none" w="med" len="med"/>
              </a:ln>
              <a:effectLst/>
            </p:spPr>
          </p:cxnSp>
          <p:cxnSp>
            <p:nvCxnSpPr>
              <p:cNvPr id="8" name="Conector recto 7"/>
              <p:cNvCxnSpPr/>
              <p:nvPr/>
            </p:nvCxnSpPr>
            <p:spPr bwMode="auto">
              <a:xfrm flipH="1" flipV="1">
                <a:off x="5283200" y="4859867"/>
                <a:ext cx="804334" cy="2015066"/>
              </a:xfrm>
              <a:prstGeom prst="line">
                <a:avLst/>
              </a:prstGeom>
              <a:noFill/>
              <a:ln w="28575" cap="flat" cmpd="sng" algn="ctr">
                <a:solidFill>
                  <a:srgbClr val="0000FF"/>
                </a:solidFill>
                <a:prstDash val="solid"/>
                <a:round/>
                <a:headEnd type="none" w="med" len="med"/>
                <a:tailEnd type="none" w="med" len="med"/>
              </a:ln>
              <a:effectLst/>
            </p:spPr>
          </p:cxnSp>
          <p:cxnSp>
            <p:nvCxnSpPr>
              <p:cNvPr id="11" name="Conector recto 10"/>
              <p:cNvCxnSpPr/>
              <p:nvPr/>
            </p:nvCxnSpPr>
            <p:spPr bwMode="auto">
              <a:xfrm>
                <a:off x="5283200" y="1761067"/>
                <a:ext cx="0" cy="3124200"/>
              </a:xfrm>
              <a:prstGeom prst="line">
                <a:avLst/>
              </a:prstGeom>
              <a:noFill/>
              <a:ln w="28575" cap="flat" cmpd="sng" algn="ctr">
                <a:solidFill>
                  <a:srgbClr val="0000FF"/>
                </a:solidFill>
                <a:prstDash val="solid"/>
                <a:round/>
                <a:headEnd type="none" w="med" len="med"/>
                <a:tailEnd type="none" w="med" len="med"/>
              </a:ln>
              <a:effectLst/>
            </p:spPr>
          </p:cxnSp>
        </p:grpSp>
      </p:grpSp>
    </p:spTree>
    <p:extLst>
      <p:ext uri="{BB962C8B-B14F-4D97-AF65-F5344CB8AC3E}">
        <p14:creationId xmlns:p14="http://schemas.microsoft.com/office/powerpoint/2010/main" val="21799855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upo 21"/>
          <p:cNvGrpSpPr/>
          <p:nvPr/>
        </p:nvGrpSpPr>
        <p:grpSpPr>
          <a:xfrm>
            <a:off x="13278" y="812211"/>
            <a:ext cx="3534254" cy="1295400"/>
            <a:chOff x="385815" y="838200"/>
            <a:chExt cx="3534254" cy="1295400"/>
          </a:xfrm>
        </p:grpSpPr>
        <p:pic>
          <p:nvPicPr>
            <p:cNvPr id="3" name="Imagen 2"/>
            <p:cNvPicPr>
              <a:picLocks noChangeAspect="1"/>
            </p:cNvPicPr>
            <p:nvPr/>
          </p:nvPicPr>
          <p:blipFill rotWithShape="1">
            <a:blip r:embed="rId3"/>
            <a:srcRect l="3466" t="6105" r="5464" b="4187"/>
            <a:stretch/>
          </p:blipFill>
          <p:spPr>
            <a:xfrm>
              <a:off x="414868" y="846667"/>
              <a:ext cx="3505200" cy="1270000"/>
            </a:xfrm>
            <a:prstGeom prst="rect">
              <a:avLst/>
            </a:prstGeom>
          </p:spPr>
        </p:pic>
        <p:sp>
          <p:nvSpPr>
            <p:cNvPr id="13" name="Rectángulo 12"/>
            <p:cNvSpPr/>
            <p:nvPr/>
          </p:nvSpPr>
          <p:spPr bwMode="auto">
            <a:xfrm>
              <a:off x="385815" y="838200"/>
              <a:ext cx="3534254" cy="1295400"/>
            </a:xfrm>
            <a:prstGeom prst="rect">
              <a:avLst/>
            </a:prstGeom>
            <a:no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s-MX" sz="2000" b="1" i="0" u="none" strike="noStrike" cap="none" normalizeH="0" baseline="0" smtClean="0">
                <a:ln>
                  <a:noFill/>
                </a:ln>
                <a:solidFill>
                  <a:schemeClr val="tx1"/>
                </a:solidFill>
                <a:effectLst/>
                <a:latin typeface="Arial" charset="0"/>
              </a:endParaRPr>
            </a:p>
          </p:txBody>
        </p:sp>
      </p:grpSp>
      <p:sp>
        <p:nvSpPr>
          <p:cNvPr id="32" name="Rectangle 3"/>
          <p:cNvSpPr txBox="1">
            <a:spLocks noChangeArrowheads="1"/>
          </p:cNvSpPr>
          <p:nvPr/>
        </p:nvSpPr>
        <p:spPr bwMode="auto">
          <a:xfrm>
            <a:off x="2068514" y="-86775"/>
            <a:ext cx="6271154" cy="8286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eaLnBrk="1" fontAlgn="base" hangingPunct="1">
              <a:spcBef>
                <a:spcPct val="0"/>
              </a:spcBef>
              <a:spcAft>
                <a:spcPct val="0"/>
              </a:spcAft>
              <a:defRPr sz="2000" b="1" i="1">
                <a:solidFill>
                  <a:schemeClr val="tx2"/>
                </a:solidFill>
                <a:latin typeface="+mj-lt"/>
                <a:ea typeface="+mj-ea"/>
                <a:cs typeface="+mj-cs"/>
              </a:defRPr>
            </a:lvl1pPr>
            <a:lvl2pPr algn="ctr" rtl="0" eaLnBrk="1" fontAlgn="base" hangingPunct="1">
              <a:spcBef>
                <a:spcPct val="0"/>
              </a:spcBef>
              <a:spcAft>
                <a:spcPct val="0"/>
              </a:spcAft>
              <a:defRPr sz="2000" b="1" i="1">
                <a:solidFill>
                  <a:schemeClr val="tx2"/>
                </a:solidFill>
                <a:latin typeface="Arial" charset="0"/>
              </a:defRPr>
            </a:lvl2pPr>
            <a:lvl3pPr algn="ctr" rtl="0" eaLnBrk="1" fontAlgn="base" hangingPunct="1">
              <a:spcBef>
                <a:spcPct val="0"/>
              </a:spcBef>
              <a:spcAft>
                <a:spcPct val="0"/>
              </a:spcAft>
              <a:defRPr sz="2000" b="1" i="1">
                <a:solidFill>
                  <a:schemeClr val="tx2"/>
                </a:solidFill>
                <a:latin typeface="Arial" charset="0"/>
              </a:defRPr>
            </a:lvl3pPr>
            <a:lvl4pPr algn="ctr" rtl="0" eaLnBrk="1" fontAlgn="base" hangingPunct="1">
              <a:spcBef>
                <a:spcPct val="0"/>
              </a:spcBef>
              <a:spcAft>
                <a:spcPct val="0"/>
              </a:spcAft>
              <a:defRPr sz="2000" b="1" i="1">
                <a:solidFill>
                  <a:schemeClr val="tx2"/>
                </a:solidFill>
                <a:latin typeface="Arial" charset="0"/>
              </a:defRPr>
            </a:lvl4pPr>
            <a:lvl5pPr algn="ctr" rtl="0" eaLnBrk="1" fontAlgn="base" hangingPunct="1">
              <a:spcBef>
                <a:spcPct val="0"/>
              </a:spcBef>
              <a:spcAft>
                <a:spcPct val="0"/>
              </a:spcAft>
              <a:defRPr sz="2000" b="1" i="1">
                <a:solidFill>
                  <a:schemeClr val="tx2"/>
                </a:solidFill>
                <a:latin typeface="Arial" charset="0"/>
              </a:defRPr>
            </a:lvl5pPr>
            <a:lvl6pPr marL="457200" algn="ctr" rtl="0" eaLnBrk="1" fontAlgn="base" hangingPunct="1">
              <a:spcBef>
                <a:spcPct val="0"/>
              </a:spcBef>
              <a:spcAft>
                <a:spcPct val="0"/>
              </a:spcAft>
              <a:defRPr sz="2000" b="1" i="1">
                <a:solidFill>
                  <a:schemeClr val="tx2"/>
                </a:solidFill>
                <a:latin typeface="Arial" charset="0"/>
              </a:defRPr>
            </a:lvl6pPr>
            <a:lvl7pPr marL="914400" algn="ctr" rtl="0" eaLnBrk="1" fontAlgn="base" hangingPunct="1">
              <a:spcBef>
                <a:spcPct val="0"/>
              </a:spcBef>
              <a:spcAft>
                <a:spcPct val="0"/>
              </a:spcAft>
              <a:defRPr sz="2000" b="1" i="1">
                <a:solidFill>
                  <a:schemeClr val="tx2"/>
                </a:solidFill>
                <a:latin typeface="Arial" charset="0"/>
              </a:defRPr>
            </a:lvl7pPr>
            <a:lvl8pPr marL="1371600" algn="ctr" rtl="0" eaLnBrk="1" fontAlgn="base" hangingPunct="1">
              <a:spcBef>
                <a:spcPct val="0"/>
              </a:spcBef>
              <a:spcAft>
                <a:spcPct val="0"/>
              </a:spcAft>
              <a:defRPr sz="2000" b="1" i="1">
                <a:solidFill>
                  <a:schemeClr val="tx2"/>
                </a:solidFill>
                <a:latin typeface="Arial" charset="0"/>
              </a:defRPr>
            </a:lvl8pPr>
            <a:lvl9pPr marL="1828800" algn="ctr" rtl="0" eaLnBrk="1" fontAlgn="base" hangingPunct="1">
              <a:spcBef>
                <a:spcPct val="0"/>
              </a:spcBef>
              <a:spcAft>
                <a:spcPct val="0"/>
              </a:spcAft>
              <a:defRPr sz="2000" b="1" i="1">
                <a:solidFill>
                  <a:schemeClr val="tx2"/>
                </a:solidFill>
                <a:latin typeface="Arial" charset="0"/>
              </a:defRPr>
            </a:lvl9pPr>
          </a:lstStyle>
          <a:p>
            <a:pPr>
              <a:defRPr/>
            </a:pPr>
            <a:r>
              <a:rPr lang="es-ES" altLang="en-US" sz="2400" kern="0" dirty="0" err="1" smtClean="0"/>
              <a:t>Satellite</a:t>
            </a:r>
            <a:r>
              <a:rPr lang="es-ES" altLang="en-US" sz="2400" kern="0" dirty="0" smtClean="0"/>
              <a:t> Data: </a:t>
            </a:r>
            <a:r>
              <a:rPr lang="es-ES" altLang="en-US" sz="2400" kern="0" dirty="0" err="1" smtClean="0"/>
              <a:t>Products</a:t>
            </a:r>
            <a:r>
              <a:rPr lang="es-ES" altLang="en-US" sz="2400" kern="0" dirty="0" smtClean="0"/>
              <a:t> </a:t>
            </a:r>
            <a:r>
              <a:rPr lang="es-ES" altLang="en-US" sz="2400" kern="0" dirty="0" err="1" smtClean="0"/>
              <a:t>from</a:t>
            </a:r>
            <a:r>
              <a:rPr lang="es-ES" altLang="en-US" sz="2400" kern="0" dirty="0" smtClean="0"/>
              <a:t> </a:t>
            </a:r>
            <a:r>
              <a:rPr lang="es-ES" altLang="en-US" sz="2400" kern="0" dirty="0" err="1" smtClean="0"/>
              <a:t>the</a:t>
            </a:r>
            <a:r>
              <a:rPr lang="es-ES" altLang="en-US" sz="2400" kern="0" dirty="0" smtClean="0"/>
              <a:t> Catalogue</a:t>
            </a:r>
            <a:r>
              <a:rPr lang="es-ES" altLang="en-US" sz="1200" b="0" i="0" kern="0" dirty="0" smtClean="0">
                <a:solidFill>
                  <a:srgbClr val="000000"/>
                </a:solidFill>
                <a:latin typeface="Arial" panose="020B0604020202020204" pitchFamily="34" charset="0"/>
                <a:ea typeface="+mn-ea"/>
                <a:cs typeface="+mn-cs"/>
              </a:rPr>
              <a:t>(2/4)</a:t>
            </a:r>
            <a:endParaRPr lang="es-ES" altLang="en-US" sz="2400" b="0" i="0" kern="0" dirty="0">
              <a:latin typeface="Times New Roman" panose="02020603050405020304" pitchFamily="18" charset="0"/>
            </a:endParaRPr>
          </a:p>
        </p:txBody>
      </p:sp>
      <p:grpSp>
        <p:nvGrpSpPr>
          <p:cNvPr id="25" name="Grupo 24"/>
          <p:cNvGrpSpPr/>
          <p:nvPr/>
        </p:nvGrpSpPr>
        <p:grpSpPr>
          <a:xfrm>
            <a:off x="2517679" y="2167001"/>
            <a:ext cx="3305651" cy="1566333"/>
            <a:chOff x="394282" y="2362199"/>
            <a:chExt cx="3305651" cy="1566333"/>
          </a:xfrm>
        </p:grpSpPr>
        <p:pic>
          <p:nvPicPr>
            <p:cNvPr id="4" name="Imagen 3"/>
            <p:cNvPicPr>
              <a:picLocks noChangeAspect="1"/>
            </p:cNvPicPr>
            <p:nvPr/>
          </p:nvPicPr>
          <p:blipFill rotWithShape="1">
            <a:blip r:embed="rId4"/>
            <a:srcRect l="2166" t="6751" r="13678" b="4684"/>
            <a:stretch/>
          </p:blipFill>
          <p:spPr>
            <a:xfrm>
              <a:off x="414868" y="2373673"/>
              <a:ext cx="3283239" cy="1554859"/>
            </a:xfrm>
            <a:prstGeom prst="rect">
              <a:avLst/>
            </a:prstGeom>
          </p:spPr>
        </p:pic>
        <p:sp>
          <p:nvSpPr>
            <p:cNvPr id="24" name="Rectángulo 23"/>
            <p:cNvSpPr/>
            <p:nvPr/>
          </p:nvSpPr>
          <p:spPr bwMode="auto">
            <a:xfrm>
              <a:off x="394282" y="2362199"/>
              <a:ext cx="3305651" cy="1540933"/>
            </a:xfrm>
            <a:prstGeom prst="rect">
              <a:avLst/>
            </a:prstGeom>
            <a:no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s-MX" sz="2000" b="1" i="0" u="none" strike="noStrike" cap="none" normalizeH="0" baseline="0" smtClean="0">
                <a:ln>
                  <a:noFill/>
                </a:ln>
                <a:solidFill>
                  <a:schemeClr val="tx1"/>
                </a:solidFill>
                <a:effectLst/>
                <a:latin typeface="Arial" charset="0"/>
              </a:endParaRPr>
            </a:p>
          </p:txBody>
        </p:sp>
      </p:grpSp>
      <p:grpSp>
        <p:nvGrpSpPr>
          <p:cNvPr id="15" name="Grupo 14"/>
          <p:cNvGrpSpPr/>
          <p:nvPr/>
        </p:nvGrpSpPr>
        <p:grpSpPr>
          <a:xfrm>
            <a:off x="88909" y="2086748"/>
            <a:ext cx="2344847" cy="2948967"/>
            <a:chOff x="108684" y="2176315"/>
            <a:chExt cx="2344847" cy="2948967"/>
          </a:xfrm>
        </p:grpSpPr>
        <p:sp>
          <p:nvSpPr>
            <p:cNvPr id="11" name="Rectángulo 10"/>
            <p:cNvSpPr/>
            <p:nvPr/>
          </p:nvSpPr>
          <p:spPr bwMode="auto">
            <a:xfrm>
              <a:off x="108684" y="2253354"/>
              <a:ext cx="2344847" cy="2871928"/>
            </a:xfrm>
            <a:prstGeom prst="rect">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s-MX" sz="2000" b="1" i="0" u="none" strike="noStrike" cap="none" normalizeH="0" baseline="0" smtClean="0">
                <a:ln>
                  <a:noFill/>
                </a:ln>
                <a:solidFill>
                  <a:schemeClr val="tx1"/>
                </a:solidFill>
                <a:effectLst/>
                <a:latin typeface="Arial" charset="0"/>
              </a:endParaRPr>
            </a:p>
          </p:txBody>
        </p:sp>
        <p:pic>
          <p:nvPicPr>
            <p:cNvPr id="34" name="Imagen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797" y="2567047"/>
              <a:ext cx="2276620" cy="2511764"/>
            </a:xfrm>
            <a:prstGeom prst="rect">
              <a:avLst/>
            </a:prstGeom>
          </p:spPr>
        </p:pic>
        <p:sp>
          <p:nvSpPr>
            <p:cNvPr id="35" name="CuadroTexto 34"/>
            <p:cNvSpPr txBox="1"/>
            <p:nvPr/>
          </p:nvSpPr>
          <p:spPr>
            <a:xfrm>
              <a:off x="951422" y="2176315"/>
              <a:ext cx="681597" cy="461665"/>
            </a:xfrm>
            <a:prstGeom prst="rect">
              <a:avLst/>
            </a:prstGeom>
            <a:noFill/>
          </p:spPr>
          <p:txBody>
            <a:bodyPr wrap="none" rtlCol="0">
              <a:spAutoFit/>
            </a:bodyPr>
            <a:lstStyle/>
            <a:p>
              <a:r>
                <a:rPr lang="es-ES" sz="2400" b="0" dirty="0" err="1" smtClean="0"/>
                <a:t>ash</a:t>
              </a:r>
              <a:endParaRPr lang="es-ES" sz="2400" b="0" dirty="0" smtClean="0"/>
            </a:p>
          </p:txBody>
        </p:sp>
      </p:grpSp>
      <p:grpSp>
        <p:nvGrpSpPr>
          <p:cNvPr id="23" name="Grupo 22"/>
          <p:cNvGrpSpPr/>
          <p:nvPr/>
        </p:nvGrpSpPr>
        <p:grpSpPr>
          <a:xfrm>
            <a:off x="2501496" y="3744808"/>
            <a:ext cx="2020573" cy="2953836"/>
            <a:chOff x="2841138" y="3884418"/>
            <a:chExt cx="2020573" cy="2953836"/>
          </a:xfrm>
        </p:grpSpPr>
        <p:grpSp>
          <p:nvGrpSpPr>
            <p:cNvPr id="16" name="Grupo 15"/>
            <p:cNvGrpSpPr/>
            <p:nvPr/>
          </p:nvGrpSpPr>
          <p:grpSpPr>
            <a:xfrm>
              <a:off x="2841138" y="3938258"/>
              <a:ext cx="2020573" cy="2899996"/>
              <a:chOff x="2841138" y="3938258"/>
              <a:chExt cx="2020573" cy="2899996"/>
            </a:xfrm>
          </p:grpSpPr>
          <p:sp>
            <p:nvSpPr>
              <p:cNvPr id="45" name="Rectángulo 44"/>
              <p:cNvSpPr/>
              <p:nvPr/>
            </p:nvSpPr>
            <p:spPr bwMode="auto">
              <a:xfrm>
                <a:off x="2841138" y="3938258"/>
                <a:ext cx="2020573" cy="2899996"/>
              </a:xfrm>
              <a:prstGeom prst="rect">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s-MX" sz="2000" b="1" i="0" u="none" strike="noStrike" cap="none" normalizeH="0" baseline="0" smtClean="0">
                  <a:ln>
                    <a:noFill/>
                  </a:ln>
                  <a:solidFill>
                    <a:schemeClr val="tx1"/>
                  </a:solidFill>
                  <a:effectLst/>
                  <a:latin typeface="Arial" charset="0"/>
                </a:endParaRPr>
              </a:p>
            </p:txBody>
          </p:sp>
          <p:pic>
            <p:nvPicPr>
              <p:cNvPr id="43" name="Imagen 4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86979" y="4273010"/>
                <a:ext cx="1929465" cy="2522699"/>
              </a:xfrm>
              <a:prstGeom prst="rect">
                <a:avLst/>
              </a:prstGeom>
            </p:spPr>
          </p:pic>
        </p:grpSp>
        <p:sp>
          <p:nvSpPr>
            <p:cNvPr id="44" name="CuadroTexto 43"/>
            <p:cNvSpPr txBox="1"/>
            <p:nvPr/>
          </p:nvSpPr>
          <p:spPr>
            <a:xfrm>
              <a:off x="3006333" y="3884418"/>
              <a:ext cx="1810111" cy="461665"/>
            </a:xfrm>
            <a:prstGeom prst="rect">
              <a:avLst/>
            </a:prstGeom>
            <a:noFill/>
          </p:spPr>
          <p:txBody>
            <a:bodyPr wrap="none" rtlCol="0">
              <a:spAutoFit/>
            </a:bodyPr>
            <a:lstStyle/>
            <a:p>
              <a:r>
                <a:rPr lang="es-ES" sz="2400" b="0" dirty="0" smtClean="0"/>
                <a:t>SCBM-NPP</a:t>
              </a:r>
            </a:p>
          </p:txBody>
        </p:sp>
      </p:grpSp>
      <p:grpSp>
        <p:nvGrpSpPr>
          <p:cNvPr id="7" name="Grupo 6"/>
          <p:cNvGrpSpPr/>
          <p:nvPr/>
        </p:nvGrpSpPr>
        <p:grpSpPr>
          <a:xfrm>
            <a:off x="1022680" y="733330"/>
            <a:ext cx="298480" cy="338554"/>
            <a:chOff x="1022680" y="733330"/>
            <a:chExt cx="298480" cy="338554"/>
          </a:xfrm>
        </p:grpSpPr>
        <p:sp>
          <p:nvSpPr>
            <p:cNvPr id="5" name="Elipse 4"/>
            <p:cNvSpPr>
              <a:spLocks noChangeAspect="1"/>
            </p:cNvSpPr>
            <p:nvPr/>
          </p:nvSpPr>
          <p:spPr bwMode="auto">
            <a:xfrm>
              <a:off x="1088008" y="822849"/>
              <a:ext cx="180000" cy="1800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s-MX" sz="2000" b="1" i="0" u="none" strike="noStrike" cap="none" normalizeH="0" baseline="0" smtClean="0">
                <a:ln>
                  <a:noFill/>
                </a:ln>
                <a:solidFill>
                  <a:schemeClr val="tx1"/>
                </a:solidFill>
                <a:effectLst/>
                <a:latin typeface="Arial" charset="0"/>
              </a:endParaRPr>
            </a:p>
          </p:txBody>
        </p:sp>
        <p:sp>
          <p:nvSpPr>
            <p:cNvPr id="6" name="CuadroTexto 5"/>
            <p:cNvSpPr txBox="1"/>
            <p:nvPr/>
          </p:nvSpPr>
          <p:spPr>
            <a:xfrm>
              <a:off x="1022680" y="733330"/>
              <a:ext cx="298480" cy="338554"/>
            </a:xfrm>
            <a:prstGeom prst="rect">
              <a:avLst/>
            </a:prstGeom>
            <a:noFill/>
          </p:spPr>
          <p:txBody>
            <a:bodyPr wrap="none" rtlCol="0">
              <a:spAutoFit/>
            </a:bodyPr>
            <a:lstStyle/>
            <a:p>
              <a:r>
                <a:rPr lang="es-ES" sz="1600" dirty="0" smtClean="0"/>
                <a:t>1</a:t>
              </a:r>
              <a:endParaRPr lang="es-MX" sz="1600" dirty="0"/>
            </a:p>
          </p:txBody>
        </p:sp>
      </p:grpSp>
      <p:grpSp>
        <p:nvGrpSpPr>
          <p:cNvPr id="8" name="Grupo 7"/>
          <p:cNvGrpSpPr/>
          <p:nvPr/>
        </p:nvGrpSpPr>
        <p:grpSpPr>
          <a:xfrm>
            <a:off x="4765920" y="3249107"/>
            <a:ext cx="298480" cy="338554"/>
            <a:chOff x="4765920" y="3249107"/>
            <a:chExt cx="298480" cy="338554"/>
          </a:xfrm>
        </p:grpSpPr>
        <p:sp>
          <p:nvSpPr>
            <p:cNvPr id="29" name="Elipse 28"/>
            <p:cNvSpPr>
              <a:spLocks noChangeAspect="1"/>
            </p:cNvSpPr>
            <p:nvPr/>
          </p:nvSpPr>
          <p:spPr bwMode="auto">
            <a:xfrm>
              <a:off x="4816107" y="3340079"/>
              <a:ext cx="180000" cy="1800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s-MX" sz="2000" b="1" i="0" u="none" strike="noStrike" cap="none" normalizeH="0" baseline="0" smtClean="0">
                <a:ln>
                  <a:noFill/>
                </a:ln>
                <a:solidFill>
                  <a:schemeClr val="tx1"/>
                </a:solidFill>
                <a:effectLst/>
                <a:latin typeface="Arial" charset="0"/>
              </a:endParaRPr>
            </a:p>
          </p:txBody>
        </p:sp>
        <p:sp>
          <p:nvSpPr>
            <p:cNvPr id="33" name="CuadroTexto 32"/>
            <p:cNvSpPr txBox="1"/>
            <p:nvPr/>
          </p:nvSpPr>
          <p:spPr>
            <a:xfrm>
              <a:off x="4765920" y="3249107"/>
              <a:ext cx="298480" cy="338554"/>
            </a:xfrm>
            <a:prstGeom prst="rect">
              <a:avLst/>
            </a:prstGeom>
            <a:noFill/>
          </p:spPr>
          <p:txBody>
            <a:bodyPr wrap="none" rtlCol="0">
              <a:spAutoFit/>
            </a:bodyPr>
            <a:lstStyle/>
            <a:p>
              <a:r>
                <a:rPr lang="es-ES" sz="1600" dirty="0"/>
                <a:t>2</a:t>
              </a:r>
              <a:endParaRPr lang="es-MX" sz="1600" dirty="0"/>
            </a:p>
          </p:txBody>
        </p:sp>
      </p:grpSp>
      <p:grpSp>
        <p:nvGrpSpPr>
          <p:cNvPr id="36" name="Grupo 35"/>
          <p:cNvGrpSpPr/>
          <p:nvPr/>
        </p:nvGrpSpPr>
        <p:grpSpPr>
          <a:xfrm>
            <a:off x="3292158" y="2282883"/>
            <a:ext cx="298480" cy="338554"/>
            <a:chOff x="1022680" y="733330"/>
            <a:chExt cx="298480" cy="338554"/>
          </a:xfrm>
        </p:grpSpPr>
        <p:sp>
          <p:nvSpPr>
            <p:cNvPr id="37" name="Elipse 36"/>
            <p:cNvSpPr>
              <a:spLocks noChangeAspect="1"/>
            </p:cNvSpPr>
            <p:nvPr/>
          </p:nvSpPr>
          <p:spPr bwMode="auto">
            <a:xfrm>
              <a:off x="1088008" y="822849"/>
              <a:ext cx="180000" cy="1800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s-MX" sz="2000" b="1" i="0" u="none" strike="noStrike" cap="none" normalizeH="0" baseline="0" smtClean="0">
                <a:ln>
                  <a:noFill/>
                </a:ln>
                <a:solidFill>
                  <a:schemeClr val="tx1"/>
                </a:solidFill>
                <a:effectLst/>
                <a:latin typeface="Arial" charset="0"/>
              </a:endParaRPr>
            </a:p>
          </p:txBody>
        </p:sp>
        <p:sp>
          <p:nvSpPr>
            <p:cNvPr id="38" name="CuadroTexto 37"/>
            <p:cNvSpPr txBox="1"/>
            <p:nvPr/>
          </p:nvSpPr>
          <p:spPr>
            <a:xfrm>
              <a:off x="1022680" y="733330"/>
              <a:ext cx="298480" cy="338554"/>
            </a:xfrm>
            <a:prstGeom prst="rect">
              <a:avLst/>
            </a:prstGeom>
            <a:noFill/>
          </p:spPr>
          <p:txBody>
            <a:bodyPr wrap="none" rtlCol="0">
              <a:spAutoFit/>
            </a:bodyPr>
            <a:lstStyle/>
            <a:p>
              <a:r>
                <a:rPr lang="es-ES" sz="1600" dirty="0" smtClean="0"/>
                <a:t>1</a:t>
              </a:r>
              <a:endParaRPr lang="es-MX" sz="1600" dirty="0"/>
            </a:p>
          </p:txBody>
        </p:sp>
      </p:grpSp>
      <p:grpSp>
        <p:nvGrpSpPr>
          <p:cNvPr id="46" name="Grupo 45"/>
          <p:cNvGrpSpPr/>
          <p:nvPr/>
        </p:nvGrpSpPr>
        <p:grpSpPr>
          <a:xfrm>
            <a:off x="749743" y="2146854"/>
            <a:ext cx="298480" cy="338554"/>
            <a:chOff x="1022680" y="733330"/>
            <a:chExt cx="298480" cy="338554"/>
          </a:xfrm>
        </p:grpSpPr>
        <p:sp>
          <p:nvSpPr>
            <p:cNvPr id="47" name="Elipse 46"/>
            <p:cNvSpPr>
              <a:spLocks noChangeAspect="1"/>
            </p:cNvSpPr>
            <p:nvPr/>
          </p:nvSpPr>
          <p:spPr bwMode="auto">
            <a:xfrm>
              <a:off x="1088008" y="822849"/>
              <a:ext cx="180000" cy="1800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s-MX" sz="2000" b="1" i="0" u="none" strike="noStrike" cap="none" normalizeH="0" baseline="0" smtClean="0">
                <a:ln>
                  <a:noFill/>
                </a:ln>
                <a:solidFill>
                  <a:schemeClr val="tx1"/>
                </a:solidFill>
                <a:effectLst/>
                <a:latin typeface="Arial" charset="0"/>
              </a:endParaRPr>
            </a:p>
          </p:txBody>
        </p:sp>
        <p:sp>
          <p:nvSpPr>
            <p:cNvPr id="48" name="CuadroTexto 47"/>
            <p:cNvSpPr txBox="1"/>
            <p:nvPr/>
          </p:nvSpPr>
          <p:spPr>
            <a:xfrm>
              <a:off x="1022680" y="733330"/>
              <a:ext cx="298480" cy="338554"/>
            </a:xfrm>
            <a:prstGeom prst="rect">
              <a:avLst/>
            </a:prstGeom>
            <a:noFill/>
          </p:spPr>
          <p:txBody>
            <a:bodyPr wrap="none" rtlCol="0">
              <a:spAutoFit/>
            </a:bodyPr>
            <a:lstStyle/>
            <a:p>
              <a:r>
                <a:rPr lang="es-ES" sz="1600" dirty="0" smtClean="0"/>
                <a:t>1</a:t>
              </a:r>
              <a:endParaRPr lang="es-MX" sz="1600" dirty="0"/>
            </a:p>
          </p:txBody>
        </p:sp>
      </p:grpSp>
      <p:grpSp>
        <p:nvGrpSpPr>
          <p:cNvPr id="50" name="Grupo 49"/>
          <p:cNvGrpSpPr/>
          <p:nvPr/>
        </p:nvGrpSpPr>
        <p:grpSpPr>
          <a:xfrm>
            <a:off x="2517451" y="3773209"/>
            <a:ext cx="298480" cy="338554"/>
            <a:chOff x="4765920" y="3249107"/>
            <a:chExt cx="298480" cy="338554"/>
          </a:xfrm>
        </p:grpSpPr>
        <p:sp>
          <p:nvSpPr>
            <p:cNvPr id="51" name="Elipse 50"/>
            <p:cNvSpPr>
              <a:spLocks noChangeAspect="1"/>
            </p:cNvSpPr>
            <p:nvPr/>
          </p:nvSpPr>
          <p:spPr bwMode="auto">
            <a:xfrm>
              <a:off x="4816107" y="3340079"/>
              <a:ext cx="180000" cy="1800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s-MX" sz="2000" b="1" i="0" u="none" strike="noStrike" cap="none" normalizeH="0" baseline="0" smtClean="0">
                <a:ln>
                  <a:noFill/>
                </a:ln>
                <a:solidFill>
                  <a:schemeClr val="tx1"/>
                </a:solidFill>
                <a:effectLst/>
                <a:latin typeface="Arial" charset="0"/>
              </a:endParaRPr>
            </a:p>
          </p:txBody>
        </p:sp>
        <p:sp>
          <p:nvSpPr>
            <p:cNvPr id="52" name="CuadroTexto 51"/>
            <p:cNvSpPr txBox="1"/>
            <p:nvPr/>
          </p:nvSpPr>
          <p:spPr>
            <a:xfrm>
              <a:off x="4765920" y="3249107"/>
              <a:ext cx="298480" cy="338554"/>
            </a:xfrm>
            <a:prstGeom prst="rect">
              <a:avLst/>
            </a:prstGeom>
            <a:noFill/>
          </p:spPr>
          <p:txBody>
            <a:bodyPr wrap="none" rtlCol="0">
              <a:spAutoFit/>
            </a:bodyPr>
            <a:lstStyle/>
            <a:p>
              <a:r>
                <a:rPr lang="es-ES" sz="1600" dirty="0"/>
                <a:t>2</a:t>
              </a:r>
              <a:endParaRPr lang="es-MX" sz="1600" dirty="0"/>
            </a:p>
          </p:txBody>
        </p:sp>
      </p:grpSp>
      <p:grpSp>
        <p:nvGrpSpPr>
          <p:cNvPr id="27" name="Grupo 26"/>
          <p:cNvGrpSpPr/>
          <p:nvPr/>
        </p:nvGrpSpPr>
        <p:grpSpPr>
          <a:xfrm>
            <a:off x="6079067" y="970122"/>
            <a:ext cx="3046942" cy="6070889"/>
            <a:chOff x="6062133" y="792318"/>
            <a:chExt cx="3046942" cy="6070889"/>
          </a:xfrm>
        </p:grpSpPr>
        <p:pic>
          <p:nvPicPr>
            <p:cNvPr id="2" name="Imagen 1"/>
            <p:cNvPicPr>
              <a:picLocks noChangeAspect="1"/>
            </p:cNvPicPr>
            <p:nvPr/>
          </p:nvPicPr>
          <p:blipFill>
            <a:blip r:embed="rId7"/>
            <a:stretch>
              <a:fillRect/>
            </a:stretch>
          </p:blipFill>
          <p:spPr>
            <a:xfrm>
              <a:off x="6062133" y="792318"/>
              <a:ext cx="3046942" cy="6070889"/>
            </a:xfrm>
            <a:prstGeom prst="rect">
              <a:avLst/>
            </a:prstGeom>
          </p:spPr>
        </p:pic>
        <p:sp>
          <p:nvSpPr>
            <p:cNvPr id="26" name="Rectángulo 25"/>
            <p:cNvSpPr/>
            <p:nvPr/>
          </p:nvSpPr>
          <p:spPr bwMode="auto">
            <a:xfrm>
              <a:off x="6062134" y="804332"/>
              <a:ext cx="3039534" cy="5799667"/>
            </a:xfrm>
            <a:prstGeom prst="rect">
              <a:avLst/>
            </a:prstGeom>
            <a:no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s-MX" sz="2000" b="1" i="0" u="none" strike="noStrike" cap="none" normalizeH="0" baseline="0" smtClean="0">
                <a:ln>
                  <a:noFill/>
                </a:ln>
                <a:solidFill>
                  <a:schemeClr val="tx1"/>
                </a:solidFill>
                <a:effectLst/>
                <a:latin typeface="Arial" charset="0"/>
              </a:endParaRPr>
            </a:p>
          </p:txBody>
        </p:sp>
      </p:grpSp>
      <p:sp>
        <p:nvSpPr>
          <p:cNvPr id="9" name="Flecha abajo 8"/>
          <p:cNvSpPr/>
          <p:nvPr/>
        </p:nvSpPr>
        <p:spPr bwMode="auto">
          <a:xfrm rot="6272221">
            <a:off x="4659313" y="-195271"/>
            <a:ext cx="256605" cy="3145963"/>
          </a:xfrm>
          <a:prstGeom prst="down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l" defTabSz="914400" rtl="0" eaLnBrk="1" fontAlgn="base" latinLnBrk="0" hangingPunct="1">
              <a:lnSpc>
                <a:spcPct val="100000"/>
              </a:lnSpc>
              <a:spcBef>
                <a:spcPct val="20000"/>
              </a:spcBef>
              <a:spcAft>
                <a:spcPct val="0"/>
              </a:spcAft>
              <a:buClrTx/>
              <a:buSzTx/>
              <a:tabLst/>
            </a:pPr>
            <a:r>
              <a:rPr kumimoji="0" lang="es-ES" sz="2000" b="1" i="0" u="none" strike="noStrike" cap="none" normalizeH="0" baseline="0" dirty="0" smtClean="0">
                <a:ln>
                  <a:noFill/>
                </a:ln>
                <a:solidFill>
                  <a:schemeClr val="tx1"/>
                </a:solidFill>
                <a:effectLst/>
                <a:latin typeface="Arial" charset="0"/>
              </a:rPr>
              <a:t>                  </a:t>
            </a:r>
            <a:endParaRPr kumimoji="0" lang="es-MX" sz="2000" b="1" i="0" u="none" strike="noStrike" cap="none" normalizeH="0" baseline="0" dirty="0" smtClean="0">
              <a:ln>
                <a:noFill/>
              </a:ln>
              <a:solidFill>
                <a:schemeClr val="tx1"/>
              </a:solidFill>
              <a:effectLst/>
              <a:latin typeface="Arial" charset="0"/>
            </a:endParaRPr>
          </a:p>
        </p:txBody>
      </p:sp>
      <p:sp>
        <p:nvSpPr>
          <p:cNvPr id="14" name="Flecha abajo 13"/>
          <p:cNvSpPr/>
          <p:nvPr/>
        </p:nvSpPr>
        <p:spPr bwMode="auto">
          <a:xfrm rot="4271282">
            <a:off x="5658668" y="1909047"/>
            <a:ext cx="256605" cy="1086226"/>
          </a:xfrm>
          <a:prstGeom prst="down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l" defTabSz="914400" rtl="0" eaLnBrk="1" fontAlgn="base" latinLnBrk="0" hangingPunct="1">
              <a:lnSpc>
                <a:spcPct val="100000"/>
              </a:lnSpc>
              <a:spcBef>
                <a:spcPct val="20000"/>
              </a:spcBef>
              <a:spcAft>
                <a:spcPct val="0"/>
              </a:spcAft>
              <a:buClrTx/>
              <a:buSzTx/>
              <a:tabLst/>
            </a:pPr>
            <a:r>
              <a:rPr kumimoji="0" lang="es-ES" sz="2000" b="1" i="0" u="none" strike="noStrike" cap="none" normalizeH="0" baseline="0" dirty="0" smtClean="0">
                <a:ln>
                  <a:noFill/>
                </a:ln>
                <a:solidFill>
                  <a:schemeClr val="tx1"/>
                </a:solidFill>
                <a:effectLst/>
                <a:latin typeface="Arial" charset="0"/>
              </a:rPr>
              <a:t>                  </a:t>
            </a:r>
            <a:endParaRPr kumimoji="0" lang="es-MX" sz="2000" b="1"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val="38392454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ppt_x"/>
                                          </p:val>
                                        </p:tav>
                                        <p:tav tm="100000">
                                          <p:val>
                                            <p:strVal val="#ppt_x"/>
                                          </p:val>
                                        </p:tav>
                                      </p:tavLst>
                                    </p:anim>
                                    <p:anim calcmode="lin" valueType="num">
                                      <p:cBhvr additive="base">
                                        <p:cTn id="18" dur="500" fill="hold"/>
                                        <p:tgtEl>
                                          <p:spTgt spid="2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6"/>
                                        </p:tgtEl>
                                        <p:attrNameLst>
                                          <p:attrName>style.visibility</p:attrName>
                                        </p:attrNameLst>
                                      </p:cBhvr>
                                      <p:to>
                                        <p:strVal val="visible"/>
                                      </p:to>
                                    </p:set>
                                    <p:anim calcmode="lin" valueType="num">
                                      <p:cBhvr additive="base">
                                        <p:cTn id="31" dur="500" fill="hold"/>
                                        <p:tgtEl>
                                          <p:spTgt spid="46"/>
                                        </p:tgtEl>
                                        <p:attrNameLst>
                                          <p:attrName>ppt_x</p:attrName>
                                        </p:attrNameLst>
                                      </p:cBhvr>
                                      <p:tavLst>
                                        <p:tav tm="0">
                                          <p:val>
                                            <p:strVal val="#ppt_x"/>
                                          </p:val>
                                        </p:tav>
                                        <p:tav tm="100000">
                                          <p:val>
                                            <p:strVal val="#ppt_x"/>
                                          </p:val>
                                        </p:tav>
                                      </p:tavLst>
                                    </p:anim>
                                    <p:anim calcmode="lin" valueType="num">
                                      <p:cBhvr additive="base">
                                        <p:cTn id="32" dur="500" fill="hold"/>
                                        <p:tgtEl>
                                          <p:spTgt spid="46"/>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6"/>
                                        </p:tgtEl>
                                        <p:attrNameLst>
                                          <p:attrName>style.visibility</p:attrName>
                                        </p:attrNameLst>
                                      </p:cBhvr>
                                      <p:to>
                                        <p:strVal val="visible"/>
                                      </p:to>
                                    </p:set>
                                    <p:anim calcmode="lin" valueType="num">
                                      <p:cBhvr additive="base">
                                        <p:cTn id="35" dur="500" fill="hold"/>
                                        <p:tgtEl>
                                          <p:spTgt spid="36"/>
                                        </p:tgtEl>
                                        <p:attrNameLst>
                                          <p:attrName>ppt_x</p:attrName>
                                        </p:attrNameLst>
                                      </p:cBhvr>
                                      <p:tavLst>
                                        <p:tav tm="0">
                                          <p:val>
                                            <p:strVal val="#ppt_x"/>
                                          </p:val>
                                        </p:tav>
                                        <p:tav tm="100000">
                                          <p:val>
                                            <p:strVal val="#ppt_x"/>
                                          </p:val>
                                        </p:tav>
                                      </p:tavLst>
                                    </p:anim>
                                    <p:anim calcmode="lin" valueType="num">
                                      <p:cBhvr additive="base">
                                        <p:cTn id="36" dur="500" fill="hold"/>
                                        <p:tgtEl>
                                          <p:spTgt spid="3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fill="hold"/>
                                        <p:tgtEl>
                                          <p:spTgt spid="8"/>
                                        </p:tgtEl>
                                        <p:attrNameLst>
                                          <p:attrName>ppt_x</p:attrName>
                                        </p:attrNameLst>
                                      </p:cBhvr>
                                      <p:tavLst>
                                        <p:tav tm="0">
                                          <p:val>
                                            <p:strVal val="#ppt_x"/>
                                          </p:val>
                                        </p:tav>
                                        <p:tav tm="100000">
                                          <p:val>
                                            <p:strVal val="#ppt_x"/>
                                          </p:val>
                                        </p:tav>
                                      </p:tavLst>
                                    </p:anim>
                                    <p:anim calcmode="lin" valueType="num">
                                      <p:cBhvr additive="base">
                                        <p:cTn id="46" dur="500" fill="hold"/>
                                        <p:tgtEl>
                                          <p:spTgt spid="8"/>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50"/>
                                        </p:tgtEl>
                                        <p:attrNameLst>
                                          <p:attrName>style.visibility</p:attrName>
                                        </p:attrNameLst>
                                      </p:cBhvr>
                                      <p:to>
                                        <p:strVal val="visible"/>
                                      </p:to>
                                    </p:set>
                                    <p:anim calcmode="lin" valueType="num">
                                      <p:cBhvr additive="base">
                                        <p:cTn id="49" dur="500" fill="hold"/>
                                        <p:tgtEl>
                                          <p:spTgt spid="50"/>
                                        </p:tgtEl>
                                        <p:attrNameLst>
                                          <p:attrName>ppt_x</p:attrName>
                                        </p:attrNameLst>
                                      </p:cBhvr>
                                      <p:tavLst>
                                        <p:tav tm="0">
                                          <p:val>
                                            <p:strVal val="#ppt_x"/>
                                          </p:val>
                                        </p:tav>
                                        <p:tav tm="100000">
                                          <p:val>
                                            <p:strVal val="#ppt_x"/>
                                          </p:val>
                                        </p:tav>
                                      </p:tavLst>
                                    </p:anim>
                                    <p:anim calcmode="lin" valueType="num">
                                      <p:cBhvr additive="base">
                                        <p:cTn id="50" dur="500" fill="hold"/>
                                        <p:tgtEl>
                                          <p:spTgt spid="50"/>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additive="base">
                                        <p:cTn id="53" dur="500" fill="hold"/>
                                        <p:tgtEl>
                                          <p:spTgt spid="23"/>
                                        </p:tgtEl>
                                        <p:attrNameLst>
                                          <p:attrName>ppt_x</p:attrName>
                                        </p:attrNameLst>
                                      </p:cBhvr>
                                      <p:tavLst>
                                        <p:tav tm="0">
                                          <p:val>
                                            <p:strVal val="#ppt_x"/>
                                          </p:val>
                                        </p:tav>
                                        <p:tav tm="100000">
                                          <p:val>
                                            <p:strVal val="#ppt_x"/>
                                          </p:val>
                                        </p:tav>
                                      </p:tavLst>
                                    </p:anim>
                                    <p:anim calcmode="lin" valueType="num">
                                      <p:cBhvr additive="base">
                                        <p:cTn id="5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Lst>
  </p:timing>
</p:sld>
</file>

<file path=ppt/theme/theme1.xml><?xml version="1.0" encoding="utf-8"?>
<a:theme xmlns:a="http://schemas.openxmlformats.org/drawingml/2006/main" name="CDR-Template-CONAE">
  <a:themeElements>
    <a:clrScheme name="Aq_Monthly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q_Monthl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20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2000" b="1" i="0" u="none" strike="noStrike" cap="none" normalizeH="0" baseline="0" smtClean="0">
            <a:ln>
              <a:noFill/>
            </a:ln>
            <a:solidFill>
              <a:schemeClr val="tx1"/>
            </a:solidFill>
            <a:effectLst/>
            <a:latin typeface="Arial" charset="0"/>
          </a:defRPr>
        </a:defPPr>
      </a:lstStyle>
    </a:lnDef>
  </a:objectDefaults>
  <a:extraClrSchemeLst>
    <a:extraClrScheme>
      <a:clrScheme name="Aq_Monthly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q_Monthly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q_Monthly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q_Monthly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q_Monthly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q_Monthly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q_Monthly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Presentación17" id="{160C20DE-D0C3-4ED4-BBDA-26EE95607FE6}" vid="{8424D0CB-31E5-4FBC-BEF1-3F6967251ABA}"/>
    </a:ext>
  </a:extLst>
</a:theme>
</file>

<file path=ppt/theme/theme2.xml><?xml version="1.0" encoding="utf-8"?>
<a:theme xmlns:a="http://schemas.openxmlformats.org/drawingml/2006/main" name="Tema d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CONAE_Template-CAI_05sep16</Template>
  <TotalTime>2942</TotalTime>
  <Words>2804</Words>
  <Application>Microsoft Office PowerPoint</Application>
  <PresentationFormat>Presentación en pantalla (4:3)</PresentationFormat>
  <Paragraphs>443</Paragraphs>
  <Slides>34</Slides>
  <Notes>34</Notes>
  <HiddenSlides>0</HiddenSlides>
  <MMClips>0</MMClips>
  <ScaleCrop>false</ScaleCrop>
  <HeadingPairs>
    <vt:vector size="4" baseType="variant">
      <vt:variant>
        <vt:lpstr>Tema</vt:lpstr>
      </vt:variant>
      <vt:variant>
        <vt:i4>1</vt:i4>
      </vt:variant>
      <vt:variant>
        <vt:lpstr>Títulos de diapositiva</vt:lpstr>
      </vt:variant>
      <vt:variant>
        <vt:i4>34</vt:i4>
      </vt:variant>
    </vt:vector>
  </HeadingPairs>
  <TitlesOfParts>
    <vt:vector size="35" baseType="lpstr">
      <vt:lpstr>CDR-Template-CONAE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CONAE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subject>SAR P/L CDR</dc:subject>
  <dc:creator>LauraF</dc:creator>
  <cp:lastModifiedBy>usuario</cp:lastModifiedBy>
  <cp:revision>207</cp:revision>
  <cp:lastPrinted>2017-09-04T00:19:17Z</cp:lastPrinted>
  <dcterms:created xsi:type="dcterms:W3CDTF">2016-09-02T16:33:05Z</dcterms:created>
  <dcterms:modified xsi:type="dcterms:W3CDTF">2017-09-04T04:47:32Z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ustodian">
    <vt:lpwstr>52</vt:lpwstr>
  </property>
  <property fmtid="{D5CDD505-2E9C-101B-9397-08002B2CF9AE}" pid="3" name="Expected Release Gate">
    <vt:lpwstr/>
  </property>
  <property fmtid="{D5CDD505-2E9C-101B-9397-08002B2CF9AE}" pid="4" name="Keywords0">
    <vt:lpwstr/>
  </property>
  <property fmtid="{D5CDD505-2E9C-101B-9397-08002B2CF9AE}" pid="5" name="Cover Date">
    <vt:lpwstr>2004-02-22T00:00:00Z</vt:lpwstr>
  </property>
  <property fmtid="{D5CDD505-2E9C-101B-9397-08002B2CF9AE}" pid="6" name="WBS Level 2">
    <vt:lpwstr>2-Project System</vt:lpwstr>
  </property>
  <property fmtid="{D5CDD505-2E9C-101B-9397-08002B2CF9AE}" pid="7" name="Description0">
    <vt:lpwstr/>
  </property>
  <property fmtid="{D5CDD505-2E9C-101B-9397-08002B2CF9AE}" pid="8" name="Comments0">
    <vt:lpwstr/>
  </property>
  <property fmtid="{D5CDD505-2E9C-101B-9397-08002B2CF9AE}" pid="9" name="Title0">
    <vt:lpwstr>Aq/SAC-D PMSR Agenda</vt:lpwstr>
  </property>
  <property fmtid="{D5CDD505-2E9C-101B-9397-08002B2CF9AE}" pid="10" name="Author0">
    <vt:lpwstr>61</vt:lpwstr>
  </property>
  <property fmtid="{D5CDD505-2E9C-101B-9397-08002B2CF9AE}" pid="11" name="Project ID">
    <vt:lpwstr/>
  </property>
  <property fmtid="{D5CDD505-2E9C-101B-9397-08002B2CF9AE}" pid="12" name="Public Release Clearance Number">
    <vt:lpwstr/>
  </property>
  <property fmtid="{D5CDD505-2E9C-101B-9397-08002B2CF9AE}" pid="13" name="Document Level">
    <vt:lpwstr>Level 2=Project</vt:lpwstr>
  </property>
  <property fmtid="{D5CDD505-2E9C-101B-9397-08002B2CF9AE}" pid="14" name="Document Type">
    <vt:lpwstr/>
  </property>
</Properties>
</file>