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</p:sldMasterIdLst>
  <p:notesMasterIdLst>
    <p:notesMasterId r:id="rId21"/>
  </p:notesMasterIdLst>
  <p:sldIdLst>
    <p:sldId id="256" r:id="rId3"/>
    <p:sldId id="391" r:id="rId4"/>
    <p:sldId id="385" r:id="rId5"/>
    <p:sldId id="421" r:id="rId6"/>
    <p:sldId id="416" r:id="rId7"/>
    <p:sldId id="418" r:id="rId8"/>
    <p:sldId id="417" r:id="rId9"/>
    <p:sldId id="424" r:id="rId10"/>
    <p:sldId id="419" r:id="rId11"/>
    <p:sldId id="299" r:id="rId12"/>
    <p:sldId id="383" r:id="rId13"/>
    <p:sldId id="420" r:id="rId14"/>
    <p:sldId id="390" r:id="rId15"/>
    <p:sldId id="422" r:id="rId16"/>
    <p:sldId id="423" r:id="rId17"/>
    <p:sldId id="319" r:id="rId18"/>
    <p:sldId id="297" r:id="rId19"/>
    <p:sldId id="287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184FA-BA5E-4B4A-9CF1-B187640240B0}" v="170" dt="2020-03-10T08:57:59.92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65" autoAdjust="0"/>
  </p:normalViewPr>
  <p:slideViewPr>
    <p:cSldViewPr snapToGrid="0">
      <p:cViewPr varScale="1">
        <p:scale>
          <a:sx n="40" d="100"/>
          <a:sy n="40" d="100"/>
        </p:scale>
        <p:origin x="15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Norris" userId="2e545fa3-7e9f-4560-9575-a230ab46ea7d" providerId="ADAL" clId="{19E184FA-BA5E-4B4A-9CF1-B187640240B0}"/>
    <pc:docChg chg="custSel addSld modSld">
      <pc:chgData name="James Norris" userId="2e545fa3-7e9f-4560-9575-a230ab46ea7d" providerId="ADAL" clId="{19E184FA-BA5E-4B4A-9CF1-B187640240B0}" dt="2020-03-10T08:58:01.720" v="1191"/>
      <pc:docMkLst>
        <pc:docMk/>
      </pc:docMkLst>
      <pc:sldChg chg="modSp">
        <pc:chgData name="James Norris" userId="2e545fa3-7e9f-4560-9575-a230ab46ea7d" providerId="ADAL" clId="{19E184FA-BA5E-4B4A-9CF1-B187640240B0}" dt="2020-03-09T16:20:01.219" v="116" actId="20577"/>
        <pc:sldMkLst>
          <pc:docMk/>
          <pc:sldMk cId="1611056676" sldId="319"/>
        </pc:sldMkLst>
        <pc:spChg chg="mod">
          <ac:chgData name="James Norris" userId="2e545fa3-7e9f-4560-9575-a230ab46ea7d" providerId="ADAL" clId="{19E184FA-BA5E-4B4A-9CF1-B187640240B0}" dt="2020-03-09T16:20:01.219" v="116" actId="20577"/>
          <ac:spMkLst>
            <pc:docMk/>
            <pc:sldMk cId="1611056676" sldId="319"/>
            <ac:spMk id="2" creationId="{00000000-0000-0000-0000-000000000000}"/>
          </ac:spMkLst>
        </pc:spChg>
      </pc:sldChg>
      <pc:sldChg chg="addSp modSp modAnim">
        <pc:chgData name="James Norris" userId="2e545fa3-7e9f-4560-9575-a230ab46ea7d" providerId="ADAL" clId="{19E184FA-BA5E-4B4A-9CF1-B187640240B0}" dt="2020-03-10T08:39:09.568" v="129"/>
        <pc:sldMkLst>
          <pc:docMk/>
          <pc:sldMk cId="3561315134" sldId="390"/>
        </pc:sldMkLst>
        <pc:spChg chg="add mod">
          <ac:chgData name="James Norris" userId="2e545fa3-7e9f-4560-9575-a230ab46ea7d" providerId="ADAL" clId="{19E184FA-BA5E-4B4A-9CF1-B187640240B0}" dt="2020-03-10T08:38:15.068" v="121" actId="1076"/>
          <ac:spMkLst>
            <pc:docMk/>
            <pc:sldMk cId="3561315134" sldId="390"/>
            <ac:spMk id="8" creationId="{04F07F8E-341C-4389-ACDB-2816B862C926}"/>
          </ac:spMkLst>
        </pc:spChg>
        <pc:spChg chg="mod">
          <ac:chgData name="James Norris" userId="2e545fa3-7e9f-4560-9575-a230ab46ea7d" providerId="ADAL" clId="{19E184FA-BA5E-4B4A-9CF1-B187640240B0}" dt="2020-03-10T08:37:52.827" v="118" actId="6549"/>
          <ac:spMkLst>
            <pc:docMk/>
            <pc:sldMk cId="3561315134" sldId="390"/>
            <ac:spMk id="9" creationId="{06A0359D-1B4C-49A7-95A7-17C87F4DFCBC}"/>
          </ac:spMkLst>
        </pc:spChg>
        <pc:picChg chg="mod">
          <ac:chgData name="James Norris" userId="2e545fa3-7e9f-4560-9575-a230ab46ea7d" providerId="ADAL" clId="{19E184FA-BA5E-4B4A-9CF1-B187640240B0}" dt="2020-03-10T08:37:43.440" v="117" actId="1076"/>
          <ac:picMkLst>
            <pc:docMk/>
            <pc:sldMk cId="3561315134" sldId="390"/>
            <ac:picMk id="359" creationId="{00000000-0000-0000-0000-000000000000}"/>
          </ac:picMkLst>
        </pc:picChg>
      </pc:sldChg>
      <pc:sldChg chg="modSp">
        <pc:chgData name="James Norris" userId="2e545fa3-7e9f-4560-9575-a230ab46ea7d" providerId="ADAL" clId="{19E184FA-BA5E-4B4A-9CF1-B187640240B0}" dt="2020-03-10T08:40:45.421" v="130" actId="6549"/>
        <pc:sldMkLst>
          <pc:docMk/>
          <pc:sldMk cId="435119932" sldId="391"/>
        </pc:sldMkLst>
        <pc:spChg chg="mod">
          <ac:chgData name="James Norris" userId="2e545fa3-7e9f-4560-9575-a230ab46ea7d" providerId="ADAL" clId="{19E184FA-BA5E-4B4A-9CF1-B187640240B0}" dt="2020-03-10T08:40:45.421" v="130" actId="6549"/>
          <ac:spMkLst>
            <pc:docMk/>
            <pc:sldMk cId="435119932" sldId="391"/>
            <ac:spMk id="9" creationId="{06A0359D-1B4C-49A7-95A7-17C87F4DFCBC}"/>
          </ac:spMkLst>
        </pc:spChg>
      </pc:sldChg>
      <pc:sldChg chg="modSp">
        <pc:chgData name="James Norris" userId="2e545fa3-7e9f-4560-9575-a230ab46ea7d" providerId="ADAL" clId="{19E184FA-BA5E-4B4A-9CF1-B187640240B0}" dt="2020-03-10T08:56:43.122" v="1186" actId="113"/>
        <pc:sldMkLst>
          <pc:docMk/>
          <pc:sldMk cId="755602241" sldId="417"/>
        </pc:sldMkLst>
        <pc:spChg chg="mod">
          <ac:chgData name="James Norris" userId="2e545fa3-7e9f-4560-9575-a230ab46ea7d" providerId="ADAL" clId="{19E184FA-BA5E-4B4A-9CF1-B187640240B0}" dt="2020-03-10T08:56:43.122" v="1186" actId="113"/>
          <ac:spMkLst>
            <pc:docMk/>
            <pc:sldMk cId="755602241" sldId="417"/>
            <ac:spMk id="5" creationId="{9C392208-B79A-437A-B62E-2B1762F475DB}"/>
          </ac:spMkLst>
        </pc:spChg>
      </pc:sldChg>
      <pc:sldChg chg="modSp">
        <pc:chgData name="James Norris" userId="2e545fa3-7e9f-4560-9575-a230ab46ea7d" providerId="ADAL" clId="{19E184FA-BA5E-4B4A-9CF1-B187640240B0}" dt="2020-03-10T08:40:55.862" v="132" actId="6549"/>
        <pc:sldMkLst>
          <pc:docMk/>
          <pc:sldMk cId="1147874396" sldId="419"/>
        </pc:sldMkLst>
        <pc:spChg chg="mod">
          <ac:chgData name="James Norris" userId="2e545fa3-7e9f-4560-9575-a230ab46ea7d" providerId="ADAL" clId="{19E184FA-BA5E-4B4A-9CF1-B187640240B0}" dt="2020-03-10T08:40:55.862" v="132" actId="6549"/>
          <ac:spMkLst>
            <pc:docMk/>
            <pc:sldMk cId="1147874396" sldId="419"/>
            <ac:spMk id="9" creationId="{06A0359D-1B4C-49A7-95A7-17C87F4DFCBC}"/>
          </ac:spMkLst>
        </pc:spChg>
      </pc:sldChg>
      <pc:sldChg chg="modSp">
        <pc:chgData name="James Norris" userId="2e545fa3-7e9f-4560-9575-a230ab46ea7d" providerId="ADAL" clId="{19E184FA-BA5E-4B4A-9CF1-B187640240B0}" dt="2020-03-10T08:41:00.333" v="133" actId="6549"/>
        <pc:sldMkLst>
          <pc:docMk/>
          <pc:sldMk cId="1459136014" sldId="420"/>
        </pc:sldMkLst>
        <pc:spChg chg="mod">
          <ac:chgData name="James Norris" userId="2e545fa3-7e9f-4560-9575-a230ab46ea7d" providerId="ADAL" clId="{19E184FA-BA5E-4B4A-9CF1-B187640240B0}" dt="2020-03-10T08:41:00.333" v="133" actId="6549"/>
          <ac:spMkLst>
            <pc:docMk/>
            <pc:sldMk cId="1459136014" sldId="420"/>
            <ac:spMk id="9" creationId="{06A0359D-1B4C-49A7-95A7-17C87F4DFCBC}"/>
          </ac:spMkLst>
        </pc:spChg>
      </pc:sldChg>
      <pc:sldChg chg="modSp">
        <pc:chgData name="James Norris" userId="2e545fa3-7e9f-4560-9575-a230ab46ea7d" providerId="ADAL" clId="{19E184FA-BA5E-4B4A-9CF1-B187640240B0}" dt="2020-03-10T08:40:50.718" v="131" actId="6549"/>
        <pc:sldMkLst>
          <pc:docMk/>
          <pc:sldMk cId="3979414883" sldId="421"/>
        </pc:sldMkLst>
        <pc:spChg chg="mod">
          <ac:chgData name="James Norris" userId="2e545fa3-7e9f-4560-9575-a230ab46ea7d" providerId="ADAL" clId="{19E184FA-BA5E-4B4A-9CF1-B187640240B0}" dt="2020-03-10T08:40:50.718" v="131" actId="6549"/>
          <ac:spMkLst>
            <pc:docMk/>
            <pc:sldMk cId="3979414883" sldId="421"/>
            <ac:spMk id="9" creationId="{06A0359D-1B4C-49A7-95A7-17C87F4DFCBC}"/>
          </ac:spMkLst>
        </pc:spChg>
      </pc:sldChg>
      <pc:sldChg chg="modSp">
        <pc:chgData name="James Norris" userId="2e545fa3-7e9f-4560-9575-a230ab46ea7d" providerId="ADAL" clId="{19E184FA-BA5E-4B4A-9CF1-B187640240B0}" dt="2020-03-10T08:41:04.477" v="134" actId="6549"/>
        <pc:sldMkLst>
          <pc:docMk/>
          <pc:sldMk cId="186352341" sldId="422"/>
        </pc:sldMkLst>
        <pc:spChg chg="mod">
          <ac:chgData name="James Norris" userId="2e545fa3-7e9f-4560-9575-a230ab46ea7d" providerId="ADAL" clId="{19E184FA-BA5E-4B4A-9CF1-B187640240B0}" dt="2020-03-10T08:41:04.477" v="134" actId="6549"/>
          <ac:spMkLst>
            <pc:docMk/>
            <pc:sldMk cId="186352341" sldId="422"/>
            <ac:spMk id="9" creationId="{06A0359D-1B4C-49A7-95A7-17C87F4DFCBC}"/>
          </ac:spMkLst>
        </pc:spChg>
      </pc:sldChg>
      <pc:sldChg chg="addSp modSp add modAnim">
        <pc:chgData name="James Norris" userId="2e545fa3-7e9f-4560-9575-a230ab46ea7d" providerId="ADAL" clId="{19E184FA-BA5E-4B4A-9CF1-B187640240B0}" dt="2020-03-10T08:58:01.720" v="1191"/>
        <pc:sldMkLst>
          <pc:docMk/>
          <pc:sldMk cId="2465626516" sldId="424"/>
        </pc:sldMkLst>
        <pc:spChg chg="mod">
          <ac:chgData name="James Norris" userId="2e545fa3-7e9f-4560-9575-a230ab46ea7d" providerId="ADAL" clId="{19E184FA-BA5E-4B4A-9CF1-B187640240B0}" dt="2020-03-10T08:42:22.394" v="173" actId="20577"/>
          <ac:spMkLst>
            <pc:docMk/>
            <pc:sldMk cId="2465626516" sldId="424"/>
            <ac:spMk id="3" creationId="{00000000-0000-0000-0000-000000000000}"/>
          </ac:spMkLst>
        </pc:spChg>
        <pc:spChg chg="mod">
          <ac:chgData name="James Norris" userId="2e545fa3-7e9f-4560-9575-a230ab46ea7d" providerId="ADAL" clId="{19E184FA-BA5E-4B4A-9CF1-B187640240B0}" dt="2020-03-10T08:50:51.276" v="611" actId="20577"/>
          <ac:spMkLst>
            <pc:docMk/>
            <pc:sldMk cId="2465626516" sldId="424"/>
            <ac:spMk id="5" creationId="{9C392208-B79A-437A-B62E-2B1762F475DB}"/>
          </ac:spMkLst>
        </pc:spChg>
        <pc:spChg chg="mod">
          <ac:chgData name="James Norris" userId="2e545fa3-7e9f-4560-9575-a230ab46ea7d" providerId="ADAL" clId="{19E184FA-BA5E-4B4A-9CF1-B187640240B0}" dt="2020-03-10T08:42:34.298" v="193" actId="20577"/>
          <ac:spMkLst>
            <pc:docMk/>
            <pc:sldMk cId="2465626516" sldId="424"/>
            <ac:spMk id="6" creationId="{7AE78405-A92C-4889-AF1F-3C1F331EB466}"/>
          </ac:spMkLst>
        </pc:spChg>
        <pc:spChg chg="add mod">
          <ac:chgData name="James Norris" userId="2e545fa3-7e9f-4560-9575-a230ab46ea7d" providerId="ADAL" clId="{19E184FA-BA5E-4B4A-9CF1-B187640240B0}" dt="2020-03-10T08:56:17.786" v="1185" actId="6549"/>
          <ac:spMkLst>
            <pc:docMk/>
            <pc:sldMk cId="2465626516" sldId="424"/>
            <ac:spMk id="7" creationId="{2698A587-A907-4715-A557-EF8C8D670093}"/>
          </ac:spMkLst>
        </pc:spChg>
      </pc:sldChg>
    </pc:docChg>
  </pc:docChgLst>
  <pc:docChgLst>
    <pc:chgData name="James Norris" userId="2e545fa3-7e9f-4560-9575-a230ab46ea7d" providerId="ADAL" clId="{06906DDF-AAA3-4920-84C3-46412DD1540A}"/>
    <pc:docChg chg="undo custSel addSld delSld modSld sldOrd">
      <pc:chgData name="James Norris" userId="2e545fa3-7e9f-4560-9575-a230ab46ea7d" providerId="ADAL" clId="{06906DDF-AAA3-4920-84C3-46412DD1540A}" dt="2020-02-26T16:32:20.588" v="3902" actId="1076"/>
      <pc:docMkLst>
        <pc:docMk/>
      </pc:docMkLst>
      <pc:sldChg chg="modSp">
        <pc:chgData name="James Norris" userId="2e545fa3-7e9f-4560-9575-a230ab46ea7d" providerId="ADAL" clId="{06906DDF-AAA3-4920-84C3-46412DD1540A}" dt="2020-02-26T16:18:32.040" v="3544" actId="404"/>
        <pc:sldMkLst>
          <pc:docMk/>
          <pc:sldMk cId="0" sldId="256"/>
        </pc:sldMkLst>
        <pc:spChg chg="mod">
          <ac:chgData name="James Norris" userId="2e545fa3-7e9f-4560-9575-a230ab46ea7d" providerId="ADAL" clId="{06906DDF-AAA3-4920-84C3-46412DD1540A}" dt="2020-02-26T16:18:32.040" v="3544" actId="404"/>
          <ac:spMkLst>
            <pc:docMk/>
            <pc:sldMk cId="0" sldId="256"/>
            <ac:spMk id="257" creationId="{00000000-0000-0000-0000-000000000000}"/>
          </ac:spMkLst>
        </pc:spChg>
      </pc:sldChg>
      <pc:sldChg chg="del">
        <pc:chgData name="James Norris" userId="2e545fa3-7e9f-4560-9575-a230ab46ea7d" providerId="ADAL" clId="{06906DDF-AAA3-4920-84C3-46412DD1540A}" dt="2020-02-26T15:28:54.495" v="2421" actId="47"/>
        <pc:sldMkLst>
          <pc:docMk/>
          <pc:sldMk cId="1462320949" sldId="294"/>
        </pc:sldMkLst>
      </pc:sldChg>
      <pc:sldChg chg="del">
        <pc:chgData name="James Norris" userId="2e545fa3-7e9f-4560-9575-a230ab46ea7d" providerId="ADAL" clId="{06906DDF-AAA3-4920-84C3-46412DD1540A}" dt="2020-02-26T15:28:56.599" v="2422" actId="47"/>
        <pc:sldMkLst>
          <pc:docMk/>
          <pc:sldMk cId="2035296981" sldId="296"/>
        </pc:sldMkLst>
      </pc:sldChg>
      <pc:sldChg chg="modSp">
        <pc:chgData name="James Norris" userId="2e545fa3-7e9f-4560-9575-a230ab46ea7d" providerId="ADAL" clId="{06906DDF-AAA3-4920-84C3-46412DD1540A}" dt="2020-02-26T15:23:56.771" v="2216" actId="20577"/>
        <pc:sldMkLst>
          <pc:docMk/>
          <pc:sldMk cId="3976698717" sldId="297"/>
        </pc:sldMkLst>
        <pc:spChg chg="mod">
          <ac:chgData name="James Norris" userId="2e545fa3-7e9f-4560-9575-a230ab46ea7d" providerId="ADAL" clId="{06906DDF-AAA3-4920-84C3-46412DD1540A}" dt="2020-02-26T15:23:56.771" v="2216" actId="20577"/>
          <ac:spMkLst>
            <pc:docMk/>
            <pc:sldMk cId="3976698717" sldId="297"/>
            <ac:spMk id="12" creationId="{50AD5222-47A0-4A2F-BD5C-DD642864717C}"/>
          </ac:spMkLst>
        </pc:spChg>
      </pc:sldChg>
      <pc:sldChg chg="modSp">
        <pc:chgData name="James Norris" userId="2e545fa3-7e9f-4560-9575-a230ab46ea7d" providerId="ADAL" clId="{06906DDF-AAA3-4920-84C3-46412DD1540A}" dt="2020-02-26T16:20:43.464" v="3644" actId="20577"/>
        <pc:sldMkLst>
          <pc:docMk/>
          <pc:sldMk cId="3657753803" sldId="299"/>
        </pc:sldMkLst>
        <pc:spChg chg="mod">
          <ac:chgData name="James Norris" userId="2e545fa3-7e9f-4560-9575-a230ab46ea7d" providerId="ADAL" clId="{06906DDF-AAA3-4920-84C3-46412DD1540A}" dt="2020-02-26T16:20:43.464" v="3644" actId="20577"/>
          <ac:spMkLst>
            <pc:docMk/>
            <pc:sldMk cId="3657753803" sldId="299"/>
            <ac:spMk id="10" creationId="{3BAF2443-ACFC-41B3-8EC5-454402EE7702}"/>
          </ac:spMkLst>
        </pc:spChg>
      </pc:sldChg>
      <pc:sldChg chg="modSp">
        <pc:chgData name="James Norris" userId="2e545fa3-7e9f-4560-9575-a230ab46ea7d" providerId="ADAL" clId="{06906DDF-AAA3-4920-84C3-46412DD1540A}" dt="2020-02-26T15:28:40.150" v="2420" actId="20577"/>
        <pc:sldMkLst>
          <pc:docMk/>
          <pc:sldMk cId="1611056676" sldId="319"/>
        </pc:sldMkLst>
        <pc:spChg chg="mod">
          <ac:chgData name="James Norris" userId="2e545fa3-7e9f-4560-9575-a230ab46ea7d" providerId="ADAL" clId="{06906DDF-AAA3-4920-84C3-46412DD1540A}" dt="2020-02-26T15:28:40.150" v="2420" actId="20577"/>
          <ac:spMkLst>
            <pc:docMk/>
            <pc:sldMk cId="1611056676" sldId="319"/>
            <ac:spMk id="2" creationId="{00000000-0000-0000-0000-000000000000}"/>
          </ac:spMkLst>
        </pc:spChg>
      </pc:sldChg>
      <pc:sldChg chg="del">
        <pc:chgData name="James Norris" userId="2e545fa3-7e9f-4560-9575-a230ab46ea7d" providerId="ADAL" clId="{06906DDF-AAA3-4920-84C3-46412DD1540A}" dt="2020-02-26T13:50:23.321" v="169" actId="47"/>
        <pc:sldMkLst>
          <pc:docMk/>
          <pc:sldMk cId="2970528580" sldId="327"/>
        </pc:sldMkLst>
      </pc:sldChg>
      <pc:sldChg chg="modSp">
        <pc:chgData name="James Norris" userId="2e545fa3-7e9f-4560-9575-a230ab46ea7d" providerId="ADAL" clId="{06906DDF-AAA3-4920-84C3-46412DD1540A}" dt="2020-02-26T16:21:49.882" v="3675" actId="113"/>
        <pc:sldMkLst>
          <pc:docMk/>
          <pc:sldMk cId="1204409663" sldId="383"/>
        </pc:sldMkLst>
        <pc:spChg chg="mod">
          <ac:chgData name="James Norris" userId="2e545fa3-7e9f-4560-9575-a230ab46ea7d" providerId="ADAL" clId="{06906DDF-AAA3-4920-84C3-46412DD1540A}" dt="2020-02-26T16:21:30.715" v="3671" actId="20577"/>
          <ac:spMkLst>
            <pc:docMk/>
            <pc:sldMk cId="1204409663" sldId="383"/>
            <ac:spMk id="17" creationId="{2AE87E99-944A-46D8-A783-5A45A9A8BEF7}"/>
          </ac:spMkLst>
        </pc:spChg>
        <pc:spChg chg="mod">
          <ac:chgData name="James Norris" userId="2e545fa3-7e9f-4560-9575-a230ab46ea7d" providerId="ADAL" clId="{06906DDF-AAA3-4920-84C3-46412DD1540A}" dt="2020-02-26T16:21:49.882" v="3675" actId="113"/>
          <ac:spMkLst>
            <pc:docMk/>
            <pc:sldMk cId="1204409663" sldId="383"/>
            <ac:spMk id="21" creationId="{497E176A-DE1C-43F4-B3AA-044243C21546}"/>
          </ac:spMkLst>
        </pc:spChg>
      </pc:sldChg>
      <pc:sldChg chg="modSp ord">
        <pc:chgData name="James Norris" userId="2e545fa3-7e9f-4560-9575-a230ab46ea7d" providerId="ADAL" clId="{06906DDF-AAA3-4920-84C3-46412DD1540A}" dt="2020-02-26T15:22:42.609" v="2145" actId="20577"/>
        <pc:sldMkLst>
          <pc:docMk/>
          <pc:sldMk cId="639449416" sldId="385"/>
        </pc:sldMkLst>
        <pc:graphicFrameChg chg="mod">
          <ac:chgData name="James Norris" userId="2e545fa3-7e9f-4560-9575-a230ab46ea7d" providerId="ADAL" clId="{06906DDF-AAA3-4920-84C3-46412DD1540A}" dt="2020-02-26T15:22:42.609" v="2145" actId="20577"/>
          <ac:graphicFrameMkLst>
            <pc:docMk/>
            <pc:sldMk cId="639449416" sldId="385"/>
            <ac:graphicFrameMk id="3" creationId="{D665C3E4-25B3-4BDF-A656-1AB9B3BBF676}"/>
          </ac:graphicFrameMkLst>
        </pc:graphicFrameChg>
      </pc:sldChg>
      <pc:sldChg chg="del">
        <pc:chgData name="James Norris" userId="2e545fa3-7e9f-4560-9575-a230ab46ea7d" providerId="ADAL" clId="{06906DDF-AAA3-4920-84C3-46412DD1540A}" dt="2020-02-26T16:28:27.204" v="3676" actId="47"/>
        <pc:sldMkLst>
          <pc:docMk/>
          <pc:sldMk cId="2476966847" sldId="389"/>
        </pc:sldMkLst>
      </pc:sldChg>
      <pc:sldChg chg="modSp">
        <pc:chgData name="James Norris" userId="2e545fa3-7e9f-4560-9575-a230ab46ea7d" providerId="ADAL" clId="{06906DDF-AAA3-4920-84C3-46412DD1540A}" dt="2020-02-26T15:35:11.839" v="2691" actId="6549"/>
        <pc:sldMkLst>
          <pc:docMk/>
          <pc:sldMk cId="3561315134" sldId="390"/>
        </pc:sldMkLst>
        <pc:spChg chg="mod">
          <ac:chgData name="James Norris" userId="2e545fa3-7e9f-4560-9575-a230ab46ea7d" providerId="ADAL" clId="{06906DDF-AAA3-4920-84C3-46412DD1540A}" dt="2020-02-26T15:35:11.839" v="2691" actId="6549"/>
          <ac:spMkLst>
            <pc:docMk/>
            <pc:sldMk cId="3561315134" sldId="390"/>
            <ac:spMk id="2" creationId="{BA4B0976-0B06-4A28-9E3D-9393CDD02F22}"/>
          </ac:spMkLst>
        </pc:spChg>
        <pc:spChg chg="mod">
          <ac:chgData name="James Norris" userId="2e545fa3-7e9f-4560-9575-a230ab46ea7d" providerId="ADAL" clId="{06906DDF-AAA3-4920-84C3-46412DD1540A}" dt="2020-02-26T15:33:19.209" v="2584" actId="6549"/>
          <ac:spMkLst>
            <pc:docMk/>
            <pc:sldMk cId="3561315134" sldId="390"/>
            <ac:spMk id="9" creationId="{06A0359D-1B4C-49A7-95A7-17C87F4DFCBC}"/>
          </ac:spMkLst>
        </pc:spChg>
      </pc:sldChg>
      <pc:sldChg chg="modSp ord">
        <pc:chgData name="James Norris" userId="2e545fa3-7e9f-4560-9575-a230ab46ea7d" providerId="ADAL" clId="{06906DDF-AAA3-4920-84C3-46412DD1540A}" dt="2020-02-26T16:29:33.639" v="3733" actId="5793"/>
        <pc:sldMkLst>
          <pc:docMk/>
          <pc:sldMk cId="435119932" sldId="391"/>
        </pc:sldMkLst>
        <pc:spChg chg="mod">
          <ac:chgData name="James Norris" userId="2e545fa3-7e9f-4560-9575-a230ab46ea7d" providerId="ADAL" clId="{06906DDF-AAA3-4920-84C3-46412DD1540A}" dt="2020-02-26T16:29:33.639" v="3733" actId="5793"/>
          <ac:spMkLst>
            <pc:docMk/>
            <pc:sldMk cId="435119932" sldId="391"/>
            <ac:spMk id="9" creationId="{06A0359D-1B4C-49A7-95A7-17C87F4DFCBC}"/>
          </ac:spMkLst>
        </pc:spChg>
      </pc:sldChg>
      <pc:sldChg chg="del ord">
        <pc:chgData name="James Norris" userId="2e545fa3-7e9f-4560-9575-a230ab46ea7d" providerId="ADAL" clId="{06906DDF-AAA3-4920-84C3-46412DD1540A}" dt="2020-02-26T16:03:02.258" v="3396" actId="47"/>
        <pc:sldMkLst>
          <pc:docMk/>
          <pc:sldMk cId="810259297" sldId="411"/>
        </pc:sldMkLst>
      </pc:sldChg>
      <pc:sldChg chg="del">
        <pc:chgData name="James Norris" userId="2e545fa3-7e9f-4560-9575-a230ab46ea7d" providerId="ADAL" clId="{06906DDF-AAA3-4920-84C3-46412DD1540A}" dt="2020-02-26T16:03:06.059" v="3397" actId="47"/>
        <pc:sldMkLst>
          <pc:docMk/>
          <pc:sldMk cId="2887786890" sldId="413"/>
        </pc:sldMkLst>
      </pc:sldChg>
      <pc:sldChg chg="del">
        <pc:chgData name="James Norris" userId="2e545fa3-7e9f-4560-9575-a230ab46ea7d" providerId="ADAL" clId="{06906DDF-AAA3-4920-84C3-46412DD1540A}" dt="2020-02-26T14:03:51.259" v="208" actId="47"/>
        <pc:sldMkLst>
          <pc:docMk/>
          <pc:sldMk cId="1271734527" sldId="414"/>
        </pc:sldMkLst>
      </pc:sldChg>
      <pc:sldChg chg="del">
        <pc:chgData name="James Norris" userId="2e545fa3-7e9f-4560-9575-a230ab46ea7d" providerId="ADAL" clId="{06906DDF-AAA3-4920-84C3-46412DD1540A}" dt="2020-02-26T13:50:21.812" v="168" actId="47"/>
        <pc:sldMkLst>
          <pc:docMk/>
          <pc:sldMk cId="0" sldId="415"/>
        </pc:sldMkLst>
      </pc:sldChg>
      <pc:sldChg chg="addSp delSp modSp ord">
        <pc:chgData name="James Norris" userId="2e545fa3-7e9f-4560-9575-a230ab46ea7d" providerId="ADAL" clId="{06906DDF-AAA3-4920-84C3-46412DD1540A}" dt="2020-02-26T16:02:15.164" v="3394" actId="20577"/>
        <pc:sldMkLst>
          <pc:docMk/>
          <pc:sldMk cId="1636376866" sldId="416"/>
        </pc:sldMkLst>
        <pc:spChg chg="mod">
          <ac:chgData name="James Norris" userId="2e545fa3-7e9f-4560-9575-a230ab46ea7d" providerId="ADAL" clId="{06906DDF-AAA3-4920-84C3-46412DD1540A}" dt="2020-02-26T16:02:15.164" v="3394" actId="20577"/>
          <ac:spMkLst>
            <pc:docMk/>
            <pc:sldMk cId="1636376866" sldId="416"/>
            <ac:spMk id="5" creationId="{9C392208-B79A-437A-B62E-2B1762F475DB}"/>
          </ac:spMkLst>
        </pc:spChg>
        <pc:spChg chg="add mod">
          <ac:chgData name="James Norris" userId="2e545fa3-7e9f-4560-9575-a230ab46ea7d" providerId="ADAL" clId="{06906DDF-AAA3-4920-84C3-46412DD1540A}" dt="2020-02-26T14:22:08.831" v="530" actId="20577"/>
          <ac:spMkLst>
            <pc:docMk/>
            <pc:sldMk cId="1636376866" sldId="416"/>
            <ac:spMk id="8" creationId="{56279645-EF9A-4CDB-B117-FAB14A3BDD29}"/>
          </ac:spMkLst>
        </pc:spChg>
        <pc:graphicFrameChg chg="add del">
          <ac:chgData name="James Norris" userId="2e545fa3-7e9f-4560-9575-a230ab46ea7d" providerId="ADAL" clId="{06906DDF-AAA3-4920-84C3-46412DD1540A}" dt="2020-02-26T14:20:00.076" v="441"/>
          <ac:graphicFrameMkLst>
            <pc:docMk/>
            <pc:sldMk cId="1636376866" sldId="416"/>
            <ac:graphicFrameMk id="2" creationId="{B4FE9208-8A45-49F4-B092-ACA4AA90E02B}"/>
          </ac:graphicFrameMkLst>
        </pc:graphicFrameChg>
        <pc:picChg chg="add del">
          <ac:chgData name="James Norris" userId="2e545fa3-7e9f-4560-9575-a230ab46ea7d" providerId="ADAL" clId="{06906DDF-AAA3-4920-84C3-46412DD1540A}" dt="2020-02-26T14:20:10.169" v="443"/>
          <ac:picMkLst>
            <pc:docMk/>
            <pc:sldMk cId="1636376866" sldId="416"/>
            <ac:picMk id="4" creationId="{2A474BB3-2443-43B1-95F1-5D2C9EEC4CEA}"/>
          </ac:picMkLst>
        </pc:picChg>
        <pc:picChg chg="add del mod">
          <ac:chgData name="James Norris" userId="2e545fa3-7e9f-4560-9575-a230ab46ea7d" providerId="ADAL" clId="{06906DDF-AAA3-4920-84C3-46412DD1540A}" dt="2020-02-26T14:20:24.266" v="449"/>
          <ac:picMkLst>
            <pc:docMk/>
            <pc:sldMk cId="1636376866" sldId="416"/>
            <ac:picMk id="6" creationId="{475F6027-34BE-4B87-A7DB-4F3BFC7242C6}"/>
          </ac:picMkLst>
        </pc:picChg>
        <pc:picChg chg="add mod">
          <ac:chgData name="James Norris" userId="2e545fa3-7e9f-4560-9575-a230ab46ea7d" providerId="ADAL" clId="{06906DDF-AAA3-4920-84C3-46412DD1540A}" dt="2020-02-26T16:01:32.124" v="3311" actId="1076"/>
          <ac:picMkLst>
            <pc:docMk/>
            <pc:sldMk cId="1636376866" sldId="416"/>
            <ac:picMk id="7" creationId="{45637155-E103-4706-9F3D-14BD79C3AA6C}"/>
          </ac:picMkLst>
        </pc:picChg>
      </pc:sldChg>
      <pc:sldChg chg="addSp modSp add">
        <pc:chgData name="James Norris" userId="2e545fa3-7e9f-4560-9575-a230ab46ea7d" providerId="ADAL" clId="{06906DDF-AAA3-4920-84C3-46412DD1540A}" dt="2020-02-26T16:02:58.127" v="3395" actId="20577"/>
        <pc:sldMkLst>
          <pc:docMk/>
          <pc:sldMk cId="755602241" sldId="417"/>
        </pc:sldMkLst>
        <pc:spChg chg="mod">
          <ac:chgData name="James Norris" userId="2e545fa3-7e9f-4560-9575-a230ab46ea7d" providerId="ADAL" clId="{06906DDF-AAA3-4920-84C3-46412DD1540A}" dt="2020-02-26T16:02:58.127" v="3395" actId="20577"/>
          <ac:spMkLst>
            <pc:docMk/>
            <pc:sldMk cId="755602241" sldId="417"/>
            <ac:spMk id="5" creationId="{9C392208-B79A-437A-B62E-2B1762F475DB}"/>
          </ac:spMkLst>
        </pc:spChg>
        <pc:spChg chg="add mod">
          <ac:chgData name="James Norris" userId="2e545fa3-7e9f-4560-9575-a230ab46ea7d" providerId="ADAL" clId="{06906DDF-AAA3-4920-84C3-46412DD1540A}" dt="2020-02-26T14:21:52.354" v="497" actId="20577"/>
          <ac:spMkLst>
            <pc:docMk/>
            <pc:sldMk cId="755602241" sldId="417"/>
            <ac:spMk id="6" creationId="{7AE78405-A92C-4889-AF1F-3C1F331EB466}"/>
          </ac:spMkLst>
        </pc:spChg>
      </pc:sldChg>
      <pc:sldChg chg="modSp add del">
        <pc:chgData name="James Norris" userId="2e545fa3-7e9f-4560-9575-a230ab46ea7d" providerId="ADAL" clId="{06906DDF-AAA3-4920-84C3-46412DD1540A}" dt="2020-02-26T14:06:05.028" v="414" actId="47"/>
        <pc:sldMkLst>
          <pc:docMk/>
          <pc:sldMk cId="1875178542" sldId="417"/>
        </pc:sldMkLst>
        <pc:spChg chg="mod">
          <ac:chgData name="James Norris" userId="2e545fa3-7e9f-4560-9575-a230ab46ea7d" providerId="ADAL" clId="{06906DDF-AAA3-4920-84C3-46412DD1540A}" dt="2020-02-26T13:49:08.061" v="44" actId="20577"/>
          <ac:spMkLst>
            <pc:docMk/>
            <pc:sldMk cId="1875178542" sldId="417"/>
            <ac:spMk id="2" creationId="{88E56646-3880-4B49-B388-CD20464DEF35}"/>
          </ac:spMkLst>
        </pc:spChg>
        <pc:spChg chg="mod">
          <ac:chgData name="James Norris" userId="2e545fa3-7e9f-4560-9575-a230ab46ea7d" providerId="ADAL" clId="{06906DDF-AAA3-4920-84C3-46412DD1540A}" dt="2020-02-26T13:50:43.801" v="201" actId="20577"/>
          <ac:spMkLst>
            <pc:docMk/>
            <pc:sldMk cId="1875178542" sldId="417"/>
            <ac:spMk id="3" creationId="{41C0B497-C03D-4147-9602-0A1629B9383D}"/>
          </ac:spMkLst>
        </pc:spChg>
      </pc:sldChg>
      <pc:sldChg chg="addSp modSp add">
        <pc:chgData name="James Norris" userId="2e545fa3-7e9f-4560-9575-a230ab46ea7d" providerId="ADAL" clId="{06906DDF-AAA3-4920-84C3-46412DD1540A}" dt="2020-02-26T16:07:13.214" v="3463" actId="1036"/>
        <pc:sldMkLst>
          <pc:docMk/>
          <pc:sldMk cId="1983057326" sldId="418"/>
        </pc:sldMkLst>
        <pc:spChg chg="mod">
          <ac:chgData name="James Norris" userId="2e545fa3-7e9f-4560-9575-a230ab46ea7d" providerId="ADAL" clId="{06906DDF-AAA3-4920-84C3-46412DD1540A}" dt="2020-02-26T15:10:21.350" v="1429" actId="6549"/>
          <ac:spMkLst>
            <pc:docMk/>
            <pc:sldMk cId="1983057326" sldId="418"/>
            <ac:spMk id="5" creationId="{9C392208-B79A-437A-B62E-2B1762F475DB}"/>
          </ac:spMkLst>
        </pc:spChg>
        <pc:spChg chg="add mod">
          <ac:chgData name="James Norris" userId="2e545fa3-7e9f-4560-9575-a230ab46ea7d" providerId="ADAL" clId="{06906DDF-AAA3-4920-84C3-46412DD1540A}" dt="2020-02-26T16:06:29.946" v="3446" actId="6549"/>
          <ac:spMkLst>
            <pc:docMk/>
            <pc:sldMk cId="1983057326" sldId="418"/>
            <ac:spMk id="7" creationId="{446AD765-939C-48C6-90B4-2B42AE20DA25}"/>
          </ac:spMkLst>
        </pc:spChg>
        <pc:picChg chg="add mod">
          <ac:chgData name="James Norris" userId="2e545fa3-7e9f-4560-9575-a230ab46ea7d" providerId="ADAL" clId="{06906DDF-AAA3-4920-84C3-46412DD1540A}" dt="2020-02-26T16:07:13.214" v="3463" actId="1036"/>
          <ac:picMkLst>
            <pc:docMk/>
            <pc:sldMk cId="1983057326" sldId="418"/>
            <ac:picMk id="2" creationId="{D5BAE13A-5295-4356-B43F-CA1792A36272}"/>
          </ac:picMkLst>
        </pc:picChg>
      </pc:sldChg>
      <pc:sldChg chg="modSp add">
        <pc:chgData name="James Norris" userId="2e545fa3-7e9f-4560-9575-a230ab46ea7d" providerId="ADAL" clId="{06906DDF-AAA3-4920-84C3-46412DD1540A}" dt="2020-02-26T16:29:48.197" v="3756" actId="20577"/>
        <pc:sldMkLst>
          <pc:docMk/>
          <pc:sldMk cId="1147874396" sldId="419"/>
        </pc:sldMkLst>
        <pc:spChg chg="mod">
          <ac:chgData name="James Norris" userId="2e545fa3-7e9f-4560-9575-a230ab46ea7d" providerId="ADAL" clId="{06906DDF-AAA3-4920-84C3-46412DD1540A}" dt="2020-02-26T16:29:48.197" v="3756" actId="20577"/>
          <ac:spMkLst>
            <pc:docMk/>
            <pc:sldMk cId="1147874396" sldId="419"/>
            <ac:spMk id="9" creationId="{06A0359D-1B4C-49A7-95A7-17C87F4DFCBC}"/>
          </ac:spMkLst>
        </pc:spChg>
      </pc:sldChg>
      <pc:sldChg chg="add del">
        <pc:chgData name="James Norris" userId="2e545fa3-7e9f-4560-9575-a230ab46ea7d" providerId="ADAL" clId="{06906DDF-AAA3-4920-84C3-46412DD1540A}" dt="2020-02-26T15:56:49.734" v="3286" actId="47"/>
        <pc:sldMkLst>
          <pc:docMk/>
          <pc:sldMk cId="1486672925" sldId="419"/>
        </pc:sldMkLst>
      </pc:sldChg>
      <pc:sldChg chg="modSp add">
        <pc:chgData name="James Norris" userId="2e545fa3-7e9f-4560-9575-a230ab46ea7d" providerId="ADAL" clId="{06906DDF-AAA3-4920-84C3-46412DD1540A}" dt="2020-02-26T16:29:55.380" v="3765" actId="20577"/>
        <pc:sldMkLst>
          <pc:docMk/>
          <pc:sldMk cId="1459136014" sldId="420"/>
        </pc:sldMkLst>
        <pc:spChg chg="mod">
          <ac:chgData name="James Norris" userId="2e545fa3-7e9f-4560-9575-a230ab46ea7d" providerId="ADAL" clId="{06906DDF-AAA3-4920-84C3-46412DD1540A}" dt="2020-02-26T16:29:55.380" v="3765" actId="20577"/>
          <ac:spMkLst>
            <pc:docMk/>
            <pc:sldMk cId="1459136014" sldId="420"/>
            <ac:spMk id="9" creationId="{06A0359D-1B4C-49A7-95A7-17C87F4DFCBC}"/>
          </ac:spMkLst>
        </pc:spChg>
      </pc:sldChg>
      <pc:sldChg chg="modSp add">
        <pc:chgData name="James Norris" userId="2e545fa3-7e9f-4560-9575-a230ab46ea7d" providerId="ADAL" clId="{06906DDF-AAA3-4920-84C3-46412DD1540A}" dt="2020-02-26T16:29:41.586" v="3747" actId="20577"/>
        <pc:sldMkLst>
          <pc:docMk/>
          <pc:sldMk cId="3979414883" sldId="421"/>
        </pc:sldMkLst>
        <pc:spChg chg="mod">
          <ac:chgData name="James Norris" userId="2e545fa3-7e9f-4560-9575-a230ab46ea7d" providerId="ADAL" clId="{06906DDF-AAA3-4920-84C3-46412DD1540A}" dt="2020-02-26T16:29:41.586" v="3747" actId="20577"/>
          <ac:spMkLst>
            <pc:docMk/>
            <pc:sldMk cId="3979414883" sldId="421"/>
            <ac:spMk id="9" creationId="{06A0359D-1B4C-49A7-95A7-17C87F4DFCBC}"/>
          </ac:spMkLst>
        </pc:spChg>
      </pc:sldChg>
      <pc:sldChg chg="modSp add">
        <pc:chgData name="James Norris" userId="2e545fa3-7e9f-4560-9575-a230ab46ea7d" providerId="ADAL" clId="{06906DDF-AAA3-4920-84C3-46412DD1540A}" dt="2020-02-26T16:28:50.589" v="3688" actId="20577"/>
        <pc:sldMkLst>
          <pc:docMk/>
          <pc:sldMk cId="186352341" sldId="422"/>
        </pc:sldMkLst>
        <pc:spChg chg="mod">
          <ac:chgData name="James Norris" userId="2e545fa3-7e9f-4560-9575-a230ab46ea7d" providerId="ADAL" clId="{06906DDF-AAA3-4920-84C3-46412DD1540A}" dt="2020-02-26T16:28:50.589" v="3688" actId="20577"/>
          <ac:spMkLst>
            <pc:docMk/>
            <pc:sldMk cId="186352341" sldId="422"/>
            <ac:spMk id="9" creationId="{06A0359D-1B4C-49A7-95A7-17C87F4DFCBC}"/>
          </ac:spMkLst>
        </pc:spChg>
      </pc:sldChg>
      <pc:sldChg chg="addSp delSp modSp add">
        <pc:chgData name="James Norris" userId="2e545fa3-7e9f-4560-9575-a230ab46ea7d" providerId="ADAL" clId="{06906DDF-AAA3-4920-84C3-46412DD1540A}" dt="2020-02-26T16:32:20.588" v="3902" actId="1076"/>
        <pc:sldMkLst>
          <pc:docMk/>
          <pc:sldMk cId="1708195940" sldId="423"/>
        </pc:sldMkLst>
        <pc:spChg chg="del mod">
          <ac:chgData name="James Norris" userId="2e545fa3-7e9f-4560-9575-a230ab46ea7d" providerId="ADAL" clId="{06906DDF-AAA3-4920-84C3-46412DD1540A}" dt="2020-02-26T16:30:48.095" v="3828"/>
          <ac:spMkLst>
            <pc:docMk/>
            <pc:sldMk cId="1708195940" sldId="423"/>
            <ac:spMk id="9" creationId="{06A0359D-1B4C-49A7-95A7-17C87F4DFCBC}"/>
          </ac:spMkLst>
        </pc:spChg>
        <pc:spChg chg="mod">
          <ac:chgData name="James Norris" userId="2e545fa3-7e9f-4560-9575-a230ab46ea7d" providerId="ADAL" clId="{06906DDF-AAA3-4920-84C3-46412DD1540A}" dt="2020-02-26T16:29:17.938" v="3713" actId="20577"/>
          <ac:spMkLst>
            <pc:docMk/>
            <pc:sldMk cId="1708195940" sldId="423"/>
            <ac:spMk id="360" creationId="{00000000-0000-0000-0000-000000000000}"/>
          </ac:spMkLst>
        </pc:spChg>
        <pc:spChg chg="mod">
          <ac:chgData name="James Norris" userId="2e545fa3-7e9f-4560-9575-a230ab46ea7d" providerId="ADAL" clId="{06906DDF-AAA3-4920-84C3-46412DD1540A}" dt="2020-02-26T16:30:41.549" v="3825" actId="20577"/>
          <ac:spMkLst>
            <pc:docMk/>
            <pc:sldMk cId="1708195940" sldId="423"/>
            <ac:spMk id="361" creationId="{00000000-0000-0000-0000-000000000000}"/>
          </ac:spMkLst>
        </pc:spChg>
        <pc:graphicFrameChg chg="add mod">
          <ac:chgData name="James Norris" userId="2e545fa3-7e9f-4560-9575-a230ab46ea7d" providerId="ADAL" clId="{06906DDF-AAA3-4920-84C3-46412DD1540A}" dt="2020-02-26T16:32:20.588" v="3902" actId="1076"/>
          <ac:graphicFrameMkLst>
            <pc:docMk/>
            <pc:sldMk cId="1708195940" sldId="423"/>
            <ac:graphicFrameMk id="2" creationId="{8ACF2215-0A36-41BD-8DA1-EDF4E6C449C8}"/>
          </ac:graphicFrameMkLst>
        </pc:graphicFrameChg>
      </pc:sldChg>
      <pc:sldChg chg="add del">
        <pc:chgData name="James Norris" userId="2e545fa3-7e9f-4560-9575-a230ab46ea7d" providerId="ADAL" clId="{06906DDF-AAA3-4920-84C3-46412DD1540A}" dt="2020-02-26T16:29:01.647" v="3690"/>
        <pc:sldMkLst>
          <pc:docMk/>
          <pc:sldMk cId="2826557507" sldId="423"/>
        </pc:sldMkLst>
      </pc:sldChg>
      <pc:sldMasterChg chg="delSldLayout">
        <pc:chgData name="James Norris" userId="2e545fa3-7e9f-4560-9575-a230ab46ea7d" providerId="ADAL" clId="{06906DDF-AAA3-4920-84C3-46412DD1540A}" dt="2020-02-26T13:50:21.812" v="168" actId="47"/>
        <pc:sldMasterMkLst>
          <pc:docMk/>
          <pc:sldMasterMk cId="0" sldId="2147483648"/>
        </pc:sldMasterMkLst>
        <pc:sldLayoutChg chg="del">
          <pc:chgData name="James Norris" userId="2e545fa3-7e9f-4560-9575-a230ab46ea7d" providerId="ADAL" clId="{06906DDF-AAA3-4920-84C3-46412DD1540A}" dt="2020-02-26T13:50:21.812" v="168" actId="47"/>
          <pc:sldLayoutMkLst>
            <pc:docMk/>
            <pc:sldMasterMk cId="0" sldId="2147483648"/>
            <pc:sldLayoutMk cId="0" sldId="214748364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422CA4-E494-4677-BF9C-BB082CE47551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94802FA-A10E-48B3-9237-332315ECEB68}">
      <dgm:prSet phldrT="[Text]"/>
      <dgm:spPr/>
      <dgm:t>
        <a:bodyPr/>
        <a:lstStyle/>
        <a:p>
          <a:r>
            <a:rPr lang="en-GB" dirty="0"/>
            <a:t>Operational</a:t>
          </a:r>
        </a:p>
      </dgm:t>
    </dgm:pt>
    <dgm:pt modelId="{5B29EB75-51C2-410E-9B7D-EB98B39F2CF7}" type="parTrans" cxnId="{D2551EDE-F738-443F-865F-380CB46812AA}">
      <dgm:prSet/>
      <dgm:spPr/>
      <dgm:t>
        <a:bodyPr/>
        <a:lstStyle/>
        <a:p>
          <a:endParaRPr lang="en-GB"/>
        </a:p>
      </dgm:t>
    </dgm:pt>
    <dgm:pt modelId="{627C4FAC-9390-460A-96CE-D03F2BF417BD}" type="sibTrans" cxnId="{D2551EDE-F738-443F-865F-380CB46812AA}">
      <dgm:prSet/>
      <dgm:spPr/>
      <dgm:t>
        <a:bodyPr/>
        <a:lstStyle/>
        <a:p>
          <a:endParaRPr lang="en-GB"/>
        </a:p>
      </dgm:t>
    </dgm:pt>
    <dgm:pt modelId="{D0BD97F9-A933-4658-BBA1-F2222DEE3C5F}">
      <dgm:prSet phldrT="[Text]"/>
      <dgm:spPr/>
      <dgm:t>
        <a:bodyPr/>
        <a:lstStyle/>
        <a:p>
          <a:r>
            <a:rPr lang="en-GB" dirty="0"/>
            <a:t>CEOS WGDisasters</a:t>
          </a:r>
        </a:p>
      </dgm:t>
    </dgm:pt>
    <dgm:pt modelId="{9BBB4523-5872-46AC-93F7-66E5C0E0C38F}" type="parTrans" cxnId="{EF865BBE-EEA7-4F69-A59A-32316989E7E3}">
      <dgm:prSet/>
      <dgm:spPr/>
      <dgm:t>
        <a:bodyPr/>
        <a:lstStyle/>
        <a:p>
          <a:endParaRPr lang="en-GB"/>
        </a:p>
      </dgm:t>
    </dgm:pt>
    <dgm:pt modelId="{A9307471-1D78-4205-AC39-94FE7CBED33C}" type="sibTrans" cxnId="{EF865BBE-EEA7-4F69-A59A-32316989E7E3}">
      <dgm:prSet/>
      <dgm:spPr/>
      <dgm:t>
        <a:bodyPr/>
        <a:lstStyle/>
        <a:p>
          <a:endParaRPr lang="en-GB"/>
        </a:p>
      </dgm:t>
    </dgm:pt>
    <dgm:pt modelId="{41A76143-3403-450C-9D0E-C61150A4FAA7}">
      <dgm:prSet phldrT="[Text]"/>
      <dgm:spPr/>
      <dgm:t>
        <a:bodyPr/>
        <a:lstStyle/>
        <a:p>
          <a:r>
            <a:rPr lang="en-GB" dirty="0"/>
            <a:t>GEO DRR Working Group</a:t>
          </a:r>
        </a:p>
      </dgm:t>
    </dgm:pt>
    <dgm:pt modelId="{69075A07-982D-498E-9E1B-C63C21A9101B}" type="parTrans" cxnId="{BDE5A859-2D1D-401F-B2B4-FA5F174AE62E}">
      <dgm:prSet/>
      <dgm:spPr/>
      <dgm:t>
        <a:bodyPr/>
        <a:lstStyle/>
        <a:p>
          <a:endParaRPr lang="en-GB"/>
        </a:p>
      </dgm:t>
    </dgm:pt>
    <dgm:pt modelId="{9EC6D7B7-83AF-4561-84D2-14A09BF087DC}" type="sibTrans" cxnId="{BDE5A859-2D1D-401F-B2B4-FA5F174AE62E}">
      <dgm:prSet/>
      <dgm:spPr/>
      <dgm:t>
        <a:bodyPr/>
        <a:lstStyle/>
        <a:p>
          <a:endParaRPr lang="en-GB"/>
        </a:p>
      </dgm:t>
    </dgm:pt>
    <dgm:pt modelId="{634095C7-D990-481E-ADF8-3C9D484886E1}">
      <dgm:prSet phldrT="[Text]"/>
      <dgm:spPr/>
      <dgm:t>
        <a:bodyPr/>
        <a:lstStyle/>
        <a:p>
          <a:r>
            <a:rPr lang="en-GB" dirty="0"/>
            <a:t>Strategic</a:t>
          </a:r>
        </a:p>
      </dgm:t>
    </dgm:pt>
    <dgm:pt modelId="{5883958D-6B58-462E-B64F-D6C13035917A}" type="parTrans" cxnId="{F71FEEB5-150F-444F-8A44-27E0EC13A5A0}">
      <dgm:prSet/>
      <dgm:spPr/>
      <dgm:t>
        <a:bodyPr/>
        <a:lstStyle/>
        <a:p>
          <a:endParaRPr lang="en-GB"/>
        </a:p>
      </dgm:t>
    </dgm:pt>
    <dgm:pt modelId="{D2A0F7E3-FA9E-400F-BBD0-8D7EA0317C15}" type="sibTrans" cxnId="{F71FEEB5-150F-444F-8A44-27E0EC13A5A0}">
      <dgm:prSet/>
      <dgm:spPr/>
      <dgm:t>
        <a:bodyPr/>
        <a:lstStyle/>
        <a:p>
          <a:endParaRPr lang="en-GB"/>
        </a:p>
      </dgm:t>
    </dgm:pt>
    <dgm:pt modelId="{E1A732F8-E406-40CD-9DED-13AED26B262F}">
      <dgm:prSet phldrT="[Text]"/>
      <dgm:spPr/>
      <dgm:t>
        <a:bodyPr/>
        <a:lstStyle/>
        <a:p>
          <a:r>
            <a:rPr lang="en-GB" dirty="0"/>
            <a:t>UNDRR</a:t>
          </a:r>
        </a:p>
      </dgm:t>
    </dgm:pt>
    <dgm:pt modelId="{F571ABE2-324E-4FA1-A4D2-F67CFF3AB43E}" type="parTrans" cxnId="{D01CCA4F-15F7-4FDB-8D08-753E8AF4AFB5}">
      <dgm:prSet/>
      <dgm:spPr/>
      <dgm:t>
        <a:bodyPr/>
        <a:lstStyle/>
        <a:p>
          <a:endParaRPr lang="en-GB"/>
        </a:p>
      </dgm:t>
    </dgm:pt>
    <dgm:pt modelId="{1CD68FD0-3C72-47B0-B2B7-B47A7F047640}" type="sibTrans" cxnId="{D01CCA4F-15F7-4FDB-8D08-753E8AF4AFB5}">
      <dgm:prSet/>
      <dgm:spPr/>
      <dgm:t>
        <a:bodyPr/>
        <a:lstStyle/>
        <a:p>
          <a:endParaRPr lang="en-GB"/>
        </a:p>
      </dgm:t>
    </dgm:pt>
    <dgm:pt modelId="{40EB8A33-27A4-4256-AF67-4F31D1AE99ED}">
      <dgm:prSet phldrT="[Text]"/>
      <dgm:spPr/>
      <dgm:t>
        <a:bodyPr/>
        <a:lstStyle/>
        <a:p>
          <a:r>
            <a:rPr lang="en-GB" dirty="0"/>
            <a:t>Focus on Members and POs</a:t>
          </a:r>
        </a:p>
      </dgm:t>
    </dgm:pt>
    <dgm:pt modelId="{70EDBD5A-98B3-4E09-A407-19C5F47A0BB2}" type="parTrans" cxnId="{452821C3-471A-4433-BE6A-62ED8EC9C627}">
      <dgm:prSet/>
      <dgm:spPr/>
      <dgm:t>
        <a:bodyPr/>
        <a:lstStyle/>
        <a:p>
          <a:endParaRPr lang="en-GB"/>
        </a:p>
      </dgm:t>
    </dgm:pt>
    <dgm:pt modelId="{0DB3F2D9-5BE8-4C11-B091-05894C949A67}" type="sibTrans" cxnId="{452821C3-471A-4433-BE6A-62ED8EC9C627}">
      <dgm:prSet/>
      <dgm:spPr/>
      <dgm:t>
        <a:bodyPr/>
        <a:lstStyle/>
        <a:p>
          <a:endParaRPr lang="en-GB"/>
        </a:p>
      </dgm:t>
    </dgm:pt>
    <dgm:pt modelId="{FFFCB545-7F47-4AA1-8A88-56EA5D332A55}">
      <dgm:prSet phldrT="[Text]"/>
      <dgm:spPr/>
      <dgm:t>
        <a:bodyPr/>
        <a:lstStyle/>
        <a:p>
          <a:r>
            <a:rPr lang="en-GB" dirty="0"/>
            <a:t>Core (GEO)</a:t>
          </a:r>
        </a:p>
      </dgm:t>
    </dgm:pt>
    <dgm:pt modelId="{90F4D168-8623-4736-A00A-FA768F01A6C1}" type="parTrans" cxnId="{DAADF683-1591-4740-927E-C04E4A09CBED}">
      <dgm:prSet/>
      <dgm:spPr/>
      <dgm:t>
        <a:bodyPr/>
        <a:lstStyle/>
        <a:p>
          <a:endParaRPr lang="en-GB"/>
        </a:p>
      </dgm:t>
    </dgm:pt>
    <dgm:pt modelId="{C20AE940-EA12-496A-98A1-7320BC799E43}" type="sibTrans" cxnId="{DAADF683-1591-4740-927E-C04E4A09CBED}">
      <dgm:prSet/>
      <dgm:spPr/>
      <dgm:t>
        <a:bodyPr/>
        <a:lstStyle/>
        <a:p>
          <a:endParaRPr lang="en-GB"/>
        </a:p>
      </dgm:t>
    </dgm:pt>
    <dgm:pt modelId="{20B59C96-5F6A-4723-99E7-A95C30A3AFBC}">
      <dgm:prSet phldrT="[Text]"/>
      <dgm:spPr/>
      <dgm:t>
        <a:bodyPr/>
        <a:lstStyle/>
        <a:p>
          <a:r>
            <a:rPr lang="en-GB" dirty="0"/>
            <a:t>Maintain focus on Sendai-related activities</a:t>
          </a:r>
        </a:p>
      </dgm:t>
    </dgm:pt>
    <dgm:pt modelId="{EF7C2A70-10FC-47DF-A9F8-03F476F6788B}" type="parTrans" cxnId="{345CB1F7-952F-4B73-97A8-9D8942A7FDBD}">
      <dgm:prSet/>
      <dgm:spPr/>
      <dgm:t>
        <a:bodyPr/>
        <a:lstStyle/>
        <a:p>
          <a:endParaRPr lang="en-GB"/>
        </a:p>
      </dgm:t>
    </dgm:pt>
    <dgm:pt modelId="{B06A6BC8-55AA-4A21-B8B1-041150541C34}" type="sibTrans" cxnId="{345CB1F7-952F-4B73-97A8-9D8942A7FDBD}">
      <dgm:prSet/>
      <dgm:spPr/>
      <dgm:t>
        <a:bodyPr/>
        <a:lstStyle/>
        <a:p>
          <a:endParaRPr lang="en-GB"/>
        </a:p>
      </dgm:t>
    </dgm:pt>
    <dgm:pt modelId="{15354283-B615-4405-AAEF-8B9F481C196C}">
      <dgm:prSet phldrT="[Text]"/>
      <dgm:spPr/>
      <dgm:t>
        <a:bodyPr/>
        <a:lstStyle/>
        <a:p>
          <a:r>
            <a:rPr lang="en-GB" dirty="0"/>
            <a:t>Promote Regional activities</a:t>
          </a:r>
        </a:p>
      </dgm:t>
    </dgm:pt>
    <dgm:pt modelId="{237FF9A1-60D9-422E-9878-5DC7A7A360F2}" type="parTrans" cxnId="{7F691E48-A401-4A4C-8C3D-80B177428629}">
      <dgm:prSet/>
      <dgm:spPr/>
      <dgm:t>
        <a:bodyPr/>
        <a:lstStyle/>
        <a:p>
          <a:endParaRPr lang="en-GB"/>
        </a:p>
      </dgm:t>
    </dgm:pt>
    <dgm:pt modelId="{5BAE5B8D-3CA0-49B2-B18A-0214B188EFE6}" type="sibTrans" cxnId="{7F691E48-A401-4A4C-8C3D-80B177428629}">
      <dgm:prSet/>
      <dgm:spPr/>
      <dgm:t>
        <a:bodyPr/>
        <a:lstStyle/>
        <a:p>
          <a:endParaRPr lang="en-GB"/>
        </a:p>
      </dgm:t>
    </dgm:pt>
    <dgm:pt modelId="{990373EF-B086-4703-90C3-3EDB5974F592}">
      <dgm:prSet phldrT="[Text]"/>
      <dgm:spPr/>
      <dgm:t>
        <a:bodyPr/>
        <a:lstStyle/>
        <a:p>
          <a:r>
            <a:rPr lang="en-GB" dirty="0"/>
            <a:t>Global Risk Assessment Framework</a:t>
          </a:r>
        </a:p>
      </dgm:t>
    </dgm:pt>
    <dgm:pt modelId="{5E5EE3D8-B436-4A81-B036-05E7DDC3333C}" type="parTrans" cxnId="{21B6E435-9112-492C-B471-4CAC030FF335}">
      <dgm:prSet/>
      <dgm:spPr/>
      <dgm:t>
        <a:bodyPr/>
        <a:lstStyle/>
        <a:p>
          <a:endParaRPr lang="en-GB"/>
        </a:p>
      </dgm:t>
    </dgm:pt>
    <dgm:pt modelId="{19EE661E-FCAB-48F2-A17F-F334CDDC16F2}" type="sibTrans" cxnId="{21B6E435-9112-492C-B471-4CAC030FF335}">
      <dgm:prSet/>
      <dgm:spPr/>
      <dgm:t>
        <a:bodyPr/>
        <a:lstStyle/>
        <a:p>
          <a:endParaRPr lang="en-GB"/>
        </a:p>
      </dgm:t>
    </dgm:pt>
    <dgm:pt modelId="{04CDC656-5AF4-4A8D-903E-BE5860794375}">
      <dgm:prSet phldrT="[Text]"/>
      <dgm:spPr/>
      <dgm:t>
        <a:bodyPr/>
        <a:lstStyle/>
        <a:p>
          <a:r>
            <a:rPr lang="en-GB" dirty="0"/>
            <a:t>WP Alignment</a:t>
          </a:r>
        </a:p>
      </dgm:t>
    </dgm:pt>
    <dgm:pt modelId="{3AF757B4-EC27-4D2D-9D79-8D5512AFC834}" type="parTrans" cxnId="{26B9BE94-2B26-4889-8B87-21E0F3ACB0C5}">
      <dgm:prSet/>
      <dgm:spPr/>
      <dgm:t>
        <a:bodyPr/>
        <a:lstStyle/>
        <a:p>
          <a:endParaRPr lang="en-GB"/>
        </a:p>
      </dgm:t>
    </dgm:pt>
    <dgm:pt modelId="{4B24248F-0645-40D6-8BA0-193FB8DFFFC1}" type="sibTrans" cxnId="{26B9BE94-2B26-4889-8B87-21E0F3ACB0C5}">
      <dgm:prSet/>
      <dgm:spPr/>
      <dgm:t>
        <a:bodyPr/>
        <a:lstStyle/>
        <a:p>
          <a:endParaRPr lang="en-GB"/>
        </a:p>
      </dgm:t>
    </dgm:pt>
    <dgm:pt modelId="{34BB1080-DC51-4DEA-ACC5-001DF6B3177F}">
      <dgm:prSet phldrT="[Text]"/>
      <dgm:spPr/>
      <dgm:t>
        <a:bodyPr/>
        <a:lstStyle/>
        <a:p>
          <a:r>
            <a:rPr lang="en-GB" dirty="0"/>
            <a:t>GAR Advisory Board</a:t>
          </a:r>
        </a:p>
      </dgm:t>
    </dgm:pt>
    <dgm:pt modelId="{E91247DC-D759-4632-8EC4-D8BA1B50D33F}" type="parTrans" cxnId="{630E69CB-EB80-4F22-90B7-BA323A08AF8B}">
      <dgm:prSet/>
      <dgm:spPr/>
    </dgm:pt>
    <dgm:pt modelId="{01ACE764-91C6-4F3E-ACF3-817548BCDD86}" type="sibTrans" cxnId="{630E69CB-EB80-4F22-90B7-BA323A08AF8B}">
      <dgm:prSet/>
      <dgm:spPr/>
    </dgm:pt>
    <dgm:pt modelId="{858BA843-E6A4-4E06-AEC6-E78AE14DD4F0}" type="pres">
      <dgm:prSet presAssocID="{DA422CA4-E494-4677-BF9C-BB082CE4755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FA05642-29F4-4F27-91B1-6F612EA2EF95}" type="pres">
      <dgm:prSet presAssocID="{E94802FA-A10E-48B3-9237-332315ECEB68}" presName="circle1" presStyleLbl="node1" presStyleIdx="0" presStyleCnt="3"/>
      <dgm:spPr/>
    </dgm:pt>
    <dgm:pt modelId="{31CF5164-A466-4B7C-93DF-3F469AD4D0FF}" type="pres">
      <dgm:prSet presAssocID="{E94802FA-A10E-48B3-9237-332315ECEB68}" presName="space" presStyleCnt="0"/>
      <dgm:spPr/>
    </dgm:pt>
    <dgm:pt modelId="{2C257175-C179-4A39-921C-A60D8FAD5B7D}" type="pres">
      <dgm:prSet presAssocID="{E94802FA-A10E-48B3-9237-332315ECEB68}" presName="rect1" presStyleLbl="alignAcc1" presStyleIdx="0" presStyleCnt="3"/>
      <dgm:spPr/>
    </dgm:pt>
    <dgm:pt modelId="{87DE18D6-6D4D-44C2-85D2-7836FF3026C1}" type="pres">
      <dgm:prSet presAssocID="{634095C7-D990-481E-ADF8-3C9D484886E1}" presName="vertSpace2" presStyleLbl="node1" presStyleIdx="0" presStyleCnt="3"/>
      <dgm:spPr/>
    </dgm:pt>
    <dgm:pt modelId="{715AE4A9-1F39-4E43-A631-2CBE00A441EA}" type="pres">
      <dgm:prSet presAssocID="{634095C7-D990-481E-ADF8-3C9D484886E1}" presName="circle2" presStyleLbl="node1" presStyleIdx="1" presStyleCnt="3"/>
      <dgm:spPr/>
    </dgm:pt>
    <dgm:pt modelId="{F265AA0F-11F8-4509-99E7-C4AC71777B3C}" type="pres">
      <dgm:prSet presAssocID="{634095C7-D990-481E-ADF8-3C9D484886E1}" presName="rect2" presStyleLbl="alignAcc1" presStyleIdx="1" presStyleCnt="3"/>
      <dgm:spPr/>
    </dgm:pt>
    <dgm:pt modelId="{A7659F4F-A8BB-4281-B9D3-3E5380017962}" type="pres">
      <dgm:prSet presAssocID="{FFFCB545-7F47-4AA1-8A88-56EA5D332A55}" presName="vertSpace3" presStyleLbl="node1" presStyleIdx="1" presStyleCnt="3"/>
      <dgm:spPr/>
    </dgm:pt>
    <dgm:pt modelId="{DE0CB964-DE24-4F3D-8497-3D9E9E0AE7EC}" type="pres">
      <dgm:prSet presAssocID="{FFFCB545-7F47-4AA1-8A88-56EA5D332A55}" presName="circle3" presStyleLbl="node1" presStyleIdx="2" presStyleCnt="3"/>
      <dgm:spPr/>
    </dgm:pt>
    <dgm:pt modelId="{41D3C804-228C-481A-8309-BA96BB07FA44}" type="pres">
      <dgm:prSet presAssocID="{FFFCB545-7F47-4AA1-8A88-56EA5D332A55}" presName="rect3" presStyleLbl="alignAcc1" presStyleIdx="2" presStyleCnt="3"/>
      <dgm:spPr/>
    </dgm:pt>
    <dgm:pt modelId="{FF867E56-E15B-483C-81E6-26355339D18D}" type="pres">
      <dgm:prSet presAssocID="{E94802FA-A10E-48B3-9237-332315ECEB68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E6E17685-9C97-4FF4-BF97-D1D08FF8E30F}" type="pres">
      <dgm:prSet presAssocID="{E94802FA-A10E-48B3-9237-332315ECEB68}" presName="rect1ChTx" presStyleLbl="alignAcc1" presStyleIdx="2" presStyleCnt="3">
        <dgm:presLayoutVars>
          <dgm:bulletEnabled val="1"/>
        </dgm:presLayoutVars>
      </dgm:prSet>
      <dgm:spPr/>
    </dgm:pt>
    <dgm:pt modelId="{4F052ACF-9061-4D92-A7DD-11C9273A26BB}" type="pres">
      <dgm:prSet presAssocID="{634095C7-D990-481E-ADF8-3C9D484886E1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40075A6A-ED00-49F2-894B-86208173844F}" type="pres">
      <dgm:prSet presAssocID="{634095C7-D990-481E-ADF8-3C9D484886E1}" presName="rect2ChTx" presStyleLbl="alignAcc1" presStyleIdx="2" presStyleCnt="3">
        <dgm:presLayoutVars>
          <dgm:bulletEnabled val="1"/>
        </dgm:presLayoutVars>
      </dgm:prSet>
      <dgm:spPr/>
    </dgm:pt>
    <dgm:pt modelId="{C59CFAB8-4C2A-438A-9E31-619226D603EE}" type="pres">
      <dgm:prSet presAssocID="{FFFCB545-7F47-4AA1-8A88-56EA5D332A55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22312DC0-3C64-4754-BEE0-A9AAB416D99F}" type="pres">
      <dgm:prSet presAssocID="{FFFCB545-7F47-4AA1-8A88-56EA5D332A55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DAD61D0F-B3F5-4CAC-AE50-3A2B1B90707A}" type="presOf" srcId="{990373EF-B086-4703-90C3-3EDB5974F592}" destId="{40075A6A-ED00-49F2-894B-86208173844F}" srcOrd="0" destOrd="2" presId="urn:microsoft.com/office/officeart/2005/8/layout/target3"/>
    <dgm:cxn modelId="{87F72823-3610-4089-8097-4EB5128795C4}" type="presOf" srcId="{40EB8A33-27A4-4256-AF67-4F31D1AE99ED}" destId="{40075A6A-ED00-49F2-894B-86208173844F}" srcOrd="0" destOrd="3" presId="urn:microsoft.com/office/officeart/2005/8/layout/target3"/>
    <dgm:cxn modelId="{21B6E435-9112-492C-B471-4CAC030FF335}" srcId="{E1A732F8-E406-40CD-9DED-13AED26B262F}" destId="{990373EF-B086-4703-90C3-3EDB5974F592}" srcOrd="1" destOrd="0" parTransId="{5E5EE3D8-B436-4A81-B036-05E7DDC3333C}" sibTransId="{19EE661E-FCAB-48F2-A17F-F334CDDC16F2}"/>
    <dgm:cxn modelId="{70D2D737-12F5-40C3-AE72-36F6A235CC02}" type="presOf" srcId="{FFFCB545-7F47-4AA1-8A88-56EA5D332A55}" destId="{41D3C804-228C-481A-8309-BA96BB07FA44}" srcOrd="0" destOrd="0" presId="urn:microsoft.com/office/officeart/2005/8/layout/target3"/>
    <dgm:cxn modelId="{3411FF66-2BA5-4FA0-9422-71D53462202C}" type="presOf" srcId="{41A76143-3403-450C-9D0E-C61150A4FAA7}" destId="{E6E17685-9C97-4FF4-BF97-D1D08FF8E30F}" srcOrd="0" destOrd="1" presId="urn:microsoft.com/office/officeart/2005/8/layout/target3"/>
    <dgm:cxn modelId="{7F691E48-A401-4A4C-8C3D-80B177428629}" srcId="{FFFCB545-7F47-4AA1-8A88-56EA5D332A55}" destId="{15354283-B615-4405-AAEF-8B9F481C196C}" srcOrd="1" destOrd="0" parTransId="{237FF9A1-60D9-422E-9878-5DC7A7A360F2}" sibTransId="{5BAE5B8D-3CA0-49B2-B18A-0214B188EFE6}"/>
    <dgm:cxn modelId="{A7476968-C479-426D-BE36-7221D2DF2B41}" type="presOf" srcId="{E94802FA-A10E-48B3-9237-332315ECEB68}" destId="{FF867E56-E15B-483C-81E6-26355339D18D}" srcOrd="1" destOrd="0" presId="urn:microsoft.com/office/officeart/2005/8/layout/target3"/>
    <dgm:cxn modelId="{3CCF644B-0D46-4CBD-9138-3CF91B31F9F3}" type="presOf" srcId="{FFFCB545-7F47-4AA1-8A88-56EA5D332A55}" destId="{C59CFAB8-4C2A-438A-9E31-619226D603EE}" srcOrd="1" destOrd="0" presId="urn:microsoft.com/office/officeart/2005/8/layout/target3"/>
    <dgm:cxn modelId="{14FF7B6E-C8B0-4A12-86E8-CD176BEC161A}" type="presOf" srcId="{634095C7-D990-481E-ADF8-3C9D484886E1}" destId="{4F052ACF-9061-4D92-A7DD-11C9273A26BB}" srcOrd="1" destOrd="0" presId="urn:microsoft.com/office/officeart/2005/8/layout/target3"/>
    <dgm:cxn modelId="{D01CCA4F-15F7-4FDB-8D08-753E8AF4AFB5}" srcId="{634095C7-D990-481E-ADF8-3C9D484886E1}" destId="{E1A732F8-E406-40CD-9DED-13AED26B262F}" srcOrd="0" destOrd="0" parTransId="{F571ABE2-324E-4FA1-A4D2-F67CFF3AB43E}" sibTransId="{1CD68FD0-3C72-47B0-B2B7-B47A7F047640}"/>
    <dgm:cxn modelId="{9B6A1950-4098-4BCE-8A0D-F75FB87B3081}" type="presOf" srcId="{20B59C96-5F6A-4723-99E7-A95C30A3AFBC}" destId="{22312DC0-3C64-4754-BEE0-A9AAB416D99F}" srcOrd="0" destOrd="0" presId="urn:microsoft.com/office/officeart/2005/8/layout/target3"/>
    <dgm:cxn modelId="{BDE5A859-2D1D-401F-B2B4-FA5F174AE62E}" srcId="{E94802FA-A10E-48B3-9237-332315ECEB68}" destId="{41A76143-3403-450C-9D0E-C61150A4FAA7}" srcOrd="1" destOrd="0" parTransId="{69075A07-982D-498E-9E1B-C63C21A9101B}" sibTransId="{9EC6D7B7-83AF-4561-84D2-14A09BF087DC}"/>
    <dgm:cxn modelId="{DAADF683-1591-4740-927E-C04E4A09CBED}" srcId="{DA422CA4-E494-4677-BF9C-BB082CE47551}" destId="{FFFCB545-7F47-4AA1-8A88-56EA5D332A55}" srcOrd="2" destOrd="0" parTransId="{90F4D168-8623-4736-A00A-FA768F01A6C1}" sibTransId="{C20AE940-EA12-496A-98A1-7320BC799E43}"/>
    <dgm:cxn modelId="{26B9BE94-2B26-4889-8B87-21E0F3ACB0C5}" srcId="{E94802FA-A10E-48B3-9237-332315ECEB68}" destId="{04CDC656-5AF4-4A8D-903E-BE5860794375}" srcOrd="2" destOrd="0" parTransId="{3AF757B4-EC27-4D2D-9D79-8D5512AFC834}" sibTransId="{4B24248F-0645-40D6-8BA0-193FB8DFFFC1}"/>
    <dgm:cxn modelId="{D1579697-DE42-4A03-AB1C-1A3B1191BA69}" type="presOf" srcId="{D0BD97F9-A933-4658-BBA1-F2222DEE3C5F}" destId="{E6E17685-9C97-4FF4-BF97-D1D08FF8E30F}" srcOrd="0" destOrd="0" presId="urn:microsoft.com/office/officeart/2005/8/layout/target3"/>
    <dgm:cxn modelId="{D345759D-16A7-474F-8BEE-62F12AB2A84D}" type="presOf" srcId="{04CDC656-5AF4-4A8D-903E-BE5860794375}" destId="{E6E17685-9C97-4FF4-BF97-D1D08FF8E30F}" srcOrd="0" destOrd="2" presId="urn:microsoft.com/office/officeart/2005/8/layout/target3"/>
    <dgm:cxn modelId="{53DB9EB0-BFE8-449A-BEC4-300222A2859D}" type="presOf" srcId="{634095C7-D990-481E-ADF8-3C9D484886E1}" destId="{F265AA0F-11F8-4509-99E7-C4AC71777B3C}" srcOrd="0" destOrd="0" presId="urn:microsoft.com/office/officeart/2005/8/layout/target3"/>
    <dgm:cxn modelId="{F71FEEB5-150F-444F-8A44-27E0EC13A5A0}" srcId="{DA422CA4-E494-4677-BF9C-BB082CE47551}" destId="{634095C7-D990-481E-ADF8-3C9D484886E1}" srcOrd="1" destOrd="0" parTransId="{5883958D-6B58-462E-B64F-D6C13035917A}" sibTransId="{D2A0F7E3-FA9E-400F-BBD0-8D7EA0317C15}"/>
    <dgm:cxn modelId="{EF865BBE-EEA7-4F69-A59A-32316989E7E3}" srcId="{E94802FA-A10E-48B3-9237-332315ECEB68}" destId="{D0BD97F9-A933-4658-BBA1-F2222DEE3C5F}" srcOrd="0" destOrd="0" parTransId="{9BBB4523-5872-46AC-93F7-66E5C0E0C38F}" sibTransId="{A9307471-1D78-4205-AC39-94FE7CBED33C}"/>
    <dgm:cxn modelId="{452821C3-471A-4433-BE6A-62ED8EC9C627}" srcId="{634095C7-D990-481E-ADF8-3C9D484886E1}" destId="{40EB8A33-27A4-4256-AF67-4F31D1AE99ED}" srcOrd="1" destOrd="0" parTransId="{70EDBD5A-98B3-4E09-A407-19C5F47A0BB2}" sibTransId="{0DB3F2D9-5BE8-4C11-B091-05894C949A67}"/>
    <dgm:cxn modelId="{42FDEFC3-79D6-4932-92FB-D91F271586B6}" type="presOf" srcId="{15354283-B615-4405-AAEF-8B9F481C196C}" destId="{22312DC0-3C64-4754-BEE0-A9AAB416D99F}" srcOrd="0" destOrd="1" presId="urn:microsoft.com/office/officeart/2005/8/layout/target3"/>
    <dgm:cxn modelId="{630E69CB-EB80-4F22-90B7-BA323A08AF8B}" srcId="{E1A732F8-E406-40CD-9DED-13AED26B262F}" destId="{34BB1080-DC51-4DEA-ACC5-001DF6B3177F}" srcOrd="0" destOrd="0" parTransId="{E91247DC-D759-4632-8EC4-D8BA1B50D33F}" sibTransId="{01ACE764-91C6-4F3E-ACF3-817548BCDD86}"/>
    <dgm:cxn modelId="{D6B789D4-2D4B-4478-A133-0C9B842936A5}" type="presOf" srcId="{34BB1080-DC51-4DEA-ACC5-001DF6B3177F}" destId="{40075A6A-ED00-49F2-894B-86208173844F}" srcOrd="0" destOrd="1" presId="urn:microsoft.com/office/officeart/2005/8/layout/target3"/>
    <dgm:cxn modelId="{D2551EDE-F738-443F-865F-380CB46812AA}" srcId="{DA422CA4-E494-4677-BF9C-BB082CE47551}" destId="{E94802FA-A10E-48B3-9237-332315ECEB68}" srcOrd="0" destOrd="0" parTransId="{5B29EB75-51C2-410E-9B7D-EB98B39F2CF7}" sibTransId="{627C4FAC-9390-460A-96CE-D03F2BF417BD}"/>
    <dgm:cxn modelId="{4B03CEED-AB7E-4EC1-BC6D-E08FE6E2ABE7}" type="presOf" srcId="{E94802FA-A10E-48B3-9237-332315ECEB68}" destId="{2C257175-C179-4A39-921C-A60D8FAD5B7D}" srcOrd="0" destOrd="0" presId="urn:microsoft.com/office/officeart/2005/8/layout/target3"/>
    <dgm:cxn modelId="{82D127F1-B41C-4881-88BE-5A95CC52E4F1}" type="presOf" srcId="{DA422CA4-E494-4677-BF9C-BB082CE47551}" destId="{858BA843-E6A4-4E06-AEC6-E78AE14DD4F0}" srcOrd="0" destOrd="0" presId="urn:microsoft.com/office/officeart/2005/8/layout/target3"/>
    <dgm:cxn modelId="{4BF738F6-F543-4AC1-9349-90CDA40926C7}" type="presOf" srcId="{E1A732F8-E406-40CD-9DED-13AED26B262F}" destId="{40075A6A-ED00-49F2-894B-86208173844F}" srcOrd="0" destOrd="0" presId="urn:microsoft.com/office/officeart/2005/8/layout/target3"/>
    <dgm:cxn modelId="{345CB1F7-952F-4B73-97A8-9D8942A7FDBD}" srcId="{FFFCB545-7F47-4AA1-8A88-56EA5D332A55}" destId="{20B59C96-5F6A-4723-99E7-A95C30A3AFBC}" srcOrd="0" destOrd="0" parTransId="{EF7C2A70-10FC-47DF-A9F8-03F476F6788B}" sibTransId="{B06A6BC8-55AA-4A21-B8B1-041150541C34}"/>
    <dgm:cxn modelId="{2E987292-443F-4308-83E9-9317667EAF84}" type="presParOf" srcId="{858BA843-E6A4-4E06-AEC6-E78AE14DD4F0}" destId="{8FA05642-29F4-4F27-91B1-6F612EA2EF95}" srcOrd="0" destOrd="0" presId="urn:microsoft.com/office/officeart/2005/8/layout/target3"/>
    <dgm:cxn modelId="{26FF9356-017C-483D-A802-92D20CD17723}" type="presParOf" srcId="{858BA843-E6A4-4E06-AEC6-E78AE14DD4F0}" destId="{31CF5164-A466-4B7C-93DF-3F469AD4D0FF}" srcOrd="1" destOrd="0" presId="urn:microsoft.com/office/officeart/2005/8/layout/target3"/>
    <dgm:cxn modelId="{AAD2A879-C56B-47FA-AC26-9246F481B856}" type="presParOf" srcId="{858BA843-E6A4-4E06-AEC6-E78AE14DD4F0}" destId="{2C257175-C179-4A39-921C-A60D8FAD5B7D}" srcOrd="2" destOrd="0" presId="urn:microsoft.com/office/officeart/2005/8/layout/target3"/>
    <dgm:cxn modelId="{3DF06D06-C437-49E1-8FD1-6B74CBABC422}" type="presParOf" srcId="{858BA843-E6A4-4E06-AEC6-E78AE14DD4F0}" destId="{87DE18D6-6D4D-44C2-85D2-7836FF3026C1}" srcOrd="3" destOrd="0" presId="urn:microsoft.com/office/officeart/2005/8/layout/target3"/>
    <dgm:cxn modelId="{B00DEAC8-BDCD-40C9-8C4C-AD8AA86EEFE9}" type="presParOf" srcId="{858BA843-E6A4-4E06-AEC6-E78AE14DD4F0}" destId="{715AE4A9-1F39-4E43-A631-2CBE00A441EA}" srcOrd="4" destOrd="0" presId="urn:microsoft.com/office/officeart/2005/8/layout/target3"/>
    <dgm:cxn modelId="{7F3963EE-4635-4551-8193-F6B0E8798277}" type="presParOf" srcId="{858BA843-E6A4-4E06-AEC6-E78AE14DD4F0}" destId="{F265AA0F-11F8-4509-99E7-C4AC71777B3C}" srcOrd="5" destOrd="0" presId="urn:microsoft.com/office/officeart/2005/8/layout/target3"/>
    <dgm:cxn modelId="{C9C5473B-5C98-4FD4-BB8A-94CCA6CE0C3E}" type="presParOf" srcId="{858BA843-E6A4-4E06-AEC6-E78AE14DD4F0}" destId="{A7659F4F-A8BB-4281-B9D3-3E5380017962}" srcOrd="6" destOrd="0" presId="urn:microsoft.com/office/officeart/2005/8/layout/target3"/>
    <dgm:cxn modelId="{8482974E-884F-4E7D-BD0A-D134821C488F}" type="presParOf" srcId="{858BA843-E6A4-4E06-AEC6-E78AE14DD4F0}" destId="{DE0CB964-DE24-4F3D-8497-3D9E9E0AE7EC}" srcOrd="7" destOrd="0" presId="urn:microsoft.com/office/officeart/2005/8/layout/target3"/>
    <dgm:cxn modelId="{AAA45109-E150-47E0-9D81-0C427D825315}" type="presParOf" srcId="{858BA843-E6A4-4E06-AEC6-E78AE14DD4F0}" destId="{41D3C804-228C-481A-8309-BA96BB07FA44}" srcOrd="8" destOrd="0" presId="urn:microsoft.com/office/officeart/2005/8/layout/target3"/>
    <dgm:cxn modelId="{078D7247-C84D-4F56-8B4C-A6690D0ADD43}" type="presParOf" srcId="{858BA843-E6A4-4E06-AEC6-E78AE14DD4F0}" destId="{FF867E56-E15B-483C-81E6-26355339D18D}" srcOrd="9" destOrd="0" presId="urn:microsoft.com/office/officeart/2005/8/layout/target3"/>
    <dgm:cxn modelId="{123DCC14-B081-4F21-8B15-B854B7B4794A}" type="presParOf" srcId="{858BA843-E6A4-4E06-AEC6-E78AE14DD4F0}" destId="{E6E17685-9C97-4FF4-BF97-D1D08FF8E30F}" srcOrd="10" destOrd="0" presId="urn:microsoft.com/office/officeart/2005/8/layout/target3"/>
    <dgm:cxn modelId="{D7E5D1BC-47F3-4BCB-9315-B76DFD239622}" type="presParOf" srcId="{858BA843-E6A4-4E06-AEC6-E78AE14DD4F0}" destId="{4F052ACF-9061-4D92-A7DD-11C9273A26BB}" srcOrd="11" destOrd="0" presId="urn:microsoft.com/office/officeart/2005/8/layout/target3"/>
    <dgm:cxn modelId="{AACB53EE-C6F2-498F-9A85-0BB4C3202266}" type="presParOf" srcId="{858BA843-E6A4-4E06-AEC6-E78AE14DD4F0}" destId="{40075A6A-ED00-49F2-894B-86208173844F}" srcOrd="12" destOrd="0" presId="urn:microsoft.com/office/officeart/2005/8/layout/target3"/>
    <dgm:cxn modelId="{E70D9380-A05F-46CD-A51B-2E011234B213}" type="presParOf" srcId="{858BA843-E6A4-4E06-AEC6-E78AE14DD4F0}" destId="{C59CFAB8-4C2A-438A-9E31-619226D603EE}" srcOrd="13" destOrd="0" presId="urn:microsoft.com/office/officeart/2005/8/layout/target3"/>
    <dgm:cxn modelId="{FEB9343A-DAB7-47E5-8848-F86C1F5C76E1}" type="presParOf" srcId="{858BA843-E6A4-4E06-AEC6-E78AE14DD4F0}" destId="{22312DC0-3C64-4754-BEE0-A9AAB416D99F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62402B-C957-4F4E-BCF8-7F56BF46CC4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4F3526F-A22D-43F6-AA05-34E3C9344B29}">
      <dgm:prSet phldrT="[Text]"/>
      <dgm:spPr/>
      <dgm:t>
        <a:bodyPr/>
        <a:lstStyle/>
        <a:p>
          <a:r>
            <a:rPr lang="en-GB" dirty="0"/>
            <a:t>Regional cooperation</a:t>
          </a:r>
        </a:p>
      </dgm:t>
    </dgm:pt>
    <dgm:pt modelId="{C4C1EDE8-257A-402B-988A-4DF584492A0C}" type="parTrans" cxnId="{DF1C5897-0FFC-49CA-858C-C46B6D69BAB4}">
      <dgm:prSet/>
      <dgm:spPr/>
      <dgm:t>
        <a:bodyPr/>
        <a:lstStyle/>
        <a:p>
          <a:endParaRPr lang="en-GB"/>
        </a:p>
      </dgm:t>
    </dgm:pt>
    <dgm:pt modelId="{DA48666A-BE09-406B-925A-EA1681EA7915}" type="sibTrans" cxnId="{DF1C5897-0FFC-49CA-858C-C46B6D69BAB4}">
      <dgm:prSet/>
      <dgm:spPr/>
      <dgm:t>
        <a:bodyPr/>
        <a:lstStyle/>
        <a:p>
          <a:endParaRPr lang="en-GB"/>
        </a:p>
      </dgm:t>
    </dgm:pt>
    <dgm:pt modelId="{BF2892EA-EA46-4DDB-947F-24A3B79D5381}">
      <dgm:prSet phldrT="[Text]"/>
      <dgm:spPr/>
      <dgm:t>
        <a:bodyPr/>
        <a:lstStyle/>
        <a:p>
          <a:r>
            <a:rPr lang="en-GB" dirty="0"/>
            <a:t>AmeriGEO</a:t>
          </a:r>
        </a:p>
      </dgm:t>
    </dgm:pt>
    <dgm:pt modelId="{B49D06F5-5A6B-4E4B-AD0E-D8D27DE72732}" type="parTrans" cxnId="{C8E87617-D919-4EC7-9A4C-5E429A5D6B4E}">
      <dgm:prSet/>
      <dgm:spPr/>
      <dgm:t>
        <a:bodyPr/>
        <a:lstStyle/>
        <a:p>
          <a:endParaRPr lang="en-GB"/>
        </a:p>
      </dgm:t>
    </dgm:pt>
    <dgm:pt modelId="{F56D26DE-3083-4254-9CA6-299E7AAC21CD}" type="sibTrans" cxnId="{C8E87617-D919-4EC7-9A4C-5E429A5D6B4E}">
      <dgm:prSet/>
      <dgm:spPr/>
      <dgm:t>
        <a:bodyPr/>
        <a:lstStyle/>
        <a:p>
          <a:endParaRPr lang="en-GB"/>
        </a:p>
      </dgm:t>
    </dgm:pt>
    <dgm:pt modelId="{8FB5EF67-64A9-4E74-A06F-B2C024783537}">
      <dgm:prSet phldrT="[Text]"/>
      <dgm:spPr/>
      <dgm:t>
        <a:bodyPr/>
        <a:lstStyle/>
        <a:p>
          <a:r>
            <a:rPr lang="en-GB" dirty="0"/>
            <a:t>AOGEO</a:t>
          </a:r>
        </a:p>
      </dgm:t>
    </dgm:pt>
    <dgm:pt modelId="{70190783-FC78-4443-910B-CA2334F5D1C3}" type="parTrans" cxnId="{23AC710A-E6D2-4BBF-850F-A3AB027B4814}">
      <dgm:prSet/>
      <dgm:spPr/>
      <dgm:t>
        <a:bodyPr/>
        <a:lstStyle/>
        <a:p>
          <a:endParaRPr lang="en-GB"/>
        </a:p>
      </dgm:t>
    </dgm:pt>
    <dgm:pt modelId="{00BA785E-FEE9-43D6-84AA-EA1E5F99EE3F}" type="sibTrans" cxnId="{23AC710A-E6D2-4BBF-850F-A3AB027B4814}">
      <dgm:prSet/>
      <dgm:spPr/>
      <dgm:t>
        <a:bodyPr/>
        <a:lstStyle/>
        <a:p>
          <a:endParaRPr lang="en-GB"/>
        </a:p>
      </dgm:t>
    </dgm:pt>
    <dgm:pt modelId="{B08A8220-0A49-49F6-836D-F9B56770E976}">
      <dgm:prSet phldrT="[Text]"/>
      <dgm:spPr/>
      <dgm:t>
        <a:bodyPr/>
        <a:lstStyle/>
        <a:p>
          <a:endParaRPr lang="en-GB" dirty="0"/>
        </a:p>
      </dgm:t>
    </dgm:pt>
    <dgm:pt modelId="{CBEC7D00-2617-43D1-9635-82B9DD1A79A0}" type="parTrans" cxnId="{86FB4354-73A9-4E52-BE08-147516C881AA}">
      <dgm:prSet/>
      <dgm:spPr/>
      <dgm:t>
        <a:bodyPr/>
        <a:lstStyle/>
        <a:p>
          <a:endParaRPr lang="en-GB"/>
        </a:p>
      </dgm:t>
    </dgm:pt>
    <dgm:pt modelId="{E1FDE5AE-8AEA-414F-B803-1A4FFDC8179C}" type="sibTrans" cxnId="{86FB4354-73A9-4E52-BE08-147516C881AA}">
      <dgm:prSet/>
      <dgm:spPr/>
      <dgm:t>
        <a:bodyPr/>
        <a:lstStyle/>
        <a:p>
          <a:endParaRPr lang="en-GB"/>
        </a:p>
      </dgm:t>
    </dgm:pt>
    <dgm:pt modelId="{1A802E5D-E042-49A8-861A-3139C2D982D1}">
      <dgm:prSet phldrT="[Text]"/>
      <dgm:spPr/>
      <dgm:t>
        <a:bodyPr/>
        <a:lstStyle/>
        <a:p>
          <a:r>
            <a:rPr lang="en-GB" dirty="0" err="1"/>
            <a:t>EuroGEO</a:t>
          </a:r>
          <a:endParaRPr lang="en-GB" dirty="0"/>
        </a:p>
      </dgm:t>
    </dgm:pt>
    <dgm:pt modelId="{C3B1E73C-CAB9-41C7-8C00-8C75EEB3FE2E}" type="parTrans" cxnId="{1582FE9A-DDBE-4F90-9AC1-921522D34F0A}">
      <dgm:prSet/>
      <dgm:spPr/>
      <dgm:t>
        <a:bodyPr/>
        <a:lstStyle/>
        <a:p>
          <a:endParaRPr lang="en-GB"/>
        </a:p>
      </dgm:t>
    </dgm:pt>
    <dgm:pt modelId="{8CAB75DE-50A7-413E-A133-E1EF48B3C267}" type="sibTrans" cxnId="{1582FE9A-DDBE-4F90-9AC1-921522D34F0A}">
      <dgm:prSet/>
      <dgm:spPr/>
      <dgm:t>
        <a:bodyPr/>
        <a:lstStyle/>
        <a:p>
          <a:endParaRPr lang="en-GB"/>
        </a:p>
      </dgm:t>
    </dgm:pt>
    <dgm:pt modelId="{8FFF9FA9-6149-46AF-9530-E9501FDDAC33}">
      <dgm:prSet phldrT="[Text]"/>
      <dgm:spPr/>
      <dgm:t>
        <a:bodyPr/>
        <a:lstStyle/>
        <a:p>
          <a:r>
            <a:rPr lang="en-GB" dirty="0" err="1"/>
            <a:t>AfriGEO</a:t>
          </a:r>
          <a:endParaRPr lang="en-GB" dirty="0"/>
        </a:p>
      </dgm:t>
    </dgm:pt>
    <dgm:pt modelId="{E813073C-A4D2-45C3-9F96-84E7E09B46FC}" type="parTrans" cxnId="{42EC5029-D5C1-4E06-A778-0ACDA9B9546E}">
      <dgm:prSet/>
      <dgm:spPr/>
      <dgm:t>
        <a:bodyPr/>
        <a:lstStyle/>
        <a:p>
          <a:endParaRPr lang="en-GB"/>
        </a:p>
      </dgm:t>
    </dgm:pt>
    <dgm:pt modelId="{3B05CE56-21B9-4404-B058-C6482FCF9666}" type="sibTrans" cxnId="{42EC5029-D5C1-4E06-A778-0ACDA9B9546E}">
      <dgm:prSet/>
      <dgm:spPr/>
      <dgm:t>
        <a:bodyPr/>
        <a:lstStyle/>
        <a:p>
          <a:endParaRPr lang="en-GB"/>
        </a:p>
      </dgm:t>
    </dgm:pt>
    <dgm:pt modelId="{F9491525-0B00-4A87-9D4B-D6A5460720C9}">
      <dgm:prSet phldrT="[Text]"/>
      <dgm:spPr/>
      <dgm:t>
        <a:bodyPr/>
        <a:lstStyle/>
        <a:p>
          <a:endParaRPr lang="en-GB" dirty="0"/>
        </a:p>
      </dgm:t>
    </dgm:pt>
    <dgm:pt modelId="{EF1A166D-297D-4E7E-AF29-FF6D576567D1}" type="parTrans" cxnId="{C99CE94A-0CB1-4C8C-A7A1-E92149E39585}">
      <dgm:prSet/>
      <dgm:spPr/>
      <dgm:t>
        <a:bodyPr/>
        <a:lstStyle/>
        <a:p>
          <a:endParaRPr lang="en-GB"/>
        </a:p>
      </dgm:t>
    </dgm:pt>
    <dgm:pt modelId="{A9BE8ABF-6D1F-4AE8-B304-CA92224C7DFD}" type="sibTrans" cxnId="{C99CE94A-0CB1-4C8C-A7A1-E92149E39585}">
      <dgm:prSet/>
      <dgm:spPr/>
      <dgm:t>
        <a:bodyPr/>
        <a:lstStyle/>
        <a:p>
          <a:endParaRPr lang="en-GB"/>
        </a:p>
      </dgm:t>
    </dgm:pt>
    <dgm:pt modelId="{7AD6E455-B4C5-44E3-9FF8-AF3A34E7C7C6}" type="pres">
      <dgm:prSet presAssocID="{5E62402B-C957-4F4E-BCF8-7F56BF46CC4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02B981F-8B5E-41FF-BBED-3EB429C7977C}" type="pres">
      <dgm:prSet presAssocID="{14F3526F-A22D-43F6-AA05-34E3C9344B29}" presName="centerShape" presStyleLbl="node0" presStyleIdx="0" presStyleCnt="1"/>
      <dgm:spPr/>
    </dgm:pt>
    <dgm:pt modelId="{76436A55-3736-46BF-9385-9326FD1B9D16}" type="pres">
      <dgm:prSet presAssocID="{E813073C-A4D2-45C3-9F96-84E7E09B46FC}" presName="parTrans" presStyleLbl="sibTrans2D1" presStyleIdx="0" presStyleCnt="5"/>
      <dgm:spPr/>
    </dgm:pt>
    <dgm:pt modelId="{7A2352BD-E090-482F-9D4C-22A59066DDD9}" type="pres">
      <dgm:prSet presAssocID="{E813073C-A4D2-45C3-9F96-84E7E09B46FC}" presName="connectorText" presStyleLbl="sibTrans2D1" presStyleIdx="0" presStyleCnt="5"/>
      <dgm:spPr/>
    </dgm:pt>
    <dgm:pt modelId="{BB4DD400-DDD9-417F-A441-8580E514529C}" type="pres">
      <dgm:prSet presAssocID="{8FFF9FA9-6149-46AF-9530-E9501FDDAC33}" presName="node" presStyleLbl="node1" presStyleIdx="0" presStyleCnt="5">
        <dgm:presLayoutVars>
          <dgm:bulletEnabled val="1"/>
        </dgm:presLayoutVars>
      </dgm:prSet>
      <dgm:spPr/>
    </dgm:pt>
    <dgm:pt modelId="{C95BA66C-3B8B-421E-BCD1-9662BC6D117B}" type="pres">
      <dgm:prSet presAssocID="{B49D06F5-5A6B-4E4B-AD0E-D8D27DE72732}" presName="parTrans" presStyleLbl="sibTrans2D1" presStyleIdx="1" presStyleCnt="5"/>
      <dgm:spPr/>
    </dgm:pt>
    <dgm:pt modelId="{7FB4CEED-D1F7-4636-9E86-51E995E217F0}" type="pres">
      <dgm:prSet presAssocID="{B49D06F5-5A6B-4E4B-AD0E-D8D27DE72732}" presName="connectorText" presStyleLbl="sibTrans2D1" presStyleIdx="1" presStyleCnt="5"/>
      <dgm:spPr/>
    </dgm:pt>
    <dgm:pt modelId="{A94F7CD0-78D6-4C64-A862-4A765341CC1D}" type="pres">
      <dgm:prSet presAssocID="{BF2892EA-EA46-4DDB-947F-24A3B79D5381}" presName="node" presStyleLbl="node1" presStyleIdx="1" presStyleCnt="5">
        <dgm:presLayoutVars>
          <dgm:bulletEnabled val="1"/>
        </dgm:presLayoutVars>
      </dgm:prSet>
      <dgm:spPr/>
    </dgm:pt>
    <dgm:pt modelId="{8C9368FE-600A-48D2-97E0-CEB0E36F04C3}" type="pres">
      <dgm:prSet presAssocID="{70190783-FC78-4443-910B-CA2334F5D1C3}" presName="parTrans" presStyleLbl="sibTrans2D1" presStyleIdx="2" presStyleCnt="5"/>
      <dgm:spPr/>
    </dgm:pt>
    <dgm:pt modelId="{41EBAB65-81F7-4697-8198-0FD63561825C}" type="pres">
      <dgm:prSet presAssocID="{70190783-FC78-4443-910B-CA2334F5D1C3}" presName="connectorText" presStyleLbl="sibTrans2D1" presStyleIdx="2" presStyleCnt="5"/>
      <dgm:spPr/>
    </dgm:pt>
    <dgm:pt modelId="{416EC6F6-252E-43F1-BE95-AB4506CCBD13}" type="pres">
      <dgm:prSet presAssocID="{8FB5EF67-64A9-4E74-A06F-B2C024783537}" presName="node" presStyleLbl="node1" presStyleIdx="2" presStyleCnt="5">
        <dgm:presLayoutVars>
          <dgm:bulletEnabled val="1"/>
        </dgm:presLayoutVars>
      </dgm:prSet>
      <dgm:spPr/>
    </dgm:pt>
    <dgm:pt modelId="{87C048A1-994F-4DB6-8E95-35CF1B190165}" type="pres">
      <dgm:prSet presAssocID="{CBEC7D00-2617-43D1-9635-82B9DD1A79A0}" presName="parTrans" presStyleLbl="sibTrans2D1" presStyleIdx="3" presStyleCnt="5"/>
      <dgm:spPr/>
    </dgm:pt>
    <dgm:pt modelId="{D6BCE572-E130-4026-8BD5-A55A7D744F26}" type="pres">
      <dgm:prSet presAssocID="{CBEC7D00-2617-43D1-9635-82B9DD1A79A0}" presName="connectorText" presStyleLbl="sibTrans2D1" presStyleIdx="3" presStyleCnt="5"/>
      <dgm:spPr/>
    </dgm:pt>
    <dgm:pt modelId="{76323EA1-6D35-4285-92B8-B3E5003259A3}" type="pres">
      <dgm:prSet presAssocID="{B08A8220-0A49-49F6-836D-F9B56770E976}" presName="node" presStyleLbl="node1" presStyleIdx="3" presStyleCnt="5">
        <dgm:presLayoutVars>
          <dgm:bulletEnabled val="1"/>
        </dgm:presLayoutVars>
      </dgm:prSet>
      <dgm:spPr/>
    </dgm:pt>
    <dgm:pt modelId="{79E77B2F-F5EE-46F6-A21C-D2092F621D4C}" type="pres">
      <dgm:prSet presAssocID="{C3B1E73C-CAB9-41C7-8C00-8C75EEB3FE2E}" presName="parTrans" presStyleLbl="sibTrans2D1" presStyleIdx="4" presStyleCnt="5"/>
      <dgm:spPr/>
    </dgm:pt>
    <dgm:pt modelId="{9D293A26-C209-40BB-A43E-42F72D507D29}" type="pres">
      <dgm:prSet presAssocID="{C3B1E73C-CAB9-41C7-8C00-8C75EEB3FE2E}" presName="connectorText" presStyleLbl="sibTrans2D1" presStyleIdx="4" presStyleCnt="5"/>
      <dgm:spPr/>
    </dgm:pt>
    <dgm:pt modelId="{400959C1-F972-41FE-A601-75FEDAE12622}" type="pres">
      <dgm:prSet presAssocID="{1A802E5D-E042-49A8-861A-3139C2D982D1}" presName="node" presStyleLbl="node1" presStyleIdx="4" presStyleCnt="5">
        <dgm:presLayoutVars>
          <dgm:bulletEnabled val="1"/>
        </dgm:presLayoutVars>
      </dgm:prSet>
      <dgm:spPr/>
    </dgm:pt>
  </dgm:ptLst>
  <dgm:cxnLst>
    <dgm:cxn modelId="{F023B307-CF10-41E2-B43F-551B124B9E17}" type="presOf" srcId="{14F3526F-A22D-43F6-AA05-34E3C9344B29}" destId="{302B981F-8B5E-41FF-BBED-3EB429C7977C}" srcOrd="0" destOrd="0" presId="urn:microsoft.com/office/officeart/2005/8/layout/radial5"/>
    <dgm:cxn modelId="{23AC710A-E6D2-4BBF-850F-A3AB027B4814}" srcId="{14F3526F-A22D-43F6-AA05-34E3C9344B29}" destId="{8FB5EF67-64A9-4E74-A06F-B2C024783537}" srcOrd="2" destOrd="0" parTransId="{70190783-FC78-4443-910B-CA2334F5D1C3}" sibTransId="{00BA785E-FEE9-43D6-84AA-EA1E5F99EE3F}"/>
    <dgm:cxn modelId="{C8E87617-D919-4EC7-9A4C-5E429A5D6B4E}" srcId="{14F3526F-A22D-43F6-AA05-34E3C9344B29}" destId="{BF2892EA-EA46-4DDB-947F-24A3B79D5381}" srcOrd="1" destOrd="0" parTransId="{B49D06F5-5A6B-4E4B-AD0E-D8D27DE72732}" sibTransId="{F56D26DE-3083-4254-9CA6-299E7AAC21CD}"/>
    <dgm:cxn modelId="{B2D31F1E-7F02-4860-B966-2CE2B41F8D9E}" type="presOf" srcId="{BF2892EA-EA46-4DDB-947F-24A3B79D5381}" destId="{A94F7CD0-78D6-4C64-A862-4A765341CC1D}" srcOrd="0" destOrd="0" presId="urn:microsoft.com/office/officeart/2005/8/layout/radial5"/>
    <dgm:cxn modelId="{42EC5029-D5C1-4E06-A778-0ACDA9B9546E}" srcId="{14F3526F-A22D-43F6-AA05-34E3C9344B29}" destId="{8FFF9FA9-6149-46AF-9530-E9501FDDAC33}" srcOrd="0" destOrd="0" parTransId="{E813073C-A4D2-45C3-9F96-84E7E09B46FC}" sibTransId="{3B05CE56-21B9-4404-B058-C6482FCF9666}"/>
    <dgm:cxn modelId="{3E1C1D2B-819A-4316-9580-35DD6F3B074B}" type="presOf" srcId="{E813073C-A4D2-45C3-9F96-84E7E09B46FC}" destId="{7A2352BD-E090-482F-9D4C-22A59066DDD9}" srcOrd="1" destOrd="0" presId="urn:microsoft.com/office/officeart/2005/8/layout/radial5"/>
    <dgm:cxn modelId="{0DE7FC37-8CEC-4E96-9983-C7FB41A0C662}" type="presOf" srcId="{5E62402B-C957-4F4E-BCF8-7F56BF46CC4F}" destId="{7AD6E455-B4C5-44E3-9FF8-AF3A34E7C7C6}" srcOrd="0" destOrd="0" presId="urn:microsoft.com/office/officeart/2005/8/layout/radial5"/>
    <dgm:cxn modelId="{62CAEE3E-3A0F-4921-B27F-04356027CB98}" type="presOf" srcId="{8FB5EF67-64A9-4E74-A06F-B2C024783537}" destId="{416EC6F6-252E-43F1-BE95-AB4506CCBD13}" srcOrd="0" destOrd="0" presId="urn:microsoft.com/office/officeart/2005/8/layout/radial5"/>
    <dgm:cxn modelId="{453D135F-0668-437E-87F4-E2675FB1C740}" type="presOf" srcId="{8FFF9FA9-6149-46AF-9530-E9501FDDAC33}" destId="{BB4DD400-DDD9-417F-A441-8580E514529C}" srcOrd="0" destOrd="0" presId="urn:microsoft.com/office/officeart/2005/8/layout/radial5"/>
    <dgm:cxn modelId="{C99CE94A-0CB1-4C8C-A7A1-E92149E39585}" srcId="{5E62402B-C957-4F4E-BCF8-7F56BF46CC4F}" destId="{F9491525-0B00-4A87-9D4B-D6A5460720C9}" srcOrd="1" destOrd="0" parTransId="{EF1A166D-297D-4E7E-AF29-FF6D576567D1}" sibTransId="{A9BE8ABF-6D1F-4AE8-B304-CA92224C7DFD}"/>
    <dgm:cxn modelId="{2055EF4E-F038-447D-AE9B-3B94678AD933}" type="presOf" srcId="{C3B1E73C-CAB9-41C7-8C00-8C75EEB3FE2E}" destId="{9D293A26-C209-40BB-A43E-42F72D507D29}" srcOrd="1" destOrd="0" presId="urn:microsoft.com/office/officeart/2005/8/layout/radial5"/>
    <dgm:cxn modelId="{86FB4354-73A9-4E52-BE08-147516C881AA}" srcId="{14F3526F-A22D-43F6-AA05-34E3C9344B29}" destId="{B08A8220-0A49-49F6-836D-F9B56770E976}" srcOrd="3" destOrd="0" parTransId="{CBEC7D00-2617-43D1-9635-82B9DD1A79A0}" sibTransId="{E1FDE5AE-8AEA-414F-B803-1A4FFDC8179C}"/>
    <dgm:cxn modelId="{4D5EEE7E-43BD-4820-AEF6-3EB4A65346F7}" type="presOf" srcId="{C3B1E73C-CAB9-41C7-8C00-8C75EEB3FE2E}" destId="{79E77B2F-F5EE-46F6-A21C-D2092F621D4C}" srcOrd="0" destOrd="0" presId="urn:microsoft.com/office/officeart/2005/8/layout/radial5"/>
    <dgm:cxn modelId="{6488F182-223D-423A-9BC0-5135672D4F73}" type="presOf" srcId="{B49D06F5-5A6B-4E4B-AD0E-D8D27DE72732}" destId="{7FB4CEED-D1F7-4636-9E86-51E995E217F0}" srcOrd="1" destOrd="0" presId="urn:microsoft.com/office/officeart/2005/8/layout/radial5"/>
    <dgm:cxn modelId="{04B4AE83-3BA7-4F26-A148-9D9E86DFAA5F}" type="presOf" srcId="{70190783-FC78-4443-910B-CA2334F5D1C3}" destId="{8C9368FE-600A-48D2-97E0-CEB0E36F04C3}" srcOrd="0" destOrd="0" presId="urn:microsoft.com/office/officeart/2005/8/layout/radial5"/>
    <dgm:cxn modelId="{59050585-203A-4915-A3C4-306E21E85D8F}" type="presOf" srcId="{CBEC7D00-2617-43D1-9635-82B9DD1A79A0}" destId="{87C048A1-994F-4DB6-8E95-35CF1B190165}" srcOrd="0" destOrd="0" presId="urn:microsoft.com/office/officeart/2005/8/layout/radial5"/>
    <dgm:cxn modelId="{4DC3A290-D47E-448C-A02D-90F7AB3C1965}" type="presOf" srcId="{B49D06F5-5A6B-4E4B-AD0E-D8D27DE72732}" destId="{C95BA66C-3B8B-421E-BCD1-9662BC6D117B}" srcOrd="0" destOrd="0" presId="urn:microsoft.com/office/officeart/2005/8/layout/radial5"/>
    <dgm:cxn modelId="{DF1C5897-0FFC-49CA-858C-C46B6D69BAB4}" srcId="{5E62402B-C957-4F4E-BCF8-7F56BF46CC4F}" destId="{14F3526F-A22D-43F6-AA05-34E3C9344B29}" srcOrd="0" destOrd="0" parTransId="{C4C1EDE8-257A-402B-988A-4DF584492A0C}" sibTransId="{DA48666A-BE09-406B-925A-EA1681EA7915}"/>
    <dgm:cxn modelId="{B9683199-A3EA-4EFC-8B25-920CF8D4B53B}" type="presOf" srcId="{CBEC7D00-2617-43D1-9635-82B9DD1A79A0}" destId="{D6BCE572-E130-4026-8BD5-A55A7D744F26}" srcOrd="1" destOrd="0" presId="urn:microsoft.com/office/officeart/2005/8/layout/radial5"/>
    <dgm:cxn modelId="{1582FE9A-DDBE-4F90-9AC1-921522D34F0A}" srcId="{14F3526F-A22D-43F6-AA05-34E3C9344B29}" destId="{1A802E5D-E042-49A8-861A-3139C2D982D1}" srcOrd="4" destOrd="0" parTransId="{C3B1E73C-CAB9-41C7-8C00-8C75EEB3FE2E}" sibTransId="{8CAB75DE-50A7-413E-A133-E1EF48B3C267}"/>
    <dgm:cxn modelId="{14435AA6-A974-425B-A941-E7B00F7F065D}" type="presOf" srcId="{70190783-FC78-4443-910B-CA2334F5D1C3}" destId="{41EBAB65-81F7-4697-8198-0FD63561825C}" srcOrd="1" destOrd="0" presId="urn:microsoft.com/office/officeart/2005/8/layout/radial5"/>
    <dgm:cxn modelId="{4D1DD9B2-8AF6-44E2-BE23-D85CF7BD5CEF}" type="presOf" srcId="{B08A8220-0A49-49F6-836D-F9B56770E976}" destId="{76323EA1-6D35-4285-92B8-B3E5003259A3}" srcOrd="0" destOrd="0" presId="urn:microsoft.com/office/officeart/2005/8/layout/radial5"/>
    <dgm:cxn modelId="{788408E2-8717-4172-87CF-D0A9889736AB}" type="presOf" srcId="{1A802E5D-E042-49A8-861A-3139C2D982D1}" destId="{400959C1-F972-41FE-A601-75FEDAE12622}" srcOrd="0" destOrd="0" presId="urn:microsoft.com/office/officeart/2005/8/layout/radial5"/>
    <dgm:cxn modelId="{C5B708F4-0A59-49D7-A162-E2610A81FF43}" type="presOf" srcId="{E813073C-A4D2-45C3-9F96-84E7E09B46FC}" destId="{76436A55-3736-46BF-9385-9326FD1B9D16}" srcOrd="0" destOrd="0" presId="urn:microsoft.com/office/officeart/2005/8/layout/radial5"/>
    <dgm:cxn modelId="{EC505F7C-3693-4166-A392-3CCD06D48269}" type="presParOf" srcId="{7AD6E455-B4C5-44E3-9FF8-AF3A34E7C7C6}" destId="{302B981F-8B5E-41FF-BBED-3EB429C7977C}" srcOrd="0" destOrd="0" presId="urn:microsoft.com/office/officeart/2005/8/layout/radial5"/>
    <dgm:cxn modelId="{74DA3270-C106-40D6-B2D2-70A7267F69CF}" type="presParOf" srcId="{7AD6E455-B4C5-44E3-9FF8-AF3A34E7C7C6}" destId="{76436A55-3736-46BF-9385-9326FD1B9D16}" srcOrd="1" destOrd="0" presId="urn:microsoft.com/office/officeart/2005/8/layout/radial5"/>
    <dgm:cxn modelId="{F74AC380-7CD1-44B6-8DBD-A3BC69B9B0BF}" type="presParOf" srcId="{76436A55-3736-46BF-9385-9326FD1B9D16}" destId="{7A2352BD-E090-482F-9D4C-22A59066DDD9}" srcOrd="0" destOrd="0" presId="urn:microsoft.com/office/officeart/2005/8/layout/radial5"/>
    <dgm:cxn modelId="{5349D416-6C88-4CAE-9D8D-B98C2B480EED}" type="presParOf" srcId="{7AD6E455-B4C5-44E3-9FF8-AF3A34E7C7C6}" destId="{BB4DD400-DDD9-417F-A441-8580E514529C}" srcOrd="2" destOrd="0" presId="urn:microsoft.com/office/officeart/2005/8/layout/radial5"/>
    <dgm:cxn modelId="{252B610C-929A-47ED-AA58-93FE9B5F8968}" type="presParOf" srcId="{7AD6E455-B4C5-44E3-9FF8-AF3A34E7C7C6}" destId="{C95BA66C-3B8B-421E-BCD1-9662BC6D117B}" srcOrd="3" destOrd="0" presId="urn:microsoft.com/office/officeart/2005/8/layout/radial5"/>
    <dgm:cxn modelId="{2E36F076-52FA-461A-A166-935F52DCB2D1}" type="presParOf" srcId="{C95BA66C-3B8B-421E-BCD1-9662BC6D117B}" destId="{7FB4CEED-D1F7-4636-9E86-51E995E217F0}" srcOrd="0" destOrd="0" presId="urn:microsoft.com/office/officeart/2005/8/layout/radial5"/>
    <dgm:cxn modelId="{53D30C25-828D-4FD6-9748-9D03C3ACE370}" type="presParOf" srcId="{7AD6E455-B4C5-44E3-9FF8-AF3A34E7C7C6}" destId="{A94F7CD0-78D6-4C64-A862-4A765341CC1D}" srcOrd="4" destOrd="0" presId="urn:microsoft.com/office/officeart/2005/8/layout/radial5"/>
    <dgm:cxn modelId="{7189228F-D437-4A37-9D8D-7F581BD2D006}" type="presParOf" srcId="{7AD6E455-B4C5-44E3-9FF8-AF3A34E7C7C6}" destId="{8C9368FE-600A-48D2-97E0-CEB0E36F04C3}" srcOrd="5" destOrd="0" presId="urn:microsoft.com/office/officeart/2005/8/layout/radial5"/>
    <dgm:cxn modelId="{C1A405A4-B59D-4FA9-B80B-BBCE19ED7C62}" type="presParOf" srcId="{8C9368FE-600A-48D2-97E0-CEB0E36F04C3}" destId="{41EBAB65-81F7-4697-8198-0FD63561825C}" srcOrd="0" destOrd="0" presId="urn:microsoft.com/office/officeart/2005/8/layout/radial5"/>
    <dgm:cxn modelId="{0601BF78-217F-468E-AAA2-8C8097A765C2}" type="presParOf" srcId="{7AD6E455-B4C5-44E3-9FF8-AF3A34E7C7C6}" destId="{416EC6F6-252E-43F1-BE95-AB4506CCBD13}" srcOrd="6" destOrd="0" presId="urn:microsoft.com/office/officeart/2005/8/layout/radial5"/>
    <dgm:cxn modelId="{3C396889-50DF-4767-AA18-B74A4FBC173B}" type="presParOf" srcId="{7AD6E455-B4C5-44E3-9FF8-AF3A34E7C7C6}" destId="{87C048A1-994F-4DB6-8E95-35CF1B190165}" srcOrd="7" destOrd="0" presId="urn:microsoft.com/office/officeart/2005/8/layout/radial5"/>
    <dgm:cxn modelId="{1AA7278B-CFE0-4C8C-890A-AF38C365C044}" type="presParOf" srcId="{87C048A1-994F-4DB6-8E95-35CF1B190165}" destId="{D6BCE572-E130-4026-8BD5-A55A7D744F26}" srcOrd="0" destOrd="0" presId="urn:microsoft.com/office/officeart/2005/8/layout/radial5"/>
    <dgm:cxn modelId="{BA2465EC-1CA6-46A0-93CA-016031AFA511}" type="presParOf" srcId="{7AD6E455-B4C5-44E3-9FF8-AF3A34E7C7C6}" destId="{76323EA1-6D35-4285-92B8-B3E5003259A3}" srcOrd="8" destOrd="0" presId="urn:microsoft.com/office/officeart/2005/8/layout/radial5"/>
    <dgm:cxn modelId="{9B399595-A238-4956-9C9E-6AEE2FBE1B84}" type="presParOf" srcId="{7AD6E455-B4C5-44E3-9FF8-AF3A34E7C7C6}" destId="{79E77B2F-F5EE-46F6-A21C-D2092F621D4C}" srcOrd="9" destOrd="0" presId="urn:microsoft.com/office/officeart/2005/8/layout/radial5"/>
    <dgm:cxn modelId="{6F03A44C-830C-4AAB-AB1A-713597BB03C7}" type="presParOf" srcId="{79E77B2F-F5EE-46F6-A21C-D2092F621D4C}" destId="{9D293A26-C209-40BB-A43E-42F72D507D29}" srcOrd="0" destOrd="0" presId="urn:microsoft.com/office/officeart/2005/8/layout/radial5"/>
    <dgm:cxn modelId="{52DC74D5-935E-4607-AD23-8486B3B8266F}" type="presParOf" srcId="{7AD6E455-B4C5-44E3-9FF8-AF3A34E7C7C6}" destId="{400959C1-F972-41FE-A601-75FEDAE1262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05642-29F4-4F27-91B1-6F612EA2EF95}">
      <dsp:nvSpPr>
        <dsp:cNvPr id="0" name=""/>
        <dsp:cNvSpPr/>
      </dsp:nvSpPr>
      <dsp:spPr>
        <a:xfrm>
          <a:off x="0" y="68579"/>
          <a:ext cx="6206490" cy="620649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57175-C179-4A39-921C-A60D8FAD5B7D}">
      <dsp:nvSpPr>
        <dsp:cNvPr id="0" name=""/>
        <dsp:cNvSpPr/>
      </dsp:nvSpPr>
      <dsp:spPr>
        <a:xfrm>
          <a:off x="3103245" y="68579"/>
          <a:ext cx="7240904" cy="62064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Operational</a:t>
          </a:r>
        </a:p>
      </dsp:txBody>
      <dsp:txXfrm>
        <a:off x="3103245" y="68579"/>
        <a:ext cx="3620452" cy="1861951"/>
      </dsp:txXfrm>
    </dsp:sp>
    <dsp:sp modelId="{715AE4A9-1F39-4E43-A631-2CBE00A441EA}">
      <dsp:nvSpPr>
        <dsp:cNvPr id="0" name=""/>
        <dsp:cNvSpPr/>
      </dsp:nvSpPr>
      <dsp:spPr>
        <a:xfrm>
          <a:off x="1086137" y="1930530"/>
          <a:ext cx="4034214" cy="403421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5AA0F-11F8-4509-99E7-C4AC71777B3C}">
      <dsp:nvSpPr>
        <dsp:cNvPr id="0" name=""/>
        <dsp:cNvSpPr/>
      </dsp:nvSpPr>
      <dsp:spPr>
        <a:xfrm>
          <a:off x="3103245" y="1930530"/>
          <a:ext cx="7240904" cy="40342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Strategic</a:t>
          </a:r>
        </a:p>
      </dsp:txBody>
      <dsp:txXfrm>
        <a:off x="3103245" y="1930530"/>
        <a:ext cx="3620452" cy="1861944"/>
      </dsp:txXfrm>
    </dsp:sp>
    <dsp:sp modelId="{DE0CB964-DE24-4F3D-8497-3D9E9E0AE7EC}">
      <dsp:nvSpPr>
        <dsp:cNvPr id="0" name=""/>
        <dsp:cNvSpPr/>
      </dsp:nvSpPr>
      <dsp:spPr>
        <a:xfrm>
          <a:off x="2172272" y="3792475"/>
          <a:ext cx="1861945" cy="186194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3C804-228C-481A-8309-BA96BB07FA44}">
      <dsp:nvSpPr>
        <dsp:cNvPr id="0" name=""/>
        <dsp:cNvSpPr/>
      </dsp:nvSpPr>
      <dsp:spPr>
        <a:xfrm>
          <a:off x="3103245" y="3792475"/>
          <a:ext cx="7240904" cy="18619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Core (GEO)</a:t>
          </a:r>
        </a:p>
      </dsp:txBody>
      <dsp:txXfrm>
        <a:off x="3103245" y="3792475"/>
        <a:ext cx="3620452" cy="1861945"/>
      </dsp:txXfrm>
    </dsp:sp>
    <dsp:sp modelId="{E6E17685-9C97-4FF4-BF97-D1D08FF8E30F}">
      <dsp:nvSpPr>
        <dsp:cNvPr id="0" name=""/>
        <dsp:cNvSpPr/>
      </dsp:nvSpPr>
      <dsp:spPr>
        <a:xfrm>
          <a:off x="6723697" y="68579"/>
          <a:ext cx="3620452" cy="186195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CEOS WGDisasters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GEO DRR Working Group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WP Alignment</a:t>
          </a:r>
        </a:p>
      </dsp:txBody>
      <dsp:txXfrm>
        <a:off x="6723697" y="68579"/>
        <a:ext cx="3620452" cy="1861951"/>
      </dsp:txXfrm>
    </dsp:sp>
    <dsp:sp modelId="{40075A6A-ED00-49F2-894B-86208173844F}">
      <dsp:nvSpPr>
        <dsp:cNvPr id="0" name=""/>
        <dsp:cNvSpPr/>
      </dsp:nvSpPr>
      <dsp:spPr>
        <a:xfrm>
          <a:off x="6723697" y="1930530"/>
          <a:ext cx="3620452" cy="186194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UNDRR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GAR Advisory Board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Global Risk Assessment Framework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Focus on Members and POs</a:t>
          </a:r>
        </a:p>
      </dsp:txBody>
      <dsp:txXfrm>
        <a:off x="6723697" y="1930530"/>
        <a:ext cx="3620452" cy="1861944"/>
      </dsp:txXfrm>
    </dsp:sp>
    <dsp:sp modelId="{22312DC0-3C64-4754-BEE0-A9AAB416D99F}">
      <dsp:nvSpPr>
        <dsp:cNvPr id="0" name=""/>
        <dsp:cNvSpPr/>
      </dsp:nvSpPr>
      <dsp:spPr>
        <a:xfrm>
          <a:off x="6723697" y="3792475"/>
          <a:ext cx="3620452" cy="186194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Maintain focus on Sendai-related activities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Promote Regional activities</a:t>
          </a:r>
        </a:p>
      </dsp:txBody>
      <dsp:txXfrm>
        <a:off x="6723697" y="3792475"/>
        <a:ext cx="3620452" cy="18619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B981F-8B5E-41FF-BBED-3EB429C7977C}">
      <dsp:nvSpPr>
        <dsp:cNvPr id="0" name=""/>
        <dsp:cNvSpPr/>
      </dsp:nvSpPr>
      <dsp:spPr>
        <a:xfrm>
          <a:off x="3517900" y="2291409"/>
          <a:ext cx="1634066" cy="1634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Regional cooperation</a:t>
          </a:r>
        </a:p>
      </dsp:txBody>
      <dsp:txXfrm>
        <a:off x="3757203" y="2530712"/>
        <a:ext cx="1155460" cy="1155460"/>
      </dsp:txXfrm>
    </dsp:sp>
    <dsp:sp modelId="{76436A55-3736-46BF-9385-9326FD1B9D16}">
      <dsp:nvSpPr>
        <dsp:cNvPr id="0" name=""/>
        <dsp:cNvSpPr/>
      </dsp:nvSpPr>
      <dsp:spPr>
        <a:xfrm rot="16200000">
          <a:off x="4161633" y="1696446"/>
          <a:ext cx="346600" cy="5555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4213623" y="1859552"/>
        <a:ext cx="242620" cy="333350"/>
      </dsp:txXfrm>
    </dsp:sp>
    <dsp:sp modelId="{BB4DD400-DDD9-417F-A441-8580E514529C}">
      <dsp:nvSpPr>
        <dsp:cNvPr id="0" name=""/>
        <dsp:cNvSpPr/>
      </dsp:nvSpPr>
      <dsp:spPr>
        <a:xfrm>
          <a:off x="3517900" y="3380"/>
          <a:ext cx="1634066" cy="1634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AfriGEO</a:t>
          </a:r>
          <a:endParaRPr lang="en-GB" sz="1700" kern="1200" dirty="0"/>
        </a:p>
      </dsp:txBody>
      <dsp:txXfrm>
        <a:off x="3757203" y="242683"/>
        <a:ext cx="1155460" cy="1155460"/>
      </dsp:txXfrm>
    </dsp:sp>
    <dsp:sp modelId="{C95BA66C-3B8B-421E-BCD1-9662BC6D117B}">
      <dsp:nvSpPr>
        <dsp:cNvPr id="0" name=""/>
        <dsp:cNvSpPr/>
      </dsp:nvSpPr>
      <dsp:spPr>
        <a:xfrm rot="20520000">
          <a:off x="5240326" y="2480162"/>
          <a:ext cx="346600" cy="5555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5242871" y="2607344"/>
        <a:ext cx="242620" cy="333350"/>
      </dsp:txXfrm>
    </dsp:sp>
    <dsp:sp modelId="{A94F7CD0-78D6-4C64-A862-4A765341CC1D}">
      <dsp:nvSpPr>
        <dsp:cNvPr id="0" name=""/>
        <dsp:cNvSpPr/>
      </dsp:nvSpPr>
      <dsp:spPr>
        <a:xfrm>
          <a:off x="5693945" y="1584369"/>
          <a:ext cx="1634066" cy="1634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AmeriGEO</a:t>
          </a:r>
        </a:p>
      </dsp:txBody>
      <dsp:txXfrm>
        <a:off x="5933248" y="1823672"/>
        <a:ext cx="1155460" cy="1155460"/>
      </dsp:txXfrm>
    </dsp:sp>
    <dsp:sp modelId="{8C9368FE-600A-48D2-97E0-CEB0E36F04C3}">
      <dsp:nvSpPr>
        <dsp:cNvPr id="0" name=""/>
        <dsp:cNvSpPr/>
      </dsp:nvSpPr>
      <dsp:spPr>
        <a:xfrm rot="3240000">
          <a:off x="4828302" y="3748242"/>
          <a:ext cx="346600" cy="5555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4849733" y="3817297"/>
        <a:ext cx="242620" cy="333350"/>
      </dsp:txXfrm>
    </dsp:sp>
    <dsp:sp modelId="{416EC6F6-252E-43F1-BE95-AB4506CCBD13}">
      <dsp:nvSpPr>
        <dsp:cNvPr id="0" name=""/>
        <dsp:cNvSpPr/>
      </dsp:nvSpPr>
      <dsp:spPr>
        <a:xfrm>
          <a:off x="4862769" y="4142464"/>
          <a:ext cx="1634066" cy="1634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AOGEO</a:t>
          </a:r>
        </a:p>
      </dsp:txBody>
      <dsp:txXfrm>
        <a:off x="5102072" y="4381767"/>
        <a:ext cx="1155460" cy="1155460"/>
      </dsp:txXfrm>
    </dsp:sp>
    <dsp:sp modelId="{87C048A1-994F-4DB6-8E95-35CF1B190165}">
      <dsp:nvSpPr>
        <dsp:cNvPr id="0" name=""/>
        <dsp:cNvSpPr/>
      </dsp:nvSpPr>
      <dsp:spPr>
        <a:xfrm rot="7560000">
          <a:off x="3494964" y="3748242"/>
          <a:ext cx="346600" cy="5555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10800000">
        <a:off x="3577513" y="3817297"/>
        <a:ext cx="242620" cy="333350"/>
      </dsp:txXfrm>
    </dsp:sp>
    <dsp:sp modelId="{76323EA1-6D35-4285-92B8-B3E5003259A3}">
      <dsp:nvSpPr>
        <dsp:cNvPr id="0" name=""/>
        <dsp:cNvSpPr/>
      </dsp:nvSpPr>
      <dsp:spPr>
        <a:xfrm>
          <a:off x="2173030" y="4142464"/>
          <a:ext cx="1634066" cy="1634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</dsp:txBody>
      <dsp:txXfrm>
        <a:off x="2412333" y="4381767"/>
        <a:ext cx="1155460" cy="1155460"/>
      </dsp:txXfrm>
    </dsp:sp>
    <dsp:sp modelId="{79E77B2F-F5EE-46F6-A21C-D2092F621D4C}">
      <dsp:nvSpPr>
        <dsp:cNvPr id="0" name=""/>
        <dsp:cNvSpPr/>
      </dsp:nvSpPr>
      <dsp:spPr>
        <a:xfrm rot="11880000">
          <a:off x="3082940" y="2480162"/>
          <a:ext cx="346600" cy="5555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10800000">
        <a:off x="3184375" y="2607344"/>
        <a:ext cx="242620" cy="333350"/>
      </dsp:txXfrm>
    </dsp:sp>
    <dsp:sp modelId="{400959C1-F972-41FE-A601-75FEDAE12622}">
      <dsp:nvSpPr>
        <dsp:cNvPr id="0" name=""/>
        <dsp:cNvSpPr/>
      </dsp:nvSpPr>
      <dsp:spPr>
        <a:xfrm>
          <a:off x="1341855" y="1584369"/>
          <a:ext cx="1634066" cy="1634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EuroGEO</a:t>
          </a:r>
          <a:endParaRPr lang="en-GB" sz="1700" kern="1200" dirty="0"/>
        </a:p>
      </dsp:txBody>
      <dsp:txXfrm>
        <a:off x="1581158" y="1823672"/>
        <a:ext cx="1155460" cy="1155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3" name="Shape 2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528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887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973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510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708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526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94B08-465A-2A4B-B237-337D6E5B76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252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68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264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1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967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94B08-465A-2A4B-B237-337D6E5B76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142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94B08-465A-2A4B-B237-337D6E5B76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565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94B08-465A-2A4B-B237-337D6E5B76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727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94B08-465A-2A4B-B237-337D6E5B76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778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639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118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650239" y="390596"/>
            <a:ext cx="11704322" cy="1625602"/>
          </a:xfrm>
          <a:prstGeom prst="rect">
            <a:avLst/>
          </a:prstGeom>
        </p:spPr>
        <p:txBody>
          <a:bodyPr lIns="65022" tIns="65022" rIns="65022" bIns="65022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650239" y="2275839"/>
            <a:ext cx="11704322" cy="6436927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471487" indent="-471487" defTabSz="1300480">
              <a:spcBef>
                <a:spcPts val="9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1300480">
              <a:spcBef>
                <a:spcPts val="9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1300480">
              <a:spcBef>
                <a:spcPts val="9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1300480">
              <a:spcBef>
                <a:spcPts val="9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1300480">
              <a:spcBef>
                <a:spcPts val="9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12005836" y="9114114"/>
            <a:ext cx="348724" cy="371346"/>
          </a:xfrm>
          <a:prstGeom prst="rect">
            <a:avLst/>
          </a:prstGeom>
        </p:spPr>
        <p:txBody>
          <a:bodyPr lIns="65022" tIns="65022" rIns="65022" bIns="65022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solidFill>
          <a:srgbClr val="FFFFFF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66" y="216749"/>
            <a:ext cx="2709334" cy="961814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650239" y="390597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idx="1"/>
          </p:nvPr>
        </p:nvSpPr>
        <p:spPr>
          <a:xfrm>
            <a:off x="650239" y="2275848"/>
            <a:ext cx="11704322" cy="6436926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130048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130048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1300480">
              <a:spcBef>
                <a:spcPts val="10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xfrm>
            <a:off x="12005833" y="9114127"/>
            <a:ext cx="348727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2.gif" descr="Image result for unece logo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7333" y="9042538"/>
            <a:ext cx="1945939" cy="596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3.gif" descr="Image result for escap logo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9147" y="9042538"/>
            <a:ext cx="2041935" cy="596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556" y="9042540"/>
            <a:ext cx="1783871" cy="590253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xfrm>
            <a:off x="12005833" y="9114114"/>
            <a:ext cx="348727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WCDR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5"/>
          <p:cNvGrpSpPr/>
          <p:nvPr/>
        </p:nvGrpSpPr>
        <p:grpSpPr>
          <a:xfrm>
            <a:off x="-1" y="8120277"/>
            <a:ext cx="13004801" cy="1357242"/>
            <a:chOff x="0" y="0"/>
            <a:chExt cx="13004800" cy="1357241"/>
          </a:xfrm>
        </p:grpSpPr>
        <p:sp>
          <p:nvSpPr>
            <p:cNvPr id="183" name="Shape 183"/>
            <p:cNvSpPr/>
            <p:nvPr/>
          </p:nvSpPr>
          <p:spPr>
            <a:xfrm>
              <a:off x="0" y="0"/>
              <a:ext cx="13004800" cy="1357242"/>
            </a:xfrm>
            <a:prstGeom prst="rect">
              <a:avLst/>
            </a:prstGeom>
            <a:solidFill>
              <a:srgbClr val="004084"/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55602" tIns="55602" rIns="55602" bIns="55602" numCol="1" anchor="ctr">
              <a:noAutofit/>
            </a:bodyPr>
            <a:lstStyle/>
            <a:p>
              <a:pPr defTabSz="1346243">
                <a:defRPr sz="2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0" y="431569"/>
              <a:ext cx="13004800" cy="494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5602" tIns="55602" rIns="55602" bIns="55602" numCol="1" anchor="ctr">
              <a:spAutoFit/>
            </a:bodyPr>
            <a:lstStyle>
              <a:lvl1pPr defTabSz="1346243">
                <a:defRPr sz="2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pic>
        <p:nvPicPr>
          <p:cNvPr id="186" name="image1.jpg" descr="Bar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031467"/>
            <a:ext cx="13004801" cy="1312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2.png" descr="LOGO_UNISD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266" y="8429180"/>
            <a:ext cx="2415233" cy="785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3.png" descr="InSuppo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57" y="8596167"/>
            <a:ext cx="2997865" cy="57459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>
            <a:spLocks noGrp="1"/>
          </p:cNvSpPr>
          <p:nvPr>
            <p:ph type="sldNum" sz="quarter" idx="2"/>
          </p:nvPr>
        </p:nvSpPr>
        <p:spPr>
          <a:xfrm>
            <a:off x="6285653" y="8551856"/>
            <a:ext cx="3034455" cy="495301"/>
          </a:xfrm>
          <a:prstGeom prst="rect">
            <a:avLst/>
          </a:prstGeom>
        </p:spPr>
        <p:txBody>
          <a:bodyPr lIns="55602" tIns="55602" rIns="55602" bIns="55602" anchor="ctr"/>
          <a:lstStyle>
            <a:lvl1pPr algn="r" defTabSz="1346243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98"/>
          <p:cNvGrpSpPr/>
          <p:nvPr/>
        </p:nvGrpSpPr>
        <p:grpSpPr>
          <a:xfrm>
            <a:off x="-1" y="8120277"/>
            <a:ext cx="13004801" cy="1357242"/>
            <a:chOff x="0" y="0"/>
            <a:chExt cx="13004800" cy="1357241"/>
          </a:xfrm>
        </p:grpSpPr>
        <p:sp>
          <p:nvSpPr>
            <p:cNvPr id="196" name="Shape 196"/>
            <p:cNvSpPr/>
            <p:nvPr/>
          </p:nvSpPr>
          <p:spPr>
            <a:xfrm>
              <a:off x="0" y="0"/>
              <a:ext cx="13004800" cy="1357242"/>
            </a:xfrm>
            <a:prstGeom prst="rect">
              <a:avLst/>
            </a:prstGeom>
            <a:solidFill>
              <a:srgbClr val="004084"/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55602" tIns="55602" rIns="55602" bIns="55602" numCol="1" anchor="ctr">
              <a:noAutofit/>
            </a:bodyPr>
            <a:lstStyle/>
            <a:p>
              <a:pPr defTabSz="1346243">
                <a:defRPr sz="2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0" y="431569"/>
              <a:ext cx="13004800" cy="494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5602" tIns="55602" rIns="55602" bIns="55602" numCol="1" anchor="ctr">
              <a:spAutoFit/>
            </a:bodyPr>
            <a:lstStyle>
              <a:lvl1pPr defTabSz="1346243">
                <a:defRPr sz="2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pic>
        <p:nvPicPr>
          <p:cNvPr id="199" name="image1.jpg" descr="Bar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031467"/>
            <a:ext cx="13004801" cy="1312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2.png" descr="LOGO_UNISD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266" y="8429180"/>
            <a:ext cx="2415233" cy="785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3.png" descr="InSuppo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57" y="8596167"/>
            <a:ext cx="2997865" cy="57459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xfrm>
            <a:off x="650626" y="650626"/>
            <a:ext cx="11703549" cy="1532930"/>
          </a:xfrm>
          <a:prstGeom prst="rect">
            <a:avLst/>
          </a:prstGeom>
        </p:spPr>
        <p:txBody>
          <a:bodyPr lIns="63425" tIns="63425" rIns="63425" bIns="63425"/>
          <a:lstStyle>
            <a:lvl1pPr algn="l" defTabSz="1346243">
              <a:defRPr sz="5800" b="1">
                <a:solidFill>
                  <a:srgbClr val="25A2E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03" name="Shape 203"/>
          <p:cNvSpPr>
            <a:spLocks noGrp="1"/>
          </p:cNvSpPr>
          <p:nvPr>
            <p:ph type="body" idx="1"/>
          </p:nvPr>
        </p:nvSpPr>
        <p:spPr>
          <a:xfrm>
            <a:off x="650626" y="2426816"/>
            <a:ext cx="11703549" cy="5430895"/>
          </a:xfrm>
          <a:prstGeom prst="rect">
            <a:avLst/>
          </a:prstGeom>
        </p:spPr>
        <p:txBody>
          <a:bodyPr lIns="63425" tIns="63425" rIns="63425" bIns="63425" anchor="t"/>
          <a:lstStyle>
            <a:lvl1pPr marL="504072" indent="-504072" defTabSz="1346243">
              <a:spcBef>
                <a:spcPts val="700"/>
              </a:spcBef>
              <a:buSzTx/>
              <a:buNone/>
              <a:defRPr sz="3200">
                <a:solidFill>
                  <a:srgbClr val="00408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04072" indent="-46872" defTabSz="1346243">
              <a:spcBef>
                <a:spcPts val="700"/>
              </a:spcBef>
              <a:buSzTx/>
              <a:buNone/>
              <a:defRPr sz="3200">
                <a:solidFill>
                  <a:srgbClr val="00408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504072" indent="410327" defTabSz="1346243">
              <a:spcBef>
                <a:spcPts val="700"/>
              </a:spcBef>
              <a:buSzTx/>
              <a:buNone/>
              <a:defRPr sz="3200">
                <a:solidFill>
                  <a:srgbClr val="00408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504072" indent="1059615" defTabSz="1346243">
              <a:spcBef>
                <a:spcPts val="700"/>
              </a:spcBef>
              <a:buSzTx/>
              <a:buNone/>
              <a:defRPr sz="3200">
                <a:solidFill>
                  <a:srgbClr val="00408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504072" indent="1581902" defTabSz="1346243">
              <a:spcBef>
                <a:spcPts val="700"/>
              </a:spcBef>
              <a:buSzTx/>
              <a:buNone/>
              <a:defRPr sz="3200">
                <a:solidFill>
                  <a:srgbClr val="004084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4" name="Shape 204"/>
          <p:cNvSpPr>
            <a:spLocks noGrp="1"/>
          </p:cNvSpPr>
          <p:nvPr>
            <p:ph type="sldNum" sz="quarter" idx="2"/>
          </p:nvPr>
        </p:nvSpPr>
        <p:spPr>
          <a:xfrm>
            <a:off x="6285653" y="8551856"/>
            <a:ext cx="3034455" cy="495301"/>
          </a:xfrm>
          <a:prstGeom prst="rect">
            <a:avLst/>
          </a:prstGeom>
        </p:spPr>
        <p:txBody>
          <a:bodyPr lIns="55602" tIns="55602" rIns="55602" bIns="55602" anchor="ctr"/>
          <a:lstStyle>
            <a:lvl1pPr algn="r" defTabSz="1346243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1.jpg" descr="header_b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34" y="-1"/>
            <a:ext cx="2777067" cy="56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2.jpg" descr="header_phot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" y="-1"/>
            <a:ext cx="3422792" cy="56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3.jpg" descr="header_b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626" y="-1"/>
            <a:ext cx="2777068" cy="56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3.jpg" descr="header_b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053" y="-1"/>
            <a:ext cx="2777068" cy="56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3.jpg" descr="header_b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7733" y="-1"/>
            <a:ext cx="2777067" cy="568961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9097824" y="203199"/>
            <a:ext cx="3822202" cy="345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sz="14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Japan Aerospace Exploration Agency</a:t>
            </a:r>
          </a:p>
        </p:txBody>
      </p:sp>
      <p:sp>
        <p:nvSpPr>
          <p:cNvPr id="217" name="Shape 217"/>
          <p:cNvSpPr>
            <a:spLocks noGrp="1"/>
          </p:cNvSpPr>
          <p:nvPr>
            <p:ph type="sldNum" sz="quarter" idx="2"/>
          </p:nvPr>
        </p:nvSpPr>
        <p:spPr>
          <a:xfrm>
            <a:off x="11957539" y="8882098"/>
            <a:ext cx="397021" cy="389270"/>
          </a:xfrm>
          <a:prstGeom prst="rect">
            <a:avLst/>
          </a:prstGeom>
        </p:spPr>
        <p:txBody>
          <a:bodyPr lIns="65023" tIns="65023" rIns="65023" bIns="65023"/>
          <a:lstStyle>
            <a:lvl1pPr algn="r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1.jpg" descr="header_b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34" y="-1"/>
            <a:ext cx="2777067" cy="56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2.jpg" descr="header_phot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" y="-1"/>
            <a:ext cx="3422792" cy="56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3.jpg" descr="header_b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626" y="-1"/>
            <a:ext cx="2777068" cy="56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3.jpg" descr="header_b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053" y="-1"/>
            <a:ext cx="2777068" cy="56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3.jpg" descr="header_b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7733" y="-1"/>
            <a:ext cx="2777067" cy="568961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hape 229"/>
          <p:cNvSpPr/>
          <p:nvPr/>
        </p:nvSpPr>
        <p:spPr>
          <a:xfrm>
            <a:off x="9097824" y="203199"/>
            <a:ext cx="3822202" cy="345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sz="14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Japan Aerospace Exploration Agency</a:t>
            </a:r>
          </a:p>
        </p:txBody>
      </p:sp>
      <p:sp>
        <p:nvSpPr>
          <p:cNvPr id="230" name="Shape 230"/>
          <p:cNvSpPr>
            <a:spLocks noGrp="1"/>
          </p:cNvSpPr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31" name="Shape 231"/>
          <p:cNvSpPr>
            <a:spLocks noGrp="1"/>
          </p:cNvSpPr>
          <p:nvPr>
            <p:ph type="body" idx="1"/>
          </p:nvPr>
        </p:nvSpPr>
        <p:spPr>
          <a:xfrm>
            <a:off x="650239" y="2275839"/>
            <a:ext cx="11704322" cy="643692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1300480">
              <a:spcBef>
                <a:spcPts val="1000"/>
              </a:spcBef>
              <a:buSzPct val="100000"/>
              <a:defRPr sz="4400">
                <a:latin typeface="Arial"/>
                <a:ea typeface="Arial"/>
                <a:cs typeface="Arial"/>
                <a:sym typeface="Arial"/>
              </a:defRPr>
            </a:lvl1pPr>
            <a:lvl2pPr marL="906235" indent="-449035" defTabSz="1300480">
              <a:spcBef>
                <a:spcPts val="1000"/>
              </a:spcBef>
              <a:buSzPct val="100000"/>
              <a:buChar char="–"/>
              <a:defRPr sz="4400">
                <a:latin typeface="Arial"/>
                <a:ea typeface="Arial"/>
                <a:cs typeface="Arial"/>
                <a:sym typeface="Arial"/>
              </a:defRPr>
            </a:lvl2pPr>
            <a:lvl3pPr indent="-419100" defTabSz="1300480">
              <a:spcBef>
                <a:spcPts val="1000"/>
              </a:spcBef>
              <a:buSzPct val="100000"/>
              <a:defRPr sz="4400">
                <a:latin typeface="Arial"/>
                <a:ea typeface="Arial"/>
                <a:cs typeface="Arial"/>
                <a:sym typeface="Arial"/>
              </a:defRPr>
            </a:lvl3pPr>
            <a:lvl4pPr marL="1874520" indent="-502920" defTabSz="1300480">
              <a:spcBef>
                <a:spcPts val="1000"/>
              </a:spcBef>
              <a:buSzPct val="100000"/>
              <a:buChar char="–"/>
              <a:defRPr sz="4400">
                <a:latin typeface="Arial"/>
                <a:ea typeface="Arial"/>
                <a:cs typeface="Arial"/>
                <a:sym typeface="Arial"/>
              </a:defRPr>
            </a:lvl4pPr>
            <a:lvl5pPr marL="2331720" indent="-502920" defTabSz="1300480">
              <a:spcBef>
                <a:spcPts val="1000"/>
              </a:spcBef>
              <a:buSzPct val="100000"/>
              <a:buChar char="»"/>
              <a:defRPr sz="4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Shape 232"/>
          <p:cNvSpPr>
            <a:spLocks noGrp="1"/>
          </p:cNvSpPr>
          <p:nvPr>
            <p:ph type="sldNum" sz="quarter" idx="2"/>
          </p:nvPr>
        </p:nvSpPr>
        <p:spPr>
          <a:xfrm>
            <a:off x="11957539" y="8882098"/>
            <a:ext cx="397021" cy="389270"/>
          </a:xfrm>
          <a:prstGeom prst="rect">
            <a:avLst/>
          </a:prstGeom>
        </p:spPr>
        <p:txBody>
          <a:bodyPr lIns="65023" tIns="65023" rIns="65023" bIns="65023"/>
          <a:lstStyle>
            <a:lvl1pPr algn="r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image1.jpg" descr="header_b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34" y="-1"/>
            <a:ext cx="2777067" cy="56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ge2.jpg" descr="header_phot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" y="-1"/>
            <a:ext cx="3422792" cy="56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age3.jpg" descr="header_b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626" y="-1"/>
            <a:ext cx="2777068" cy="56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age3.jpg" descr="header_b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053" y="-1"/>
            <a:ext cx="2777068" cy="56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age3.jpg" descr="header_b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7733" y="-1"/>
            <a:ext cx="2777067" cy="568961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hape 244"/>
          <p:cNvSpPr/>
          <p:nvPr/>
        </p:nvSpPr>
        <p:spPr>
          <a:xfrm>
            <a:off x="9097824" y="203199"/>
            <a:ext cx="3822202" cy="345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sz="14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Japan Aerospace Exploration Agency</a:t>
            </a:r>
          </a:p>
        </p:txBody>
      </p:sp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46" name="Shape 246"/>
          <p:cNvSpPr>
            <a:spLocks noGrp="1"/>
          </p:cNvSpPr>
          <p:nvPr>
            <p:ph type="sldNum" sz="quarter" idx="2"/>
          </p:nvPr>
        </p:nvSpPr>
        <p:spPr>
          <a:xfrm>
            <a:off x="11957539" y="8882098"/>
            <a:ext cx="397021" cy="389270"/>
          </a:xfrm>
          <a:prstGeom prst="rect">
            <a:avLst/>
          </a:prstGeom>
        </p:spPr>
        <p:txBody>
          <a:bodyPr lIns="65023" tIns="65023" rIns="65023" bIns="65023"/>
          <a:lstStyle>
            <a:lvl1pPr algn="r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953381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461678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5" r:id="rId13"/>
    <p:sldLayoutId id="2147483666" r:id="rId14"/>
    <p:sldLayoutId id="2147483668" r:id="rId15"/>
    <p:sldLayoutId id="2147483669" r:id="rId16"/>
    <p:sldLayoutId id="2147483670" r:id="rId17"/>
    <p:sldLayoutId id="2147483671" r:id="rId18"/>
    <p:sldLayoutId id="2147483672" r:id="rId19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50240" y="390597"/>
            <a:ext cx="11704320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005753" y="9122272"/>
            <a:ext cx="348809" cy="35503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707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hangingPunct="0"/>
            <a:fld id="{86CB4B4D-7CA3-9044-876B-883B54F8677D}" type="slidenum">
              <a:rPr kern="0">
                <a:latin typeface="Calibri"/>
                <a:ea typeface="Calibri"/>
                <a:cs typeface="Calibri"/>
              </a:rPr>
              <a:pPr hangingPunct="0"/>
              <a:t>‹#›</a:t>
            </a:fld>
            <a:endParaRPr kern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268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ransition spd="med"/>
  <p:txStyles>
    <p:titleStyle>
      <a:lvl1pPr marL="0" marR="0" indent="0" algn="ctr" defTabSz="13004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5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13004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5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13004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5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13004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5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13004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5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13004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5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13004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5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13004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5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13004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5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487672" marR="0" indent="-487672" algn="l" defTabSz="1300460" rtl="0" latinLnBrk="0">
        <a:lnSpc>
          <a:spcPct val="100000"/>
        </a:lnSpc>
        <a:spcBef>
          <a:spcPts val="996"/>
        </a:spcBef>
        <a:spcAft>
          <a:spcPts val="0"/>
        </a:spcAft>
        <a:buClrTx/>
        <a:buSzPct val="100000"/>
        <a:buFont typeface="Arial"/>
        <a:buChar char="•"/>
        <a:tabLst/>
        <a:defRPr sz="45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1114679" marR="0" indent="-464449" algn="l" defTabSz="1300460" rtl="0" latinLnBrk="0">
        <a:lnSpc>
          <a:spcPct val="100000"/>
        </a:lnSpc>
        <a:spcBef>
          <a:spcPts val="996"/>
        </a:spcBef>
        <a:spcAft>
          <a:spcPts val="0"/>
        </a:spcAft>
        <a:buClrTx/>
        <a:buSzPct val="100000"/>
        <a:buFont typeface="Arial"/>
        <a:buChar char="–"/>
        <a:tabLst/>
        <a:defRPr sz="45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733946" marR="0" indent="-433487" algn="l" defTabSz="1300460" rtl="0" latinLnBrk="0">
        <a:lnSpc>
          <a:spcPct val="100000"/>
        </a:lnSpc>
        <a:spcBef>
          <a:spcPts val="996"/>
        </a:spcBef>
        <a:spcAft>
          <a:spcPts val="0"/>
        </a:spcAft>
        <a:buClrTx/>
        <a:buSzPct val="100000"/>
        <a:buFont typeface="Arial"/>
        <a:buChar char="•"/>
        <a:tabLst/>
        <a:defRPr sz="45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470873" marR="0" indent="-520184" algn="l" defTabSz="1300460" rtl="0" latinLnBrk="0">
        <a:lnSpc>
          <a:spcPct val="100000"/>
        </a:lnSpc>
        <a:spcBef>
          <a:spcPts val="996"/>
        </a:spcBef>
        <a:spcAft>
          <a:spcPts val="0"/>
        </a:spcAft>
        <a:buClrTx/>
        <a:buSzPct val="100000"/>
        <a:buFont typeface="Arial"/>
        <a:buChar char="–"/>
        <a:tabLst/>
        <a:defRPr sz="45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3121103" marR="0" indent="-520184" algn="l" defTabSz="1300460" rtl="0" latinLnBrk="0">
        <a:lnSpc>
          <a:spcPct val="100000"/>
        </a:lnSpc>
        <a:spcBef>
          <a:spcPts val="996"/>
        </a:spcBef>
        <a:spcAft>
          <a:spcPts val="0"/>
        </a:spcAft>
        <a:buClrTx/>
        <a:buSzPct val="100000"/>
        <a:buFont typeface="Arial"/>
        <a:buChar char="»"/>
        <a:tabLst/>
        <a:defRPr sz="45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3771333" marR="0" indent="-520184" algn="l" defTabSz="1300460" rtl="0" latinLnBrk="0">
        <a:lnSpc>
          <a:spcPct val="100000"/>
        </a:lnSpc>
        <a:spcBef>
          <a:spcPts val="996"/>
        </a:spcBef>
        <a:spcAft>
          <a:spcPts val="0"/>
        </a:spcAft>
        <a:buClrTx/>
        <a:buSzPct val="100000"/>
        <a:buFont typeface="Arial"/>
        <a:buChar char="•"/>
        <a:tabLst/>
        <a:defRPr sz="45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4421563" marR="0" indent="-520184" algn="l" defTabSz="1300460" rtl="0" latinLnBrk="0">
        <a:lnSpc>
          <a:spcPct val="100000"/>
        </a:lnSpc>
        <a:spcBef>
          <a:spcPts val="996"/>
        </a:spcBef>
        <a:spcAft>
          <a:spcPts val="0"/>
        </a:spcAft>
        <a:buClrTx/>
        <a:buSzPct val="100000"/>
        <a:buFont typeface="Arial"/>
        <a:buChar char="•"/>
        <a:tabLst/>
        <a:defRPr sz="45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5071791" marR="0" indent="-520182" algn="l" defTabSz="1300460" rtl="0" latinLnBrk="0">
        <a:lnSpc>
          <a:spcPct val="100000"/>
        </a:lnSpc>
        <a:spcBef>
          <a:spcPts val="996"/>
        </a:spcBef>
        <a:spcAft>
          <a:spcPts val="0"/>
        </a:spcAft>
        <a:buClrTx/>
        <a:buSzPct val="100000"/>
        <a:buFont typeface="Arial"/>
        <a:buChar char="•"/>
        <a:tabLst/>
        <a:defRPr sz="45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5722021" marR="0" indent="-520182" algn="l" defTabSz="1300460" rtl="0" latinLnBrk="0">
        <a:lnSpc>
          <a:spcPct val="100000"/>
        </a:lnSpc>
        <a:spcBef>
          <a:spcPts val="996"/>
        </a:spcBef>
        <a:spcAft>
          <a:spcPts val="0"/>
        </a:spcAft>
        <a:buClrTx/>
        <a:buSzPct val="100000"/>
        <a:buFont typeface="Arial"/>
        <a:buChar char="•"/>
        <a:tabLst/>
        <a:defRPr sz="45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13004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3004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3004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3004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3004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3004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3004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3004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3004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4.jpeg"/><Relationship Id="rId9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jnorris@geosec.org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://www.linkedin.com/in/james-norri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twitter.com/iceiceclimber" TargetMode="External"/><Relationship Id="rId5" Type="http://schemas.openxmlformats.org/officeDocument/2006/relationships/image" Target="../media/image21.jpeg"/><Relationship Id="rId10" Type="http://schemas.openxmlformats.org/officeDocument/2006/relationships/hyperlink" Target="https://www.earthobservations.org/area.php?a=dr" TargetMode="External"/><Relationship Id="rId4" Type="http://schemas.openxmlformats.org/officeDocument/2006/relationships/image" Target="../media/image14.jpeg"/><Relationship Id="rId9" Type="http://schemas.openxmlformats.org/officeDocument/2006/relationships/hyperlink" Target="mailto:james.norris@os.u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4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png"/><Relationship Id="rId4" Type="http://schemas.openxmlformats.org/officeDocument/2006/relationships/hyperlink" Target="http://www.earthobservations.org/article.php?id=39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age1.jpeg" descr="slide4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102" y="-42447"/>
            <a:ext cx="13077051" cy="9809594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/>
          <p:nvPr/>
        </p:nvSpPr>
        <p:spPr>
          <a:xfrm>
            <a:off x="-26411" y="3238218"/>
            <a:ext cx="13004802" cy="1247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1300480">
              <a:defRPr sz="7200" b="1">
                <a:solidFill>
                  <a:srgbClr val="1D324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GEO &amp; Disaster Risk Reduction</a:t>
            </a:r>
          </a:p>
        </p:txBody>
      </p:sp>
      <p:sp>
        <p:nvSpPr>
          <p:cNvPr id="257" name="Shape 257"/>
          <p:cNvSpPr/>
          <p:nvPr/>
        </p:nvSpPr>
        <p:spPr>
          <a:xfrm>
            <a:off x="-26411" y="4671975"/>
            <a:ext cx="13004802" cy="3424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 defTabSz="1300480">
              <a:defRPr sz="340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GB" dirty="0"/>
              <a:t>James Norris</a:t>
            </a:r>
          </a:p>
          <a:p>
            <a:pPr defTabSz="1300480">
              <a:defRPr sz="340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3200" dirty="0"/>
              <a:t>GEO Secretariat </a:t>
            </a:r>
          </a:p>
          <a:p>
            <a:pPr defTabSz="1300480">
              <a:defRPr sz="340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n-GB" sz="2000" dirty="0"/>
          </a:p>
          <a:p>
            <a:pPr defTabSz="1300480">
              <a:defRPr sz="340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3200" dirty="0"/>
              <a:t>CEOS WGDisasters,  13</a:t>
            </a:r>
            <a:r>
              <a:rPr lang="en-GB" sz="3200" baseline="30000" dirty="0"/>
              <a:t>th</a:t>
            </a:r>
            <a:r>
              <a:rPr lang="en-GB" sz="3200" dirty="0"/>
              <a:t> Meeting</a:t>
            </a:r>
          </a:p>
          <a:p>
            <a:pPr defTabSz="1300480">
              <a:defRPr sz="340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3200" dirty="0"/>
              <a:t>10</a:t>
            </a:r>
            <a:r>
              <a:rPr lang="en-GB" sz="3200" baseline="30000" dirty="0"/>
              <a:t>th</a:t>
            </a:r>
            <a:r>
              <a:rPr lang="en-GB" sz="3200" dirty="0"/>
              <a:t> March 2020</a:t>
            </a:r>
          </a:p>
          <a:p>
            <a:pPr defTabSz="1300480">
              <a:defRPr sz="340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3200" dirty="0"/>
              <a:t>Pasadena, California, USA</a:t>
            </a:r>
          </a:p>
          <a:p>
            <a:pPr defTabSz="1300480">
              <a:defRPr sz="340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32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image2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Shape 338"/>
          <p:cNvSpPr/>
          <p:nvPr/>
        </p:nvSpPr>
        <p:spPr>
          <a:xfrm>
            <a:off x="-1" y="286455"/>
            <a:ext cx="13004801" cy="1239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>
            <a:spAutoFit/>
          </a:bodyPr>
          <a:lstStyle>
            <a:lvl1pPr defTabSz="914400">
              <a:defRPr sz="7200" b="1">
                <a:solidFill>
                  <a:srgbClr val="1D324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dirty="0"/>
              <a:t>GEO Work Programme 2020-22</a:t>
            </a:r>
          </a:p>
        </p:txBody>
      </p:sp>
      <p:sp>
        <p:nvSpPr>
          <p:cNvPr id="339" name="Shape 339"/>
          <p:cNvSpPr/>
          <p:nvPr/>
        </p:nvSpPr>
        <p:spPr>
          <a:xfrm>
            <a:off x="-1" y="1419402"/>
            <a:ext cx="13004801" cy="650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>
            <a:spAutoFit/>
          </a:bodyPr>
          <a:lstStyle>
            <a:lvl1pPr defTabSz="914400">
              <a:defRPr sz="3400">
                <a:solidFill>
                  <a:srgbClr val="4B848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dirty="0"/>
              <a:t>Developing a fit-for-purpose offering</a:t>
            </a:r>
            <a:endParaRPr dirty="0"/>
          </a:p>
        </p:txBody>
      </p:sp>
      <p:pic>
        <p:nvPicPr>
          <p:cNvPr id="45" name="image68.jpeg">
            <a:extLst>
              <a:ext uri="{FF2B5EF4-FFF2-40B4-BE49-F238E27FC236}">
                <a16:creationId xmlns:a16="http://schemas.microsoft.com/office/drawing/2014/main" id="{F1FE80F8-73FE-430F-AF35-863658D849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8591860"/>
            <a:ext cx="13004803" cy="112279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286">
            <a:extLst>
              <a:ext uri="{FF2B5EF4-FFF2-40B4-BE49-F238E27FC236}">
                <a16:creationId xmlns:a16="http://schemas.microsoft.com/office/drawing/2014/main" id="{94C1E1D9-3E21-4FE9-96D5-F94CAB84D14C}"/>
              </a:ext>
            </a:extLst>
          </p:cNvPr>
          <p:cNvSpPr/>
          <p:nvPr/>
        </p:nvSpPr>
        <p:spPr>
          <a:xfrm>
            <a:off x="1066798" y="2925827"/>
            <a:ext cx="10871200" cy="592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5022" tIns="65022" rIns="65022" bIns="65022">
            <a:spAutoFit/>
          </a:bodyPr>
          <a:lstStyle/>
          <a:p>
            <a:pPr defTabSz="914400"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9" name="Shape 286">
            <a:extLst>
              <a:ext uri="{FF2B5EF4-FFF2-40B4-BE49-F238E27FC236}">
                <a16:creationId xmlns:a16="http://schemas.microsoft.com/office/drawing/2014/main" id="{F0F3F211-7EF3-42C1-866D-D15E7A100E08}"/>
              </a:ext>
            </a:extLst>
          </p:cNvPr>
          <p:cNvSpPr/>
          <p:nvPr/>
        </p:nvSpPr>
        <p:spPr>
          <a:xfrm>
            <a:off x="1066798" y="2925827"/>
            <a:ext cx="10871200" cy="592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5022" tIns="65022" rIns="65022" bIns="65022">
            <a:spAutoFit/>
          </a:bodyPr>
          <a:lstStyle/>
          <a:p>
            <a:pPr defTabSz="914400"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AF2443-ACFC-41B3-8EC5-454402EE7702}"/>
              </a:ext>
            </a:extLst>
          </p:cNvPr>
          <p:cNvSpPr/>
          <p:nvPr/>
        </p:nvSpPr>
        <p:spPr>
          <a:xfrm>
            <a:off x="1066797" y="2925827"/>
            <a:ext cx="108711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dirty="0"/>
              <a:t>The 2020-2022 GEO Work Programme is the second three-year Work Programme to be developed within the framework of the GEO Strategic Plan 2016-2025.</a:t>
            </a:r>
          </a:p>
          <a:p>
            <a:pPr algn="l" defTabSz="914400"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dirty="0"/>
              <a:t>It was endorsed &amp; adopted by GEO Members during GEO Week 2019.</a:t>
            </a:r>
          </a:p>
          <a:p>
            <a:pPr algn="l" defTabSz="914400"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lang="en-GB" dirty="0"/>
          </a:p>
          <a:p>
            <a:pPr algn="l" defTabSz="914400"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lang="en-GB" dirty="0"/>
          </a:p>
          <a:p>
            <a:pPr marL="514350" indent="-514350" algn="l" defTabSz="914400">
              <a:buFont typeface="+mj-lt"/>
              <a:buAutoNum type="arabicPeriod"/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B581ED-CC7D-42E4-B431-B65944EB4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646" y="5310582"/>
            <a:ext cx="3562350" cy="752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FEE5A8-BCC4-4474-98C9-614C4ECB04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82" r="3482"/>
          <a:stretch/>
        </p:blipFill>
        <p:spPr>
          <a:xfrm>
            <a:off x="4721220" y="5310582"/>
            <a:ext cx="3562351" cy="7524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7C5DF3-25B6-4412-8022-396D487A664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94" b="-1282"/>
          <a:stretch/>
        </p:blipFill>
        <p:spPr>
          <a:xfrm>
            <a:off x="1066794" y="5310582"/>
            <a:ext cx="3562351" cy="75247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EAC94DC-8A88-4667-951B-3564A3F5FB02}"/>
              </a:ext>
            </a:extLst>
          </p:cNvPr>
          <p:cNvSpPr/>
          <p:nvPr/>
        </p:nvSpPr>
        <p:spPr>
          <a:xfrm>
            <a:off x="8375645" y="6246047"/>
            <a:ext cx="3562351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2400" dirty="0"/>
              <a:t>Early stage of development</a:t>
            </a:r>
          </a:p>
          <a:p>
            <a:pPr marL="342900" indent="-3429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2400" dirty="0"/>
              <a:t>Not necessarily delivering a product or service</a:t>
            </a:r>
          </a:p>
          <a:p>
            <a:pPr marL="342900" indent="-3429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2400" dirty="0"/>
              <a:t>Recognised as a GEO Activity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D27387-A42C-4D57-9B96-FDE421335867}"/>
              </a:ext>
            </a:extLst>
          </p:cNvPr>
          <p:cNvSpPr/>
          <p:nvPr/>
        </p:nvSpPr>
        <p:spPr>
          <a:xfrm>
            <a:off x="1066794" y="6246047"/>
            <a:ext cx="7216777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2400" dirty="0"/>
              <a:t>Demonstrated or piloted products or services</a:t>
            </a:r>
          </a:p>
          <a:p>
            <a:pPr marL="342900" indent="-3429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2400" dirty="0"/>
              <a:t>Have an active relationship with GEO</a:t>
            </a:r>
          </a:p>
          <a:p>
            <a:pPr marL="342900" indent="-3429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2400" dirty="0"/>
              <a:t>Often has a policy mandate from an international body</a:t>
            </a:r>
          </a:p>
        </p:txBody>
      </p:sp>
    </p:spTree>
    <p:extLst>
      <p:ext uri="{BB962C8B-B14F-4D97-AF65-F5344CB8AC3E}">
        <p14:creationId xmlns:p14="http://schemas.microsoft.com/office/powerpoint/2010/main" val="365775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image2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Shape 338"/>
          <p:cNvSpPr/>
          <p:nvPr/>
        </p:nvSpPr>
        <p:spPr>
          <a:xfrm>
            <a:off x="-1" y="286455"/>
            <a:ext cx="13004801" cy="1239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>
            <a:spAutoFit/>
          </a:bodyPr>
          <a:lstStyle>
            <a:lvl1pPr defTabSz="914400">
              <a:defRPr sz="7200" b="1">
                <a:solidFill>
                  <a:srgbClr val="1D324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dirty="0"/>
              <a:t>GEO Work Programme 2020-22</a:t>
            </a:r>
          </a:p>
        </p:txBody>
      </p:sp>
      <p:sp>
        <p:nvSpPr>
          <p:cNvPr id="339" name="Shape 339"/>
          <p:cNvSpPr/>
          <p:nvPr/>
        </p:nvSpPr>
        <p:spPr>
          <a:xfrm>
            <a:off x="-1" y="1419402"/>
            <a:ext cx="13004801" cy="650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>
            <a:spAutoFit/>
          </a:bodyPr>
          <a:lstStyle>
            <a:lvl1pPr defTabSz="914400">
              <a:defRPr sz="3400">
                <a:solidFill>
                  <a:srgbClr val="4B848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dirty="0"/>
              <a:t>Sendai/ disaster-related activities</a:t>
            </a:r>
            <a:endParaRPr dirty="0"/>
          </a:p>
        </p:txBody>
      </p:sp>
      <p:pic>
        <p:nvPicPr>
          <p:cNvPr id="45" name="image68.jpeg">
            <a:extLst>
              <a:ext uri="{FF2B5EF4-FFF2-40B4-BE49-F238E27FC236}">
                <a16:creationId xmlns:a16="http://schemas.microsoft.com/office/drawing/2014/main" id="{F1FE80F8-73FE-430F-AF35-863658D849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8591860"/>
            <a:ext cx="13004803" cy="112279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286">
            <a:extLst>
              <a:ext uri="{FF2B5EF4-FFF2-40B4-BE49-F238E27FC236}">
                <a16:creationId xmlns:a16="http://schemas.microsoft.com/office/drawing/2014/main" id="{94C1E1D9-3E21-4FE9-96D5-F94CAB84D14C}"/>
              </a:ext>
            </a:extLst>
          </p:cNvPr>
          <p:cNvSpPr/>
          <p:nvPr/>
        </p:nvSpPr>
        <p:spPr>
          <a:xfrm>
            <a:off x="1066798" y="2925827"/>
            <a:ext cx="10871200" cy="592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5022" tIns="65022" rIns="65022" bIns="65022">
            <a:spAutoFit/>
          </a:bodyPr>
          <a:lstStyle/>
          <a:p>
            <a:pPr defTabSz="914400"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9" name="Shape 286">
            <a:extLst>
              <a:ext uri="{FF2B5EF4-FFF2-40B4-BE49-F238E27FC236}">
                <a16:creationId xmlns:a16="http://schemas.microsoft.com/office/drawing/2014/main" id="{F0F3F211-7EF3-42C1-866D-D15E7A100E08}"/>
              </a:ext>
            </a:extLst>
          </p:cNvPr>
          <p:cNvSpPr/>
          <p:nvPr/>
        </p:nvSpPr>
        <p:spPr>
          <a:xfrm>
            <a:off x="1066798" y="2925827"/>
            <a:ext cx="10871200" cy="592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5022" tIns="65022" rIns="65022" bIns="65022">
            <a:spAutoFit/>
          </a:bodyPr>
          <a:lstStyle/>
          <a:p>
            <a:pPr defTabSz="914400"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B581ED-CC7D-42E4-B431-B65944EB4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646" y="2691369"/>
            <a:ext cx="3562350" cy="752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FEE5A8-BCC4-4474-98C9-614C4ECB04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82" r="3482"/>
          <a:stretch/>
        </p:blipFill>
        <p:spPr>
          <a:xfrm>
            <a:off x="4721220" y="2691369"/>
            <a:ext cx="3562351" cy="7524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7C5DF3-25B6-4412-8022-396D487A664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94" b="-1282"/>
          <a:stretch/>
        </p:blipFill>
        <p:spPr>
          <a:xfrm>
            <a:off x="1066794" y="2691369"/>
            <a:ext cx="3562351" cy="7524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AE87E99-944A-46D8-A783-5A45A9A8BEF7}"/>
              </a:ext>
            </a:extLst>
          </p:cNvPr>
          <p:cNvSpPr/>
          <p:nvPr/>
        </p:nvSpPr>
        <p:spPr>
          <a:xfrm>
            <a:off x="8375645" y="3626834"/>
            <a:ext cx="3562351" cy="41549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2400" dirty="0"/>
              <a:t>Chinese Satellite</a:t>
            </a:r>
          </a:p>
          <a:p>
            <a:pPr marL="342900" indent="-3429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2400" dirty="0"/>
              <a:t>Crop Pest Monitoring</a:t>
            </a:r>
          </a:p>
          <a:p>
            <a:pPr marL="342900" indent="-3429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2400" b="1" dirty="0"/>
              <a:t>EO4DRM</a:t>
            </a:r>
          </a:p>
          <a:p>
            <a:pPr marL="342900" indent="-3429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2400" dirty="0"/>
              <a:t>EO4Minerals</a:t>
            </a:r>
          </a:p>
          <a:p>
            <a:pPr marL="342900" indent="-3429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2400" dirty="0"/>
              <a:t>EO4SendaiMonitoring</a:t>
            </a:r>
          </a:p>
          <a:p>
            <a:pPr marL="342900" indent="-3429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2400" dirty="0"/>
              <a:t>Geodesy4Sendai</a:t>
            </a:r>
          </a:p>
          <a:p>
            <a:pPr marL="342900" indent="-3429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2400" dirty="0"/>
              <a:t>Global </a:t>
            </a:r>
            <a:r>
              <a:rPr lang="en-GB" sz="2400" dirty="0" err="1"/>
              <a:t>AgriDrought</a:t>
            </a:r>
            <a:endParaRPr lang="en-GB" sz="2400" dirty="0"/>
          </a:p>
          <a:p>
            <a:pPr marL="342900" indent="-3429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2400" b="1" dirty="0"/>
              <a:t>Global Flood Risk Monitoring</a:t>
            </a:r>
          </a:p>
          <a:p>
            <a:pPr marL="342900" indent="-3429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lang="en-GB" sz="2400" dirty="0"/>
          </a:p>
          <a:p>
            <a:pPr marL="342900" indent="-3429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lang="en-GB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B6F90-83A8-4C3D-8053-AFC40287286E}"/>
              </a:ext>
            </a:extLst>
          </p:cNvPr>
          <p:cNvSpPr/>
          <p:nvPr/>
        </p:nvSpPr>
        <p:spPr>
          <a:xfrm>
            <a:off x="1066794" y="3589655"/>
            <a:ext cx="3562351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2400" dirty="0"/>
              <a:t>GFOI</a:t>
            </a:r>
          </a:p>
          <a:p>
            <a:pPr marL="342900" indent="-3429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2400" dirty="0"/>
              <a:t>GEOGLAM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7E176A-DE1C-43F4-B3AA-044243C21546}"/>
              </a:ext>
            </a:extLst>
          </p:cNvPr>
          <p:cNvSpPr/>
          <p:nvPr/>
        </p:nvSpPr>
        <p:spPr>
          <a:xfrm>
            <a:off x="4721220" y="3594163"/>
            <a:ext cx="3562351" cy="41549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2400" dirty="0" err="1"/>
              <a:t>AquaWatch</a:t>
            </a:r>
            <a:endParaRPr lang="en-GB" sz="2400" dirty="0"/>
          </a:p>
          <a:p>
            <a:pPr marL="342900" indent="-3429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2400" dirty="0"/>
              <a:t>Blue Planet</a:t>
            </a:r>
          </a:p>
          <a:p>
            <a:pPr marL="342900" indent="-3429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2400" dirty="0"/>
              <a:t>DIAS</a:t>
            </a:r>
          </a:p>
          <a:p>
            <a:pPr marL="342900" indent="-3429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2400" dirty="0"/>
              <a:t>EO4Heatlth</a:t>
            </a:r>
          </a:p>
          <a:p>
            <a:pPr marL="342900" indent="-3429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2400" dirty="0"/>
              <a:t>GDIS</a:t>
            </a:r>
          </a:p>
          <a:p>
            <a:pPr marL="342900" indent="-3429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2400" b="1" dirty="0"/>
              <a:t>GEODARMA</a:t>
            </a:r>
          </a:p>
          <a:p>
            <a:pPr marL="342900" indent="-3429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2400" dirty="0"/>
              <a:t>GEO GNOME</a:t>
            </a:r>
          </a:p>
          <a:p>
            <a:pPr marL="342900" indent="-3429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2400" dirty="0"/>
              <a:t>GEO VENER</a:t>
            </a:r>
          </a:p>
          <a:p>
            <a:pPr marL="342900" indent="-3429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2400" b="1" dirty="0"/>
              <a:t>GSNL</a:t>
            </a:r>
          </a:p>
          <a:p>
            <a:pPr marL="342900" indent="-3429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2400" dirty="0"/>
              <a:t>GWIS</a:t>
            </a:r>
          </a:p>
          <a:p>
            <a:pPr marL="342900" indent="-3429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2400" dirty="0"/>
              <a:t>Human Planet</a:t>
            </a:r>
          </a:p>
        </p:txBody>
      </p:sp>
    </p:spTree>
    <p:extLst>
      <p:ext uri="{BB962C8B-B14F-4D97-AF65-F5344CB8AC3E}">
        <p14:creationId xmlns:p14="http://schemas.microsoft.com/office/powerpoint/2010/main" val="120440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image2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-1" y="286455"/>
            <a:ext cx="13004801" cy="1247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914400">
              <a:defRPr sz="7200" b="1">
                <a:solidFill>
                  <a:srgbClr val="1D324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dirty="0"/>
              <a:t>Key activities and progress </a:t>
            </a:r>
            <a:endParaRPr dirty="0"/>
          </a:p>
        </p:txBody>
      </p:sp>
      <p:sp>
        <p:nvSpPr>
          <p:cNvPr id="361" name="Shape 361"/>
          <p:cNvSpPr/>
          <p:nvPr/>
        </p:nvSpPr>
        <p:spPr>
          <a:xfrm>
            <a:off x="-1" y="1416569"/>
            <a:ext cx="13004801" cy="650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914400">
              <a:defRPr sz="3400">
                <a:solidFill>
                  <a:srgbClr val="4B848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dirty="0"/>
              <a:t>Since our last physical meeting</a:t>
            </a:r>
            <a:endParaRPr dirty="0"/>
          </a:p>
        </p:txBody>
      </p:sp>
      <p:pic>
        <p:nvPicPr>
          <p:cNvPr id="363" name="image68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8591860"/>
            <a:ext cx="13004803" cy="112279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6A0359D-1B4C-49A7-95A7-17C87F4DFCBC}"/>
              </a:ext>
            </a:extLst>
          </p:cNvPr>
          <p:cNvSpPr/>
          <p:nvPr/>
        </p:nvSpPr>
        <p:spPr>
          <a:xfrm>
            <a:off x="1066797" y="2631364"/>
            <a:ext cx="108711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dirty="0"/>
              <a:t>Outcomes from the GEO Plenary</a:t>
            </a:r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lang="en-GB" dirty="0"/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dirty="0"/>
              <a:t>GEO Work Plan and CEOS Involvement </a:t>
            </a:r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lang="en-GB" dirty="0"/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b="1" dirty="0"/>
              <a:t>New GEO Disaster Risk Reduction Working Group </a:t>
            </a:r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lang="en-GB" dirty="0"/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dirty="0"/>
              <a:t>Regional GEO alignment</a:t>
            </a:r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13601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image2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19" y="38942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-1" y="286455"/>
            <a:ext cx="13004801" cy="1054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914400">
              <a:defRPr sz="7200" b="1">
                <a:solidFill>
                  <a:srgbClr val="1D324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sz="6000" dirty="0"/>
              <a:t>Disaster Risk Reduction Working Group</a:t>
            </a:r>
            <a:endParaRPr sz="6000" dirty="0"/>
          </a:p>
        </p:txBody>
      </p:sp>
      <p:sp>
        <p:nvSpPr>
          <p:cNvPr id="361" name="Shape 361"/>
          <p:cNvSpPr/>
          <p:nvPr/>
        </p:nvSpPr>
        <p:spPr>
          <a:xfrm>
            <a:off x="-1" y="1416569"/>
            <a:ext cx="13004801" cy="650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914400">
              <a:defRPr sz="3400">
                <a:solidFill>
                  <a:srgbClr val="4B848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dirty="0"/>
              <a:t>Continuing to coordinating activities across GEO </a:t>
            </a:r>
            <a:endParaRPr dirty="0"/>
          </a:p>
        </p:txBody>
      </p:sp>
      <p:pic>
        <p:nvPicPr>
          <p:cNvPr id="363" name="image68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8591860"/>
            <a:ext cx="13004803" cy="112279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6A0359D-1B4C-49A7-95A7-17C87F4DFCBC}"/>
              </a:ext>
            </a:extLst>
          </p:cNvPr>
          <p:cNvSpPr/>
          <p:nvPr/>
        </p:nvSpPr>
        <p:spPr>
          <a:xfrm>
            <a:off x="1066796" y="5153799"/>
            <a:ext cx="108711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3000" dirty="0">
                <a:sym typeface="Calibri"/>
              </a:rPr>
              <a:t>Membership in the Working Group is by nomination from GEO Member, Participating Organizations, and Associates. </a:t>
            </a:r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3000" dirty="0">
                <a:sym typeface="Calibri"/>
              </a:rPr>
              <a:t>Participation is encouraged from organizations and bodies relevant to disaster risk reduction. </a:t>
            </a:r>
          </a:p>
          <a:p>
            <a:pPr algn="l" defTabSz="914400"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4B0976-0B06-4A28-9E3D-9393CDD02F22}"/>
              </a:ext>
            </a:extLst>
          </p:cNvPr>
          <p:cNvSpPr/>
          <p:nvPr/>
        </p:nvSpPr>
        <p:spPr>
          <a:xfrm>
            <a:off x="1066797" y="3214807"/>
            <a:ext cx="10871199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 defTabSz="914400"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>
                <a:sym typeface="Calibri"/>
              </a:rPr>
              <a:t>The Disaster Risk Reduction Working Group (DRR-WG) is convened to develop and implement a coherent and cross-cutting approach within GEO to advance the use of Earth observations in support of countries’ disaster risk reduction and resilience efforts. </a:t>
            </a:r>
            <a:endParaRPr lang="en-GB" dirty="0">
              <a:sym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F07F8E-341C-4389-ACDB-2816B862C926}"/>
              </a:ext>
            </a:extLst>
          </p:cNvPr>
          <p:cNvSpPr/>
          <p:nvPr/>
        </p:nvSpPr>
        <p:spPr>
          <a:xfrm>
            <a:off x="1066796" y="6735752"/>
            <a:ext cx="10871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lang="en-GB" sz="3000" dirty="0">
              <a:sym typeface="Calibri"/>
            </a:endParaRPr>
          </a:p>
          <a:p>
            <a:pPr algn="l" defTabSz="914400"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3000" dirty="0">
                <a:sym typeface="Calibri"/>
              </a:rPr>
              <a:t>Group will be formally launched following adoption of the GEO Executive Committee meeting, 19-20 March 2020. </a:t>
            </a:r>
          </a:p>
          <a:p>
            <a:pPr algn="l" defTabSz="914400"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3151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image2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-1" y="286455"/>
            <a:ext cx="13004801" cy="1247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914400">
              <a:defRPr sz="7200" b="1">
                <a:solidFill>
                  <a:srgbClr val="1D324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dirty="0"/>
              <a:t>Key activities and progress </a:t>
            </a:r>
            <a:endParaRPr dirty="0"/>
          </a:p>
        </p:txBody>
      </p:sp>
      <p:sp>
        <p:nvSpPr>
          <p:cNvPr id="361" name="Shape 361"/>
          <p:cNvSpPr/>
          <p:nvPr/>
        </p:nvSpPr>
        <p:spPr>
          <a:xfrm>
            <a:off x="-1" y="1416569"/>
            <a:ext cx="13004801" cy="650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914400">
              <a:defRPr sz="3400">
                <a:solidFill>
                  <a:srgbClr val="4B848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dirty="0"/>
              <a:t>Since our last physical meeting</a:t>
            </a:r>
            <a:endParaRPr dirty="0"/>
          </a:p>
        </p:txBody>
      </p:sp>
      <p:pic>
        <p:nvPicPr>
          <p:cNvPr id="363" name="image68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8591860"/>
            <a:ext cx="13004803" cy="112279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6A0359D-1B4C-49A7-95A7-17C87F4DFCBC}"/>
              </a:ext>
            </a:extLst>
          </p:cNvPr>
          <p:cNvSpPr/>
          <p:nvPr/>
        </p:nvSpPr>
        <p:spPr>
          <a:xfrm>
            <a:off x="1066797" y="2631364"/>
            <a:ext cx="108711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dirty="0"/>
              <a:t>Outcomes from the GEO Plenary</a:t>
            </a:r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lang="en-GB" dirty="0"/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dirty="0"/>
              <a:t>GEO Work Plan and CEOS Involvement </a:t>
            </a:r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lang="en-GB" dirty="0"/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dirty="0"/>
              <a:t>New GEO Disaster Risk Reduction Working Group </a:t>
            </a:r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lang="en-GB" dirty="0"/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b="1" dirty="0"/>
              <a:t>Regional GEO alignment</a:t>
            </a:r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5234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image2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-1" y="286455"/>
            <a:ext cx="13004801" cy="1247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914400">
              <a:defRPr sz="7200" b="1">
                <a:solidFill>
                  <a:srgbClr val="1D324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dirty="0"/>
              <a:t>Regional GEO alignment</a:t>
            </a:r>
            <a:endParaRPr dirty="0"/>
          </a:p>
        </p:txBody>
      </p:sp>
      <p:sp>
        <p:nvSpPr>
          <p:cNvPr id="361" name="Shape 361"/>
          <p:cNvSpPr/>
          <p:nvPr/>
        </p:nvSpPr>
        <p:spPr>
          <a:xfrm>
            <a:off x="-1" y="1416569"/>
            <a:ext cx="13004801" cy="650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914400">
              <a:defRPr sz="3400">
                <a:solidFill>
                  <a:srgbClr val="4B848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dirty="0"/>
              <a:t>Delivering on the outcomes from the Canberra Declaration</a:t>
            </a:r>
            <a:endParaRPr dirty="0"/>
          </a:p>
        </p:txBody>
      </p:sp>
      <p:pic>
        <p:nvPicPr>
          <p:cNvPr id="363" name="image68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8591860"/>
            <a:ext cx="13004803" cy="112279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ACF2215-0A36-41BD-8DA1-EDF4E6C449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7769565"/>
              </p:ext>
            </p:extLst>
          </p:nvPr>
        </p:nvGraphicFramePr>
        <p:xfrm>
          <a:off x="2167464" y="2811949"/>
          <a:ext cx="8669867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0819594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EO-slides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136"/>
          <p:cNvSpPr/>
          <p:nvPr/>
        </p:nvSpPr>
        <p:spPr>
          <a:xfrm>
            <a:off x="0" y="286455"/>
            <a:ext cx="13004800" cy="1006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1" tIns="65021" rIns="65021" bIns="65021">
            <a:spAutoFit/>
          </a:bodyPr>
          <a:lstStyle>
            <a:lvl1pPr algn="ctr">
              <a:defRPr sz="5200" b="1">
                <a:solidFill>
                  <a:srgbClr val="1D324B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defTabSz="1300460">
              <a:defRPr/>
            </a:pPr>
            <a:r>
              <a:rPr lang="en-GB" sz="5689" dirty="0">
                <a:latin typeface="Calibri"/>
                <a:ea typeface="Calibri"/>
                <a:cs typeface="Calibri"/>
              </a:rPr>
              <a:t>Upcoming Events</a:t>
            </a:r>
            <a:endParaRPr sz="5689" dirty="0">
              <a:latin typeface="Calibri"/>
              <a:ea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9420" y="2509038"/>
            <a:ext cx="11177552" cy="59087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1" tIns="65021" rIns="65021" bIns="65021" numCol="1" spcCol="38100" rtlCol="0" anchor="t">
            <a:spAutoFit/>
          </a:bodyPr>
          <a:lstStyle/>
          <a:p>
            <a:pPr algn="l" defTabSz="1300460" hangingPunct="1">
              <a:defRPr/>
            </a:pPr>
            <a:r>
              <a:rPr lang="en-GB" sz="2844" kern="1200" dirty="0">
                <a:latin typeface="Calibri"/>
                <a:cs typeface="Calibri"/>
              </a:rPr>
              <a:t>Community events:</a:t>
            </a:r>
          </a:p>
          <a:p>
            <a:pPr marL="487672" indent="-487672" algn="l" defTabSz="1300460" hangingPunct="1">
              <a:buFont typeface="Arial" panose="020B0604020202020204" pitchFamily="34" charset="0"/>
              <a:buChar char="•"/>
              <a:defRPr/>
            </a:pPr>
            <a:r>
              <a:rPr lang="en-GB" sz="2844" kern="1200" dirty="0">
                <a:latin typeface="Calibri"/>
                <a:cs typeface="Calibri"/>
              </a:rPr>
              <a:t>GFDRR Understanding Risk – (joint session between GEO and CEOS) – Postponed to Nov/Dec 2020</a:t>
            </a:r>
          </a:p>
          <a:p>
            <a:pPr marL="487672" indent="-487672" algn="l" defTabSz="1300460" hangingPunct="1">
              <a:buFont typeface="Arial" panose="020B0604020202020204" pitchFamily="34" charset="0"/>
              <a:buChar char="•"/>
              <a:defRPr/>
            </a:pPr>
            <a:r>
              <a:rPr lang="en-GB" sz="2844" kern="1200" dirty="0">
                <a:latin typeface="Calibri"/>
                <a:cs typeface="Calibri"/>
              </a:rPr>
              <a:t>2020 Asia-Pacific Ministerial Conference on Disaster Risk Reduction – June 2020 – Partner Event Submitted. </a:t>
            </a:r>
          </a:p>
          <a:p>
            <a:pPr marL="487672" indent="-487672" algn="l" defTabSz="1300460" hangingPunct="1">
              <a:buFont typeface="Arial" panose="020B0604020202020204" pitchFamily="34" charset="0"/>
              <a:buChar char="•"/>
              <a:defRPr/>
            </a:pPr>
            <a:r>
              <a:rPr lang="en-GB" sz="2844" kern="1200" dirty="0">
                <a:latin typeface="Calibri"/>
                <a:cs typeface="Calibri"/>
              </a:rPr>
              <a:t>VII Regional Platform for Disaster Risk Reduction in the Americas and the Caribbean – July 2020 – Being let by AmeriGEO</a:t>
            </a:r>
          </a:p>
          <a:p>
            <a:pPr marL="487672" indent="-487672" algn="l" defTabSz="1300460" hangingPunct="1">
              <a:buFont typeface="Arial" panose="020B0604020202020204" pitchFamily="34" charset="0"/>
              <a:buChar char="•"/>
              <a:defRPr/>
            </a:pPr>
            <a:endParaRPr lang="en-GB" sz="2844" kern="1200" dirty="0">
              <a:latin typeface="Calibri"/>
              <a:cs typeface="Calibri"/>
            </a:endParaRPr>
          </a:p>
          <a:p>
            <a:pPr algn="l" defTabSz="1300460" hangingPunct="1">
              <a:defRPr/>
            </a:pPr>
            <a:r>
              <a:rPr lang="en-GB" sz="2844" kern="1200" dirty="0">
                <a:latin typeface="Calibri"/>
                <a:cs typeface="Calibri"/>
              </a:rPr>
              <a:t>GEO Events:</a:t>
            </a:r>
          </a:p>
          <a:p>
            <a:pPr algn="l" defTabSz="1300460" hangingPunct="1">
              <a:defRPr/>
            </a:pPr>
            <a:endParaRPr lang="en-GB" sz="2844" kern="1200" dirty="0">
              <a:latin typeface="Calibri"/>
              <a:cs typeface="Calibri"/>
            </a:endParaRPr>
          </a:p>
          <a:p>
            <a:pPr marL="487672" indent="-487672" algn="l" defTabSz="1300460" hangingPunct="1">
              <a:buFont typeface="Arial" panose="020B0604020202020204" pitchFamily="34" charset="0"/>
              <a:buChar char="•"/>
              <a:defRPr/>
            </a:pPr>
            <a:r>
              <a:rPr lang="en-GB" sz="2844" kern="1200" dirty="0">
                <a:latin typeface="Calibri"/>
                <a:cs typeface="Calibri"/>
              </a:rPr>
              <a:t>GEO Symposium – 16-18 June 2020, Geneva, Switzerland</a:t>
            </a:r>
          </a:p>
          <a:p>
            <a:pPr marL="487672" indent="-487672" algn="l" defTabSz="1300460" hangingPunct="1">
              <a:buFont typeface="Arial" panose="020B0604020202020204" pitchFamily="34" charset="0"/>
              <a:buChar char="•"/>
              <a:defRPr/>
            </a:pPr>
            <a:r>
              <a:rPr lang="en-GB" sz="2844" kern="1200" dirty="0">
                <a:latin typeface="Calibri"/>
                <a:cs typeface="Calibri"/>
              </a:rPr>
              <a:t>GEO Plenary 2020 – 2-7 November, Port Elizabeth, South Africa</a:t>
            </a:r>
          </a:p>
          <a:p>
            <a:pPr algn="l" defTabSz="1300460" hangingPunct="1">
              <a:defRPr/>
            </a:pPr>
            <a:endParaRPr lang="en-GB" sz="3413" kern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105667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image2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Shape 338"/>
          <p:cNvSpPr/>
          <p:nvPr/>
        </p:nvSpPr>
        <p:spPr>
          <a:xfrm>
            <a:off x="-1" y="286455"/>
            <a:ext cx="13004801" cy="1239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>
            <a:spAutoFit/>
          </a:bodyPr>
          <a:lstStyle>
            <a:lvl1pPr defTabSz="914400">
              <a:defRPr sz="7200" b="1">
                <a:solidFill>
                  <a:srgbClr val="1D324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dirty="0"/>
              <a:t>Please keep in touch…</a:t>
            </a:r>
          </a:p>
        </p:txBody>
      </p:sp>
      <p:sp>
        <p:nvSpPr>
          <p:cNvPr id="339" name="Shape 339"/>
          <p:cNvSpPr/>
          <p:nvPr/>
        </p:nvSpPr>
        <p:spPr>
          <a:xfrm>
            <a:off x="-1" y="1419402"/>
            <a:ext cx="13004801" cy="650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>
            <a:spAutoFit/>
          </a:bodyPr>
          <a:lstStyle>
            <a:lvl1pPr defTabSz="914400">
              <a:defRPr sz="3400">
                <a:solidFill>
                  <a:srgbClr val="4B848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dirty="0"/>
              <a:t> </a:t>
            </a:r>
            <a:endParaRPr dirty="0"/>
          </a:p>
        </p:txBody>
      </p:sp>
      <p:pic>
        <p:nvPicPr>
          <p:cNvPr id="45" name="image68.jpeg">
            <a:extLst>
              <a:ext uri="{FF2B5EF4-FFF2-40B4-BE49-F238E27FC236}">
                <a16:creationId xmlns:a16="http://schemas.microsoft.com/office/drawing/2014/main" id="{F1FE80F8-73FE-430F-AF35-863658D849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8591860"/>
            <a:ext cx="13004803" cy="112279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286">
            <a:extLst>
              <a:ext uri="{FF2B5EF4-FFF2-40B4-BE49-F238E27FC236}">
                <a16:creationId xmlns:a16="http://schemas.microsoft.com/office/drawing/2014/main" id="{94C1E1D9-3E21-4FE9-96D5-F94CAB84D14C}"/>
              </a:ext>
            </a:extLst>
          </p:cNvPr>
          <p:cNvSpPr/>
          <p:nvPr/>
        </p:nvSpPr>
        <p:spPr>
          <a:xfrm>
            <a:off x="1066798" y="2925827"/>
            <a:ext cx="10871200" cy="592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5022" tIns="65022" rIns="65022" bIns="65022">
            <a:spAutoFit/>
          </a:bodyPr>
          <a:lstStyle/>
          <a:p>
            <a:pPr defTabSz="914400"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9" name="Shape 286">
            <a:extLst>
              <a:ext uri="{FF2B5EF4-FFF2-40B4-BE49-F238E27FC236}">
                <a16:creationId xmlns:a16="http://schemas.microsoft.com/office/drawing/2014/main" id="{F0F3F211-7EF3-42C1-866D-D15E7A100E08}"/>
              </a:ext>
            </a:extLst>
          </p:cNvPr>
          <p:cNvSpPr/>
          <p:nvPr/>
        </p:nvSpPr>
        <p:spPr>
          <a:xfrm>
            <a:off x="1066798" y="2925827"/>
            <a:ext cx="10871200" cy="592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5022" tIns="65022" rIns="65022" bIns="65022">
            <a:spAutoFit/>
          </a:bodyPr>
          <a:lstStyle/>
          <a:p>
            <a:pPr defTabSz="914400"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5F68AE-B3B6-4DBD-BC67-E18F01ACBA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8" y="2968804"/>
            <a:ext cx="4876800" cy="4876800"/>
          </a:xfrm>
          <a:prstGeom prst="rect">
            <a:avLst/>
          </a:prstGeom>
        </p:spPr>
      </p:pic>
      <p:sp>
        <p:nvSpPr>
          <p:cNvPr id="11" name="Shape 339">
            <a:extLst>
              <a:ext uri="{FF2B5EF4-FFF2-40B4-BE49-F238E27FC236}">
                <a16:creationId xmlns:a16="http://schemas.microsoft.com/office/drawing/2014/main" id="{2A73AA4C-9A95-443D-8B9D-037AB823021D}"/>
              </a:ext>
            </a:extLst>
          </p:cNvPr>
          <p:cNvSpPr/>
          <p:nvPr/>
        </p:nvSpPr>
        <p:spPr>
          <a:xfrm>
            <a:off x="152399" y="1571802"/>
            <a:ext cx="13004801" cy="650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>
            <a:spAutoFit/>
          </a:bodyPr>
          <a:lstStyle>
            <a:lvl1pPr defTabSz="914400">
              <a:defRPr sz="3400">
                <a:solidFill>
                  <a:srgbClr val="4B848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AD5222-47A0-4A2F-BD5C-DD642864717C}"/>
              </a:ext>
            </a:extLst>
          </p:cNvPr>
          <p:cNvSpPr/>
          <p:nvPr/>
        </p:nvSpPr>
        <p:spPr>
          <a:xfrm>
            <a:off x="6638544" y="2925827"/>
            <a:ext cx="57424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lang="en-GB" dirty="0"/>
          </a:p>
          <a:p>
            <a:pPr algn="l" defTabSz="914400"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dirty="0">
                <a:hlinkClick r:id="rId6"/>
              </a:rPr>
              <a:t>https://twitter.com/iceiceclimber</a:t>
            </a:r>
            <a:r>
              <a:rPr lang="en-GB" dirty="0"/>
              <a:t> </a:t>
            </a:r>
          </a:p>
          <a:p>
            <a:pPr algn="l" defTabSz="914400"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lang="en-GB" dirty="0"/>
          </a:p>
          <a:p>
            <a:pPr algn="l" defTabSz="914400"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3000" dirty="0">
                <a:sym typeface="Calibri"/>
                <a:hlinkClick r:id="rId7"/>
              </a:rPr>
              <a:t>www.linkedin.com/in/james-norris</a:t>
            </a:r>
            <a:endParaRPr lang="en-GB" sz="3000" dirty="0">
              <a:sym typeface="Calibri"/>
            </a:endParaRPr>
          </a:p>
          <a:p>
            <a:pPr algn="l" defTabSz="914400"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lang="en-GB" sz="3000" dirty="0">
              <a:sym typeface="Calibri"/>
            </a:endParaRPr>
          </a:p>
          <a:p>
            <a:pPr algn="l" defTabSz="914400"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trike="sngStrike" dirty="0">
                <a:hlinkClick r:id="rId8"/>
              </a:rPr>
              <a:t>jnorris@geosec.org</a:t>
            </a:r>
            <a:r>
              <a:rPr lang="en-GB" strike="sngStrike" dirty="0"/>
              <a:t> </a:t>
            </a:r>
            <a:r>
              <a:rPr lang="en-GB" dirty="0"/>
              <a:t>(from 31 March </a:t>
            </a:r>
            <a:r>
              <a:rPr lang="en-GB" dirty="0">
                <a:hlinkClick r:id="rId9"/>
              </a:rPr>
              <a:t>james.norris@os.uk</a:t>
            </a:r>
            <a:r>
              <a:rPr lang="en-GB" dirty="0"/>
              <a:t>)  </a:t>
            </a:r>
            <a:endParaRPr lang="en-GB" strike="sngStrike" dirty="0"/>
          </a:p>
          <a:p>
            <a:pPr algn="l" defTabSz="914400"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lang="en-GB" sz="3000" dirty="0">
              <a:sym typeface="Calibri"/>
            </a:endParaRPr>
          </a:p>
          <a:p>
            <a:pPr algn="l" defTabSz="914400"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3000" strike="sngStrike" dirty="0">
                <a:sym typeface="Calibri"/>
                <a:hlinkClick r:id="rId10"/>
              </a:rPr>
              <a:t>https://www.earthobservations.org/area.php?a=dr</a:t>
            </a:r>
            <a:r>
              <a:rPr lang="en-GB" sz="3000" strike="sngStrike" dirty="0">
                <a:sym typeface="Calibri"/>
              </a:rPr>
              <a:t> </a:t>
            </a:r>
            <a:endParaRPr lang="en-GB" strike="sngStrike" dirty="0"/>
          </a:p>
        </p:txBody>
      </p:sp>
    </p:spTree>
    <p:extLst>
      <p:ext uri="{BB962C8B-B14F-4D97-AF65-F5344CB8AC3E}">
        <p14:creationId xmlns:p14="http://schemas.microsoft.com/office/powerpoint/2010/main" val="397669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image52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image53.jpeg" descr="slide4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image2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-1" y="286455"/>
            <a:ext cx="13004801" cy="1247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914400">
              <a:defRPr sz="7200" b="1">
                <a:solidFill>
                  <a:srgbClr val="1D324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dirty="0"/>
              <a:t>Key activities and progress </a:t>
            </a:r>
            <a:endParaRPr dirty="0"/>
          </a:p>
        </p:txBody>
      </p:sp>
      <p:sp>
        <p:nvSpPr>
          <p:cNvPr id="361" name="Shape 361"/>
          <p:cNvSpPr/>
          <p:nvPr/>
        </p:nvSpPr>
        <p:spPr>
          <a:xfrm>
            <a:off x="-1" y="1416569"/>
            <a:ext cx="13004801" cy="650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914400">
              <a:defRPr sz="3400">
                <a:solidFill>
                  <a:srgbClr val="4B848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dirty="0"/>
              <a:t>Since our last physical meeting</a:t>
            </a:r>
            <a:endParaRPr dirty="0"/>
          </a:p>
        </p:txBody>
      </p:sp>
      <p:pic>
        <p:nvPicPr>
          <p:cNvPr id="363" name="image68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8591860"/>
            <a:ext cx="13004803" cy="112279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6A0359D-1B4C-49A7-95A7-17C87F4DFCBC}"/>
              </a:ext>
            </a:extLst>
          </p:cNvPr>
          <p:cNvSpPr/>
          <p:nvPr/>
        </p:nvSpPr>
        <p:spPr>
          <a:xfrm>
            <a:off x="1066797" y="2631364"/>
            <a:ext cx="108711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dirty="0"/>
              <a:t>Outcomes from the GEO Plenary</a:t>
            </a:r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lang="en-GB" dirty="0"/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dirty="0"/>
              <a:t>GEO Work Plan and CEOS Involvement </a:t>
            </a:r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lang="en-GB" dirty="0"/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dirty="0"/>
              <a:t>New GEO Disaster Risk Reduction Working Group </a:t>
            </a:r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lang="en-GB" dirty="0"/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dirty="0"/>
              <a:t>Regional GEO alignment </a:t>
            </a:r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11993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image2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Shape 338"/>
          <p:cNvSpPr/>
          <p:nvPr/>
        </p:nvSpPr>
        <p:spPr>
          <a:xfrm>
            <a:off x="-1" y="286455"/>
            <a:ext cx="13004801" cy="1239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>
            <a:spAutoFit/>
          </a:bodyPr>
          <a:lstStyle>
            <a:lvl1pPr defTabSz="914400">
              <a:defRPr sz="7200" b="1">
                <a:solidFill>
                  <a:srgbClr val="1D324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dirty="0"/>
              <a:t>GEO DRR activities</a:t>
            </a:r>
          </a:p>
        </p:txBody>
      </p:sp>
      <p:sp>
        <p:nvSpPr>
          <p:cNvPr id="339" name="Shape 339"/>
          <p:cNvSpPr/>
          <p:nvPr/>
        </p:nvSpPr>
        <p:spPr>
          <a:xfrm>
            <a:off x="-1" y="1419402"/>
            <a:ext cx="13004801" cy="650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>
            <a:spAutoFit/>
          </a:bodyPr>
          <a:lstStyle>
            <a:lvl1pPr defTabSz="914400">
              <a:defRPr sz="3400">
                <a:solidFill>
                  <a:srgbClr val="4B848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dirty="0"/>
              <a:t>Strategic/operational activities</a:t>
            </a:r>
            <a:endParaRPr dirty="0"/>
          </a:p>
        </p:txBody>
      </p:sp>
      <p:pic>
        <p:nvPicPr>
          <p:cNvPr id="45" name="image68.jpeg">
            <a:extLst>
              <a:ext uri="{FF2B5EF4-FFF2-40B4-BE49-F238E27FC236}">
                <a16:creationId xmlns:a16="http://schemas.microsoft.com/office/drawing/2014/main" id="{F1FE80F8-73FE-430F-AF35-863658D849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8591860"/>
            <a:ext cx="13004803" cy="112279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286">
            <a:extLst>
              <a:ext uri="{FF2B5EF4-FFF2-40B4-BE49-F238E27FC236}">
                <a16:creationId xmlns:a16="http://schemas.microsoft.com/office/drawing/2014/main" id="{94C1E1D9-3E21-4FE9-96D5-F94CAB84D14C}"/>
              </a:ext>
            </a:extLst>
          </p:cNvPr>
          <p:cNvSpPr/>
          <p:nvPr/>
        </p:nvSpPr>
        <p:spPr>
          <a:xfrm>
            <a:off x="1066798" y="2925827"/>
            <a:ext cx="10871200" cy="592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5022" tIns="65022" rIns="65022" bIns="65022">
            <a:spAutoFit/>
          </a:bodyPr>
          <a:lstStyle/>
          <a:p>
            <a:pPr defTabSz="914400"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9" name="Shape 286">
            <a:extLst>
              <a:ext uri="{FF2B5EF4-FFF2-40B4-BE49-F238E27FC236}">
                <a16:creationId xmlns:a16="http://schemas.microsoft.com/office/drawing/2014/main" id="{F0F3F211-7EF3-42C1-866D-D15E7A100E08}"/>
              </a:ext>
            </a:extLst>
          </p:cNvPr>
          <p:cNvSpPr/>
          <p:nvPr/>
        </p:nvSpPr>
        <p:spPr>
          <a:xfrm>
            <a:off x="1066798" y="2925827"/>
            <a:ext cx="10871200" cy="592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5022" tIns="65022" rIns="65022" bIns="65022">
            <a:spAutoFit/>
          </a:bodyPr>
          <a:lstStyle/>
          <a:p>
            <a:pPr defTabSz="914400"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665C3E4-25B3-4BDF-A656-1AB9B3BBF6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2423275"/>
              </p:ext>
            </p:extLst>
          </p:nvPr>
        </p:nvGraphicFramePr>
        <p:xfrm>
          <a:off x="1352550" y="2438400"/>
          <a:ext cx="10344150" cy="6343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3944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image2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-1" y="286455"/>
            <a:ext cx="13004801" cy="1247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914400">
              <a:defRPr sz="7200" b="1">
                <a:solidFill>
                  <a:srgbClr val="1D324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dirty="0"/>
              <a:t>Key activities and progress </a:t>
            </a:r>
            <a:endParaRPr dirty="0"/>
          </a:p>
        </p:txBody>
      </p:sp>
      <p:sp>
        <p:nvSpPr>
          <p:cNvPr id="361" name="Shape 361"/>
          <p:cNvSpPr/>
          <p:nvPr/>
        </p:nvSpPr>
        <p:spPr>
          <a:xfrm>
            <a:off x="-1" y="1416569"/>
            <a:ext cx="13004801" cy="650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914400">
              <a:defRPr sz="3400">
                <a:solidFill>
                  <a:srgbClr val="4B848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dirty="0"/>
              <a:t>Since our last physical meeting</a:t>
            </a:r>
            <a:endParaRPr dirty="0"/>
          </a:p>
        </p:txBody>
      </p:sp>
      <p:pic>
        <p:nvPicPr>
          <p:cNvPr id="363" name="image68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8591860"/>
            <a:ext cx="13004803" cy="112279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6A0359D-1B4C-49A7-95A7-17C87F4DFCBC}"/>
              </a:ext>
            </a:extLst>
          </p:cNvPr>
          <p:cNvSpPr/>
          <p:nvPr/>
        </p:nvSpPr>
        <p:spPr>
          <a:xfrm>
            <a:off x="1066797" y="2631364"/>
            <a:ext cx="108711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b="1" dirty="0"/>
              <a:t>Outcomes from the GEO Plenary</a:t>
            </a:r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lang="en-GB" dirty="0"/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dirty="0"/>
              <a:t>GEO Work Plan and CEOS Involvement </a:t>
            </a:r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lang="en-GB" dirty="0"/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dirty="0"/>
              <a:t>New GEO Disaster Risk Reduction Working Group </a:t>
            </a:r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lang="en-GB" dirty="0"/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dirty="0"/>
              <a:t>Regional GEO alignment</a:t>
            </a:r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41488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EO-slides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136"/>
          <p:cNvSpPr/>
          <p:nvPr/>
        </p:nvSpPr>
        <p:spPr>
          <a:xfrm>
            <a:off x="0" y="286455"/>
            <a:ext cx="13004800" cy="1269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1" tIns="65021" rIns="65021" bIns="65021">
            <a:spAutoFit/>
          </a:bodyPr>
          <a:lstStyle>
            <a:lvl1pPr algn="ctr">
              <a:defRPr sz="5200" b="1">
                <a:solidFill>
                  <a:srgbClr val="1D324B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defTabSz="1300460">
              <a:defRPr/>
            </a:pPr>
            <a:r>
              <a:rPr lang="en-GB" sz="7395" dirty="0">
                <a:latin typeface="Calibri"/>
                <a:ea typeface="Calibri"/>
                <a:cs typeface="Calibri"/>
              </a:rPr>
              <a:t>GEO Plenary 2019</a:t>
            </a:r>
            <a:endParaRPr sz="7395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392208-B79A-437A-B62E-2B1762F475DB}"/>
              </a:ext>
            </a:extLst>
          </p:cNvPr>
          <p:cNvSpPr txBox="1"/>
          <p:nvPr/>
        </p:nvSpPr>
        <p:spPr>
          <a:xfrm>
            <a:off x="664951" y="2521339"/>
            <a:ext cx="12084543" cy="5646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1" tIns="65021" rIns="65021" bIns="65021" numCol="1" spcCol="38100" rtlCol="0" anchor="t">
            <a:spAutoFit/>
          </a:bodyPr>
          <a:lstStyle/>
          <a:p>
            <a:pPr algn="l" defTabSz="1300460" hangingPunct="1"/>
            <a:r>
              <a:rPr lang="en-GB" sz="2560" kern="1200" dirty="0">
                <a:latin typeface="Calibri"/>
                <a:cs typeface="Calibri"/>
              </a:rPr>
              <a:t>29 Ministers or Ambassadors</a:t>
            </a:r>
          </a:p>
          <a:p>
            <a:pPr algn="l" defTabSz="1300460" hangingPunct="1"/>
            <a:r>
              <a:rPr lang="en-GB" sz="2560" kern="1200" dirty="0">
                <a:latin typeface="Calibri"/>
                <a:cs typeface="Calibri"/>
              </a:rPr>
              <a:t>65 Countries represented</a:t>
            </a:r>
          </a:p>
          <a:p>
            <a:pPr algn="l" defTabSz="1300460" hangingPunct="1"/>
            <a:r>
              <a:rPr lang="en-GB" sz="2560" kern="1200" dirty="0">
                <a:latin typeface="Calibri"/>
                <a:cs typeface="Calibri"/>
              </a:rPr>
              <a:t>394 GEO Member delegates</a:t>
            </a:r>
          </a:p>
          <a:p>
            <a:pPr algn="l" defTabSz="1300460" hangingPunct="1"/>
            <a:r>
              <a:rPr lang="en-GB" sz="2560" kern="1200" dirty="0">
                <a:latin typeface="Calibri"/>
                <a:cs typeface="Calibri"/>
              </a:rPr>
              <a:t>129 Participating Organization delegates</a:t>
            </a:r>
          </a:p>
          <a:p>
            <a:pPr algn="l" defTabSz="1300460" hangingPunct="1"/>
            <a:r>
              <a:rPr lang="en-GB" sz="2560" kern="1200" dirty="0">
                <a:latin typeface="Calibri"/>
                <a:cs typeface="Calibri"/>
              </a:rPr>
              <a:t>419 Industry Track registrants</a:t>
            </a:r>
          </a:p>
          <a:p>
            <a:pPr algn="l" defTabSz="1300460" hangingPunct="1"/>
            <a:r>
              <a:rPr lang="en-GB" sz="2560" kern="1200" dirty="0">
                <a:latin typeface="Calibri"/>
                <a:cs typeface="Calibri"/>
              </a:rPr>
              <a:t>379 Side event registrants</a:t>
            </a:r>
          </a:p>
          <a:p>
            <a:pPr algn="l" defTabSz="1300460" hangingPunct="1"/>
            <a:r>
              <a:rPr lang="en-GB" sz="2560" kern="1200" dirty="0">
                <a:latin typeface="Calibri"/>
                <a:cs typeface="Calibri"/>
              </a:rPr>
              <a:t>108 Exhibitors</a:t>
            </a:r>
          </a:p>
          <a:p>
            <a:pPr algn="l" defTabSz="1300460" hangingPunct="1"/>
            <a:r>
              <a:rPr lang="en-GB" sz="2560" kern="1200" dirty="0">
                <a:latin typeface="Calibri"/>
                <a:cs typeface="Calibri"/>
              </a:rPr>
              <a:t>47 Observers/guests </a:t>
            </a:r>
          </a:p>
          <a:p>
            <a:pPr algn="l" defTabSz="1300460" hangingPunct="1"/>
            <a:endParaRPr lang="en-GB" sz="2560" kern="1200" dirty="0">
              <a:latin typeface="Calibri"/>
              <a:cs typeface="Calibri"/>
            </a:endParaRPr>
          </a:p>
          <a:p>
            <a:pPr algn="l" defTabSz="1300460" hangingPunct="1"/>
            <a:r>
              <a:rPr lang="en-GB" sz="2560" kern="1200" dirty="0">
                <a:latin typeface="Calibri"/>
                <a:cs typeface="Calibri"/>
              </a:rPr>
              <a:t>More information and announcements can be </a:t>
            </a:r>
            <a:r>
              <a:rPr lang="en-GB" sz="2560" kern="1200" dirty="0">
                <a:latin typeface="Calibri"/>
                <a:cs typeface="Calibri"/>
                <a:hlinkClick r:id="rId4"/>
              </a:rPr>
              <a:t>seen on the GEO Website</a:t>
            </a:r>
            <a:endParaRPr lang="en-GB" sz="2560" kern="1200" dirty="0">
              <a:latin typeface="Calibri"/>
              <a:cs typeface="Calibri"/>
            </a:endParaRPr>
          </a:p>
          <a:p>
            <a:pPr algn="l" defTabSz="1300460" hangingPunct="1"/>
            <a:endParaRPr lang="en-GB" sz="2560" kern="1200" dirty="0">
              <a:latin typeface="Calibri"/>
              <a:cs typeface="Calibri"/>
            </a:endParaRPr>
          </a:p>
          <a:p>
            <a:pPr algn="l" defTabSz="1300460" hangingPunct="1"/>
            <a:r>
              <a:rPr lang="en-GB" sz="2560" kern="1200" dirty="0">
                <a:latin typeface="Calibri"/>
                <a:cs typeface="Calibri"/>
              </a:rPr>
              <a:t>Feedback from participants showed that 78% of respondents were satisfied with the Action of Disaster Risk Reduction session – only the Opening Session had a higher satisfaction rate (79%). </a:t>
            </a:r>
          </a:p>
        </p:txBody>
      </p:sp>
      <p:sp>
        <p:nvSpPr>
          <p:cNvPr id="8" name="Shape 361">
            <a:extLst>
              <a:ext uri="{FF2B5EF4-FFF2-40B4-BE49-F238E27FC236}">
                <a16:creationId xmlns:a16="http://schemas.microsoft.com/office/drawing/2014/main" id="{56279645-EF9A-4CDB-B117-FAB14A3BDD29}"/>
              </a:ext>
            </a:extLst>
          </p:cNvPr>
          <p:cNvSpPr/>
          <p:nvPr/>
        </p:nvSpPr>
        <p:spPr>
          <a:xfrm>
            <a:off x="-1" y="1416569"/>
            <a:ext cx="13004801" cy="650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914400">
              <a:defRPr sz="3400">
                <a:solidFill>
                  <a:srgbClr val="4B848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dirty="0"/>
              <a:t>Overview of the event 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637155-E103-4706-9F3D-14BD79C3A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2235" y="2685885"/>
            <a:ext cx="33432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7686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EO-slides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136"/>
          <p:cNvSpPr/>
          <p:nvPr/>
        </p:nvSpPr>
        <p:spPr>
          <a:xfrm>
            <a:off x="0" y="286455"/>
            <a:ext cx="13004800" cy="1269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1" tIns="65021" rIns="65021" bIns="65021">
            <a:spAutoFit/>
          </a:bodyPr>
          <a:lstStyle>
            <a:lvl1pPr algn="ctr">
              <a:defRPr sz="5200" b="1">
                <a:solidFill>
                  <a:srgbClr val="1D324B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defTabSz="1300460">
              <a:defRPr/>
            </a:pPr>
            <a:r>
              <a:rPr lang="en-GB" sz="7395" dirty="0">
                <a:latin typeface="Calibri"/>
                <a:ea typeface="Calibri"/>
                <a:cs typeface="Calibri"/>
              </a:rPr>
              <a:t>GEO Plenary 2019</a:t>
            </a:r>
            <a:endParaRPr sz="7395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392208-B79A-437A-B62E-2B1762F475DB}"/>
              </a:ext>
            </a:extLst>
          </p:cNvPr>
          <p:cNvSpPr txBox="1"/>
          <p:nvPr/>
        </p:nvSpPr>
        <p:spPr>
          <a:xfrm>
            <a:off x="664951" y="2521339"/>
            <a:ext cx="12084543" cy="525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1" tIns="65021" rIns="65021" bIns="65021" numCol="1" spcCol="38100" rtlCol="0" anchor="t">
            <a:spAutoFit/>
          </a:bodyPr>
          <a:lstStyle/>
          <a:p>
            <a:pPr algn="l" defTabSz="1300460" hangingPunct="1"/>
            <a:endParaRPr lang="en-GB" sz="2560" kern="1200" dirty="0">
              <a:latin typeface="Calibri"/>
              <a:cs typeface="Calibri"/>
            </a:endParaRPr>
          </a:p>
        </p:txBody>
      </p:sp>
      <p:sp>
        <p:nvSpPr>
          <p:cNvPr id="6" name="Shape 361">
            <a:extLst>
              <a:ext uri="{FF2B5EF4-FFF2-40B4-BE49-F238E27FC236}">
                <a16:creationId xmlns:a16="http://schemas.microsoft.com/office/drawing/2014/main" id="{7AE78405-A92C-4889-AF1F-3C1F331EB466}"/>
              </a:ext>
            </a:extLst>
          </p:cNvPr>
          <p:cNvSpPr/>
          <p:nvPr/>
        </p:nvSpPr>
        <p:spPr>
          <a:xfrm>
            <a:off x="-1" y="1416569"/>
            <a:ext cx="13004801" cy="650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914400">
              <a:defRPr sz="3400">
                <a:solidFill>
                  <a:srgbClr val="4B848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dirty="0"/>
              <a:t>Special Session on Disaster Risk Reduction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6AD765-939C-48C6-90B4-2B42AE20DA25}"/>
              </a:ext>
            </a:extLst>
          </p:cNvPr>
          <p:cNvSpPr txBox="1"/>
          <p:nvPr/>
        </p:nvSpPr>
        <p:spPr>
          <a:xfrm>
            <a:off x="664951" y="2521339"/>
            <a:ext cx="12084543" cy="52527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1" tIns="65021" rIns="65021" bIns="65021" numCol="1" spcCol="38100" rtlCol="0" anchor="t">
            <a:spAutoFit/>
          </a:bodyPr>
          <a:lstStyle/>
          <a:p>
            <a:pPr algn="l" defTabSz="1300460" hangingPunct="1"/>
            <a:r>
              <a:rPr lang="en-GB" sz="2560" b="1" kern="1200" dirty="0">
                <a:latin typeface="Calibri"/>
                <a:cs typeface="Calibri"/>
              </a:rPr>
              <a:t>Objective</a:t>
            </a:r>
            <a:r>
              <a:rPr lang="en-GB" sz="2560" kern="1200" dirty="0">
                <a:latin typeface="Calibri"/>
                <a:cs typeface="Calibri"/>
              </a:rPr>
              <a:t>: GEO Principals to provide guidance on the actions that GEO needs to take to accelerate its efforts to support implementation of the Sendai Framework for Disaster Risk Reduction. </a:t>
            </a:r>
          </a:p>
          <a:p>
            <a:pPr algn="l" defTabSz="1300460" hangingPunct="1"/>
            <a:endParaRPr lang="en-GB" sz="2560" kern="1200" dirty="0">
              <a:latin typeface="Calibri"/>
              <a:cs typeface="Calibri"/>
            </a:endParaRPr>
          </a:p>
          <a:p>
            <a:pPr algn="l" defTabSz="1300460" hangingPunct="1"/>
            <a:r>
              <a:rPr lang="en-GB" sz="2560" b="1" kern="1200" dirty="0">
                <a:latin typeface="Calibri"/>
                <a:cs typeface="Calibri"/>
              </a:rPr>
              <a:t>Format: </a:t>
            </a:r>
            <a:r>
              <a:rPr lang="en-GB" sz="2560" kern="1200" dirty="0">
                <a:latin typeface="Calibri"/>
                <a:cs typeface="Calibri"/>
              </a:rPr>
              <a:t>The session was organized with an introductory keynote talk, followed by a moderated open discussion with GEO Members. The Session closed with a talk from a GEO PO and a summary of the discussions. </a:t>
            </a:r>
          </a:p>
          <a:p>
            <a:pPr algn="l" defTabSz="1300460" hangingPunct="1"/>
            <a:endParaRPr lang="en-GB" sz="2560" b="1" kern="1200" dirty="0">
              <a:latin typeface="Calibri"/>
              <a:cs typeface="Calibri"/>
            </a:endParaRPr>
          </a:p>
          <a:p>
            <a:pPr algn="l" defTabSz="1300460" hangingPunct="1"/>
            <a:r>
              <a:rPr lang="en-GB" sz="2560" b="1" kern="1200" dirty="0">
                <a:latin typeface="Calibri"/>
                <a:cs typeface="Calibri"/>
              </a:rPr>
              <a:t>Session speakers: </a:t>
            </a:r>
          </a:p>
          <a:p>
            <a:pPr marL="457200" indent="-457200" algn="l" defTabSz="1300460" hangingPunct="1">
              <a:buFont typeface="Arial" panose="020B0604020202020204" pitchFamily="34" charset="0"/>
              <a:buChar char="•"/>
            </a:pPr>
            <a:r>
              <a:rPr lang="en-GB" sz="2560" kern="1200" dirty="0" err="1">
                <a:latin typeface="Calibri"/>
                <a:cs typeface="Calibri"/>
              </a:rPr>
              <a:t>Yoshiyuko</a:t>
            </a:r>
            <a:r>
              <a:rPr lang="en-GB" sz="2560" kern="1200" dirty="0">
                <a:latin typeface="Calibri"/>
                <a:cs typeface="Calibri"/>
              </a:rPr>
              <a:t> </a:t>
            </a:r>
            <a:r>
              <a:rPr lang="en-GB" sz="2560" kern="1200" dirty="0" err="1">
                <a:latin typeface="Calibri"/>
                <a:cs typeface="Calibri"/>
              </a:rPr>
              <a:t>Chihara</a:t>
            </a:r>
            <a:r>
              <a:rPr lang="en-GB" sz="2560" kern="1200" dirty="0">
                <a:latin typeface="Calibri"/>
                <a:cs typeface="Calibri"/>
              </a:rPr>
              <a:t>, GEO Principal of Japan</a:t>
            </a:r>
          </a:p>
          <a:p>
            <a:pPr marL="457200" indent="-457200" algn="l" defTabSz="1300460" hangingPunct="1">
              <a:buFont typeface="Arial" panose="020B0604020202020204" pitchFamily="34" charset="0"/>
              <a:buChar char="•"/>
            </a:pPr>
            <a:r>
              <a:rPr lang="en-GB" sz="2560" kern="1200" dirty="0">
                <a:latin typeface="Calibri"/>
                <a:cs typeface="Calibri"/>
              </a:rPr>
              <a:t>Lisa Robinson, BBC Media Action</a:t>
            </a:r>
          </a:p>
          <a:p>
            <a:pPr marL="457200" indent="-457200" algn="l" defTabSz="1300460" hangingPunct="1">
              <a:buFont typeface="Arial" panose="020B0604020202020204" pitchFamily="34" charset="0"/>
              <a:buChar char="•"/>
            </a:pPr>
            <a:r>
              <a:rPr lang="en-GB" sz="2560" kern="1200" dirty="0" err="1">
                <a:latin typeface="Calibri"/>
                <a:cs typeface="Calibri"/>
              </a:rPr>
              <a:t>Tiziana</a:t>
            </a:r>
            <a:r>
              <a:rPr lang="en-GB" sz="2560" kern="1200" dirty="0">
                <a:latin typeface="Calibri"/>
                <a:cs typeface="Calibri"/>
              </a:rPr>
              <a:t> </a:t>
            </a:r>
            <a:r>
              <a:rPr lang="en-GB" sz="2560" kern="1200" dirty="0" err="1">
                <a:latin typeface="Calibri"/>
                <a:cs typeface="Calibri"/>
              </a:rPr>
              <a:t>Bonapace</a:t>
            </a:r>
            <a:r>
              <a:rPr lang="en-GB" sz="2560" kern="1200" dirty="0">
                <a:latin typeface="Calibri"/>
                <a:cs typeface="Calibri"/>
              </a:rPr>
              <a:t>, UN ESCAP </a:t>
            </a:r>
          </a:p>
          <a:p>
            <a:pPr algn="l" defTabSz="1300460" hangingPunct="1"/>
            <a:endParaRPr lang="en-GB" sz="2560" b="1" kern="1200" dirty="0">
              <a:latin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BAE13A-5295-4356-B43F-CA1792A36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5475" y="5086736"/>
            <a:ext cx="60293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5732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EO-slides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136"/>
          <p:cNvSpPr/>
          <p:nvPr/>
        </p:nvSpPr>
        <p:spPr>
          <a:xfrm>
            <a:off x="0" y="286455"/>
            <a:ext cx="13004800" cy="1269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1" tIns="65021" rIns="65021" bIns="65021">
            <a:spAutoFit/>
          </a:bodyPr>
          <a:lstStyle>
            <a:lvl1pPr algn="ctr">
              <a:defRPr sz="5200" b="1">
                <a:solidFill>
                  <a:srgbClr val="1D324B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defTabSz="1300460">
              <a:defRPr/>
            </a:pPr>
            <a:r>
              <a:rPr lang="en-GB" sz="7395" dirty="0">
                <a:latin typeface="Calibri"/>
                <a:ea typeface="Calibri"/>
                <a:cs typeface="Calibri"/>
              </a:rPr>
              <a:t>GEO Plenary 2019</a:t>
            </a:r>
            <a:endParaRPr sz="7395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392208-B79A-437A-B62E-2B1762F475DB}"/>
              </a:ext>
            </a:extLst>
          </p:cNvPr>
          <p:cNvSpPr txBox="1"/>
          <p:nvPr/>
        </p:nvSpPr>
        <p:spPr>
          <a:xfrm>
            <a:off x="664951" y="2521339"/>
            <a:ext cx="12084543" cy="5646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1" tIns="65021" rIns="65021" bIns="65021" numCol="1" spcCol="38100" rtlCol="0" anchor="t">
            <a:spAutoFit/>
          </a:bodyPr>
          <a:lstStyle/>
          <a:p>
            <a:pPr algn="l" defTabSz="1300460" hangingPunct="1"/>
            <a:r>
              <a:rPr lang="en-GB" sz="2560" b="1" kern="1200" dirty="0">
                <a:latin typeface="Calibri"/>
                <a:cs typeface="Calibri"/>
              </a:rPr>
              <a:t>Outcomes</a:t>
            </a:r>
            <a:r>
              <a:rPr lang="en-GB" sz="2560" kern="1200" dirty="0">
                <a:latin typeface="Calibri"/>
                <a:cs typeface="Calibri"/>
              </a:rPr>
              <a:t> from the open discussion included:</a:t>
            </a:r>
          </a:p>
          <a:p>
            <a:pPr algn="l" defTabSz="1300460" hangingPunct="1"/>
            <a:endParaRPr lang="en-GB" sz="2560" kern="1200" dirty="0">
              <a:latin typeface="Calibri"/>
              <a:cs typeface="Calibri"/>
            </a:endParaRPr>
          </a:p>
          <a:p>
            <a:pPr marL="457200" indent="-457200" algn="l" defTabSz="1300460" hangingPunct="1">
              <a:buFont typeface="Arial" panose="020B0604020202020204" pitchFamily="34" charset="0"/>
              <a:buChar char="•"/>
            </a:pPr>
            <a:r>
              <a:rPr lang="en-GB" sz="2560" kern="1200" dirty="0">
                <a:latin typeface="Calibri"/>
                <a:cs typeface="Calibri"/>
              </a:rPr>
              <a:t>Relevant communication of risk information is crucial to action including behavioural change (process not a product). </a:t>
            </a:r>
          </a:p>
          <a:p>
            <a:pPr marL="457200" indent="-457200" algn="l" defTabSz="1300460" hangingPunct="1">
              <a:buFont typeface="Arial" panose="020B0604020202020204" pitchFamily="34" charset="0"/>
              <a:buChar char="•"/>
            </a:pPr>
            <a:r>
              <a:rPr lang="en-GB" sz="2560" kern="1200" dirty="0">
                <a:latin typeface="Calibri"/>
                <a:cs typeface="Calibri"/>
              </a:rPr>
              <a:t>Significant progress has been made in the use of open science for disaster risk reduction (such as </a:t>
            </a:r>
            <a:r>
              <a:rPr lang="en-GB" sz="2560" kern="1200" dirty="0" err="1">
                <a:latin typeface="Calibri"/>
                <a:cs typeface="Calibri"/>
              </a:rPr>
              <a:t>eShape</a:t>
            </a:r>
            <a:r>
              <a:rPr lang="en-GB" sz="2560" kern="1200" dirty="0">
                <a:latin typeface="Calibri"/>
                <a:cs typeface="Calibri"/>
              </a:rPr>
              <a:t> and Copernicus Emergency Management Service).</a:t>
            </a:r>
          </a:p>
          <a:p>
            <a:pPr marL="457200" indent="-457200" algn="l" defTabSz="1300460" hangingPunct="1">
              <a:buFont typeface="Arial" panose="020B0604020202020204" pitchFamily="34" charset="0"/>
              <a:buChar char="•"/>
            </a:pPr>
            <a:r>
              <a:rPr lang="en-GB" sz="2560" kern="1200" dirty="0">
                <a:latin typeface="Calibri"/>
                <a:cs typeface="Calibri"/>
              </a:rPr>
              <a:t>Growing future engagement in the GEO Work Programme disaster risk reduction activities, and building on existing activities (such as UN-GGIM, OGC, UNOOSA, UNDRR and the International Charter).</a:t>
            </a:r>
          </a:p>
          <a:p>
            <a:pPr marL="457200" indent="-457200" algn="l" defTabSz="1300460" hangingPunct="1">
              <a:buFont typeface="Arial" panose="020B0604020202020204" pitchFamily="34" charset="0"/>
              <a:buChar char="•"/>
            </a:pPr>
            <a:r>
              <a:rPr lang="en-GB" sz="2560" kern="1200" dirty="0">
                <a:latin typeface="Calibri"/>
                <a:cs typeface="Calibri"/>
              </a:rPr>
              <a:t>Coordinated efforts within and among Regional GEOs is beneficial to the sharing of knowledge and experiences. </a:t>
            </a:r>
          </a:p>
          <a:p>
            <a:pPr marL="457200" indent="-457200" algn="l" defTabSz="1300460" hangingPunct="1">
              <a:buFont typeface="Arial" panose="020B0604020202020204" pitchFamily="34" charset="0"/>
              <a:buChar char="•"/>
            </a:pPr>
            <a:r>
              <a:rPr lang="en-GB" sz="2560" kern="1200" dirty="0">
                <a:latin typeface="Calibri"/>
                <a:cs typeface="Calibri"/>
              </a:rPr>
              <a:t>For a number of countries DRR is a national priority, linked to the work of GEO and the Sendai Framework. We should learn from past experiences and undertake future planning. </a:t>
            </a:r>
          </a:p>
        </p:txBody>
      </p:sp>
      <p:sp>
        <p:nvSpPr>
          <p:cNvPr id="6" name="Shape 361">
            <a:extLst>
              <a:ext uri="{FF2B5EF4-FFF2-40B4-BE49-F238E27FC236}">
                <a16:creationId xmlns:a16="http://schemas.microsoft.com/office/drawing/2014/main" id="{7AE78405-A92C-4889-AF1F-3C1F331EB466}"/>
              </a:ext>
            </a:extLst>
          </p:cNvPr>
          <p:cNvSpPr/>
          <p:nvPr/>
        </p:nvSpPr>
        <p:spPr>
          <a:xfrm>
            <a:off x="-1" y="1416569"/>
            <a:ext cx="13004801" cy="650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914400">
              <a:defRPr sz="3400">
                <a:solidFill>
                  <a:srgbClr val="4B848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dirty="0"/>
              <a:t>Special Session on Disaster Risk Reduction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560224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EO-slides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136"/>
          <p:cNvSpPr/>
          <p:nvPr/>
        </p:nvSpPr>
        <p:spPr>
          <a:xfrm>
            <a:off x="0" y="286455"/>
            <a:ext cx="13004800" cy="1269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1" tIns="65021" rIns="65021" bIns="65021">
            <a:spAutoFit/>
          </a:bodyPr>
          <a:lstStyle>
            <a:lvl1pPr algn="ctr">
              <a:defRPr sz="5200" b="1">
                <a:solidFill>
                  <a:srgbClr val="1D324B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defTabSz="1300460">
              <a:defRPr/>
            </a:pPr>
            <a:r>
              <a:rPr lang="en-GB" sz="7395" dirty="0">
                <a:latin typeface="Calibri"/>
                <a:ea typeface="Calibri"/>
                <a:cs typeface="Calibri"/>
              </a:rPr>
              <a:t>GEO Programme Board </a:t>
            </a:r>
            <a:endParaRPr sz="7395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392208-B79A-437A-B62E-2B1762F475DB}"/>
              </a:ext>
            </a:extLst>
          </p:cNvPr>
          <p:cNvSpPr txBox="1"/>
          <p:nvPr/>
        </p:nvSpPr>
        <p:spPr>
          <a:xfrm>
            <a:off x="664951" y="2521339"/>
            <a:ext cx="12084543" cy="21010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1" tIns="65021" rIns="65021" bIns="65021" numCol="1" spcCol="38100" rtlCol="0" anchor="t">
            <a:spAutoFit/>
          </a:bodyPr>
          <a:lstStyle/>
          <a:p>
            <a:pPr algn="l" defTabSz="1300460" hangingPunct="1"/>
            <a:r>
              <a:rPr lang="en-GB" sz="2560" kern="1200" dirty="0">
                <a:latin typeface="Calibri"/>
                <a:cs typeface="Calibri"/>
              </a:rPr>
              <a:t>A day-long session was held between GEO Programme Board and UNDRR. Some of the aims for the session were:</a:t>
            </a:r>
          </a:p>
          <a:p>
            <a:pPr marL="514350" indent="-514350" algn="l" defTabSz="1300460" hangingPunct="1">
              <a:buFont typeface="Arial" panose="020B0604020202020204" pitchFamily="34" charset="0"/>
              <a:buChar char="•"/>
            </a:pPr>
            <a:r>
              <a:rPr lang="en-GB" sz="2560" kern="1200" dirty="0">
                <a:latin typeface="Calibri"/>
                <a:cs typeface="Calibri"/>
              </a:rPr>
              <a:t>Develop a common understanding of how GEO is currently supporting UNDRR, the Sendai Framework, the GAR, and the GRAF. </a:t>
            </a:r>
          </a:p>
          <a:p>
            <a:pPr marL="514350" indent="-514350" algn="l" defTabSz="1300460" hangingPunct="1">
              <a:buFont typeface="Arial" panose="020B0604020202020204" pitchFamily="34" charset="0"/>
              <a:buChar char="•"/>
            </a:pPr>
            <a:r>
              <a:rPr lang="en-GB" sz="2560" kern="1200" dirty="0">
                <a:latin typeface="Calibri"/>
                <a:cs typeface="Calibri"/>
              </a:rPr>
              <a:t>Identification of opportunities for additional GEO / UNDRR collaboration.</a:t>
            </a:r>
          </a:p>
        </p:txBody>
      </p:sp>
      <p:sp>
        <p:nvSpPr>
          <p:cNvPr id="6" name="Shape 361">
            <a:extLst>
              <a:ext uri="{FF2B5EF4-FFF2-40B4-BE49-F238E27FC236}">
                <a16:creationId xmlns:a16="http://schemas.microsoft.com/office/drawing/2014/main" id="{7AE78405-A92C-4889-AF1F-3C1F331EB466}"/>
              </a:ext>
            </a:extLst>
          </p:cNvPr>
          <p:cNvSpPr/>
          <p:nvPr/>
        </p:nvSpPr>
        <p:spPr>
          <a:xfrm>
            <a:off x="-1" y="1416569"/>
            <a:ext cx="13004801" cy="650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914400">
              <a:defRPr sz="3400">
                <a:solidFill>
                  <a:srgbClr val="4B848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dirty="0"/>
              <a:t>Deep Dive with UNDRR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98A587-A907-4715-A557-EF8C8D670093}"/>
              </a:ext>
            </a:extLst>
          </p:cNvPr>
          <p:cNvSpPr txBox="1"/>
          <p:nvPr/>
        </p:nvSpPr>
        <p:spPr>
          <a:xfrm>
            <a:off x="656931" y="4711088"/>
            <a:ext cx="12084543" cy="36768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1" tIns="65021" rIns="65021" bIns="65021" numCol="1" spcCol="38100" rtlCol="0" anchor="t">
            <a:spAutoFit/>
          </a:bodyPr>
          <a:lstStyle/>
          <a:p>
            <a:pPr algn="l" defTabSz="1300460" hangingPunct="1"/>
            <a:r>
              <a:rPr lang="en-GB" sz="2560" b="1" kern="1200" dirty="0">
                <a:latin typeface="Calibri"/>
                <a:cs typeface="Calibri"/>
              </a:rPr>
              <a:t>Outcomes </a:t>
            </a:r>
            <a:endParaRPr lang="en-GB" sz="2560" kern="1200" dirty="0">
              <a:latin typeface="Calibri"/>
              <a:cs typeface="Calibri"/>
            </a:endParaRPr>
          </a:p>
          <a:p>
            <a:pPr marL="457200" indent="-457200" algn="l" defTabSz="1300460" hangingPunct="1">
              <a:buFont typeface="Arial" panose="020B0604020202020204" pitchFamily="34" charset="0"/>
              <a:buChar char="•"/>
            </a:pPr>
            <a:r>
              <a:rPr lang="en-GB" sz="2560" kern="1200" dirty="0"/>
              <a:t>Involvement in risk assessment activities in national platforms, especially in pilot countries.</a:t>
            </a:r>
          </a:p>
          <a:p>
            <a:pPr marL="457200" indent="-457200" algn="l" defTabSz="1300460" hangingPunct="1">
              <a:buFont typeface="Arial" panose="020B0604020202020204" pitchFamily="34" charset="0"/>
              <a:buChar char="•"/>
            </a:pPr>
            <a:r>
              <a:rPr lang="en-GB" sz="2560" kern="1200" dirty="0"/>
              <a:t>Review GWP activities (and external activities) that can contribute to the GAR 2021 Special Report on Drought.</a:t>
            </a:r>
          </a:p>
          <a:p>
            <a:pPr marL="457200" indent="-457200" algn="l" defTabSz="1300460" hangingPunct="1">
              <a:buFont typeface="Arial" panose="020B0604020202020204" pitchFamily="34" charset="0"/>
              <a:buChar char="•"/>
            </a:pPr>
            <a:r>
              <a:rPr lang="en-GB" sz="2560" kern="1200" dirty="0"/>
              <a:t> Engage GEO participants who work in civil protection and other disaster-related areas to better understand requirements.</a:t>
            </a:r>
          </a:p>
          <a:p>
            <a:pPr marL="457200" indent="-457200" algn="l" defTabSz="1300460" hangingPunct="1">
              <a:buFont typeface="Arial" panose="020B0604020202020204" pitchFamily="34" charset="0"/>
              <a:buChar char="•"/>
            </a:pPr>
            <a:r>
              <a:rPr lang="en-GB" sz="2560" kern="1200" dirty="0"/>
              <a:t>Transfer demand into activity (turning applications into action). </a:t>
            </a:r>
          </a:p>
          <a:p>
            <a:pPr marL="457200" indent="-457200" algn="l" defTabSz="1300460" hangingPunct="1">
              <a:buFont typeface="Arial" panose="020B0604020202020204" pitchFamily="34" charset="0"/>
              <a:buChar char="•"/>
            </a:pPr>
            <a:r>
              <a:rPr lang="en-GB" sz="2560" kern="1200" dirty="0"/>
              <a:t>Participate in the Global Risk Assessment Framework Working Groups. </a:t>
            </a:r>
            <a:endParaRPr lang="en-GB" sz="2560" kern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6265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image2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-1" y="286455"/>
            <a:ext cx="13004801" cy="1247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914400">
              <a:defRPr sz="7200" b="1">
                <a:solidFill>
                  <a:srgbClr val="1D324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dirty="0"/>
              <a:t>Key activities and progress </a:t>
            </a:r>
            <a:endParaRPr dirty="0"/>
          </a:p>
        </p:txBody>
      </p:sp>
      <p:sp>
        <p:nvSpPr>
          <p:cNvPr id="361" name="Shape 361"/>
          <p:cNvSpPr/>
          <p:nvPr/>
        </p:nvSpPr>
        <p:spPr>
          <a:xfrm>
            <a:off x="-1" y="1416569"/>
            <a:ext cx="13004801" cy="650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914400">
              <a:defRPr sz="3400">
                <a:solidFill>
                  <a:srgbClr val="4B848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dirty="0"/>
              <a:t>Since our last physical meeting</a:t>
            </a:r>
            <a:endParaRPr dirty="0"/>
          </a:p>
        </p:txBody>
      </p:sp>
      <p:pic>
        <p:nvPicPr>
          <p:cNvPr id="363" name="image68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8591860"/>
            <a:ext cx="13004803" cy="112279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6A0359D-1B4C-49A7-95A7-17C87F4DFCBC}"/>
              </a:ext>
            </a:extLst>
          </p:cNvPr>
          <p:cNvSpPr/>
          <p:nvPr/>
        </p:nvSpPr>
        <p:spPr>
          <a:xfrm>
            <a:off x="1066797" y="2631364"/>
            <a:ext cx="108711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dirty="0"/>
              <a:t>Outcomes from the GEO Plenary</a:t>
            </a:r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lang="en-GB" dirty="0"/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b="1" dirty="0"/>
              <a:t>GEO Work Plan and CEOS Involvement </a:t>
            </a:r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lang="en-GB" dirty="0"/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dirty="0"/>
              <a:t>New GEO Disaster Risk Reduction Working Group </a:t>
            </a:r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lang="en-GB" dirty="0"/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dirty="0"/>
              <a:t>Regional GEO alignment</a:t>
            </a:r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874396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1054</Words>
  <Application>Microsoft Office PowerPoint</Application>
  <PresentationFormat>Custom</PresentationFormat>
  <Paragraphs>183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Helvetica Light</vt:lpstr>
      <vt:lpstr>Helvetica Neue</vt:lpstr>
      <vt:lpstr>Verdana</vt:lpstr>
      <vt:lpstr>White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Norris</dc:creator>
  <cp:lastModifiedBy>James Norris</cp:lastModifiedBy>
  <cp:revision>4</cp:revision>
  <dcterms:modified xsi:type="dcterms:W3CDTF">2020-03-10T08:58:06Z</dcterms:modified>
</cp:coreProperties>
</file>