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36" r:id="rId2"/>
    <p:sldId id="332" r:id="rId3"/>
    <p:sldId id="331" r:id="rId4"/>
    <p:sldId id="337" r:id="rId5"/>
    <p:sldId id="333" r:id="rId6"/>
    <p:sldId id="338" r:id="rId7"/>
    <p:sldId id="335" r:id="rId8"/>
    <p:sldId id="339" r:id="rId9"/>
    <p:sldId id="340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77926" autoAdjust="0"/>
  </p:normalViewPr>
  <p:slideViewPr>
    <p:cSldViewPr snapToGrid="0" snapToObjects="1">
      <p:cViewPr varScale="1">
        <p:scale>
          <a:sx n="61" d="100"/>
          <a:sy n="61" d="100"/>
        </p:scale>
        <p:origin x="-1614" y="-78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notesViewPr>
    <p:cSldViewPr snapToGrid="0" snapToObjects="1">
      <p:cViewPr varScale="1">
        <p:scale>
          <a:sx n="57" d="100"/>
          <a:sy n="57" d="100"/>
        </p:scale>
        <p:origin x="-273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EC104-E202-448A-9D97-60B9EC1B9A87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9E61-8A6D-435A-824E-6F55AE705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51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0433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42699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- 38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Moscow, RUSSIA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4200" b="1" dirty="0" smtClean="0">
                <a:solidFill>
                  <a:srgbClr val="FFFFFF"/>
                </a:solidFill>
              </a:rPr>
              <a:t>WGISS </a:t>
            </a:r>
            <a:r>
              <a:rPr lang="fr-FR" sz="4000" b="1" dirty="0" err="1" smtClean="0">
                <a:solidFill>
                  <a:srgbClr val="92D050"/>
                </a:solidFill>
              </a:rPr>
              <a:t>Working</a:t>
            </a:r>
            <a:r>
              <a:rPr lang="fr-FR" sz="4000" b="1" dirty="0" smtClean="0">
                <a:solidFill>
                  <a:srgbClr val="92D050"/>
                </a:solidFill>
              </a:rPr>
              <a:t> Group for Information </a:t>
            </a:r>
            <a:r>
              <a:rPr lang="fr-FR" sz="4000" b="1" dirty="0" err="1" smtClean="0">
                <a:solidFill>
                  <a:srgbClr val="92D050"/>
                </a:solidFill>
              </a:rPr>
              <a:t>Systems</a:t>
            </a:r>
            <a:r>
              <a:rPr lang="fr-FR" sz="4000" b="1" dirty="0" smtClean="0">
                <a:solidFill>
                  <a:srgbClr val="92D050"/>
                </a:solidFill>
              </a:rPr>
              <a:t> &amp; Services</a:t>
            </a:r>
            <a:endParaRPr sz="40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Richard Moreno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 – WGISS 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WGISS-39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Tsukuba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- JAPAN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May – 15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May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92D050"/>
                </a:solidFill>
              </a:rPr>
              <a:t>Chair report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30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Content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535472"/>
            <a:ext cx="88312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Be useful with a real added value + outreach</a:t>
            </a:r>
            <a:endParaRPr lang="en-US" sz="2800" dirty="0"/>
          </a:p>
          <a:p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SIT team objectives : increase the relationship and support among WGs and VCs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DataCube</a:t>
            </a:r>
            <a:r>
              <a:rPr lang="en-US" sz="2800" dirty="0" smtClean="0"/>
              <a:t> : a wonderful perspective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3456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Useful + Outreach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From WGISS future discussion : need for concrete and visible output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It should be useful and an asset to participate to WGISS activities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CEOS Web site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to valorize our work through CEOS portal</a:t>
            </a:r>
          </a:p>
          <a:p>
            <a:pPr lvl="1"/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Opensearch</a:t>
            </a:r>
            <a:r>
              <a:rPr lang="en-US" sz="2800" dirty="0" smtClean="0"/>
              <a:t> Best practices document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Issue 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= alignment of the various </a:t>
            </a:r>
            <a:r>
              <a:rPr lang="en-US" sz="2800" dirty="0" err="1" smtClean="0"/>
              <a:t>opensearch</a:t>
            </a:r>
            <a:r>
              <a:rPr lang="en-US" sz="2800" dirty="0" smtClean="0"/>
              <a:t>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 future guide for developers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9750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Useful + Outreach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535472"/>
            <a:ext cx="88312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</a:t>
            </a:r>
            <a:r>
              <a:rPr lang="en-US" sz="2800" dirty="0" smtClean="0"/>
              <a:t>Stewardship IG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Concrete output from </a:t>
            </a:r>
            <a:r>
              <a:rPr lang="en-US" sz="2800" dirty="0" smtClean="0"/>
              <a:t>LTDP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3 documents for inclusion as best practices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CWIC and </a:t>
            </a:r>
            <a:r>
              <a:rPr lang="en-US" sz="2800" dirty="0" err="1" smtClean="0"/>
              <a:t>FedEO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2 examples of concrete support provided to CEOS agencies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Effective support is provided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Recovery </a:t>
            </a:r>
            <a:r>
              <a:rPr lang="en-US" sz="2800" dirty="0"/>
              <a:t>Observatory Infrastructure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Support of WG Disasters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Concrete output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9731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Useful + Outreach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570" y="1316007"/>
            <a:ext cx="88312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Emerging </a:t>
            </a:r>
            <a:r>
              <a:rPr lang="en-US" sz="2800" dirty="0" smtClean="0"/>
              <a:t>Technologies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Useful for every agency </a:t>
            </a:r>
          </a:p>
          <a:p>
            <a:pPr marL="1257300" lvl="2" indent="-342900">
              <a:buFont typeface="Arial"/>
              <a:buChar char="•"/>
            </a:pPr>
            <a:r>
              <a:rPr lang="en-US" sz="2800" dirty="0" smtClean="0"/>
              <a:t>Allow to understand what others are doing</a:t>
            </a:r>
          </a:p>
          <a:p>
            <a:pPr marL="1257300" lvl="2" indent="-342900">
              <a:buFont typeface="Arial"/>
              <a:buChar char="•"/>
            </a:pPr>
            <a:r>
              <a:rPr lang="en-US" sz="2800" dirty="0" smtClean="0"/>
              <a:t>Allow not to duplicate effort and to re-invent the wheel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Outreach in 2014 :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White </a:t>
            </a:r>
            <a:r>
              <a:rPr lang="en-US" sz="2800" dirty="0" smtClean="0">
                <a:solidFill>
                  <a:srgbClr val="FF0000"/>
                </a:solidFill>
              </a:rPr>
              <a:t>paper</a:t>
            </a:r>
          </a:p>
          <a:p>
            <a:pPr marL="1257300" lvl="2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Side meeting </a:t>
            </a:r>
            <a:r>
              <a:rPr lang="en-US" sz="2800" dirty="0" smtClean="0">
                <a:solidFill>
                  <a:srgbClr val="FF0000"/>
                </a:solidFill>
              </a:rPr>
              <a:t>around the </a:t>
            </a:r>
            <a:r>
              <a:rPr lang="en-US" sz="2800" dirty="0" smtClean="0">
                <a:solidFill>
                  <a:srgbClr val="FF0000"/>
                </a:solidFill>
              </a:rPr>
              <a:t>plenary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IDN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Operational system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Most </a:t>
            </a:r>
            <a:r>
              <a:rPr lang="en-US" sz="2800" dirty="0" smtClean="0"/>
              <a:t>important contributor to GEO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Strong </a:t>
            </a:r>
            <a:r>
              <a:rPr lang="en-US" sz="2800" dirty="0" smtClean="0"/>
              <a:t>evolutions in 2014/2015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4847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Useful + Outreach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570" y="1316007"/>
            <a:ext cx="88312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Water portal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Operational portal</a:t>
            </a:r>
          </a:p>
          <a:p>
            <a:pPr marL="800100" lvl="1" indent="-342900">
              <a:buFont typeface="Arial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WGISS opensource Web page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“Static support to the other bodies : WGs, VCs, …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Will be used and </a:t>
            </a:r>
            <a:r>
              <a:rPr lang="en-US" sz="2800" dirty="0" err="1" smtClean="0"/>
              <a:t>strenghtened</a:t>
            </a:r>
            <a:r>
              <a:rPr lang="en-US" sz="2800" dirty="0" smtClean="0"/>
              <a:t> </a:t>
            </a:r>
            <a:r>
              <a:rPr lang="en-US" sz="2800" dirty="0"/>
              <a:t>by WGCAPD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Status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Do we go in the right direction 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Could we do better ? Differently 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280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objectives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218570" y="1316007"/>
            <a:ext cx="88312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SIT team objectives 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Increase the synergy among WGs and VCs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VCs/WGs has been held in 2014 (SIT side meeting)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Another SIT side meeting is foreseen in September 2015</a:t>
            </a:r>
          </a:p>
        </p:txBody>
      </p:sp>
    </p:spTree>
    <p:extLst>
      <p:ext uri="{BB962C8B-B14F-4D97-AF65-F5344CB8AC3E}">
        <p14:creationId xmlns:p14="http://schemas.microsoft.com/office/powerpoint/2010/main" val="2159988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objectives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218570" y="1316007"/>
            <a:ext cx="88312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WG Disaster : partially OK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Recovery Observatory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WGISS Disaster Interest group : Not yet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VCs : OK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VCs do not express a clear need for support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WCAPD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Will be improved with opensource web page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WGCV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To be improved – WGISS-41 will be a good occasion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30984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err="1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DataCube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218570" y="1316007"/>
            <a:ext cx="88312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 wonderful perspective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Work at the pixel level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Not only at the file level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occasion to really enter the era of big data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different </a:t>
            </a:r>
            <a:r>
              <a:rPr lang="en-US" sz="2800" dirty="0" err="1" smtClean="0"/>
              <a:t>approachs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SEO : specific activity linked to Kenya </a:t>
            </a:r>
            <a:r>
              <a:rPr lang="en-US" sz="2800" dirty="0" err="1" smtClean="0"/>
              <a:t>datacube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WGISS : discussions and work on the theme of </a:t>
            </a:r>
            <a:r>
              <a:rPr lang="en-US" sz="2800" dirty="0" err="1" smtClean="0"/>
              <a:t>datacube</a:t>
            </a:r>
            <a:r>
              <a:rPr lang="en-US" sz="2800" dirty="0" smtClean="0"/>
              <a:t> </a:t>
            </a:r>
          </a:p>
          <a:p>
            <a:pPr marL="1257300" lvl="2" indent="-342900">
              <a:buFont typeface="Arial"/>
              <a:buChar char="•"/>
            </a:pPr>
            <a:r>
              <a:rPr lang="en-US" sz="2800" dirty="0" smtClean="0"/>
              <a:t>How can it be useful at agency level ?</a:t>
            </a:r>
          </a:p>
          <a:p>
            <a:pPr marL="1714500" lvl="3" indent="-342900">
              <a:buFont typeface="Arial"/>
              <a:buChar char="•"/>
            </a:pPr>
            <a:r>
              <a:rPr lang="en-US" sz="2800" dirty="0" smtClean="0"/>
              <a:t>Learn</a:t>
            </a:r>
          </a:p>
          <a:p>
            <a:pPr marL="1714500" lvl="3" indent="-342900">
              <a:buFont typeface="Arial"/>
              <a:buChar char="•"/>
            </a:pPr>
            <a:r>
              <a:rPr lang="en-US" sz="2800" smtClean="0"/>
              <a:t>Interoperate / Grid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1346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409</Words>
  <Application>Microsoft Office PowerPoint</Application>
  <PresentationFormat>Affichage à l'écran (4:3)</PresentationFormat>
  <Paragraphs>111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4_EUM_template_v03</vt:lpstr>
      <vt:lpstr>WGISS Working Group for Information Systems &amp; Services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morenor</cp:lastModifiedBy>
  <cp:revision>373</cp:revision>
  <dcterms:created xsi:type="dcterms:W3CDTF">2012-08-31T01:11:17Z</dcterms:created>
  <dcterms:modified xsi:type="dcterms:W3CDTF">2015-05-10T15:01:14Z</dcterms:modified>
</cp:coreProperties>
</file>