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4" r:id="rId2"/>
    <p:sldId id="258" r:id="rId3"/>
    <p:sldId id="259" r:id="rId4"/>
    <p:sldId id="260" r:id="rId5"/>
    <p:sldId id="286" r:id="rId6"/>
    <p:sldId id="289" r:id="rId7"/>
    <p:sldId id="261" r:id="rId8"/>
    <p:sldId id="288" r:id="rId9"/>
    <p:sldId id="285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1" autoAdjust="0"/>
    <p:restoredTop sz="94620" autoAdjust="0"/>
  </p:normalViewPr>
  <p:slideViewPr>
    <p:cSldViewPr>
      <p:cViewPr>
        <p:scale>
          <a:sx n="66" d="100"/>
          <a:sy n="66" d="100"/>
        </p:scale>
        <p:origin x="-10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32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FF3A5-8637-40FC-8379-11454F61B5AD}" type="datetimeFigureOut">
              <a:rPr lang="zh-CN" altLang="en-US" smtClean="0"/>
              <a:pPr/>
              <a:t>2015/6/24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0F91BA-C888-4D67-A0A8-90060AAC3E5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3749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81F9F-ECA2-4206-8CBD-BAE65FD321C4}" type="datetimeFigureOut">
              <a:rPr lang="zh-CN" altLang="en-US" smtClean="0"/>
              <a:pPr/>
              <a:t>2015/6/24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9B2900-D1E3-4381-AA7C-D2A175CE6C1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9548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gradFill>
          <a:gsLst>
            <a:gs pos="0">
              <a:schemeClr val="bg1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5000">
              <a:schemeClr val="bg1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1594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9" name="图片 8" descr="W020091103375433199323.jp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1" y="0"/>
            <a:ext cx="928661" cy="844244"/>
          </a:xfrm>
          <a:prstGeom prst="rect">
            <a:avLst/>
          </a:prstGeom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2000232" y="285728"/>
            <a:ext cx="64722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5"/>
          <p:cNvSpPr>
            <a:spLocks noGrp="1"/>
          </p:cNvSpPr>
          <p:nvPr>
            <p:ph type="title"/>
          </p:nvPr>
        </p:nvSpPr>
        <p:spPr>
          <a:xfrm>
            <a:off x="683568" y="1124744"/>
            <a:ext cx="7947910" cy="1143000"/>
          </a:xfrm>
        </p:spPr>
        <p:txBody>
          <a:bodyPr>
            <a:normAutofit fontScale="90000"/>
          </a:bodyPr>
          <a:lstStyle/>
          <a:p>
            <a:pPr>
              <a:spcBef>
                <a:spcPct val="20000"/>
              </a:spcBef>
            </a:pPr>
            <a:r>
              <a:rPr lang="en-US" altLang="zh-CN" b="1" dirty="0" smtClean="0">
                <a:latin typeface="Arial" pitchFamily="34" charset="0"/>
                <a:ea typeface="黑体" pitchFamily="49" charset="-122"/>
              </a:rPr>
              <a:t>Progress on Catalogue System Integration of China EO Data</a:t>
            </a:r>
            <a:endParaRPr lang="zh-CN" altLang="en-US" b="1" dirty="0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8" name="副标题 6"/>
          <p:cNvSpPr txBox="1">
            <a:spLocks/>
          </p:cNvSpPr>
          <p:nvPr/>
        </p:nvSpPr>
        <p:spPr>
          <a:xfrm>
            <a:off x="1259632" y="3140968"/>
            <a:ext cx="67723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30000"/>
              </a:lnSpc>
              <a:buNone/>
            </a:pPr>
            <a:r>
              <a:rPr lang="en-US" altLang="zh-CN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Presentedy</a:t>
            </a:r>
            <a:r>
              <a:rPr lang="en-US" altLang="zh-CN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by </a:t>
            </a:r>
            <a:r>
              <a:rPr lang="en-US" altLang="zh-CN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Guangyu</a:t>
            </a:r>
            <a:r>
              <a:rPr lang="en-US" altLang="zh-CN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Liu</a:t>
            </a:r>
          </a:p>
          <a:p>
            <a:pPr marL="0" indent="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Academy of </a:t>
            </a:r>
            <a:r>
              <a:rPr lang="en-US" altLang="zh-CN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Opto</a:t>
            </a:r>
            <a:r>
              <a:rPr lang="en-US" altLang="zh-CN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-Electronics (AOE), </a:t>
            </a:r>
          </a:p>
          <a:p>
            <a:pPr marL="0" indent="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Chinese Academy of Sciences (CAS)</a:t>
            </a:r>
            <a:endParaRPr lang="zh-CN" altLang="zh-CN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AU" altLang="zh-CN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May.2015, Tsukuba-Japan</a:t>
            </a:r>
            <a:endParaRPr lang="zh-CN" altLang="en-US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936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1285852" y="0"/>
            <a:ext cx="6472254" cy="1143000"/>
          </a:xfrm>
        </p:spPr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1. Review China Connector with CWIC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2. Plan for OpenSearch </a:t>
            </a:r>
            <a:r>
              <a:rPr lang="en-US" altLang="zh-CN" dirty="0"/>
              <a:t>I</a:t>
            </a:r>
            <a:r>
              <a:rPr lang="en-US" altLang="zh-CN" dirty="0" smtClean="0"/>
              <a:t>nterface  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3. Order for FY-series Satellite Data</a:t>
            </a:r>
          </a:p>
          <a:p>
            <a:endParaRPr lang="en-US" altLang="zh-CN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1538" y="0"/>
            <a:ext cx="7429552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Review China Connector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428625" y="1143000"/>
          <a:ext cx="8204200" cy="554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" name="Visio" r:id="rId3" imgW="5736240" imgH="3695760" progId="Visio.Drawing.11">
                  <p:embed/>
                </p:oleObj>
              </mc:Choice>
              <mc:Fallback>
                <p:oleObj name="Visio" r:id="rId3" imgW="5736240" imgH="3695760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1143000"/>
                        <a:ext cx="8204200" cy="554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980728"/>
            <a:ext cx="8784976" cy="56166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dirty="0" smtClean="0"/>
              <a:t>Three data centers in China are integrated into the CWIC system through China connector of CWIC: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-- National </a:t>
            </a:r>
            <a:r>
              <a:rPr lang="en-US" altLang="zh-CN" dirty="0"/>
              <a:t>Satellite Meteorological Center (NSMC</a:t>
            </a:r>
            <a:r>
              <a:rPr lang="en-US" altLang="zh-CN" dirty="0" smtClean="0"/>
              <a:t>) : FY3A, FY2D, and FY2E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0" lvl="1" indent="0">
              <a:buNone/>
            </a:pPr>
            <a:r>
              <a:rPr lang="en-US" altLang="zh-CN" dirty="0" smtClean="0"/>
              <a:t>-- </a:t>
            </a:r>
            <a:r>
              <a:rPr lang="en-US" altLang="zh-CN" sz="3200" dirty="0"/>
              <a:t>BeiJing-1: Beijing-1_Multispectral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-- China </a:t>
            </a:r>
            <a:r>
              <a:rPr lang="en-US" altLang="zh-CN" dirty="0"/>
              <a:t>Center for Resource Satellite Data and Application (CRESDA</a:t>
            </a:r>
            <a:r>
              <a:rPr lang="en-US" altLang="zh-CN" dirty="0" smtClean="0"/>
              <a:t>): ZY01, ZY02, ZY02B, HJ1A, and HJ1B </a:t>
            </a:r>
            <a:endParaRPr lang="zh-CN" altLang="en-US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1071538" y="0"/>
            <a:ext cx="7429552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Review China Connector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18225" y="197768"/>
            <a:ext cx="6472254" cy="1143000"/>
          </a:xfrm>
        </p:spPr>
        <p:txBody>
          <a:bodyPr/>
          <a:lstStyle/>
          <a:p>
            <a:r>
              <a:rPr lang="en-US" altLang="zh-CN" dirty="0" smtClean="0"/>
              <a:t>AOE </a:t>
            </a:r>
            <a:r>
              <a:rPr lang="en-US" altLang="zh-CN" dirty="0"/>
              <a:t>Responsibility</a:t>
            </a:r>
          </a:p>
        </p:txBody>
      </p:sp>
      <p:sp>
        <p:nvSpPr>
          <p:cNvPr id="5" name="内容占位符 2"/>
          <p:cNvSpPr>
            <a:spLocks noGrp="1"/>
          </p:cNvSpPr>
          <p:nvPr/>
        </p:nvSpPr>
        <p:spPr>
          <a:xfrm>
            <a:off x="251520" y="1340768"/>
            <a:ext cx="8604448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Running and maintaining China connector system.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Upgrading and optimizing China connector system.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Coordinating with CWIC project about activities related to </a:t>
            </a:r>
            <a:r>
              <a:rPr lang="en-US" altLang="zh-CN" dirty="0"/>
              <a:t>sharing </a:t>
            </a:r>
            <a:r>
              <a:rPr lang="en-US" altLang="zh-CN" dirty="0" smtClean="0"/>
              <a:t>satellite data.</a:t>
            </a:r>
          </a:p>
        </p:txBody>
      </p:sp>
    </p:spTree>
    <p:extLst>
      <p:ext uri="{BB962C8B-B14F-4D97-AF65-F5344CB8AC3E}">
        <p14:creationId xmlns:p14="http://schemas.microsoft.com/office/powerpoint/2010/main" val="178069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4" name="标题 1"/>
          <p:cNvSpPr txBox="1">
            <a:spLocks/>
          </p:cNvSpPr>
          <p:nvPr/>
        </p:nvSpPr>
        <p:spPr>
          <a:xfrm>
            <a:off x="1214414" y="0"/>
            <a:ext cx="64722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OpenSearch Interface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1697732"/>
              </p:ext>
            </p:extLst>
          </p:nvPr>
        </p:nvGraphicFramePr>
        <p:xfrm>
          <a:off x="348441" y="1143000"/>
          <a:ext cx="8204200" cy="554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Visio" r:id="rId3" imgW="5736240" imgH="3695760" progId="Visio.Drawing.11">
                  <p:embed/>
                </p:oleObj>
              </mc:Choice>
              <mc:Fallback>
                <p:oleObj name="Visio" r:id="rId3" imgW="5736240" imgH="3695760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441" y="1143000"/>
                        <a:ext cx="8204200" cy="554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直接连接符 5"/>
          <p:cNvCxnSpPr/>
          <p:nvPr/>
        </p:nvCxnSpPr>
        <p:spPr>
          <a:xfrm>
            <a:off x="5429256" y="2928934"/>
            <a:ext cx="78581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6215074" y="2643182"/>
            <a:ext cx="1143008" cy="5000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/>
              <a:t>CSW </a:t>
            </a:r>
            <a:endParaRPr lang="zh-CN" altLang="en-US" sz="2000" b="1" dirty="0"/>
          </a:p>
        </p:txBody>
      </p:sp>
      <p:grpSp>
        <p:nvGrpSpPr>
          <p:cNvPr id="11" name="组合 10"/>
          <p:cNvGrpSpPr/>
          <p:nvPr/>
        </p:nvGrpSpPr>
        <p:grpSpPr>
          <a:xfrm>
            <a:off x="5429256" y="1714488"/>
            <a:ext cx="2357454" cy="928694"/>
            <a:chOff x="5429256" y="1714488"/>
            <a:chExt cx="2357454" cy="928694"/>
          </a:xfrm>
        </p:grpSpPr>
        <p:cxnSp>
          <p:nvCxnSpPr>
            <p:cNvPr id="10" name="直接连接符 9"/>
            <p:cNvCxnSpPr/>
            <p:nvPr/>
          </p:nvCxnSpPr>
          <p:spPr>
            <a:xfrm flipV="1">
              <a:off x="5429256" y="2000240"/>
              <a:ext cx="857256" cy="642942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2" name="矩形 11"/>
            <p:cNvSpPr/>
            <p:nvPr/>
          </p:nvSpPr>
          <p:spPr>
            <a:xfrm>
              <a:off x="6286512" y="1714488"/>
              <a:ext cx="1500198" cy="500066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 err="1" smtClean="0"/>
                <a:t>OpenSearch</a:t>
              </a:r>
              <a:endParaRPr lang="zh-CN" alt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77073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340768"/>
            <a:ext cx="921702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 smtClean="0"/>
              <a:t>Present Progress</a:t>
            </a:r>
          </a:p>
          <a:p>
            <a:r>
              <a:rPr lang="en-US" altLang="zh-CN" dirty="0" smtClean="0"/>
              <a:t>Study the standard of </a:t>
            </a:r>
            <a:r>
              <a:rPr lang="en-US" altLang="zh-CN" dirty="0" err="1" smtClean="0"/>
              <a:t>OpenSearch</a:t>
            </a:r>
            <a:r>
              <a:rPr lang="en-US" altLang="zh-CN" dirty="0" smtClean="0"/>
              <a:t> interface.</a:t>
            </a:r>
          </a:p>
          <a:p>
            <a:endParaRPr lang="en-US" altLang="zh-CN" dirty="0"/>
          </a:p>
          <a:p>
            <a:r>
              <a:rPr lang="en-US" altLang="zh-CN" dirty="0" smtClean="0"/>
              <a:t>Complete the design of OpenSearch implementation.</a:t>
            </a:r>
          </a:p>
          <a:p>
            <a:endParaRPr lang="en-US" altLang="zh-CN" dirty="0" smtClean="0"/>
          </a:p>
          <a:p>
            <a:r>
              <a:rPr lang="en-US" altLang="zh-CN" dirty="0" err="1" smtClean="0"/>
              <a:t>OpenSearch</a:t>
            </a:r>
            <a:r>
              <a:rPr lang="en-US" altLang="zh-CN" dirty="0" smtClean="0"/>
              <a:t> service of Chinese node is going to be provided this year.</a:t>
            </a:r>
            <a:endParaRPr lang="zh-CN" altLang="en-US" dirty="0" smtClean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1214414" y="0"/>
            <a:ext cx="6472254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OpenSearch Interface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52074" y="188640"/>
            <a:ext cx="7520454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Order for FY series Satellite Data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-- Order for FY-series </a:t>
            </a:r>
            <a:r>
              <a:rPr lang="en-US" altLang="zh-CN" dirty="0"/>
              <a:t>satellite </a:t>
            </a:r>
            <a:r>
              <a:rPr lang="en-US" altLang="zh-CN" dirty="0" smtClean="0"/>
              <a:t>data will be provided by email .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-- We have contacted with </a:t>
            </a:r>
            <a:r>
              <a:rPr lang="en-US" altLang="zh-CN" dirty="0" err="1" smtClean="0"/>
              <a:t>Dr.Kang</a:t>
            </a:r>
            <a:r>
              <a:rPr lang="en-US" altLang="zh-CN" dirty="0" smtClean="0"/>
              <a:t> and discussed  how to add the email information to CWIC system.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64252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764704"/>
            <a:ext cx="7776864" cy="4752528"/>
          </a:xfrm>
        </p:spPr>
        <p:txBody>
          <a:bodyPr>
            <a:normAutofit/>
          </a:bodyPr>
          <a:lstStyle/>
          <a:p>
            <a:pPr marL="342900" lvl="1" indent="-342900" algn="ctr">
              <a:buNone/>
            </a:pPr>
            <a:endParaRPr lang="en-US" sz="3000" dirty="0" smtClean="0"/>
          </a:p>
          <a:p>
            <a:pPr marL="342900" lvl="1" indent="-342900" algn="ctr">
              <a:buNone/>
            </a:pPr>
            <a:endParaRPr lang="en-US" sz="3000" dirty="0"/>
          </a:p>
          <a:p>
            <a:pPr marL="342900" lvl="1" indent="-342900" algn="ctr">
              <a:buNone/>
            </a:pPr>
            <a:endParaRPr lang="en-US" sz="3000" dirty="0" smtClean="0"/>
          </a:p>
          <a:p>
            <a:pPr marL="342900" lvl="1" indent="-342900" algn="ctr">
              <a:buNone/>
            </a:pPr>
            <a:r>
              <a:rPr lang="en-US" sz="3000" dirty="0" smtClean="0"/>
              <a:t>Thank you  !!!</a:t>
            </a:r>
          </a:p>
          <a:p>
            <a:pPr marL="342900" lvl="1" indent="-342900" algn="ctr">
              <a:buNone/>
            </a:pPr>
            <a:r>
              <a:rPr lang="en-US" sz="3000" dirty="0" smtClean="0"/>
              <a:t>&amp;</a:t>
            </a:r>
          </a:p>
          <a:p>
            <a:pPr marL="342900" lvl="1" indent="-342900" algn="ctr">
              <a:buNone/>
            </a:pPr>
            <a:r>
              <a:rPr lang="en-US" sz="3000" dirty="0" smtClean="0"/>
              <a:t>Questions ???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1220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219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主题</vt:lpstr>
      <vt:lpstr>Visio</vt:lpstr>
      <vt:lpstr>Progress on Catalogue System Integration of China EO Data</vt:lpstr>
      <vt:lpstr>Outline</vt:lpstr>
      <vt:lpstr>Review China Connector</vt:lpstr>
      <vt:lpstr>Review China Connector</vt:lpstr>
      <vt:lpstr>AOE Responsibility</vt:lpstr>
      <vt:lpstr>PowerPoint Presentation</vt:lpstr>
      <vt:lpstr>OpenSearch Interface</vt:lpstr>
      <vt:lpstr>Order for FY series Satellite Data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aoe</dc:creator>
  <cp:lastModifiedBy>Anne</cp:lastModifiedBy>
  <cp:revision>115</cp:revision>
  <dcterms:created xsi:type="dcterms:W3CDTF">2018-12-22T09:05:26Z</dcterms:created>
  <dcterms:modified xsi:type="dcterms:W3CDTF">2015-06-24T18:51:02Z</dcterms:modified>
</cp:coreProperties>
</file>