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3" r:id="rId1"/>
  </p:sldMasterIdLst>
  <p:notesMasterIdLst>
    <p:notesMasterId r:id="rId14"/>
  </p:notesMasterIdLst>
  <p:sldIdLst>
    <p:sldId id="256" r:id="rId2"/>
    <p:sldId id="303" r:id="rId3"/>
    <p:sldId id="275" r:id="rId4"/>
    <p:sldId id="273" r:id="rId5"/>
    <p:sldId id="274" r:id="rId6"/>
    <p:sldId id="276" r:id="rId7"/>
    <p:sldId id="306" r:id="rId8"/>
    <p:sldId id="307" r:id="rId9"/>
    <p:sldId id="294" r:id="rId10"/>
    <p:sldId id="304" r:id="rId11"/>
    <p:sldId id="305" r:id="rId12"/>
    <p:sldId id="30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chie Warnock" initials="aw3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02" autoAdjust="0"/>
  </p:normalViewPr>
  <p:slideViewPr>
    <p:cSldViewPr snapToGrid="0" snapToObjects="1">
      <p:cViewPr>
        <p:scale>
          <a:sx n="58" d="100"/>
          <a:sy n="58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6A806-A012-9D42-A06A-DB0B337422F1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02607-7CFA-3F4C-A0F0-5AF04CE1A9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9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02607-7CFA-3F4C-A0F0-5AF04CE1A97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02607-7CFA-3F4C-A0F0-5AF04CE1A97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We use the OSDD to dynamically render a html form. Using the</a:t>
            </a:r>
            <a:r>
              <a:rPr lang="en-US" baseline="0" dirty="0" smtClean="0"/>
              <a:t> template and the parameter extensions we can determine whether a parameter is mandatory, it’s type, it’s bounds and whether it is a ‘core’ parameter like searchTerms.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user submits the form and we present the results.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use HATEOAS to generate links for traversing through the results. NEW: In the absence of such links we use elements mandated by the base OS specification.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use search links within the entries to provide ‘Search this &lt;resource&gt;’ links that perform two-step searches. In this case we are ‘searching this dataset’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02607-7CFA-3F4C-A0F0-5AF04CE1A97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Again we parse the OSDD</a:t>
            </a:r>
            <a:r>
              <a:rPr lang="en-US" baseline="0" dirty="0" smtClean="0"/>
              <a:t> to generate an HTML form to enable the user to perform a search against a child resource (in this case granules pertaining to the dataset they are searching on).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All shared parameters are propagated to this search form. For example, bounding box. The OSDDs tell us whether they are ‘the same’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user submits the form and we present the results.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use HATEOAS to generate links for traversing through the results.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use icon links within the entries to render browse thumbnails to the user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We use ‘enclosure’ links within the entries to allow the user to download a resource (granule in this case)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02607-7CFA-3F4C-A0F0-5AF04CE1A97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02607-7CFA-3F4C-A0F0-5AF04CE1A97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Via the</a:t>
            </a:r>
            <a:r>
              <a:rPr lang="en-US" baseline="0" dirty="0" smtClean="0"/>
              <a:t> SRU specification: http://www.opensearch.org/Community/Proposal/Specifications/OpenSearch/Extensions/SRU/1.0/Draft_1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02607-7CFA-3F4C-A0F0-5AF04CE1A97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CWICSmar</a:t>
            </a:r>
            <a:r>
              <a:rPr lang="en-US" baseline="0" dirty="0" smtClean="0"/>
              <a:t>t code is on the Earthdata Code </a:t>
            </a:r>
            <a:r>
              <a:rPr lang="en-US" baseline="0" dirty="0" err="1" smtClean="0"/>
              <a:t>Collaboratory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dirty="0" smtClean="0"/>
              <a:t>Will be mad</a:t>
            </a:r>
            <a:r>
              <a:rPr lang="en-US" baseline="0" dirty="0" smtClean="0"/>
              <a:t> public at some point soon in the future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Simple Ruby On Rails application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Instructions available to replace default assets with custom 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02607-7CFA-3F4C-A0F0-5AF04CE1A97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1CD5-234F-4361-9B83-EC0F7818DFE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79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1CD5-234F-4361-9B83-EC0F7818DFE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79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31CD5-234F-4361-9B83-EC0F7818DFE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7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and maybe more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09490"/>
            <a:ext cx="70866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2C8DC11-BE98-DF46-A526-214A87F5BB78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A0FE22E-E07B-4D4D-A66A-A36E422BA9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eosdis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80830"/>
            <a:ext cx="4546863" cy="12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C11-BE98-DF46-A526-214A87F5BB78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6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C11-BE98-DF46-A526-214A87F5BB78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5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92C8DC11-BE98-DF46-A526-214A87F5BB78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7A0FE22E-E07B-4D4D-A66A-A36E422BA9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1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C11-BE98-DF46-A526-214A87F5BB78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5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C11-BE98-DF46-A526-214A87F5BB78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0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C11-BE98-DF46-A526-214A87F5BB78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4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C11-BE98-DF46-A526-214A87F5BB78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5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C11-BE98-DF46-A526-214A87F5BB78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6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DC11-BE98-DF46-A526-214A87F5BB78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FE22E-E07B-4D4D-A66A-A36E422BA9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06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osdis-orbit.png"/>
          <p:cNvPicPr>
            <a:picLocks noChangeAspect="1"/>
          </p:cNvPicPr>
          <p:nvPr/>
        </p:nvPicPr>
        <p:blipFill>
          <a:blip r:embed="rId1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87" y="3081284"/>
            <a:ext cx="4648200" cy="53721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8526" y="6356350"/>
            <a:ext cx="9755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DC11-BE98-DF46-A526-214A87F5BB78}" type="datetimeFigureOut">
              <a:rPr lang="en-US" smtClean="0"/>
              <a:pPr/>
              <a:t>6/24/2015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9006" y="6356350"/>
            <a:ext cx="7577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FE22E-E07B-4D4D-A66A-A36E422BA9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7801" cy="1417638"/>
          </a:xfrm>
          <a:prstGeom prst="rect">
            <a:avLst/>
          </a:prstGeom>
          <a:solidFill>
            <a:srgbClr val="3449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" name="Picture 9" descr="eosdis-logo.png"/>
          <p:cNvPicPr>
            <a:picLocks noChangeAspect="1"/>
          </p:cNvPicPr>
          <p:nvPr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2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4495E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echo.nasa.gov/cwic-smar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CWICSmart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0450"/>
            <a:ext cx="7772400" cy="23845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programmatically-derived user interface for Open Search implementations</a:t>
            </a:r>
          </a:p>
          <a:p>
            <a:endParaRPr lang="en-US" sz="1200" dirty="0" smtClean="0"/>
          </a:p>
          <a:p>
            <a:r>
              <a:rPr lang="en-US" sz="1400" dirty="0" smtClean="0"/>
              <a:t>WGISS-39</a:t>
            </a:r>
          </a:p>
          <a:p>
            <a:endParaRPr lang="en-US" sz="1400" dirty="0" smtClean="0"/>
          </a:p>
          <a:p>
            <a:r>
              <a:rPr lang="en-US" sz="1400" dirty="0" smtClean="0"/>
              <a:t>Doug Newman (NASA EOSDIS – Raytheon)</a:t>
            </a:r>
          </a:p>
          <a:p>
            <a:endParaRPr lang="en-US" sz="1400" dirty="0" smtClean="0"/>
          </a:p>
          <a:p>
            <a:r>
              <a:rPr lang="en-US" sz="1400" dirty="0" smtClean="0"/>
              <a:t>This work was supported by NASA/GSFC under Raytheon Co. contract number NNG10HP02C.</a:t>
            </a:r>
            <a:br>
              <a:rPr lang="en-US" sz="1400" dirty="0" smtClean="0"/>
            </a:br>
            <a:endParaRPr lang="en-US" sz="1400" dirty="0" smtClean="0"/>
          </a:p>
          <a:p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691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 conclusion…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848" y="1719417"/>
            <a:ext cx="74736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 </a:t>
            </a:r>
            <a:r>
              <a:rPr lang="en-US" sz="2800" dirty="0" smtClean="0"/>
              <a:t>CWICSmart can be used to query any Open Search implementation with varying degrees of user experience: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b="1" dirty="0" smtClean="0"/>
              <a:t>BEST</a:t>
            </a:r>
            <a:r>
              <a:rPr lang="en-US" sz="2800" dirty="0" smtClean="0"/>
              <a:t> – CEOS Developer </a:t>
            </a:r>
            <a:r>
              <a:rPr lang="en-US" sz="2800" smtClean="0"/>
              <a:t>Guide compliant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Better – CEOS Best Practices compliant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Good – OGC extension compliant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 Fair – Open Search specification compliant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CWICSmart will soon be open-sourced to allow providers to re-badge the application to their needs</a:t>
            </a:r>
          </a:p>
        </p:txBody>
      </p:sp>
    </p:spTree>
    <p:extLst>
      <p:ext uri="{BB962C8B-B14F-4D97-AF65-F5344CB8AC3E}">
        <p14:creationId xmlns:p14="http://schemas.microsoft.com/office/powerpoint/2010/main" val="30535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691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Where is it?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199" y="3475167"/>
            <a:ext cx="822960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 smtClean="0">
                <a:hlinkClick r:id="rId3"/>
              </a:rPr>
              <a:t>https://api.echo.nasa.gov/cwic-smart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535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37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2"/>
          <p:cNvSpPr>
            <a:spLocks noGrp="1"/>
          </p:cNvSpPr>
          <p:nvPr>
            <p:ph type="title"/>
          </p:nvPr>
        </p:nvSpPr>
        <p:spPr>
          <a:xfrm>
            <a:off x="457200" y="1249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What is CWICSmart?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for IDN and CWIC Open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Client for any CEOS Open Search Developer Guide compliant implementation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for any CEOS Open Search Best Practices compliant 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for any Open Search specification compliant  implementation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91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CwicSmart - home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CwicSmart Home 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17" y="1533086"/>
            <a:ext cx="6918223" cy="478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91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CwicSmart – dataset search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CWICSmart Dataset Page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9173" r="-1917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37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CwicSmart – granule search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CWICSmart Granule Page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9159" r="-1915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91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Using other APIs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wicSmart Custom OSD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778" y="1622070"/>
            <a:ext cx="6349846" cy="4507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91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Facets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face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76" y="1550846"/>
            <a:ext cx="7733416" cy="4142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5866245"/>
            <a:ext cx="9144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http://www.opensearch.org/Community/Proposal/Specifications/OpenSearch/Extensions/SRU/1.0/Draft_1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91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Re-</a:t>
            </a:r>
            <a:r>
              <a:rPr lang="en-US" dirty="0" err="1" smtClean="0">
                <a:solidFill>
                  <a:schemeClr val="bg1"/>
                </a:solidFill>
              </a:rPr>
              <a:t>badging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CWICSmart 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25" y="1618297"/>
            <a:ext cx="6249289" cy="4310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2691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Compliance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Complian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54585"/>
            <a:ext cx="8229600" cy="455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rthdata">
  <a:themeElements>
    <a:clrScheme name="EOSDIS">
      <a:dk1>
        <a:srgbClr val="171717"/>
      </a:dk1>
      <a:lt1>
        <a:sysClr val="window" lastClr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Earthdata.thmx</Template>
  <TotalTime>14480</TotalTime>
  <Words>454</Words>
  <Application>Microsoft Office PowerPoint</Application>
  <PresentationFormat>On-screen Show (4:3)</PresentationFormat>
  <Paragraphs>56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Earthdata</vt:lpstr>
      <vt:lpstr>CWICSmart</vt:lpstr>
      <vt:lpstr>What is CWICSmart?</vt:lpstr>
      <vt:lpstr>CwicSmart - home</vt:lpstr>
      <vt:lpstr>CwicSmart – dataset search</vt:lpstr>
      <vt:lpstr>CwicSmart – granule search</vt:lpstr>
      <vt:lpstr>Using other APIs</vt:lpstr>
      <vt:lpstr>Facets</vt:lpstr>
      <vt:lpstr>Re-badging</vt:lpstr>
      <vt:lpstr>Compliance</vt:lpstr>
      <vt:lpstr>In conclusion…</vt:lpstr>
      <vt:lpstr>Where is it?</vt:lpstr>
      <vt:lpstr>Questions?</vt:lpstr>
    </vt:vector>
  </TitlesOfParts>
  <Company>ECHO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CWIC Open Search</dc:title>
  <dc:creator>Doug Newman</dc:creator>
  <cp:lastModifiedBy>Anne</cp:lastModifiedBy>
  <cp:revision>147</cp:revision>
  <dcterms:created xsi:type="dcterms:W3CDTF">2015-05-07T15:57:10Z</dcterms:created>
  <dcterms:modified xsi:type="dcterms:W3CDTF">2015-06-24T18:53:26Z</dcterms:modified>
</cp:coreProperties>
</file>