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83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885B-A7E8-4E0C-8D14-3C768A5BCD2D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4EFC3-9354-49E9-97E6-B1F2AD577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119641" y="0"/>
            <a:ext cx="8785077" cy="6657175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/>
              <a:t>Tonight</a:t>
            </a:r>
            <a:r>
              <a:rPr kumimoji="1" lang="en-US" altLang="ja-JP" sz="3600" dirty="0" smtClean="0"/>
              <a:t> : </a:t>
            </a:r>
            <a:r>
              <a:rPr lang="en-US" altLang="ja-JP" sz="3200" dirty="0" smtClean="0"/>
              <a:t>Non-host dinner (5,000JPY)</a:t>
            </a:r>
          </a:p>
          <a:p>
            <a:pPr marL="444500" lvl="1" indent="-179388">
              <a:buFont typeface="Wingdings" pitchFamily="2" charset="2"/>
              <a:buChar char="ü"/>
            </a:pPr>
            <a:r>
              <a:rPr lang="en-US" altLang="ja-JP" sz="3200" dirty="0" smtClean="0"/>
              <a:t>Come to the hotel lobby </a:t>
            </a:r>
            <a:r>
              <a:rPr lang="en-US" altLang="ja-JP" sz="3200" b="1" u="sng" dirty="0" smtClean="0">
                <a:solidFill>
                  <a:srgbClr val="FF0000"/>
                </a:solidFill>
              </a:rPr>
              <a:t>by 18:45</a:t>
            </a:r>
            <a:r>
              <a:rPr lang="en-US" altLang="ja-JP" sz="3200" dirty="0" smtClean="0"/>
              <a:t>.</a:t>
            </a:r>
            <a:endParaRPr kumimoji="1" lang="en-US" altLang="ja-JP" sz="3200" dirty="0" smtClean="0"/>
          </a:p>
          <a:p>
            <a:r>
              <a:rPr lang="en-US" altLang="ja-JP" sz="3600" b="1" dirty="0" smtClean="0"/>
              <a:t>Tomorrow (Thursday)</a:t>
            </a:r>
            <a:endParaRPr kumimoji="1" lang="en-US" altLang="ja-JP" sz="3600" b="1" dirty="0" smtClean="0"/>
          </a:p>
          <a:p>
            <a:pPr marL="623888" lvl="1" indent="-358775">
              <a:buFont typeface="Wingdings" pitchFamily="2" charset="2"/>
              <a:buChar char="ü"/>
            </a:pPr>
            <a:r>
              <a:rPr kumimoji="1" lang="en-US" altLang="ja-JP" sz="3200" dirty="0" smtClean="0"/>
              <a:t>Anyone who wants to visit a shopping center, </a:t>
            </a:r>
            <a:r>
              <a:rPr kumimoji="1" lang="en-US" altLang="ja-JP" sz="3200" b="1" u="sng" dirty="0" smtClean="0">
                <a:solidFill>
                  <a:srgbClr val="FF0000"/>
                </a:solidFill>
              </a:rPr>
              <a:t>please let me know by lunch break tomorrow.</a:t>
            </a:r>
            <a:endParaRPr lang="en-US" altLang="ja-JP" sz="3200" dirty="0" smtClean="0"/>
          </a:p>
          <a:p>
            <a:pPr marL="803275" lvl="2" indent="-265113"/>
            <a:r>
              <a:rPr lang="en-US" altLang="ja-JP" sz="2800" dirty="0" smtClean="0"/>
              <a:t>T</a:t>
            </a:r>
            <a:r>
              <a:rPr kumimoji="1" lang="en-US" altLang="ja-JP" sz="2800" dirty="0" smtClean="0"/>
              <a:t>ea shop</a:t>
            </a:r>
          </a:p>
          <a:p>
            <a:pPr marL="803275" lvl="2" indent="-265113"/>
            <a:r>
              <a:rPr lang="en-US" altLang="ja-JP" sz="2800" dirty="0" smtClean="0"/>
              <a:t>G</a:t>
            </a:r>
            <a:r>
              <a:rPr kumimoji="1" lang="en-US" altLang="ja-JP" sz="2800" dirty="0" smtClean="0"/>
              <a:t>rocery </a:t>
            </a:r>
            <a:r>
              <a:rPr lang="en-US" altLang="ja-JP" sz="2800" dirty="0"/>
              <a:t>m</a:t>
            </a:r>
            <a:r>
              <a:rPr kumimoji="1" lang="en-US" altLang="ja-JP" sz="2800" dirty="0" smtClean="0"/>
              <a:t>arket (Super </a:t>
            </a:r>
            <a:r>
              <a:rPr lang="en-US" altLang="ja-JP" sz="2800" dirty="0"/>
              <a:t>m</a:t>
            </a:r>
            <a:r>
              <a:rPr kumimoji="1" lang="en-US" altLang="ja-JP" sz="2800" dirty="0" smtClean="0"/>
              <a:t>arket)</a:t>
            </a:r>
          </a:p>
          <a:p>
            <a:pPr marL="803275" lvl="2" indent="-265113"/>
            <a:r>
              <a:rPr kumimoji="1" lang="en-US" altLang="ja-JP" sz="2800" dirty="0" smtClean="0"/>
              <a:t>“100 JPY” shop</a:t>
            </a:r>
          </a:p>
          <a:p>
            <a:pPr marL="803275" lvl="2" indent="-265113"/>
            <a:r>
              <a:rPr lang="en-US" altLang="ja-JP" sz="2800" dirty="0" smtClean="0"/>
              <a:t>Stationary shop</a:t>
            </a:r>
          </a:p>
          <a:p>
            <a:pPr marL="803275" lvl="2" indent="-265113"/>
            <a:r>
              <a:rPr lang="en-US" altLang="ja-JP" sz="2800" dirty="0" smtClean="0"/>
              <a:t>Sweets shop</a:t>
            </a:r>
          </a:p>
          <a:p>
            <a:pPr marL="803275" lvl="2" indent="-265113"/>
            <a:r>
              <a:rPr lang="en-US" altLang="ja-JP" sz="2800" dirty="0" smtClean="0"/>
              <a:t>Book store</a:t>
            </a:r>
          </a:p>
          <a:p>
            <a:pPr marL="803275" lvl="2" indent="-265113"/>
            <a:r>
              <a:rPr lang="en-US" altLang="ja-JP" sz="2800" dirty="0" smtClean="0"/>
              <a:t>Restaurants (for dinner) and more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the meeting on Thursday</dc:title>
  <dc:creator>Satoko</dc:creator>
  <cp:lastModifiedBy>Anne</cp:lastModifiedBy>
  <cp:revision>14</cp:revision>
  <dcterms:created xsi:type="dcterms:W3CDTF">2015-05-13T03:15:57Z</dcterms:created>
  <dcterms:modified xsi:type="dcterms:W3CDTF">2015-06-24T18:47:12Z</dcterms:modified>
</cp:coreProperties>
</file>