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  <p:sldMasterId id="2147484202" r:id="rId5"/>
    <p:sldMasterId id="2147483661" r:id="rId6"/>
    <p:sldMasterId id="2147484518" r:id="rId7"/>
    <p:sldMasterId id="2147484520" r:id="rId8"/>
    <p:sldMasterId id="2147484530" r:id="rId9"/>
    <p:sldMasterId id="2147484532" r:id="rId10"/>
    <p:sldMasterId id="2147484590" r:id="rId11"/>
  </p:sldMasterIdLst>
  <p:notesMasterIdLst>
    <p:notesMasterId r:id="rId26"/>
  </p:notesMasterIdLst>
  <p:handoutMasterIdLst>
    <p:handoutMasterId r:id="rId27"/>
  </p:handoutMasterIdLst>
  <p:sldIdLst>
    <p:sldId id="355" r:id="rId12"/>
    <p:sldId id="513" r:id="rId13"/>
    <p:sldId id="514" r:id="rId14"/>
    <p:sldId id="516" r:id="rId15"/>
    <p:sldId id="491" r:id="rId16"/>
    <p:sldId id="515" r:id="rId17"/>
    <p:sldId id="510" r:id="rId18"/>
    <p:sldId id="506" r:id="rId19"/>
    <p:sldId id="503" r:id="rId20"/>
    <p:sldId id="517" r:id="rId21"/>
    <p:sldId id="519" r:id="rId22"/>
    <p:sldId id="518" r:id="rId23"/>
    <p:sldId id="520" r:id="rId24"/>
    <p:sldId id="428" r:id="rId25"/>
  </p:sldIdLst>
  <p:sldSz cx="9144000" cy="6858000" type="screen4x3"/>
  <p:notesSz cx="6797675" cy="9926638"/>
  <p:defaultTextStyle>
    <a:defPPr>
      <a:defRPr lang="it-IT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583">
          <p15:clr>
            <a:srgbClr val="A4A3A4"/>
          </p15:clr>
        </p15:guide>
        <p15:guide id="2" pos="52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raint Cooksley" initials="GC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575A5B"/>
    <a:srgbClr val="BD3237"/>
    <a:srgbClr val="D0BF92"/>
    <a:srgbClr val="CFC0B0"/>
    <a:srgbClr val="DDC5A6"/>
    <a:srgbClr val="928572"/>
    <a:srgbClr val="CCB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129" autoAdjust="0"/>
  </p:normalViewPr>
  <p:slideViewPr>
    <p:cSldViewPr snapToObjects="1">
      <p:cViewPr varScale="1">
        <p:scale>
          <a:sx n="69" d="100"/>
          <a:sy n="69" d="100"/>
        </p:scale>
        <p:origin x="-20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00" d="100"/>
          <a:sy n="100" d="100"/>
        </p:scale>
        <p:origin x="-4392" y="-10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6E4B43E-7965-4FA5-B238-645AAAAC6C49}" type="datetime1">
              <a:rPr lang="en-US"/>
              <a:pPr>
                <a:defRPr/>
              </a:pPr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A23185D-E26D-4D39-A24A-4912416D6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30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BC54E1B-0006-4C64-847C-1A13F5007B0D}" type="datetime1">
              <a:rPr lang="it-IT"/>
              <a:pPr>
                <a:defRPr/>
              </a:pPr>
              <a:t>29/09/2015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6E3AFE4-6830-4A7F-9F08-DE6C0F5B664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7521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E3AFE4-6830-4A7F-9F08-DE6C0F5B6645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467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33B0F8-334D-444C-AE53-F2BF11ED3EE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E3AFE4-6830-4A7F-9F08-DE6C0F5B6645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0970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A153B-00C4-4B56-B65E-7F9ED30354E0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9043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33B0F8-334D-444C-AE53-F2BF11ED3EE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E3AFE4-6830-4A7F-9F08-DE6C0F5B6645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0970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E3AFE4-6830-4A7F-9F08-DE6C0F5B6645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0970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E3AFE4-6830-4A7F-9F08-DE6C0F5B6645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0858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ppy_bianc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1281113"/>
            <a:ext cx="6953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8480425" y="606425"/>
            <a:ext cx="184150" cy="4619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pic>
        <p:nvPicPr>
          <p:cNvPr id="5" name="Immagin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3284984"/>
            <a:ext cx="5832648" cy="724942"/>
          </a:xfrm>
          <a:prstGeom prst="rect">
            <a:avLst/>
          </a:prstGeom>
        </p:spPr>
        <p:txBody>
          <a:bodyPr vert="horz"/>
          <a:lstStyle>
            <a:lvl1pPr algn="l">
              <a:defRPr sz="26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417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eparator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3528" y="3356992"/>
            <a:ext cx="8424936" cy="655900"/>
          </a:xfrm>
          <a:prstGeom prst="rect">
            <a:avLst/>
          </a:prstGeom>
        </p:spPr>
        <p:txBody>
          <a:bodyPr/>
          <a:lstStyle>
            <a:lvl1pPr algn="l">
              <a:defRPr sz="2200" b="1" i="0">
                <a:solidFill>
                  <a:srgbClr val="444C4E"/>
                </a:solidFill>
                <a:latin typeface="Arial"/>
                <a:cs typeface="Arial"/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9251" y="4012892"/>
            <a:ext cx="5486400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0" indent="0">
              <a:buNone/>
              <a:defRPr lang="en-US" sz="1600" b="0" smtClean="0">
                <a:solidFill>
                  <a:srgbClr val="575A5B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434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8007" y="4265144"/>
            <a:ext cx="3744416" cy="5809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rgbClr val="575A5B"/>
                </a:solidFill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3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p_finmeccanica_ultim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floppy_bianc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1281113"/>
            <a:ext cx="6953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logoFinmeccanica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4929188"/>
            <a:ext cx="2743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1"/>
          <p:cNvSpPr txBox="1">
            <a:spLocks noChangeArrowheads="1"/>
          </p:cNvSpPr>
          <p:nvPr userDrawn="1"/>
        </p:nvSpPr>
        <p:spPr bwMode="auto">
          <a:xfrm>
            <a:off x="8480425" y="606425"/>
            <a:ext cx="184150" cy="4619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545458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3284984"/>
            <a:ext cx="5832648" cy="724942"/>
          </a:xfrm>
          <a:prstGeom prst="rect">
            <a:avLst/>
          </a:prstGeom>
        </p:spPr>
        <p:txBody>
          <a:bodyPr vert="horz"/>
          <a:lstStyle>
            <a:lvl1pPr algn="l">
              <a:defRPr sz="26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547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08912" cy="655900"/>
          </a:xfrm>
          <a:prstGeom prst="rect">
            <a:avLst/>
          </a:prstGeom>
        </p:spPr>
        <p:txBody>
          <a:bodyPr/>
          <a:lstStyle>
            <a:lvl1pPr algn="l">
              <a:defRPr sz="2600" b="1" i="0">
                <a:solidFill>
                  <a:srgbClr val="444C4E"/>
                </a:solidFill>
                <a:latin typeface="Arial"/>
                <a:cs typeface="Arial"/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14" name="Segnaposto contenuto 2"/>
          <p:cNvSpPr>
            <a:spLocks noGrp="1"/>
          </p:cNvSpPr>
          <p:nvPr>
            <p:ph idx="1"/>
          </p:nvPr>
        </p:nvSpPr>
        <p:spPr>
          <a:xfrm>
            <a:off x="323528" y="1988840"/>
            <a:ext cx="8208912" cy="4104456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rgbClr val="141313"/>
                </a:solidFill>
                <a:latin typeface="Arial"/>
                <a:cs typeface="Arial"/>
              </a:defRPr>
            </a:lvl1pPr>
            <a:lvl2pPr>
              <a:defRPr sz="1400">
                <a:solidFill>
                  <a:srgbClr val="141313"/>
                </a:solidFill>
                <a:latin typeface="Arial"/>
                <a:cs typeface="Arial"/>
              </a:defRPr>
            </a:lvl2pPr>
            <a:lvl3pPr>
              <a:buNone/>
              <a:defRPr sz="1400">
                <a:solidFill>
                  <a:srgbClr val="141313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141313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14131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0"/>
          </p:nvPr>
        </p:nvSpPr>
        <p:spPr>
          <a:xfrm>
            <a:off x="323528" y="6309320"/>
            <a:ext cx="404018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3643812" y="6305586"/>
            <a:ext cx="488862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189678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08913" cy="655900"/>
          </a:xfrm>
          <a:prstGeom prst="rect">
            <a:avLst/>
          </a:prstGeom>
        </p:spPr>
        <p:txBody>
          <a:bodyPr/>
          <a:lstStyle>
            <a:lvl1pPr algn="l">
              <a:defRPr sz="2600" b="1" i="0">
                <a:solidFill>
                  <a:srgbClr val="444C4E"/>
                </a:solidFill>
                <a:latin typeface="Arial"/>
                <a:cs typeface="Arial"/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6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335794" y="1988840"/>
            <a:ext cx="4068000" cy="4104457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pPr lvl="0"/>
            <a:endParaRPr lang="it-IT" noProof="0" dirty="0"/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4502809" y="1988841"/>
            <a:ext cx="4020816" cy="4104456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rgbClr val="141313"/>
                </a:solidFill>
                <a:latin typeface="Arial"/>
                <a:cs typeface="Arial"/>
              </a:defRPr>
            </a:lvl1pPr>
            <a:lvl2pPr>
              <a:defRPr sz="1400">
                <a:solidFill>
                  <a:srgbClr val="141313"/>
                </a:solidFill>
                <a:latin typeface="Arial"/>
                <a:cs typeface="Arial"/>
              </a:defRPr>
            </a:lvl2pPr>
            <a:lvl3pPr>
              <a:buNone/>
              <a:defRPr sz="1400">
                <a:solidFill>
                  <a:srgbClr val="141313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141313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14131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323528" y="6309320"/>
            <a:ext cx="404018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3643812" y="6305586"/>
            <a:ext cx="488862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443487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08913" cy="655900"/>
          </a:xfrm>
          <a:prstGeom prst="rect">
            <a:avLst/>
          </a:prstGeom>
        </p:spPr>
        <p:txBody>
          <a:bodyPr/>
          <a:lstStyle>
            <a:lvl1pPr algn="l">
              <a:defRPr sz="2600" b="1" i="0">
                <a:solidFill>
                  <a:srgbClr val="444C4E"/>
                </a:solidFill>
                <a:latin typeface="Arial"/>
                <a:cs typeface="Arial"/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6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335794" y="2708920"/>
            <a:ext cx="4068000" cy="3384377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pPr lvl="0"/>
            <a:endParaRPr lang="it-IT" noProof="0" dirty="0"/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4502809" y="2708919"/>
            <a:ext cx="4020816" cy="3384377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rgbClr val="141313"/>
                </a:solidFill>
                <a:latin typeface="Arial"/>
                <a:cs typeface="Arial"/>
              </a:defRPr>
            </a:lvl1pPr>
            <a:lvl2pPr>
              <a:defRPr sz="1400">
                <a:solidFill>
                  <a:srgbClr val="141313"/>
                </a:solidFill>
                <a:latin typeface="Arial"/>
                <a:cs typeface="Arial"/>
              </a:defRPr>
            </a:lvl2pPr>
            <a:lvl3pPr>
              <a:buNone/>
              <a:defRPr sz="1400">
                <a:solidFill>
                  <a:srgbClr val="141313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141313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14131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323528" y="6309320"/>
            <a:ext cx="404018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3643812" y="6305586"/>
            <a:ext cx="488862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10" name="Segnaposto testo 3"/>
          <p:cNvSpPr>
            <a:spLocks noGrp="1"/>
          </p:cNvSpPr>
          <p:nvPr>
            <p:ph type="body" sz="half" idx="2"/>
          </p:nvPr>
        </p:nvSpPr>
        <p:spPr>
          <a:xfrm>
            <a:off x="359251" y="2208096"/>
            <a:ext cx="8164374" cy="330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575A5B"/>
                </a:solidFill>
                <a:latin typeface="Arial"/>
                <a:cs typeface="Arial"/>
              </a:defRPr>
            </a:lvl1pPr>
            <a:lvl2pPr marL="456720" indent="0">
              <a:buNone/>
              <a:defRPr sz="1200"/>
            </a:lvl2pPr>
            <a:lvl3pPr marL="913432" indent="0">
              <a:buNone/>
              <a:defRPr sz="1000"/>
            </a:lvl3pPr>
            <a:lvl4pPr marL="1370147" indent="0">
              <a:buNone/>
              <a:defRPr sz="900"/>
            </a:lvl4pPr>
            <a:lvl5pPr marL="1826862" indent="0">
              <a:buNone/>
              <a:defRPr sz="900"/>
            </a:lvl5pPr>
            <a:lvl6pPr marL="2283579" indent="0">
              <a:buNone/>
              <a:defRPr sz="900"/>
            </a:lvl6pPr>
            <a:lvl7pPr marL="2740294" indent="0">
              <a:buNone/>
              <a:defRPr sz="900"/>
            </a:lvl7pPr>
            <a:lvl8pPr marL="3197010" indent="0">
              <a:buNone/>
              <a:defRPr sz="900"/>
            </a:lvl8pPr>
            <a:lvl9pPr marL="3653726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9251" y="1850669"/>
            <a:ext cx="8164374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0" indent="0">
              <a:buNone/>
              <a:defRPr lang="en-US" sz="1600" b="1" smtClean="0">
                <a:solidFill>
                  <a:srgbClr val="BD3237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0693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2"/>
          <p:cNvSpPr>
            <a:spLocks noGrp="1"/>
          </p:cNvSpPr>
          <p:nvPr>
            <p:ph type="pic" idx="1"/>
          </p:nvPr>
        </p:nvSpPr>
        <p:spPr>
          <a:xfrm>
            <a:off x="359251" y="2708920"/>
            <a:ext cx="8173189" cy="338437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it-IT" noProof="0" dirty="0"/>
          </a:p>
        </p:txBody>
      </p:sp>
      <p:sp>
        <p:nvSpPr>
          <p:cNvPr id="5" name="Segnaposto testo 3"/>
          <p:cNvSpPr>
            <a:spLocks noGrp="1"/>
          </p:cNvSpPr>
          <p:nvPr>
            <p:ph type="body" sz="half" idx="2"/>
          </p:nvPr>
        </p:nvSpPr>
        <p:spPr>
          <a:xfrm>
            <a:off x="359250" y="2208096"/>
            <a:ext cx="8173189" cy="330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575A5B"/>
                </a:solidFill>
                <a:latin typeface="Arial"/>
                <a:cs typeface="Arial"/>
              </a:defRPr>
            </a:lvl1pPr>
            <a:lvl2pPr marL="456720" indent="0">
              <a:buNone/>
              <a:defRPr sz="1200"/>
            </a:lvl2pPr>
            <a:lvl3pPr marL="913432" indent="0">
              <a:buNone/>
              <a:defRPr sz="1000"/>
            </a:lvl3pPr>
            <a:lvl4pPr marL="1370147" indent="0">
              <a:buNone/>
              <a:defRPr sz="900"/>
            </a:lvl4pPr>
            <a:lvl5pPr marL="1826862" indent="0">
              <a:buNone/>
              <a:defRPr sz="900"/>
            </a:lvl5pPr>
            <a:lvl6pPr marL="2283579" indent="0">
              <a:buNone/>
              <a:defRPr sz="900"/>
            </a:lvl6pPr>
            <a:lvl7pPr marL="2740294" indent="0">
              <a:buNone/>
              <a:defRPr sz="900"/>
            </a:lvl7pPr>
            <a:lvl8pPr marL="3197010" indent="0">
              <a:buNone/>
              <a:defRPr sz="900"/>
            </a:lvl8pPr>
            <a:lvl9pPr marL="3653726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9250" y="1850669"/>
            <a:ext cx="8173189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0" indent="0">
              <a:buNone/>
              <a:defRPr lang="en-US" sz="1600" b="1" smtClean="0">
                <a:solidFill>
                  <a:srgbClr val="BD3237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323528" y="6309320"/>
            <a:ext cx="404018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3643812" y="6305586"/>
            <a:ext cx="488862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3529" y="1268760"/>
            <a:ext cx="8208910" cy="655900"/>
          </a:xfrm>
          <a:prstGeom prst="rect">
            <a:avLst/>
          </a:prstGeom>
        </p:spPr>
        <p:txBody>
          <a:bodyPr/>
          <a:lstStyle>
            <a:lvl1pPr algn="l">
              <a:defRPr sz="2600" b="1" i="0">
                <a:solidFill>
                  <a:srgbClr val="444C4E"/>
                </a:solidFill>
                <a:latin typeface="Arial"/>
                <a:cs typeface="Arial"/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366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2"/>
          <p:cNvSpPr>
            <a:spLocks noGrp="1"/>
          </p:cNvSpPr>
          <p:nvPr>
            <p:ph type="pic" idx="1"/>
          </p:nvPr>
        </p:nvSpPr>
        <p:spPr>
          <a:xfrm>
            <a:off x="359250" y="2708920"/>
            <a:ext cx="4004466" cy="338437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it-IT" noProof="0" dirty="0"/>
          </a:p>
        </p:txBody>
      </p:sp>
      <p:sp>
        <p:nvSpPr>
          <p:cNvPr id="5" name="Segnaposto testo 3"/>
          <p:cNvSpPr>
            <a:spLocks noGrp="1"/>
          </p:cNvSpPr>
          <p:nvPr>
            <p:ph type="body" sz="half" idx="2"/>
          </p:nvPr>
        </p:nvSpPr>
        <p:spPr>
          <a:xfrm>
            <a:off x="359250" y="2208096"/>
            <a:ext cx="8173189" cy="330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575A5B"/>
                </a:solidFill>
                <a:latin typeface="Arial"/>
                <a:cs typeface="Arial"/>
              </a:defRPr>
            </a:lvl1pPr>
            <a:lvl2pPr marL="456720" indent="0">
              <a:buNone/>
              <a:defRPr sz="1200"/>
            </a:lvl2pPr>
            <a:lvl3pPr marL="913432" indent="0">
              <a:buNone/>
              <a:defRPr sz="1000"/>
            </a:lvl3pPr>
            <a:lvl4pPr marL="1370147" indent="0">
              <a:buNone/>
              <a:defRPr sz="900"/>
            </a:lvl4pPr>
            <a:lvl5pPr marL="1826862" indent="0">
              <a:buNone/>
              <a:defRPr sz="900"/>
            </a:lvl5pPr>
            <a:lvl6pPr marL="2283579" indent="0">
              <a:buNone/>
              <a:defRPr sz="900"/>
            </a:lvl6pPr>
            <a:lvl7pPr marL="2740294" indent="0">
              <a:buNone/>
              <a:defRPr sz="900"/>
            </a:lvl7pPr>
            <a:lvl8pPr marL="3197010" indent="0">
              <a:buNone/>
              <a:defRPr sz="900"/>
            </a:lvl8pPr>
            <a:lvl9pPr marL="3653726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9251" y="1850669"/>
            <a:ext cx="8173188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0" indent="0">
              <a:buNone/>
              <a:defRPr lang="en-US" sz="1600" b="1" smtClean="0">
                <a:solidFill>
                  <a:srgbClr val="BD3237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323528" y="6309320"/>
            <a:ext cx="404018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3643812" y="6305586"/>
            <a:ext cx="488862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10" name="Segnaposto immagine 2"/>
          <p:cNvSpPr>
            <a:spLocks noGrp="1"/>
          </p:cNvSpPr>
          <p:nvPr>
            <p:ph type="pic" idx="15"/>
          </p:nvPr>
        </p:nvSpPr>
        <p:spPr>
          <a:xfrm>
            <a:off x="4499992" y="2708920"/>
            <a:ext cx="4032448" cy="338437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it-IT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3529" y="1268760"/>
            <a:ext cx="8208910" cy="655900"/>
          </a:xfrm>
          <a:prstGeom prst="rect">
            <a:avLst/>
          </a:prstGeom>
        </p:spPr>
        <p:txBody>
          <a:bodyPr/>
          <a:lstStyle>
            <a:lvl1pPr algn="l">
              <a:defRPr sz="2600" b="1" i="0">
                <a:solidFill>
                  <a:srgbClr val="444C4E"/>
                </a:solidFill>
                <a:latin typeface="Arial"/>
                <a:cs typeface="Arial"/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427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2"/>
          <p:cNvSpPr>
            <a:spLocks noGrp="1"/>
          </p:cNvSpPr>
          <p:nvPr>
            <p:ph type="pic" idx="1"/>
          </p:nvPr>
        </p:nvSpPr>
        <p:spPr>
          <a:xfrm>
            <a:off x="359251" y="2348880"/>
            <a:ext cx="2700581" cy="374441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it-IT" noProof="0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9251" y="1850669"/>
            <a:ext cx="5486400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0" indent="0">
              <a:buNone/>
              <a:defRPr lang="en-US" sz="1600" b="1" smtClean="0">
                <a:solidFill>
                  <a:srgbClr val="BD3237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323528" y="6309320"/>
            <a:ext cx="404018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3643812" y="6305586"/>
            <a:ext cx="488862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11" name="Segnaposto contenuto 2"/>
          <p:cNvSpPr>
            <a:spLocks noGrp="1"/>
          </p:cNvSpPr>
          <p:nvPr>
            <p:ph idx="16"/>
          </p:nvPr>
        </p:nvSpPr>
        <p:spPr>
          <a:xfrm>
            <a:off x="3145070" y="2348880"/>
            <a:ext cx="5387370" cy="3744416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rgbClr val="141313"/>
                </a:solidFill>
                <a:latin typeface="Arial"/>
                <a:cs typeface="Arial"/>
              </a:defRPr>
            </a:lvl1pPr>
            <a:lvl2pPr>
              <a:defRPr sz="1400">
                <a:solidFill>
                  <a:srgbClr val="141313"/>
                </a:solidFill>
                <a:latin typeface="Arial"/>
                <a:cs typeface="Arial"/>
              </a:defRPr>
            </a:lvl2pPr>
            <a:lvl3pPr>
              <a:buNone/>
              <a:defRPr sz="1400">
                <a:solidFill>
                  <a:srgbClr val="141313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141313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14131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3529" y="1268760"/>
            <a:ext cx="8208910" cy="655900"/>
          </a:xfrm>
          <a:prstGeom prst="rect">
            <a:avLst/>
          </a:prstGeom>
        </p:spPr>
        <p:txBody>
          <a:bodyPr/>
          <a:lstStyle>
            <a:lvl1pPr algn="l">
              <a:defRPr sz="2600" b="1" i="0">
                <a:solidFill>
                  <a:srgbClr val="444C4E"/>
                </a:solidFill>
                <a:latin typeface="Arial"/>
                <a:cs typeface="Arial"/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718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2"/>
          <p:cNvSpPr>
            <a:spLocks noGrp="1"/>
          </p:cNvSpPr>
          <p:nvPr>
            <p:ph type="pic" idx="1"/>
          </p:nvPr>
        </p:nvSpPr>
        <p:spPr>
          <a:xfrm>
            <a:off x="359251" y="1772817"/>
            <a:ext cx="2628000" cy="352839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it-IT" noProof="0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9251" y="1305143"/>
            <a:ext cx="5486400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0" indent="0">
              <a:buNone/>
              <a:defRPr lang="en-US" sz="1600" b="1" smtClean="0">
                <a:solidFill>
                  <a:srgbClr val="575A5B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323528" y="6309320"/>
            <a:ext cx="404018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3643812" y="6305586"/>
            <a:ext cx="488862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10" name="Segnaposto immagine 2"/>
          <p:cNvSpPr>
            <a:spLocks noGrp="1"/>
          </p:cNvSpPr>
          <p:nvPr>
            <p:ph type="pic" idx="17"/>
          </p:nvPr>
        </p:nvSpPr>
        <p:spPr>
          <a:xfrm>
            <a:off x="3132975" y="1767632"/>
            <a:ext cx="2628000" cy="353357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it-IT" noProof="0" dirty="0"/>
          </a:p>
        </p:txBody>
      </p:sp>
      <p:sp>
        <p:nvSpPr>
          <p:cNvPr id="12" name="Segnaposto immagine 2"/>
          <p:cNvSpPr>
            <a:spLocks noGrp="1"/>
          </p:cNvSpPr>
          <p:nvPr>
            <p:ph type="pic" idx="18"/>
          </p:nvPr>
        </p:nvSpPr>
        <p:spPr>
          <a:xfrm>
            <a:off x="5892345" y="1767631"/>
            <a:ext cx="2628000" cy="353357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it-IT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355907" y="5445224"/>
            <a:ext cx="2631344" cy="2308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0" indent="0">
              <a:buNone/>
              <a:defRPr lang="en-US" sz="900" b="0" smtClean="0">
                <a:solidFill>
                  <a:srgbClr val="575A5B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3129631" y="5445224"/>
            <a:ext cx="2631344" cy="2308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0" indent="0">
              <a:buNone/>
              <a:defRPr lang="en-US" sz="900" b="0" smtClean="0">
                <a:solidFill>
                  <a:srgbClr val="575A5B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5889001" y="5445224"/>
            <a:ext cx="2631344" cy="2308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0" indent="0">
              <a:buNone/>
              <a:defRPr lang="en-US" sz="900" b="0" smtClean="0">
                <a:solidFill>
                  <a:srgbClr val="575A5B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048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08912" cy="655900"/>
          </a:xfrm>
          <a:prstGeom prst="rect">
            <a:avLst/>
          </a:prstGeom>
        </p:spPr>
        <p:txBody>
          <a:bodyPr/>
          <a:lstStyle>
            <a:lvl1pPr algn="l">
              <a:defRPr sz="2600" b="1" i="0">
                <a:solidFill>
                  <a:srgbClr val="444C4E"/>
                </a:solidFill>
                <a:latin typeface="Arial"/>
                <a:cs typeface="Arial"/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14" name="Segnaposto contenuto 2"/>
          <p:cNvSpPr>
            <a:spLocks noGrp="1"/>
          </p:cNvSpPr>
          <p:nvPr>
            <p:ph idx="1"/>
          </p:nvPr>
        </p:nvSpPr>
        <p:spPr>
          <a:xfrm>
            <a:off x="323528" y="1988840"/>
            <a:ext cx="8208912" cy="4104456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rgbClr val="141313"/>
                </a:solidFill>
                <a:latin typeface="Arial"/>
                <a:cs typeface="Arial"/>
              </a:defRPr>
            </a:lvl1pPr>
            <a:lvl2pPr>
              <a:defRPr sz="1400">
                <a:solidFill>
                  <a:srgbClr val="141313"/>
                </a:solidFill>
                <a:latin typeface="Arial"/>
                <a:cs typeface="Arial"/>
              </a:defRPr>
            </a:lvl2pPr>
            <a:lvl3pPr>
              <a:buNone/>
              <a:defRPr sz="1400">
                <a:solidFill>
                  <a:srgbClr val="141313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141313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14131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0"/>
          </p:nvPr>
        </p:nvSpPr>
        <p:spPr>
          <a:xfrm>
            <a:off x="323528" y="6309320"/>
            <a:ext cx="404018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3643812" y="6305586"/>
            <a:ext cx="488862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643256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2"/>
          <p:cNvSpPr>
            <a:spLocks noGrp="1"/>
          </p:cNvSpPr>
          <p:nvPr>
            <p:ph type="pic" idx="1"/>
          </p:nvPr>
        </p:nvSpPr>
        <p:spPr>
          <a:xfrm>
            <a:off x="359251" y="1772817"/>
            <a:ext cx="2628000" cy="208823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it-IT" noProof="0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9251" y="1305143"/>
            <a:ext cx="5486400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0" indent="0">
              <a:buNone/>
              <a:defRPr lang="en-US" sz="1600" b="1" smtClean="0">
                <a:solidFill>
                  <a:srgbClr val="575A5B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323528" y="6309320"/>
            <a:ext cx="404018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3643812" y="6305586"/>
            <a:ext cx="488862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11" name="Segnaposto immagine 2"/>
          <p:cNvSpPr>
            <a:spLocks noGrp="1"/>
          </p:cNvSpPr>
          <p:nvPr>
            <p:ph type="pic" idx="19"/>
          </p:nvPr>
        </p:nvSpPr>
        <p:spPr>
          <a:xfrm>
            <a:off x="359251" y="4002284"/>
            <a:ext cx="2628000" cy="208823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it-IT" noProof="0" dirty="0"/>
          </a:p>
        </p:txBody>
      </p:sp>
      <p:sp>
        <p:nvSpPr>
          <p:cNvPr id="13" name="Segnaposto immagine 2"/>
          <p:cNvSpPr>
            <a:spLocks noGrp="1"/>
          </p:cNvSpPr>
          <p:nvPr>
            <p:ph type="pic" idx="20"/>
          </p:nvPr>
        </p:nvSpPr>
        <p:spPr>
          <a:xfrm>
            <a:off x="3132975" y="1772817"/>
            <a:ext cx="2628000" cy="208823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it-IT" noProof="0" dirty="0"/>
          </a:p>
        </p:txBody>
      </p:sp>
      <p:sp>
        <p:nvSpPr>
          <p:cNvPr id="14" name="Segnaposto immagine 2"/>
          <p:cNvSpPr>
            <a:spLocks noGrp="1"/>
          </p:cNvSpPr>
          <p:nvPr>
            <p:ph type="pic" idx="21"/>
          </p:nvPr>
        </p:nvSpPr>
        <p:spPr>
          <a:xfrm>
            <a:off x="3132975" y="4002284"/>
            <a:ext cx="2628000" cy="208823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it-IT" noProof="0" dirty="0"/>
          </a:p>
        </p:txBody>
      </p:sp>
      <p:sp>
        <p:nvSpPr>
          <p:cNvPr id="15" name="Segnaposto immagine 2"/>
          <p:cNvSpPr>
            <a:spLocks noGrp="1"/>
          </p:cNvSpPr>
          <p:nvPr>
            <p:ph type="pic" idx="22"/>
          </p:nvPr>
        </p:nvSpPr>
        <p:spPr>
          <a:xfrm>
            <a:off x="5892345" y="1772817"/>
            <a:ext cx="2628000" cy="208823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it-IT" noProof="0" dirty="0"/>
          </a:p>
        </p:txBody>
      </p:sp>
      <p:sp>
        <p:nvSpPr>
          <p:cNvPr id="16" name="Segnaposto immagine 2"/>
          <p:cNvSpPr>
            <a:spLocks noGrp="1"/>
          </p:cNvSpPr>
          <p:nvPr>
            <p:ph type="pic" idx="23"/>
          </p:nvPr>
        </p:nvSpPr>
        <p:spPr>
          <a:xfrm>
            <a:off x="5892345" y="4002284"/>
            <a:ext cx="2628000" cy="208823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865617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eparatore_finmeccanic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3528" y="3356992"/>
            <a:ext cx="8424936" cy="655900"/>
          </a:xfrm>
          <a:prstGeom prst="rect">
            <a:avLst/>
          </a:prstGeom>
        </p:spPr>
        <p:txBody>
          <a:bodyPr/>
          <a:lstStyle>
            <a:lvl1pPr algn="l">
              <a:defRPr sz="2200" b="1" i="0">
                <a:solidFill>
                  <a:srgbClr val="444C4E"/>
                </a:solidFill>
                <a:latin typeface="Arial"/>
                <a:cs typeface="Arial"/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9251" y="4012892"/>
            <a:ext cx="5486400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0" indent="0">
              <a:buNone/>
              <a:defRPr lang="en-US" sz="1600" b="0" smtClean="0">
                <a:solidFill>
                  <a:srgbClr val="575A5B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8446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dèle de template_Image_00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-26988"/>
            <a:ext cx="9145588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FondPageTitr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43038"/>
            <a:ext cx="9144000" cy="541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96000" y="6488113"/>
            <a:ext cx="2609850" cy="125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287" eaLnBrk="1" hangingPunct="1">
              <a:spcBef>
                <a:spcPct val="50000"/>
              </a:spcBef>
              <a:defRPr/>
            </a:pPr>
            <a:r>
              <a:rPr lang="fr-FR" altLang="it-IT" sz="800" b="0" u="none" dirty="0" smtClean="0">
                <a:solidFill>
                  <a:srgbClr val="172A6F"/>
                </a:solidFill>
                <a:latin typeface="Arial" pitchFamily="34" charset="0"/>
                <a:ea typeface="ＭＳ Ｐゴシック" pitchFamily="34" charset="-128"/>
              </a:rPr>
              <a:t>All </a:t>
            </a:r>
            <a:r>
              <a:rPr lang="fr-FR" altLang="it-IT" sz="800" b="0" u="none" dirty="0" err="1" smtClean="0">
                <a:solidFill>
                  <a:srgbClr val="172A6F"/>
                </a:solidFill>
                <a:latin typeface="Arial" pitchFamily="34" charset="0"/>
                <a:ea typeface="ＭＳ Ｐゴシック" pitchFamily="34" charset="-128"/>
              </a:rPr>
              <a:t>rights</a:t>
            </a:r>
            <a:r>
              <a:rPr lang="fr-FR" altLang="it-IT" sz="800" b="0" u="none" dirty="0" smtClean="0">
                <a:solidFill>
                  <a:srgbClr val="172A6F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fr-FR" altLang="it-IT" sz="800" b="0" u="none" dirty="0" err="1" smtClean="0">
                <a:solidFill>
                  <a:srgbClr val="172A6F"/>
                </a:solidFill>
                <a:latin typeface="Arial" pitchFamily="34" charset="0"/>
                <a:ea typeface="ＭＳ Ｐゴシック" pitchFamily="34" charset="-128"/>
              </a:rPr>
              <a:t>reserved</a:t>
            </a:r>
            <a:r>
              <a:rPr lang="fr-FR" altLang="it-IT" sz="800" b="0" u="none" dirty="0" smtClean="0">
                <a:solidFill>
                  <a:srgbClr val="172A6F"/>
                </a:solidFill>
                <a:latin typeface="Arial" pitchFamily="34" charset="0"/>
                <a:ea typeface="ＭＳ Ｐゴシック" pitchFamily="34" charset="-128"/>
              </a:rPr>
              <a:t>,</a:t>
            </a:r>
            <a:r>
              <a:rPr lang="en-US" altLang="it-IT" sz="800" b="0" u="none" dirty="0" smtClean="0">
                <a:solidFill>
                  <a:srgbClr val="172A6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2014, Thales </a:t>
            </a:r>
            <a:r>
              <a:rPr lang="en-US" altLang="it-IT" sz="800" b="0" u="none" dirty="0" err="1" smtClean="0">
                <a:solidFill>
                  <a:srgbClr val="172A6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Alenia</a:t>
            </a:r>
            <a:r>
              <a:rPr lang="en-US" altLang="it-IT" sz="800" b="0" u="none" dirty="0" smtClean="0">
                <a:solidFill>
                  <a:srgbClr val="172A6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Space</a:t>
            </a:r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3581400"/>
            <a:ext cx="7772400" cy="1143000"/>
          </a:xfrm>
        </p:spPr>
        <p:txBody>
          <a:bodyPr/>
          <a:lstStyle>
            <a:lvl1pPr algn="l">
              <a:defRPr sz="4000"/>
            </a:lvl1pPr>
          </a:lstStyle>
          <a:p>
            <a:pPr lvl="0"/>
            <a:r>
              <a:rPr lang="fr-FR" altLang="it-IT" noProof="0" smtClean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318160768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dèle de template_Image_00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-26988"/>
            <a:ext cx="9145588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FondPageTitre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43038"/>
            <a:ext cx="9144000" cy="541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68313" y="6330950"/>
            <a:ext cx="2374900" cy="142875"/>
          </a:xfrm>
          <a:prstGeom prst="rect">
            <a:avLst/>
          </a:prstGeom>
          <a:gradFill rotWithShape="1">
            <a:gsLst>
              <a:gs pos="0">
                <a:srgbClr val="0095C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7964" tIns="0" rIns="0" bIns="0" anchor="ctr"/>
          <a:lstStyle>
            <a:lvl1pPr defTabSz="912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it-IT" sz="900">
                <a:solidFill>
                  <a:srgbClr val="000000"/>
                </a:solidFill>
                <a:sym typeface="Arial" panose="020B0604020202020204" pitchFamily="34" charset="0"/>
              </a:rPr>
              <a:t>Thales </a:t>
            </a:r>
            <a:r>
              <a:rPr lang="fr-FR" altLang="it-IT" sz="1000">
                <a:solidFill>
                  <a:srgbClr val="000000"/>
                </a:solidFill>
                <a:sym typeface="Arial" panose="020B0604020202020204" pitchFamily="34" charset="0"/>
              </a:rPr>
              <a:t>Alenia Space Italia S.p.A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55875" y="6308725"/>
            <a:ext cx="165735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/>
          <a:lstStyle>
            <a:lvl1pPr defTabSz="912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fr-FR" altLang="it-IT" sz="80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837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>
            <a:off x="6242050" y="6624638"/>
            <a:ext cx="2609850" cy="125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287" eaLnBrk="1" hangingPunct="1">
              <a:spcBef>
                <a:spcPct val="50000"/>
              </a:spcBef>
              <a:defRPr/>
            </a:pPr>
            <a:r>
              <a:rPr lang="fr-FR" altLang="it-IT" sz="800" b="0" u="none" dirty="0" smtClean="0">
                <a:solidFill>
                  <a:srgbClr val="172A6F"/>
                </a:solidFill>
                <a:latin typeface="Arial" pitchFamily="34" charset="0"/>
                <a:ea typeface="ＭＳ Ｐゴシック" pitchFamily="34" charset="-128"/>
              </a:rPr>
              <a:t>All </a:t>
            </a:r>
            <a:r>
              <a:rPr lang="fr-FR" altLang="it-IT" sz="800" b="0" u="none" dirty="0" err="1" smtClean="0">
                <a:solidFill>
                  <a:srgbClr val="172A6F"/>
                </a:solidFill>
                <a:latin typeface="Arial" pitchFamily="34" charset="0"/>
                <a:ea typeface="ＭＳ Ｐゴシック" pitchFamily="34" charset="-128"/>
              </a:rPr>
              <a:t>rights</a:t>
            </a:r>
            <a:r>
              <a:rPr lang="fr-FR" altLang="it-IT" sz="800" b="0" u="none" dirty="0" smtClean="0">
                <a:solidFill>
                  <a:srgbClr val="172A6F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fr-FR" altLang="it-IT" sz="800" b="0" u="none" dirty="0" err="1" smtClean="0">
                <a:solidFill>
                  <a:srgbClr val="172A6F"/>
                </a:solidFill>
                <a:latin typeface="Arial" pitchFamily="34" charset="0"/>
                <a:ea typeface="ＭＳ Ｐゴシック" pitchFamily="34" charset="-128"/>
              </a:rPr>
              <a:t>reserved</a:t>
            </a:r>
            <a:r>
              <a:rPr lang="fr-FR" altLang="it-IT" sz="800" b="0" u="none" dirty="0" smtClean="0">
                <a:solidFill>
                  <a:srgbClr val="172A6F"/>
                </a:solidFill>
                <a:latin typeface="Arial" pitchFamily="34" charset="0"/>
                <a:ea typeface="ＭＳ Ｐゴシック" pitchFamily="34" charset="-128"/>
              </a:rPr>
              <a:t>,</a:t>
            </a:r>
            <a:r>
              <a:rPr lang="en-US" altLang="it-IT" sz="800" b="0" u="none" dirty="0" smtClean="0">
                <a:solidFill>
                  <a:srgbClr val="172A6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2014, Thales </a:t>
            </a:r>
            <a:r>
              <a:rPr lang="en-US" altLang="it-IT" sz="800" b="0" u="none" dirty="0" err="1" smtClean="0">
                <a:solidFill>
                  <a:srgbClr val="172A6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Alenia</a:t>
            </a:r>
            <a:r>
              <a:rPr lang="en-US" altLang="it-IT" sz="800" b="0" u="none" dirty="0" smtClean="0">
                <a:solidFill>
                  <a:srgbClr val="172A6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Space</a:t>
            </a:r>
          </a:p>
        </p:txBody>
      </p:sp>
      <p:sp>
        <p:nvSpPr>
          <p:cNvPr id="5" name="Rettangolo 4"/>
          <p:cNvSpPr/>
          <p:nvPr userDrawn="1"/>
        </p:nvSpPr>
        <p:spPr>
          <a:xfrm>
            <a:off x="457200" y="6308725"/>
            <a:ext cx="3922713" cy="315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44" eaLnBrk="1" hangingPunct="1">
              <a:defRPr/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91428" tIns="45715" rIns="91428" bIns="45715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D6E1150-15AA-4321-8DD1-7D28A2D5EC7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267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lIns="91428" tIns="45715" rIns="91428" bIns="45715" anchor="b"/>
          <a:lstStyle>
            <a:lvl1pPr marL="0" indent="0">
              <a:buNone/>
              <a:defRPr sz="2000"/>
            </a:lvl1pPr>
            <a:lvl2pPr marL="457144" indent="0">
              <a:buNone/>
              <a:defRPr sz="1800"/>
            </a:lvl2pPr>
            <a:lvl3pPr marL="914287" indent="0">
              <a:buNone/>
              <a:defRPr sz="1600"/>
            </a:lvl3pPr>
            <a:lvl4pPr marL="1371431" indent="0">
              <a:buNone/>
              <a:defRPr sz="1400"/>
            </a:lvl4pPr>
            <a:lvl5pPr marL="1828574" indent="0">
              <a:buNone/>
              <a:defRPr sz="1400"/>
            </a:lvl5pPr>
            <a:lvl6pPr marL="2285717" indent="0">
              <a:buNone/>
              <a:defRPr sz="1400"/>
            </a:lvl6pPr>
            <a:lvl7pPr marL="2742861" indent="0">
              <a:buNone/>
              <a:defRPr sz="1400"/>
            </a:lvl7pPr>
            <a:lvl8pPr marL="3200004" indent="0">
              <a:buNone/>
              <a:defRPr sz="1400"/>
            </a:lvl8pPr>
            <a:lvl9pPr marL="3657148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7200"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40791DDC-016F-4D41-BB1C-BDB6DDDEA09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defTabSz="457200"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013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lIns="91428" tIns="45715" rIns="91428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lIns="91428" tIns="45715" rIns="91428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7200"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8919B60-56AA-452E-8C63-4A867F6B1F0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defTabSz="457200"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299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  <a:prstGeom prst="rect">
            <a:avLst/>
          </a:prstGeom>
        </p:spPr>
        <p:txBody>
          <a:bodyPr lIns="91428" tIns="45715" rIns="91428" bIns="45715"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4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  <a:prstGeom prst="rect">
            <a:avLst/>
          </a:prstGeom>
        </p:spPr>
        <p:txBody>
          <a:bodyPr lIns="91428" tIns="45715" rIns="91428" bIns="4571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  <a:prstGeom prst="rect">
            <a:avLst/>
          </a:prstGeom>
        </p:spPr>
        <p:txBody>
          <a:bodyPr lIns="91428" tIns="45715" rIns="91428" bIns="45715"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4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951288"/>
          </a:xfrm>
          <a:prstGeom prst="rect">
            <a:avLst/>
          </a:prstGeom>
        </p:spPr>
        <p:txBody>
          <a:bodyPr lIns="91428" tIns="45715" rIns="91428" bIns="4571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7200"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56B883D-DD98-4C79-BB29-8AD4A65F8E4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defTabSz="457200"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590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7200"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9B0215C-04CA-4D59-A334-BA47FD5AEE7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defTabSz="457200"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815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414338" y="6172200"/>
            <a:ext cx="4157662" cy="515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44" eaLnBrk="1" hangingPunct="1">
              <a:defRPr/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3" name="Text Box 6"/>
          <p:cNvSpPr txBox="1">
            <a:spLocks noChangeArrowheads="1"/>
          </p:cNvSpPr>
          <p:nvPr userDrawn="1"/>
        </p:nvSpPr>
        <p:spPr bwMode="auto">
          <a:xfrm>
            <a:off x="6234113" y="6626225"/>
            <a:ext cx="2609850" cy="1254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287" eaLnBrk="1" hangingPunct="1">
              <a:spcBef>
                <a:spcPct val="50000"/>
              </a:spcBef>
              <a:defRPr/>
            </a:pPr>
            <a:r>
              <a:rPr lang="fr-FR" altLang="it-IT" sz="800" b="0" u="none" dirty="0" smtClean="0">
                <a:solidFill>
                  <a:srgbClr val="172A6F"/>
                </a:solidFill>
                <a:latin typeface="Arial" pitchFamily="34" charset="0"/>
                <a:ea typeface="ＭＳ Ｐゴシック" pitchFamily="34" charset="-128"/>
              </a:rPr>
              <a:t>All </a:t>
            </a:r>
            <a:r>
              <a:rPr lang="fr-FR" altLang="it-IT" sz="800" b="0" u="none" dirty="0" err="1" smtClean="0">
                <a:solidFill>
                  <a:srgbClr val="172A6F"/>
                </a:solidFill>
                <a:latin typeface="Arial" pitchFamily="34" charset="0"/>
                <a:ea typeface="ＭＳ Ｐゴシック" pitchFamily="34" charset="-128"/>
              </a:rPr>
              <a:t>rights</a:t>
            </a:r>
            <a:r>
              <a:rPr lang="fr-FR" altLang="it-IT" sz="800" b="0" u="none" dirty="0" smtClean="0">
                <a:solidFill>
                  <a:srgbClr val="172A6F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fr-FR" altLang="it-IT" sz="800" b="0" u="none" dirty="0" err="1" smtClean="0">
                <a:solidFill>
                  <a:srgbClr val="172A6F"/>
                </a:solidFill>
                <a:latin typeface="Arial" pitchFamily="34" charset="0"/>
                <a:ea typeface="ＭＳ Ｐゴシック" pitchFamily="34" charset="-128"/>
              </a:rPr>
              <a:t>reserved</a:t>
            </a:r>
            <a:r>
              <a:rPr lang="fr-FR" altLang="it-IT" sz="800" b="0" u="none" dirty="0" smtClean="0">
                <a:solidFill>
                  <a:srgbClr val="172A6F"/>
                </a:solidFill>
                <a:latin typeface="Arial" pitchFamily="34" charset="0"/>
                <a:ea typeface="ＭＳ Ｐゴシック" pitchFamily="34" charset="-128"/>
              </a:rPr>
              <a:t>,</a:t>
            </a:r>
            <a:r>
              <a:rPr lang="en-US" altLang="it-IT" sz="800" b="0" u="none" dirty="0" smtClean="0">
                <a:solidFill>
                  <a:srgbClr val="172A6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2014, Thales </a:t>
            </a:r>
            <a:r>
              <a:rPr lang="en-US" altLang="it-IT" sz="800" b="0" u="none" dirty="0" err="1" smtClean="0">
                <a:solidFill>
                  <a:srgbClr val="172A6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Alenia</a:t>
            </a:r>
            <a:r>
              <a:rPr lang="en-US" altLang="it-IT" sz="800" b="0" u="none" dirty="0" smtClean="0">
                <a:solidFill>
                  <a:srgbClr val="172A6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Space</a:t>
            </a:r>
          </a:p>
        </p:txBody>
      </p:sp>
      <p:sp>
        <p:nvSpPr>
          <p:cNvPr id="4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366B5E6-9EB6-40F7-A170-75BCD0599CE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37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08913" cy="655900"/>
          </a:xfrm>
          <a:prstGeom prst="rect">
            <a:avLst/>
          </a:prstGeom>
        </p:spPr>
        <p:txBody>
          <a:bodyPr/>
          <a:lstStyle>
            <a:lvl1pPr algn="l">
              <a:defRPr sz="2600" b="1" i="0">
                <a:solidFill>
                  <a:srgbClr val="444C4E"/>
                </a:solidFill>
                <a:latin typeface="Arial"/>
                <a:cs typeface="Arial"/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6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335794" y="1988840"/>
            <a:ext cx="4068000" cy="4104457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pPr lvl="0"/>
            <a:endParaRPr lang="it-IT" noProof="0" dirty="0"/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4502809" y="1988841"/>
            <a:ext cx="4020816" cy="4104456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rgbClr val="141313"/>
                </a:solidFill>
                <a:latin typeface="Arial"/>
                <a:cs typeface="Arial"/>
              </a:defRPr>
            </a:lvl1pPr>
            <a:lvl2pPr>
              <a:defRPr sz="1400">
                <a:solidFill>
                  <a:srgbClr val="141313"/>
                </a:solidFill>
                <a:latin typeface="Arial"/>
                <a:cs typeface="Arial"/>
              </a:defRPr>
            </a:lvl2pPr>
            <a:lvl3pPr>
              <a:buNone/>
              <a:defRPr sz="1400">
                <a:solidFill>
                  <a:srgbClr val="141313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141313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14131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323528" y="6309320"/>
            <a:ext cx="404018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3643812" y="6305586"/>
            <a:ext cx="488862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5504618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  <a:prstGeom prst="rect">
            <a:avLst/>
          </a:prstGeom>
        </p:spPr>
        <p:txBody>
          <a:bodyPr lIns="91428" tIns="45715" rIns="91428" bIns="45715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 lIns="91428" tIns="45715" rIns="91428" bIns="45715"/>
          <a:lstStyle>
            <a:lvl1pPr marL="0" indent="0">
              <a:buNone/>
              <a:defRPr sz="1400"/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4" indent="0">
              <a:buNone/>
              <a:defRPr sz="900"/>
            </a:lvl5pPr>
            <a:lvl6pPr marL="2285717" indent="0">
              <a:buNone/>
              <a:defRPr sz="900"/>
            </a:lvl6pPr>
            <a:lvl7pPr marL="2742861" indent="0">
              <a:buNone/>
              <a:defRPr sz="900"/>
            </a:lvl7pPr>
            <a:lvl8pPr marL="3200004" indent="0">
              <a:buNone/>
              <a:defRPr sz="900"/>
            </a:lvl8pPr>
            <a:lvl9pPr marL="3657148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394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7200"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89ECEDE-4323-4326-B8FD-0B725947CE9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3956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7200"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FD53E50-BA13-4F48-9EFE-EFB3757BA2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defTabSz="457200"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9786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08912" cy="655900"/>
          </a:xfrm>
          <a:prstGeom prst="rect">
            <a:avLst/>
          </a:prstGeom>
        </p:spPr>
        <p:txBody>
          <a:bodyPr/>
          <a:lstStyle>
            <a:lvl1pPr algn="l">
              <a:defRPr sz="2600" b="1" i="0">
                <a:solidFill>
                  <a:srgbClr val="444C4E"/>
                </a:solidFill>
                <a:latin typeface="Arial"/>
                <a:cs typeface="Arial"/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14" name="Segnaposto contenuto 2"/>
          <p:cNvSpPr>
            <a:spLocks noGrp="1"/>
          </p:cNvSpPr>
          <p:nvPr>
            <p:ph idx="1"/>
          </p:nvPr>
        </p:nvSpPr>
        <p:spPr>
          <a:xfrm>
            <a:off x="323528" y="1988840"/>
            <a:ext cx="8208912" cy="4104456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rgbClr val="141313"/>
                </a:solidFill>
                <a:latin typeface="Arial"/>
                <a:cs typeface="Arial"/>
              </a:defRPr>
            </a:lvl1pPr>
            <a:lvl2pPr>
              <a:defRPr sz="1400">
                <a:solidFill>
                  <a:srgbClr val="141313"/>
                </a:solidFill>
                <a:latin typeface="Arial"/>
                <a:cs typeface="Arial"/>
              </a:defRPr>
            </a:lvl2pPr>
            <a:lvl3pPr>
              <a:buNone/>
              <a:defRPr sz="1400">
                <a:solidFill>
                  <a:srgbClr val="141313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141313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14131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0"/>
          </p:nvPr>
        </p:nvSpPr>
        <p:spPr>
          <a:xfrm>
            <a:off x="323528" y="6309320"/>
            <a:ext cx="404018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3643812" y="6305586"/>
            <a:ext cx="488862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8449845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08913" cy="655900"/>
          </a:xfrm>
          <a:prstGeom prst="rect">
            <a:avLst/>
          </a:prstGeom>
        </p:spPr>
        <p:txBody>
          <a:bodyPr/>
          <a:lstStyle>
            <a:lvl1pPr algn="l">
              <a:defRPr sz="2600" b="1" i="0">
                <a:solidFill>
                  <a:srgbClr val="444C4E"/>
                </a:solidFill>
                <a:latin typeface="Arial"/>
                <a:cs typeface="Arial"/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6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335794" y="1988840"/>
            <a:ext cx="4068000" cy="4104457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pPr lvl="0"/>
            <a:endParaRPr lang="it-IT" noProof="0" dirty="0"/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4502809" y="1988841"/>
            <a:ext cx="4020816" cy="4104456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rgbClr val="141313"/>
                </a:solidFill>
                <a:latin typeface="Arial"/>
                <a:cs typeface="Arial"/>
              </a:defRPr>
            </a:lvl1pPr>
            <a:lvl2pPr>
              <a:defRPr sz="1400">
                <a:solidFill>
                  <a:srgbClr val="141313"/>
                </a:solidFill>
                <a:latin typeface="Arial"/>
                <a:cs typeface="Arial"/>
              </a:defRPr>
            </a:lvl2pPr>
            <a:lvl3pPr>
              <a:buNone/>
              <a:defRPr sz="1400">
                <a:solidFill>
                  <a:srgbClr val="141313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141313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14131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323528" y="6309320"/>
            <a:ext cx="404018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3643812" y="6305586"/>
            <a:ext cx="488862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495500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08913" cy="655900"/>
          </a:xfrm>
          <a:prstGeom prst="rect">
            <a:avLst/>
          </a:prstGeom>
        </p:spPr>
        <p:txBody>
          <a:bodyPr/>
          <a:lstStyle>
            <a:lvl1pPr algn="l">
              <a:defRPr sz="2600" b="1" i="0">
                <a:solidFill>
                  <a:srgbClr val="444C4E"/>
                </a:solidFill>
                <a:latin typeface="Arial"/>
                <a:cs typeface="Arial"/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6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335794" y="2708920"/>
            <a:ext cx="4068000" cy="3384377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pPr lvl="0"/>
            <a:endParaRPr lang="it-IT" noProof="0" dirty="0"/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4502809" y="2708919"/>
            <a:ext cx="4020816" cy="3384377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rgbClr val="141313"/>
                </a:solidFill>
                <a:latin typeface="Arial"/>
                <a:cs typeface="Arial"/>
              </a:defRPr>
            </a:lvl1pPr>
            <a:lvl2pPr>
              <a:defRPr sz="1400">
                <a:solidFill>
                  <a:srgbClr val="141313"/>
                </a:solidFill>
                <a:latin typeface="Arial"/>
                <a:cs typeface="Arial"/>
              </a:defRPr>
            </a:lvl2pPr>
            <a:lvl3pPr>
              <a:buNone/>
              <a:defRPr sz="1400">
                <a:solidFill>
                  <a:srgbClr val="141313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141313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14131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323528" y="6309320"/>
            <a:ext cx="404018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3643812" y="6305586"/>
            <a:ext cx="488862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10" name="Segnaposto testo 3"/>
          <p:cNvSpPr>
            <a:spLocks noGrp="1"/>
          </p:cNvSpPr>
          <p:nvPr>
            <p:ph type="body" sz="half" idx="2"/>
          </p:nvPr>
        </p:nvSpPr>
        <p:spPr>
          <a:xfrm>
            <a:off x="359250" y="2208096"/>
            <a:ext cx="8173189" cy="330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575A5B"/>
                </a:solidFill>
                <a:latin typeface="Arial"/>
                <a:cs typeface="Arial"/>
              </a:defRPr>
            </a:lvl1pPr>
            <a:lvl2pPr marL="456720" indent="0">
              <a:buNone/>
              <a:defRPr sz="1200"/>
            </a:lvl2pPr>
            <a:lvl3pPr marL="913432" indent="0">
              <a:buNone/>
              <a:defRPr sz="1000"/>
            </a:lvl3pPr>
            <a:lvl4pPr marL="1370147" indent="0">
              <a:buNone/>
              <a:defRPr sz="900"/>
            </a:lvl4pPr>
            <a:lvl5pPr marL="1826862" indent="0">
              <a:buNone/>
              <a:defRPr sz="900"/>
            </a:lvl5pPr>
            <a:lvl6pPr marL="2283579" indent="0">
              <a:buNone/>
              <a:defRPr sz="900"/>
            </a:lvl6pPr>
            <a:lvl7pPr marL="2740294" indent="0">
              <a:buNone/>
              <a:defRPr sz="900"/>
            </a:lvl7pPr>
            <a:lvl8pPr marL="3197010" indent="0">
              <a:buNone/>
              <a:defRPr sz="900"/>
            </a:lvl8pPr>
            <a:lvl9pPr marL="3653726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9250" y="1850669"/>
            <a:ext cx="8173189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0" indent="0">
              <a:buNone/>
              <a:defRPr lang="en-US" sz="1600" b="1" smtClean="0"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8919830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2"/>
          <p:cNvSpPr>
            <a:spLocks noGrp="1"/>
          </p:cNvSpPr>
          <p:nvPr>
            <p:ph type="pic" idx="1"/>
          </p:nvPr>
        </p:nvSpPr>
        <p:spPr>
          <a:xfrm>
            <a:off x="359251" y="2708920"/>
            <a:ext cx="8173189" cy="338437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it-IT" noProof="0" dirty="0"/>
          </a:p>
        </p:txBody>
      </p:sp>
      <p:sp>
        <p:nvSpPr>
          <p:cNvPr id="5" name="Segnaposto testo 3"/>
          <p:cNvSpPr>
            <a:spLocks noGrp="1"/>
          </p:cNvSpPr>
          <p:nvPr>
            <p:ph type="body" sz="half" idx="2"/>
          </p:nvPr>
        </p:nvSpPr>
        <p:spPr>
          <a:xfrm>
            <a:off x="359250" y="2208096"/>
            <a:ext cx="8173189" cy="330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575A5B"/>
                </a:solidFill>
                <a:latin typeface="Arial"/>
                <a:cs typeface="Arial"/>
              </a:defRPr>
            </a:lvl1pPr>
            <a:lvl2pPr marL="456720" indent="0">
              <a:buNone/>
              <a:defRPr sz="1200"/>
            </a:lvl2pPr>
            <a:lvl3pPr marL="913432" indent="0">
              <a:buNone/>
              <a:defRPr sz="1000"/>
            </a:lvl3pPr>
            <a:lvl4pPr marL="1370147" indent="0">
              <a:buNone/>
              <a:defRPr sz="900"/>
            </a:lvl4pPr>
            <a:lvl5pPr marL="1826862" indent="0">
              <a:buNone/>
              <a:defRPr sz="900"/>
            </a:lvl5pPr>
            <a:lvl6pPr marL="2283579" indent="0">
              <a:buNone/>
              <a:defRPr sz="900"/>
            </a:lvl6pPr>
            <a:lvl7pPr marL="2740294" indent="0">
              <a:buNone/>
              <a:defRPr sz="900"/>
            </a:lvl7pPr>
            <a:lvl8pPr marL="3197010" indent="0">
              <a:buNone/>
              <a:defRPr sz="900"/>
            </a:lvl8pPr>
            <a:lvl9pPr marL="3653726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9250" y="1850669"/>
            <a:ext cx="8173189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0" indent="0">
              <a:buNone/>
              <a:defRPr lang="en-US" sz="1600" b="1" smtClean="0">
                <a:solidFill>
                  <a:srgbClr val="1F497D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323528" y="6309320"/>
            <a:ext cx="404018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3643812" y="6305586"/>
            <a:ext cx="488862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3529" y="1268760"/>
            <a:ext cx="8208910" cy="655900"/>
          </a:xfrm>
          <a:prstGeom prst="rect">
            <a:avLst/>
          </a:prstGeom>
        </p:spPr>
        <p:txBody>
          <a:bodyPr/>
          <a:lstStyle>
            <a:lvl1pPr algn="l">
              <a:defRPr sz="2600" b="1" i="0">
                <a:solidFill>
                  <a:srgbClr val="444C4E"/>
                </a:solidFill>
                <a:latin typeface="Arial"/>
                <a:cs typeface="Arial"/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612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2"/>
          <p:cNvSpPr>
            <a:spLocks noGrp="1"/>
          </p:cNvSpPr>
          <p:nvPr>
            <p:ph type="pic" idx="1"/>
          </p:nvPr>
        </p:nvSpPr>
        <p:spPr>
          <a:xfrm>
            <a:off x="359250" y="2708920"/>
            <a:ext cx="4004466" cy="338437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it-IT" noProof="0" dirty="0"/>
          </a:p>
        </p:txBody>
      </p:sp>
      <p:sp>
        <p:nvSpPr>
          <p:cNvPr id="5" name="Segnaposto testo 3"/>
          <p:cNvSpPr>
            <a:spLocks noGrp="1"/>
          </p:cNvSpPr>
          <p:nvPr>
            <p:ph type="body" sz="half" idx="2"/>
          </p:nvPr>
        </p:nvSpPr>
        <p:spPr>
          <a:xfrm>
            <a:off x="359251" y="2208096"/>
            <a:ext cx="5486400" cy="330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575A5B"/>
                </a:solidFill>
                <a:latin typeface="Arial"/>
                <a:cs typeface="Arial"/>
              </a:defRPr>
            </a:lvl1pPr>
            <a:lvl2pPr marL="456720" indent="0">
              <a:buNone/>
              <a:defRPr sz="1200"/>
            </a:lvl2pPr>
            <a:lvl3pPr marL="913432" indent="0">
              <a:buNone/>
              <a:defRPr sz="1000"/>
            </a:lvl3pPr>
            <a:lvl4pPr marL="1370147" indent="0">
              <a:buNone/>
              <a:defRPr sz="900"/>
            </a:lvl4pPr>
            <a:lvl5pPr marL="1826862" indent="0">
              <a:buNone/>
              <a:defRPr sz="900"/>
            </a:lvl5pPr>
            <a:lvl6pPr marL="2283579" indent="0">
              <a:buNone/>
              <a:defRPr sz="900"/>
            </a:lvl6pPr>
            <a:lvl7pPr marL="2740294" indent="0">
              <a:buNone/>
              <a:defRPr sz="900"/>
            </a:lvl7pPr>
            <a:lvl8pPr marL="3197010" indent="0">
              <a:buNone/>
              <a:defRPr sz="900"/>
            </a:lvl8pPr>
            <a:lvl9pPr marL="3653726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9251" y="1850669"/>
            <a:ext cx="5486400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0" indent="0">
              <a:buNone/>
              <a:defRPr lang="en-US" sz="1600" b="1" smtClean="0">
                <a:solidFill>
                  <a:srgbClr val="1F497D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323528" y="6309320"/>
            <a:ext cx="404018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3643812" y="6305586"/>
            <a:ext cx="488862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10" name="Segnaposto immagine 2"/>
          <p:cNvSpPr>
            <a:spLocks noGrp="1"/>
          </p:cNvSpPr>
          <p:nvPr>
            <p:ph type="pic" idx="15"/>
          </p:nvPr>
        </p:nvSpPr>
        <p:spPr>
          <a:xfrm>
            <a:off x="4499992" y="2708920"/>
            <a:ext cx="4032448" cy="338437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it-IT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3529" y="1268760"/>
            <a:ext cx="8208910" cy="655900"/>
          </a:xfrm>
          <a:prstGeom prst="rect">
            <a:avLst/>
          </a:prstGeom>
        </p:spPr>
        <p:txBody>
          <a:bodyPr/>
          <a:lstStyle>
            <a:lvl1pPr algn="l">
              <a:defRPr sz="2600" b="1" i="0">
                <a:solidFill>
                  <a:srgbClr val="444C4E"/>
                </a:solidFill>
                <a:latin typeface="Arial"/>
                <a:cs typeface="Arial"/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6183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2"/>
          <p:cNvSpPr>
            <a:spLocks noGrp="1"/>
          </p:cNvSpPr>
          <p:nvPr>
            <p:ph type="pic" idx="1"/>
          </p:nvPr>
        </p:nvSpPr>
        <p:spPr>
          <a:xfrm>
            <a:off x="359251" y="2348880"/>
            <a:ext cx="2700581" cy="374441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it-IT" noProof="0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9251" y="1850669"/>
            <a:ext cx="5486400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0" indent="0">
              <a:buNone/>
              <a:defRPr lang="en-US" sz="1600" b="1" smtClean="0">
                <a:solidFill>
                  <a:srgbClr val="1F497D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323528" y="6309320"/>
            <a:ext cx="404018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3643812" y="6305586"/>
            <a:ext cx="488862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11" name="Segnaposto contenuto 2"/>
          <p:cNvSpPr>
            <a:spLocks noGrp="1"/>
          </p:cNvSpPr>
          <p:nvPr>
            <p:ph idx="16"/>
          </p:nvPr>
        </p:nvSpPr>
        <p:spPr>
          <a:xfrm>
            <a:off x="3145070" y="2348880"/>
            <a:ext cx="5387370" cy="3744416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rgbClr val="141313"/>
                </a:solidFill>
                <a:latin typeface="Arial"/>
                <a:cs typeface="Arial"/>
              </a:defRPr>
            </a:lvl1pPr>
            <a:lvl2pPr>
              <a:defRPr sz="1400">
                <a:solidFill>
                  <a:srgbClr val="141313"/>
                </a:solidFill>
                <a:latin typeface="Arial"/>
                <a:cs typeface="Arial"/>
              </a:defRPr>
            </a:lvl2pPr>
            <a:lvl3pPr>
              <a:buNone/>
              <a:defRPr sz="1400">
                <a:solidFill>
                  <a:srgbClr val="141313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141313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14131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3529" y="1268760"/>
            <a:ext cx="8208910" cy="655900"/>
          </a:xfrm>
          <a:prstGeom prst="rect">
            <a:avLst/>
          </a:prstGeom>
        </p:spPr>
        <p:txBody>
          <a:bodyPr/>
          <a:lstStyle>
            <a:lvl1pPr algn="l">
              <a:defRPr sz="2600" b="1" i="0">
                <a:solidFill>
                  <a:srgbClr val="444C4E"/>
                </a:solidFill>
                <a:latin typeface="Arial"/>
                <a:cs typeface="Arial"/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6306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2"/>
          <p:cNvSpPr>
            <a:spLocks noGrp="1"/>
          </p:cNvSpPr>
          <p:nvPr>
            <p:ph type="pic" idx="1"/>
          </p:nvPr>
        </p:nvSpPr>
        <p:spPr>
          <a:xfrm>
            <a:off x="359251" y="1772817"/>
            <a:ext cx="2628000" cy="352839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it-IT" noProof="0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9251" y="1305143"/>
            <a:ext cx="5486400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0" indent="0">
              <a:buNone/>
              <a:defRPr lang="en-US" sz="1600" b="1" smtClean="0">
                <a:solidFill>
                  <a:srgbClr val="575A5B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323528" y="6309320"/>
            <a:ext cx="404018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3643812" y="6305586"/>
            <a:ext cx="488862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10" name="Segnaposto immagine 2"/>
          <p:cNvSpPr>
            <a:spLocks noGrp="1"/>
          </p:cNvSpPr>
          <p:nvPr>
            <p:ph type="pic" idx="17"/>
          </p:nvPr>
        </p:nvSpPr>
        <p:spPr>
          <a:xfrm>
            <a:off x="3132975" y="1767632"/>
            <a:ext cx="2628000" cy="353357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it-IT" noProof="0" dirty="0"/>
          </a:p>
        </p:txBody>
      </p:sp>
      <p:sp>
        <p:nvSpPr>
          <p:cNvPr id="12" name="Segnaposto immagine 2"/>
          <p:cNvSpPr>
            <a:spLocks noGrp="1"/>
          </p:cNvSpPr>
          <p:nvPr>
            <p:ph type="pic" idx="18"/>
          </p:nvPr>
        </p:nvSpPr>
        <p:spPr>
          <a:xfrm>
            <a:off x="5892345" y="1767631"/>
            <a:ext cx="2628000" cy="353357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it-IT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355907" y="5445224"/>
            <a:ext cx="2631344" cy="2308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0" indent="0">
              <a:buNone/>
              <a:defRPr lang="en-US" sz="900" b="0" smtClean="0">
                <a:solidFill>
                  <a:srgbClr val="575A5B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3129631" y="5445224"/>
            <a:ext cx="2631344" cy="2308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0" indent="0">
              <a:buNone/>
              <a:defRPr lang="en-US" sz="900" b="0" smtClean="0">
                <a:solidFill>
                  <a:srgbClr val="575A5B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5889001" y="5445224"/>
            <a:ext cx="2631344" cy="2308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0" indent="0">
              <a:buNone/>
              <a:defRPr lang="en-US" sz="900" b="0" smtClean="0">
                <a:solidFill>
                  <a:srgbClr val="575A5B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51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08913" cy="655900"/>
          </a:xfrm>
          <a:prstGeom prst="rect">
            <a:avLst/>
          </a:prstGeom>
        </p:spPr>
        <p:txBody>
          <a:bodyPr/>
          <a:lstStyle>
            <a:lvl1pPr algn="l">
              <a:defRPr sz="2600" b="1" i="0">
                <a:solidFill>
                  <a:srgbClr val="444C4E"/>
                </a:solidFill>
                <a:latin typeface="Arial"/>
                <a:cs typeface="Arial"/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6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335794" y="2708920"/>
            <a:ext cx="4068000" cy="3384377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pPr lvl="0"/>
            <a:endParaRPr lang="it-IT" noProof="0" dirty="0"/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4502809" y="2708919"/>
            <a:ext cx="4020816" cy="3384377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rgbClr val="141313"/>
                </a:solidFill>
                <a:latin typeface="Arial"/>
                <a:cs typeface="Arial"/>
              </a:defRPr>
            </a:lvl1pPr>
            <a:lvl2pPr>
              <a:defRPr sz="1400">
                <a:solidFill>
                  <a:srgbClr val="141313"/>
                </a:solidFill>
                <a:latin typeface="Arial"/>
                <a:cs typeface="Arial"/>
              </a:defRPr>
            </a:lvl2pPr>
            <a:lvl3pPr>
              <a:buNone/>
              <a:defRPr sz="1400">
                <a:solidFill>
                  <a:srgbClr val="141313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141313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14131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323528" y="6309320"/>
            <a:ext cx="404018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3643812" y="6305586"/>
            <a:ext cx="488862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10" name="Segnaposto testo 3"/>
          <p:cNvSpPr>
            <a:spLocks noGrp="1"/>
          </p:cNvSpPr>
          <p:nvPr>
            <p:ph type="body" sz="half" idx="2"/>
          </p:nvPr>
        </p:nvSpPr>
        <p:spPr>
          <a:xfrm>
            <a:off x="359250" y="2208096"/>
            <a:ext cx="8173189" cy="330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575A5B"/>
                </a:solidFill>
                <a:latin typeface="Arial"/>
                <a:cs typeface="Arial"/>
              </a:defRPr>
            </a:lvl1pPr>
            <a:lvl2pPr marL="456720" indent="0">
              <a:buNone/>
              <a:defRPr sz="1200"/>
            </a:lvl2pPr>
            <a:lvl3pPr marL="913432" indent="0">
              <a:buNone/>
              <a:defRPr sz="1000"/>
            </a:lvl3pPr>
            <a:lvl4pPr marL="1370147" indent="0">
              <a:buNone/>
              <a:defRPr sz="900"/>
            </a:lvl4pPr>
            <a:lvl5pPr marL="1826862" indent="0">
              <a:buNone/>
              <a:defRPr sz="900"/>
            </a:lvl5pPr>
            <a:lvl6pPr marL="2283579" indent="0">
              <a:buNone/>
              <a:defRPr sz="900"/>
            </a:lvl6pPr>
            <a:lvl7pPr marL="2740294" indent="0">
              <a:buNone/>
              <a:defRPr sz="900"/>
            </a:lvl7pPr>
            <a:lvl8pPr marL="3197010" indent="0">
              <a:buNone/>
              <a:defRPr sz="900"/>
            </a:lvl8pPr>
            <a:lvl9pPr marL="3653726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9250" y="1850669"/>
            <a:ext cx="8173189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0" indent="0">
              <a:buNone/>
              <a:defRPr lang="en-US" sz="1600" b="1" smtClean="0"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1455416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2"/>
          <p:cNvSpPr>
            <a:spLocks noGrp="1"/>
          </p:cNvSpPr>
          <p:nvPr>
            <p:ph type="pic" idx="1"/>
          </p:nvPr>
        </p:nvSpPr>
        <p:spPr>
          <a:xfrm>
            <a:off x="359251" y="1772817"/>
            <a:ext cx="2628000" cy="208823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it-IT" noProof="0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9251" y="1305143"/>
            <a:ext cx="5486400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0" indent="0">
              <a:buNone/>
              <a:defRPr lang="en-US" sz="1600" b="1" smtClean="0">
                <a:solidFill>
                  <a:srgbClr val="575A5B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323528" y="6309320"/>
            <a:ext cx="404018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3643812" y="6305586"/>
            <a:ext cx="488862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11" name="Segnaposto immagine 2"/>
          <p:cNvSpPr>
            <a:spLocks noGrp="1"/>
          </p:cNvSpPr>
          <p:nvPr>
            <p:ph type="pic" idx="19"/>
          </p:nvPr>
        </p:nvSpPr>
        <p:spPr>
          <a:xfrm>
            <a:off x="359251" y="4002284"/>
            <a:ext cx="2628000" cy="208823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it-IT" noProof="0" dirty="0"/>
          </a:p>
        </p:txBody>
      </p:sp>
      <p:sp>
        <p:nvSpPr>
          <p:cNvPr id="13" name="Segnaposto immagine 2"/>
          <p:cNvSpPr>
            <a:spLocks noGrp="1"/>
          </p:cNvSpPr>
          <p:nvPr>
            <p:ph type="pic" idx="20"/>
          </p:nvPr>
        </p:nvSpPr>
        <p:spPr>
          <a:xfrm>
            <a:off x="3132975" y="1772817"/>
            <a:ext cx="2628000" cy="208823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it-IT" noProof="0" dirty="0"/>
          </a:p>
        </p:txBody>
      </p:sp>
      <p:sp>
        <p:nvSpPr>
          <p:cNvPr id="14" name="Segnaposto immagine 2"/>
          <p:cNvSpPr>
            <a:spLocks noGrp="1"/>
          </p:cNvSpPr>
          <p:nvPr>
            <p:ph type="pic" idx="21"/>
          </p:nvPr>
        </p:nvSpPr>
        <p:spPr>
          <a:xfrm>
            <a:off x="3132975" y="4002284"/>
            <a:ext cx="2628000" cy="208823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it-IT" noProof="0" dirty="0"/>
          </a:p>
        </p:txBody>
      </p:sp>
      <p:sp>
        <p:nvSpPr>
          <p:cNvPr id="15" name="Segnaposto immagine 2"/>
          <p:cNvSpPr>
            <a:spLocks noGrp="1"/>
          </p:cNvSpPr>
          <p:nvPr>
            <p:ph type="pic" idx="22"/>
          </p:nvPr>
        </p:nvSpPr>
        <p:spPr>
          <a:xfrm>
            <a:off x="5892345" y="1772817"/>
            <a:ext cx="2628000" cy="208823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it-IT" noProof="0" dirty="0"/>
          </a:p>
        </p:txBody>
      </p:sp>
      <p:sp>
        <p:nvSpPr>
          <p:cNvPr id="16" name="Segnaposto immagine 2"/>
          <p:cNvSpPr>
            <a:spLocks noGrp="1"/>
          </p:cNvSpPr>
          <p:nvPr>
            <p:ph type="pic" idx="23"/>
          </p:nvPr>
        </p:nvSpPr>
        <p:spPr>
          <a:xfrm>
            <a:off x="5892345" y="4002284"/>
            <a:ext cx="2628000" cy="208823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561833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eparator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3528" y="3356992"/>
            <a:ext cx="8424936" cy="655900"/>
          </a:xfrm>
          <a:prstGeom prst="rect">
            <a:avLst/>
          </a:prstGeom>
        </p:spPr>
        <p:txBody>
          <a:bodyPr/>
          <a:lstStyle>
            <a:lvl1pPr algn="l">
              <a:defRPr sz="2200" b="1" i="0">
                <a:solidFill>
                  <a:srgbClr val="444C4E"/>
                </a:solidFill>
                <a:latin typeface="Arial"/>
                <a:cs typeface="Arial"/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9251" y="4012892"/>
            <a:ext cx="5486400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0" indent="0">
              <a:buNone/>
              <a:defRPr lang="en-US" sz="1600" b="0" smtClean="0">
                <a:solidFill>
                  <a:srgbClr val="575A5B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68714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0002" y="1072800"/>
            <a:ext cx="3932497" cy="4114800"/>
          </a:xfrm>
          <a:prstGeom prst="rect">
            <a:avLst/>
          </a:prstGeom>
          <a:ln w="38100" cmpd="sng">
            <a:solidFill>
              <a:srgbClr val="27597E"/>
            </a:solidFill>
            <a:prstDash val="solid"/>
          </a:ln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26527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52000" y="180000"/>
            <a:ext cx="7395604" cy="7984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22800" y="1080000"/>
            <a:ext cx="42120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732588" y="63579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FE116-9978-47DE-8217-622470BC9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904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51719" y="238337"/>
            <a:ext cx="5783731" cy="476672"/>
          </a:xfrm>
          <a:prstGeom prst="rect">
            <a:avLst/>
          </a:prstGeom>
        </p:spPr>
        <p:txBody>
          <a:bodyPr lIns="80147" tIns="40074" rIns="80147" bIns="40074"/>
          <a:lstStyle>
            <a:lvl1pPr algn="l">
              <a:defRPr sz="25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1783" y="980728"/>
            <a:ext cx="8620435" cy="5328592"/>
          </a:xfrm>
          <a:prstGeom prst="rect">
            <a:avLst/>
          </a:prstGeom>
        </p:spPr>
        <p:txBody>
          <a:bodyPr lIns="80147" tIns="40074" rIns="80147" bIns="40074">
            <a:noAutofit/>
          </a:bodyPr>
          <a:lstStyle>
            <a:lvl1pPr>
              <a:defRPr sz="2100">
                <a:latin typeface="+mn-lt"/>
              </a:defRPr>
            </a:lvl1pPr>
            <a:lvl2pPr>
              <a:defRPr sz="21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pic>
        <p:nvPicPr>
          <p:cNvPr id="4" name="Immagine 3" descr="Logo_eGeos_eng_80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850" y="6477083"/>
            <a:ext cx="598947" cy="26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933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3" y="179388"/>
            <a:ext cx="7394575" cy="798512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1" y="1600199"/>
            <a:ext cx="4182599" cy="4536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0"/>
            <a:ext cx="4182599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81800" y="63007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30CEE-18BA-4114-88B1-E74A9408F2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4271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3" y="179388"/>
            <a:ext cx="7394575" cy="798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00" y="1535113"/>
            <a:ext cx="42120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000" y="2174875"/>
            <a:ext cx="42120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1535113"/>
            <a:ext cx="42120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2174875"/>
            <a:ext cx="42120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732588" y="63579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D9E97-7457-4DB8-BEBA-43B8DD5F6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6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2"/>
          <p:cNvSpPr>
            <a:spLocks noGrp="1"/>
          </p:cNvSpPr>
          <p:nvPr>
            <p:ph type="pic" idx="1"/>
          </p:nvPr>
        </p:nvSpPr>
        <p:spPr>
          <a:xfrm>
            <a:off x="359251" y="2708920"/>
            <a:ext cx="8173189" cy="338437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it-IT" noProof="0" dirty="0"/>
          </a:p>
        </p:txBody>
      </p:sp>
      <p:sp>
        <p:nvSpPr>
          <p:cNvPr id="5" name="Segnaposto testo 3"/>
          <p:cNvSpPr>
            <a:spLocks noGrp="1"/>
          </p:cNvSpPr>
          <p:nvPr>
            <p:ph type="body" sz="half" idx="2"/>
          </p:nvPr>
        </p:nvSpPr>
        <p:spPr>
          <a:xfrm>
            <a:off x="359250" y="2208096"/>
            <a:ext cx="8173189" cy="330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575A5B"/>
                </a:solidFill>
                <a:latin typeface="Arial"/>
                <a:cs typeface="Arial"/>
              </a:defRPr>
            </a:lvl1pPr>
            <a:lvl2pPr marL="456720" indent="0">
              <a:buNone/>
              <a:defRPr sz="1200"/>
            </a:lvl2pPr>
            <a:lvl3pPr marL="913432" indent="0">
              <a:buNone/>
              <a:defRPr sz="1000"/>
            </a:lvl3pPr>
            <a:lvl4pPr marL="1370147" indent="0">
              <a:buNone/>
              <a:defRPr sz="900"/>
            </a:lvl4pPr>
            <a:lvl5pPr marL="1826862" indent="0">
              <a:buNone/>
              <a:defRPr sz="900"/>
            </a:lvl5pPr>
            <a:lvl6pPr marL="2283579" indent="0">
              <a:buNone/>
              <a:defRPr sz="900"/>
            </a:lvl6pPr>
            <a:lvl7pPr marL="2740294" indent="0">
              <a:buNone/>
              <a:defRPr sz="900"/>
            </a:lvl7pPr>
            <a:lvl8pPr marL="3197010" indent="0">
              <a:buNone/>
              <a:defRPr sz="900"/>
            </a:lvl8pPr>
            <a:lvl9pPr marL="3653726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9250" y="1850669"/>
            <a:ext cx="8173189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0" indent="0">
              <a:buNone/>
              <a:defRPr lang="en-US" sz="1600" b="1" smtClean="0">
                <a:solidFill>
                  <a:srgbClr val="1F497D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323528" y="6309320"/>
            <a:ext cx="404018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3643812" y="6305586"/>
            <a:ext cx="488862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3529" y="1268760"/>
            <a:ext cx="8208910" cy="655900"/>
          </a:xfrm>
          <a:prstGeom prst="rect">
            <a:avLst/>
          </a:prstGeom>
        </p:spPr>
        <p:txBody>
          <a:bodyPr/>
          <a:lstStyle>
            <a:lvl1pPr algn="l">
              <a:defRPr sz="2600" b="1" i="0">
                <a:solidFill>
                  <a:srgbClr val="444C4E"/>
                </a:solidFill>
                <a:latin typeface="Arial"/>
                <a:cs typeface="Arial"/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268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2"/>
          <p:cNvSpPr>
            <a:spLocks noGrp="1"/>
          </p:cNvSpPr>
          <p:nvPr>
            <p:ph type="pic" idx="1"/>
          </p:nvPr>
        </p:nvSpPr>
        <p:spPr>
          <a:xfrm>
            <a:off x="359250" y="2708920"/>
            <a:ext cx="4004466" cy="338437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it-IT" noProof="0" dirty="0"/>
          </a:p>
        </p:txBody>
      </p:sp>
      <p:sp>
        <p:nvSpPr>
          <p:cNvPr id="5" name="Segnaposto testo 3"/>
          <p:cNvSpPr>
            <a:spLocks noGrp="1"/>
          </p:cNvSpPr>
          <p:nvPr>
            <p:ph type="body" sz="half" idx="2"/>
          </p:nvPr>
        </p:nvSpPr>
        <p:spPr>
          <a:xfrm>
            <a:off x="359251" y="2208096"/>
            <a:ext cx="5486400" cy="330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575A5B"/>
                </a:solidFill>
                <a:latin typeface="Arial"/>
                <a:cs typeface="Arial"/>
              </a:defRPr>
            </a:lvl1pPr>
            <a:lvl2pPr marL="456720" indent="0">
              <a:buNone/>
              <a:defRPr sz="1200"/>
            </a:lvl2pPr>
            <a:lvl3pPr marL="913432" indent="0">
              <a:buNone/>
              <a:defRPr sz="1000"/>
            </a:lvl3pPr>
            <a:lvl4pPr marL="1370147" indent="0">
              <a:buNone/>
              <a:defRPr sz="900"/>
            </a:lvl4pPr>
            <a:lvl5pPr marL="1826862" indent="0">
              <a:buNone/>
              <a:defRPr sz="900"/>
            </a:lvl5pPr>
            <a:lvl6pPr marL="2283579" indent="0">
              <a:buNone/>
              <a:defRPr sz="900"/>
            </a:lvl6pPr>
            <a:lvl7pPr marL="2740294" indent="0">
              <a:buNone/>
              <a:defRPr sz="900"/>
            </a:lvl7pPr>
            <a:lvl8pPr marL="3197010" indent="0">
              <a:buNone/>
              <a:defRPr sz="900"/>
            </a:lvl8pPr>
            <a:lvl9pPr marL="3653726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9251" y="1850669"/>
            <a:ext cx="5486400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0" indent="0">
              <a:buNone/>
              <a:defRPr lang="en-US" sz="1600" b="1" smtClean="0">
                <a:solidFill>
                  <a:srgbClr val="1F497D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323528" y="6309320"/>
            <a:ext cx="404018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3643812" y="6305586"/>
            <a:ext cx="488862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10" name="Segnaposto immagine 2"/>
          <p:cNvSpPr>
            <a:spLocks noGrp="1"/>
          </p:cNvSpPr>
          <p:nvPr>
            <p:ph type="pic" idx="15"/>
          </p:nvPr>
        </p:nvSpPr>
        <p:spPr>
          <a:xfrm>
            <a:off x="4499992" y="2708920"/>
            <a:ext cx="4032448" cy="338437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it-IT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3529" y="1268760"/>
            <a:ext cx="8208910" cy="655900"/>
          </a:xfrm>
          <a:prstGeom prst="rect">
            <a:avLst/>
          </a:prstGeom>
        </p:spPr>
        <p:txBody>
          <a:bodyPr/>
          <a:lstStyle>
            <a:lvl1pPr algn="l">
              <a:defRPr sz="2600" b="1" i="0">
                <a:solidFill>
                  <a:srgbClr val="444C4E"/>
                </a:solidFill>
                <a:latin typeface="Arial"/>
                <a:cs typeface="Arial"/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15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2"/>
          <p:cNvSpPr>
            <a:spLocks noGrp="1"/>
          </p:cNvSpPr>
          <p:nvPr>
            <p:ph type="pic" idx="1"/>
          </p:nvPr>
        </p:nvSpPr>
        <p:spPr>
          <a:xfrm>
            <a:off x="359251" y="2348880"/>
            <a:ext cx="2700581" cy="374441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it-IT" noProof="0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9251" y="1850669"/>
            <a:ext cx="5486400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0" indent="0">
              <a:buNone/>
              <a:defRPr lang="en-US" sz="1600" b="1" smtClean="0">
                <a:solidFill>
                  <a:srgbClr val="1F497D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323528" y="6309320"/>
            <a:ext cx="404018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3643812" y="6305586"/>
            <a:ext cx="488862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11" name="Segnaposto contenuto 2"/>
          <p:cNvSpPr>
            <a:spLocks noGrp="1"/>
          </p:cNvSpPr>
          <p:nvPr>
            <p:ph idx="16"/>
          </p:nvPr>
        </p:nvSpPr>
        <p:spPr>
          <a:xfrm>
            <a:off x="3145070" y="2348880"/>
            <a:ext cx="5387370" cy="3744416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rgbClr val="141313"/>
                </a:solidFill>
                <a:latin typeface="Arial"/>
                <a:cs typeface="Arial"/>
              </a:defRPr>
            </a:lvl1pPr>
            <a:lvl2pPr>
              <a:defRPr sz="1400">
                <a:solidFill>
                  <a:srgbClr val="141313"/>
                </a:solidFill>
                <a:latin typeface="Arial"/>
                <a:cs typeface="Arial"/>
              </a:defRPr>
            </a:lvl2pPr>
            <a:lvl3pPr>
              <a:buNone/>
              <a:defRPr sz="1400">
                <a:solidFill>
                  <a:srgbClr val="141313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141313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14131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3529" y="1268760"/>
            <a:ext cx="8208910" cy="655900"/>
          </a:xfrm>
          <a:prstGeom prst="rect">
            <a:avLst/>
          </a:prstGeom>
        </p:spPr>
        <p:txBody>
          <a:bodyPr/>
          <a:lstStyle>
            <a:lvl1pPr algn="l">
              <a:defRPr sz="2600" b="1" i="0">
                <a:solidFill>
                  <a:srgbClr val="444C4E"/>
                </a:solidFill>
                <a:latin typeface="Arial"/>
                <a:cs typeface="Arial"/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16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2"/>
          <p:cNvSpPr>
            <a:spLocks noGrp="1"/>
          </p:cNvSpPr>
          <p:nvPr>
            <p:ph type="pic" idx="1"/>
          </p:nvPr>
        </p:nvSpPr>
        <p:spPr>
          <a:xfrm>
            <a:off x="359251" y="1772817"/>
            <a:ext cx="2628000" cy="352839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it-IT" noProof="0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9251" y="1305143"/>
            <a:ext cx="5486400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0" indent="0">
              <a:buNone/>
              <a:defRPr lang="en-US" sz="1600" b="1" smtClean="0">
                <a:solidFill>
                  <a:srgbClr val="575A5B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323528" y="6309320"/>
            <a:ext cx="404018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3643812" y="6305586"/>
            <a:ext cx="488862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10" name="Segnaposto immagine 2"/>
          <p:cNvSpPr>
            <a:spLocks noGrp="1"/>
          </p:cNvSpPr>
          <p:nvPr>
            <p:ph type="pic" idx="17"/>
          </p:nvPr>
        </p:nvSpPr>
        <p:spPr>
          <a:xfrm>
            <a:off x="3132975" y="1767632"/>
            <a:ext cx="2628000" cy="353357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it-IT" noProof="0" dirty="0"/>
          </a:p>
        </p:txBody>
      </p:sp>
      <p:sp>
        <p:nvSpPr>
          <p:cNvPr id="12" name="Segnaposto immagine 2"/>
          <p:cNvSpPr>
            <a:spLocks noGrp="1"/>
          </p:cNvSpPr>
          <p:nvPr>
            <p:ph type="pic" idx="18"/>
          </p:nvPr>
        </p:nvSpPr>
        <p:spPr>
          <a:xfrm>
            <a:off x="5892345" y="1767631"/>
            <a:ext cx="2628000" cy="353357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it-IT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355907" y="5445224"/>
            <a:ext cx="2631344" cy="2308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0" indent="0">
              <a:buNone/>
              <a:defRPr lang="en-US" sz="900" b="0" smtClean="0">
                <a:solidFill>
                  <a:srgbClr val="575A5B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3129631" y="5445224"/>
            <a:ext cx="2631344" cy="2308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0" indent="0">
              <a:buNone/>
              <a:defRPr lang="en-US" sz="900" b="0" smtClean="0">
                <a:solidFill>
                  <a:srgbClr val="575A5B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5889001" y="5445224"/>
            <a:ext cx="2631344" cy="2308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0" indent="0">
              <a:buNone/>
              <a:defRPr lang="en-US" sz="900" b="0" smtClean="0">
                <a:solidFill>
                  <a:srgbClr val="575A5B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058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2"/>
          <p:cNvSpPr>
            <a:spLocks noGrp="1"/>
          </p:cNvSpPr>
          <p:nvPr>
            <p:ph type="pic" idx="1"/>
          </p:nvPr>
        </p:nvSpPr>
        <p:spPr>
          <a:xfrm>
            <a:off x="359251" y="1772817"/>
            <a:ext cx="2628000" cy="208823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it-IT" noProof="0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9251" y="1305143"/>
            <a:ext cx="5486400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0" indent="0">
              <a:buNone/>
              <a:defRPr lang="en-US" sz="1600" b="1" smtClean="0">
                <a:solidFill>
                  <a:srgbClr val="575A5B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323528" y="6309320"/>
            <a:ext cx="404018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3643812" y="6305586"/>
            <a:ext cx="4888628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900" b="0">
                <a:solidFill>
                  <a:srgbClr val="54545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11" name="Segnaposto immagine 2"/>
          <p:cNvSpPr>
            <a:spLocks noGrp="1"/>
          </p:cNvSpPr>
          <p:nvPr>
            <p:ph type="pic" idx="19"/>
          </p:nvPr>
        </p:nvSpPr>
        <p:spPr>
          <a:xfrm>
            <a:off x="359251" y="4002284"/>
            <a:ext cx="2628000" cy="208823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it-IT" noProof="0" dirty="0"/>
          </a:p>
        </p:txBody>
      </p:sp>
      <p:sp>
        <p:nvSpPr>
          <p:cNvPr id="13" name="Segnaposto immagine 2"/>
          <p:cNvSpPr>
            <a:spLocks noGrp="1"/>
          </p:cNvSpPr>
          <p:nvPr>
            <p:ph type="pic" idx="20"/>
          </p:nvPr>
        </p:nvSpPr>
        <p:spPr>
          <a:xfrm>
            <a:off x="3132975" y="1772817"/>
            <a:ext cx="2628000" cy="208823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it-IT" noProof="0" dirty="0"/>
          </a:p>
        </p:txBody>
      </p:sp>
      <p:sp>
        <p:nvSpPr>
          <p:cNvPr id="14" name="Segnaposto immagine 2"/>
          <p:cNvSpPr>
            <a:spLocks noGrp="1"/>
          </p:cNvSpPr>
          <p:nvPr>
            <p:ph type="pic" idx="21"/>
          </p:nvPr>
        </p:nvSpPr>
        <p:spPr>
          <a:xfrm>
            <a:off x="3132975" y="4002284"/>
            <a:ext cx="2628000" cy="208823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it-IT" noProof="0" dirty="0"/>
          </a:p>
        </p:txBody>
      </p:sp>
      <p:sp>
        <p:nvSpPr>
          <p:cNvPr id="15" name="Segnaposto immagine 2"/>
          <p:cNvSpPr>
            <a:spLocks noGrp="1"/>
          </p:cNvSpPr>
          <p:nvPr>
            <p:ph type="pic" idx="22"/>
          </p:nvPr>
        </p:nvSpPr>
        <p:spPr>
          <a:xfrm>
            <a:off x="5892345" y="1772817"/>
            <a:ext cx="2628000" cy="208823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it-IT" noProof="0" dirty="0"/>
          </a:p>
        </p:txBody>
      </p:sp>
      <p:sp>
        <p:nvSpPr>
          <p:cNvPr id="16" name="Segnaposto immagine 2"/>
          <p:cNvSpPr>
            <a:spLocks noGrp="1"/>
          </p:cNvSpPr>
          <p:nvPr>
            <p:ph type="pic" idx="23"/>
          </p:nvPr>
        </p:nvSpPr>
        <p:spPr>
          <a:xfrm>
            <a:off x="5892345" y="4002284"/>
            <a:ext cx="2628000" cy="208823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92763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7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 descr="floppy_bianco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1281113"/>
            <a:ext cx="6953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75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9600" kern="1200">
          <a:solidFill>
            <a:schemeClr val="tx2"/>
          </a:solidFill>
          <a:latin typeface="Arial (Intestazioni)"/>
          <a:ea typeface="MS PGothic" panose="020B0600070205080204" pitchFamily="34" charset="-128"/>
          <a:cs typeface="Arial (Intestazioni)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9600">
          <a:solidFill>
            <a:schemeClr val="tx2"/>
          </a:solidFill>
          <a:latin typeface="Arial (Intestazioni)" charset="0"/>
          <a:ea typeface="MS PGothic" panose="020B0600070205080204" pitchFamily="34" charset="-128"/>
          <a:cs typeface="Arial (Intestazioni)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9600">
          <a:solidFill>
            <a:schemeClr val="tx2"/>
          </a:solidFill>
          <a:latin typeface="Arial (Intestazioni)" charset="0"/>
          <a:ea typeface="MS PGothic" panose="020B0600070205080204" pitchFamily="34" charset="-128"/>
          <a:cs typeface="Arial (Intestazioni)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9600">
          <a:solidFill>
            <a:schemeClr val="tx2"/>
          </a:solidFill>
          <a:latin typeface="Arial (Intestazioni)" charset="0"/>
          <a:ea typeface="MS PGothic" panose="020B0600070205080204" pitchFamily="34" charset="-128"/>
          <a:cs typeface="Arial (Intestazioni)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9600">
          <a:solidFill>
            <a:schemeClr val="tx2"/>
          </a:solidFill>
          <a:latin typeface="Arial (Intestazioni)" charset="0"/>
          <a:ea typeface="MS PGothic" panose="020B0600070205080204" pitchFamily="34" charset="-128"/>
          <a:cs typeface="Arial (Intestazioni)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ts val="21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600" b="1" kern="1200">
          <a:solidFill>
            <a:schemeClr val="bg1"/>
          </a:solidFill>
          <a:latin typeface="Times New Roman"/>
          <a:ea typeface="MS PGothic" panose="020B0600070205080204" pitchFamily="34" charset="-128"/>
          <a:cs typeface="Times New Roman"/>
        </a:defRPr>
      </a:lvl1pPr>
      <a:lvl2pPr marL="742950" indent="-285750" algn="l" defTabSz="457200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bg1"/>
          </a:solidFill>
          <a:latin typeface="Times New Roman"/>
          <a:ea typeface="MS PGothic" panose="020B0600070205080204" pitchFamily="34" charset="-128"/>
          <a:cs typeface="Times New Roman"/>
        </a:defRPr>
      </a:lvl2pPr>
      <a:lvl3pPr marL="269875" indent="-4763" algn="l" defTabSz="457200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Times New Roman"/>
          <a:ea typeface="MS PGothic" panose="020B0600070205080204" pitchFamily="34" charset="-128"/>
          <a:cs typeface="Times New Roman"/>
        </a:defRPr>
      </a:lvl3pPr>
      <a:lvl4pPr marL="539750" indent="-269875" algn="l" defTabSz="457200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panose="020B0604020202020204" pitchFamily="34" charset="0"/>
        <a:buAutoNum type="arabicPeriod"/>
        <a:defRPr sz="1400" kern="1200">
          <a:solidFill>
            <a:schemeClr val="bg1"/>
          </a:solidFill>
          <a:latin typeface="Times New Roman"/>
          <a:ea typeface="MS PGothic" panose="020B0600070205080204" pitchFamily="34" charset="-128"/>
          <a:cs typeface="Times New Roman"/>
        </a:defRPr>
      </a:lvl4pPr>
      <a:lvl5pPr marL="720725" indent="-180975" algn="l" defTabSz="457200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bg1"/>
          </a:solidFill>
          <a:latin typeface="Times New Roman"/>
          <a:ea typeface="MS PGothic" panose="020B0600070205080204" pitchFamily="34" charset="-128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format_pagina_aziende.jp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g num"/>
          <p:cNvSpPr txBox="1">
            <a:spLocks noChangeArrowheads="1"/>
          </p:cNvSpPr>
          <p:nvPr userDrawn="1"/>
        </p:nvSpPr>
        <p:spPr bwMode="auto">
          <a:xfrm>
            <a:off x="7080250" y="6553200"/>
            <a:ext cx="1925638" cy="1539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C2B19B9D-5CDB-475A-9B36-27F7F931A7AD}" type="slidenum">
              <a:rPr lang="it-IT" sz="1000" smtClean="0">
                <a:solidFill>
                  <a:schemeClr val="bg1"/>
                </a:solidFill>
              </a:rPr>
              <a:pPr algn="r" eaLnBrk="1" hangingPunct="1">
                <a:defRPr/>
              </a:pPr>
              <a:t>‹#›</a:t>
            </a:fld>
            <a:endParaRPr lang="it-IT" sz="1000" smtClean="0">
              <a:solidFill>
                <a:schemeClr val="bg1"/>
              </a:solidFill>
            </a:endParaRPr>
          </a:p>
        </p:txBody>
      </p:sp>
      <p:pic>
        <p:nvPicPr>
          <p:cNvPr id="2052" name="Immagine 1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34950"/>
            <a:ext cx="156368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3730725" y="6642556"/>
            <a:ext cx="160813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   © Telespazio VEGA UK Ltd. 2015</a:t>
            </a:r>
            <a:endParaRPr lang="en-GB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8" r:id="rId1"/>
    <p:sldLayoutId id="2147484559" r:id="rId2"/>
    <p:sldLayoutId id="2147484560" r:id="rId3"/>
    <p:sldLayoutId id="2147484561" r:id="rId4"/>
    <p:sldLayoutId id="2147484562" r:id="rId5"/>
    <p:sldLayoutId id="2147484563" r:id="rId6"/>
    <p:sldLayoutId id="2147484564" r:id="rId7"/>
    <p:sldLayoutId id="2147484565" r:id="rId8"/>
    <p:sldLayoutId id="2147484576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retro_aziende_ultim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 descr="floppy_bianco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1281113"/>
            <a:ext cx="6953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10"/>
          <p:cNvSpPr txBox="1">
            <a:spLocks noChangeArrowheads="1"/>
          </p:cNvSpPr>
          <p:nvPr userDrawn="1"/>
        </p:nvSpPr>
        <p:spPr bwMode="auto">
          <a:xfrm>
            <a:off x="508000" y="3789363"/>
            <a:ext cx="5327650" cy="3381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THANK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 YOU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FOR YOUR ATTENTION</a:t>
            </a:r>
            <a:endParaRPr lang="en-US" sz="16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7" name="Immagin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4941888"/>
            <a:ext cx="29162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66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9600" kern="1200">
          <a:solidFill>
            <a:schemeClr val="tx2"/>
          </a:solidFill>
          <a:latin typeface="Arial (Intestazioni)"/>
          <a:ea typeface="MS PGothic" panose="020B0600070205080204" pitchFamily="34" charset="-128"/>
          <a:cs typeface="Arial (Intestazioni)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9600">
          <a:solidFill>
            <a:schemeClr val="tx2"/>
          </a:solidFill>
          <a:latin typeface="Arial (Intestazioni)" charset="0"/>
          <a:ea typeface="MS PGothic" panose="020B0600070205080204" pitchFamily="34" charset="-128"/>
          <a:cs typeface="Arial (Intestazioni)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9600">
          <a:solidFill>
            <a:schemeClr val="tx2"/>
          </a:solidFill>
          <a:latin typeface="Arial (Intestazioni)" charset="0"/>
          <a:ea typeface="MS PGothic" panose="020B0600070205080204" pitchFamily="34" charset="-128"/>
          <a:cs typeface="Arial (Intestazioni)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9600">
          <a:solidFill>
            <a:schemeClr val="tx2"/>
          </a:solidFill>
          <a:latin typeface="Arial (Intestazioni)" charset="0"/>
          <a:ea typeface="MS PGothic" panose="020B0600070205080204" pitchFamily="34" charset="-128"/>
          <a:cs typeface="Arial (Intestazioni)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9600">
          <a:solidFill>
            <a:schemeClr val="tx2"/>
          </a:solidFill>
          <a:latin typeface="Arial (Intestazioni)" charset="0"/>
          <a:ea typeface="MS PGothic" panose="020B0600070205080204" pitchFamily="34" charset="-128"/>
          <a:cs typeface="Arial (Intestazioni)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800" b="1" kern="1200">
          <a:solidFill>
            <a:schemeClr val="bg1"/>
          </a:solidFill>
          <a:latin typeface="Times New Roman"/>
          <a:ea typeface="MS PGothic" panose="020B0600070205080204" pitchFamily="34" charset="-128"/>
          <a:cs typeface="Times New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00" kern="1200">
          <a:solidFill>
            <a:schemeClr val="bg1"/>
          </a:solidFill>
          <a:latin typeface="Times New Roman"/>
          <a:ea typeface="MS PGothic" panose="020B0600070205080204" pitchFamily="34" charset="-128"/>
          <a:cs typeface="Times New Roman"/>
        </a:defRPr>
      </a:lvl2pPr>
      <a:lvl3pPr marL="269875" indent="-4763" algn="l" defTabSz="457200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Times New Roman"/>
          <a:ea typeface="MS PGothic" panose="020B0600070205080204" pitchFamily="34" charset="-128"/>
          <a:cs typeface="Times New Roman"/>
        </a:defRPr>
      </a:lvl3pPr>
      <a:lvl4pPr marL="539750" indent="-269875" algn="l" defTabSz="457200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panose="020B0604020202020204" pitchFamily="34" charset="0"/>
        <a:buAutoNum type="arabicPeriod"/>
        <a:defRPr sz="1400" kern="1200">
          <a:solidFill>
            <a:schemeClr val="bg1"/>
          </a:solidFill>
          <a:latin typeface="Times New Roman"/>
          <a:ea typeface="MS PGothic" panose="020B0600070205080204" pitchFamily="34" charset="-128"/>
          <a:cs typeface="Times New Roman"/>
        </a:defRPr>
      </a:lvl4pPr>
      <a:lvl5pPr marL="720725" indent="-180975" algn="l" defTabSz="457200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bg1"/>
          </a:solidFill>
          <a:latin typeface="Times New Roman"/>
          <a:ea typeface="MS PGothic" panose="020B0600070205080204" pitchFamily="34" charset="-128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op_finmeccanica_ultima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8" descr="logoFinmeccanica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4929188"/>
            <a:ext cx="2743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floppy_bianco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1281113"/>
            <a:ext cx="6953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77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9600" kern="1200">
          <a:solidFill>
            <a:schemeClr val="tx2"/>
          </a:solidFill>
          <a:latin typeface="Arial (Intestazioni)"/>
          <a:ea typeface="MS PGothic" panose="020B0600070205080204" pitchFamily="34" charset="-128"/>
          <a:cs typeface="Arial (Intestazioni)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9600">
          <a:solidFill>
            <a:schemeClr val="tx2"/>
          </a:solidFill>
          <a:latin typeface="Arial (Intestazioni)" charset="0"/>
          <a:ea typeface="MS PGothic" panose="020B0600070205080204" pitchFamily="34" charset="-128"/>
          <a:cs typeface="Arial (Intestazioni)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9600">
          <a:solidFill>
            <a:schemeClr val="tx2"/>
          </a:solidFill>
          <a:latin typeface="Arial (Intestazioni)" charset="0"/>
          <a:ea typeface="MS PGothic" panose="020B0600070205080204" pitchFamily="34" charset="-128"/>
          <a:cs typeface="Arial (Intestazioni)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9600">
          <a:solidFill>
            <a:schemeClr val="tx2"/>
          </a:solidFill>
          <a:latin typeface="Arial (Intestazioni)" charset="0"/>
          <a:ea typeface="MS PGothic" panose="020B0600070205080204" pitchFamily="34" charset="-128"/>
          <a:cs typeface="Arial (Intestazioni)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9600">
          <a:solidFill>
            <a:schemeClr val="tx2"/>
          </a:solidFill>
          <a:latin typeface="Arial (Intestazioni)" charset="0"/>
          <a:ea typeface="MS PGothic" panose="020B0600070205080204" pitchFamily="34" charset="-128"/>
          <a:cs typeface="Arial (Intestazioni)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ts val="21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600" b="1" kern="1200">
          <a:solidFill>
            <a:schemeClr val="bg1"/>
          </a:solidFill>
          <a:latin typeface="Times New Roman"/>
          <a:ea typeface="MS PGothic" panose="020B0600070205080204" pitchFamily="34" charset="-128"/>
          <a:cs typeface="Times New Roman"/>
        </a:defRPr>
      </a:lvl1pPr>
      <a:lvl2pPr marL="742950" indent="-285750" algn="l" defTabSz="457200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bg1"/>
          </a:solidFill>
          <a:latin typeface="Times New Roman"/>
          <a:ea typeface="MS PGothic" panose="020B0600070205080204" pitchFamily="34" charset="-128"/>
          <a:cs typeface="Times New Roman"/>
        </a:defRPr>
      </a:lvl2pPr>
      <a:lvl3pPr marL="269875" indent="-4763" algn="l" defTabSz="457200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Times New Roman"/>
          <a:ea typeface="MS PGothic" panose="020B0600070205080204" pitchFamily="34" charset="-128"/>
          <a:cs typeface="Times New Roman"/>
        </a:defRPr>
      </a:lvl3pPr>
      <a:lvl4pPr marL="539750" indent="-269875" algn="l" defTabSz="457200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panose="020B0604020202020204" pitchFamily="34" charset="0"/>
        <a:buAutoNum type="arabicPeriod"/>
        <a:defRPr sz="1400" kern="1200">
          <a:solidFill>
            <a:schemeClr val="bg1"/>
          </a:solidFill>
          <a:latin typeface="Times New Roman"/>
          <a:ea typeface="MS PGothic" panose="020B0600070205080204" pitchFamily="34" charset="-128"/>
          <a:cs typeface="Times New Roman"/>
        </a:defRPr>
      </a:lvl4pPr>
      <a:lvl5pPr marL="720725" indent="-180975" algn="l" defTabSz="457200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bg1"/>
          </a:solidFill>
          <a:latin typeface="Times New Roman"/>
          <a:ea typeface="MS PGothic" panose="020B0600070205080204" pitchFamily="34" charset="-128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format_pagina.jp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9" descr="logo_finmeccanica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63" y="209550"/>
            <a:ext cx="13430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pg num"/>
          <p:cNvSpPr txBox="1">
            <a:spLocks noChangeArrowheads="1"/>
          </p:cNvSpPr>
          <p:nvPr userDrawn="1"/>
        </p:nvSpPr>
        <p:spPr bwMode="auto">
          <a:xfrm>
            <a:off x="7080250" y="6553200"/>
            <a:ext cx="192563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2DB8739F-79EC-4BD9-BDA4-5DA828B7A722}" type="slidenum">
              <a:rPr lang="it-IT" altLang="it-IT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it-IT" altLang="it-IT" sz="10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7" r:id="rId1"/>
    <p:sldLayoutId id="2147484568" r:id="rId2"/>
    <p:sldLayoutId id="2147484569" r:id="rId3"/>
    <p:sldLayoutId id="2147484570" r:id="rId4"/>
    <p:sldLayoutId id="2147484571" r:id="rId5"/>
    <p:sldLayoutId id="2147484572" r:id="rId6"/>
    <p:sldLayoutId id="2147484573" r:id="rId7"/>
    <p:sldLayoutId id="2147484574" r:id="rId8"/>
    <p:sldLayoutId id="2147484578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ndeauDiap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820150" y="188913"/>
            <a:ext cx="323850" cy="144462"/>
          </a:xfrm>
          <a:prstGeom prst="rect">
            <a:avLst/>
          </a:prstGeom>
          <a:solidFill>
            <a:srgbClr val="0095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287" eaLnBrk="1" hangingPunct="1">
              <a:defRPr/>
            </a:pPr>
            <a:endParaRPr lang="it-IT" altLang="it-IT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6148" name="Picture 4" descr="Logo_Thales-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6348413"/>
            <a:ext cx="120015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0" y="0"/>
            <a:ext cx="42370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it-IT" smtClean="0"/>
              <a:t>Cliquez et modifiez le titre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it-IT" smtClean="0"/>
              <a:t>Cliquez pour modifier les styles du texte du masque</a:t>
            </a:r>
          </a:p>
          <a:p>
            <a:pPr lvl="1"/>
            <a:r>
              <a:rPr lang="fr-FR" altLang="it-IT" smtClean="0"/>
              <a:t>Deuxième niveau</a:t>
            </a:r>
          </a:p>
          <a:p>
            <a:pPr lvl="2"/>
            <a:r>
              <a:rPr lang="fr-FR" altLang="it-IT" smtClean="0"/>
              <a:t>Troisième niveau</a:t>
            </a:r>
          </a:p>
          <a:p>
            <a:pPr lvl="3"/>
            <a:r>
              <a:rPr lang="fr-FR" altLang="it-IT" smtClean="0"/>
              <a:t>Quatrième niveau</a:t>
            </a:r>
          </a:p>
          <a:p>
            <a:pPr lvl="4"/>
            <a:r>
              <a:rPr lang="fr-FR" altLang="it-IT" smtClean="0"/>
              <a:t>Cinquième niveau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6461125" y="6591300"/>
            <a:ext cx="2305050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287" eaLnBrk="1" hangingPunct="1">
              <a:spcBef>
                <a:spcPct val="50000"/>
              </a:spcBef>
              <a:defRPr/>
            </a:pPr>
            <a:r>
              <a:rPr lang="fr-FR" altLang="it-IT" sz="800" b="0" u="none" smtClean="0">
                <a:solidFill>
                  <a:srgbClr val="172A6F"/>
                </a:solidFill>
                <a:latin typeface="Arial" pitchFamily="34" charset="0"/>
                <a:ea typeface="ＭＳ Ｐゴシック" pitchFamily="34" charset="-128"/>
              </a:rPr>
              <a:t>All rights reserved,</a:t>
            </a:r>
            <a:r>
              <a:rPr lang="en-US" altLang="it-IT" sz="800" b="0" u="none" smtClean="0">
                <a:solidFill>
                  <a:srgbClr val="172A6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2010, Thales Alenia Space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white">
          <a:xfrm>
            <a:off x="152400" y="64770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95C2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/>
          <a:lstStyle>
            <a:lvl1pPr eaLnBrk="0" hangingPunct="0"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287">
              <a:defRPr/>
            </a:pPr>
            <a:r>
              <a:rPr lang="fr-FR" altLang="it-IT" sz="1000" b="0" u="none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fld id="{D6ACDAB1-3AE5-4D88-8DB8-0924C082ACD8}" type="slidenum">
              <a:rPr lang="fr-FR" altLang="it-IT" sz="1000" b="0" u="none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pPr algn="ctr" defTabSz="914287">
                <a:defRPr/>
              </a:pPr>
              <a:t>‹#›</a:t>
            </a:fld>
            <a:endParaRPr lang="fr-FR" altLang="it-IT" sz="1000" b="0" u="none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3276600" y="6324600"/>
            <a:ext cx="2819400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>
            <a:spAutoFit/>
          </a:bodyPr>
          <a:lstStyle>
            <a:lvl1pPr eaLnBrk="0" hangingPunct="0"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287" eaLnBrk="1" hangingPunct="1">
              <a:spcBef>
                <a:spcPct val="50000"/>
              </a:spcBef>
              <a:defRPr/>
            </a:pPr>
            <a:r>
              <a:rPr lang="en-GB" altLang="it-IT" sz="1400" u="none" smtClean="0">
                <a:solidFill>
                  <a:srgbClr val="FF3300"/>
                </a:solidFill>
                <a:latin typeface="Arial" pitchFamily="34" charset="0"/>
                <a:ea typeface="ＭＳ Ｐゴシック" pitchFamily="34" charset="-128"/>
              </a:rPr>
              <a:t>Confidential in Commerce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9" r:id="rId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72A6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72A6F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72A6F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72A6F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72A6F"/>
          </a:solidFill>
          <a:latin typeface="Arial" pitchFamily="34" charset="0"/>
        </a:defRPr>
      </a:lvl5pPr>
      <a:lvl6pPr marL="457144" algn="ctr" rtl="0" fontAlgn="base">
        <a:spcBef>
          <a:spcPct val="0"/>
        </a:spcBef>
        <a:spcAft>
          <a:spcPct val="0"/>
        </a:spcAft>
        <a:defRPr sz="2400" b="1">
          <a:solidFill>
            <a:srgbClr val="172A6F"/>
          </a:solidFill>
          <a:latin typeface="Arial" pitchFamily="34" charset="0"/>
        </a:defRPr>
      </a:lvl6pPr>
      <a:lvl7pPr marL="914287" algn="ctr" rtl="0" fontAlgn="base">
        <a:spcBef>
          <a:spcPct val="0"/>
        </a:spcBef>
        <a:spcAft>
          <a:spcPct val="0"/>
        </a:spcAft>
        <a:defRPr sz="2400" b="1">
          <a:solidFill>
            <a:srgbClr val="172A6F"/>
          </a:solidFill>
          <a:latin typeface="Arial" pitchFamily="34" charset="0"/>
        </a:defRPr>
      </a:lvl7pPr>
      <a:lvl8pPr marL="1371431" algn="ctr" rtl="0" fontAlgn="base">
        <a:spcBef>
          <a:spcPct val="0"/>
        </a:spcBef>
        <a:spcAft>
          <a:spcPct val="0"/>
        </a:spcAft>
        <a:defRPr sz="2400" b="1">
          <a:solidFill>
            <a:srgbClr val="172A6F"/>
          </a:solidFill>
          <a:latin typeface="Arial" pitchFamily="34" charset="0"/>
        </a:defRPr>
      </a:lvl8pPr>
      <a:lvl9pPr marL="1828574" algn="ctr" rtl="0" fontAlgn="base">
        <a:spcBef>
          <a:spcPct val="0"/>
        </a:spcBef>
        <a:spcAft>
          <a:spcPct val="0"/>
        </a:spcAft>
        <a:defRPr sz="2400" b="1">
          <a:solidFill>
            <a:srgbClr val="172A6F"/>
          </a:solidFill>
          <a:latin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defRPr b="1">
          <a:solidFill>
            <a:srgbClr val="172A6F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rgbClr val="172A6F"/>
        </a:buClr>
        <a:buFont typeface="Wingdings" panose="05000000000000000000" pitchFamily="2" charset="2"/>
        <a:buChar char="n"/>
        <a:defRPr sz="1600">
          <a:solidFill>
            <a:srgbClr val="172A6F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Font typeface="Zapf Dingbats"/>
        <a:buChar char=""/>
        <a:defRPr sz="1600">
          <a:solidFill>
            <a:srgbClr val="0095C2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200000"/>
        <a:buChar char="•"/>
        <a:defRPr sz="1400">
          <a:solidFill>
            <a:srgbClr val="0095C2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095C2"/>
          </a:solidFill>
          <a:latin typeface="Times New Roman" pitchFamily="18" charset="0"/>
        </a:defRPr>
      </a:lvl5pPr>
      <a:lvl6pPr marL="2514289" indent="-228571" algn="l" rtl="0" fontAlgn="base">
        <a:spcBef>
          <a:spcPct val="20000"/>
        </a:spcBef>
        <a:spcAft>
          <a:spcPct val="0"/>
        </a:spcAft>
        <a:buChar char="•"/>
        <a:defRPr sz="1400">
          <a:solidFill>
            <a:srgbClr val="0095C2"/>
          </a:solidFill>
          <a:latin typeface="Times New Roman" pitchFamily="18" charset="0"/>
        </a:defRPr>
      </a:lvl6pPr>
      <a:lvl7pPr marL="2971433" indent="-228571" algn="l" rtl="0" fontAlgn="base">
        <a:spcBef>
          <a:spcPct val="20000"/>
        </a:spcBef>
        <a:spcAft>
          <a:spcPct val="0"/>
        </a:spcAft>
        <a:buChar char="•"/>
        <a:defRPr sz="1400">
          <a:solidFill>
            <a:srgbClr val="0095C2"/>
          </a:solidFill>
          <a:latin typeface="Times New Roman" pitchFamily="18" charset="0"/>
        </a:defRPr>
      </a:lvl7pPr>
      <a:lvl8pPr marL="3428576" indent="-228571" algn="l" rtl="0" fontAlgn="base">
        <a:spcBef>
          <a:spcPct val="20000"/>
        </a:spcBef>
        <a:spcAft>
          <a:spcPct val="0"/>
        </a:spcAft>
        <a:buChar char="•"/>
        <a:defRPr sz="1400">
          <a:solidFill>
            <a:srgbClr val="0095C2"/>
          </a:solidFill>
          <a:latin typeface="Times New Roman" pitchFamily="18" charset="0"/>
        </a:defRPr>
      </a:lvl8pPr>
      <a:lvl9pPr marL="3885719" indent="-228571" algn="l" rtl="0" fontAlgn="base">
        <a:spcBef>
          <a:spcPct val="20000"/>
        </a:spcBef>
        <a:spcAft>
          <a:spcPct val="0"/>
        </a:spcAft>
        <a:buChar char="•"/>
        <a:defRPr sz="1400">
          <a:solidFill>
            <a:srgbClr val="0095C2"/>
          </a:solidFill>
          <a:latin typeface="Times New Roman" pitchFamily="18" charset="0"/>
        </a:defRPr>
      </a:lvl9pPr>
    </p:bodyStyle>
    <p:otherStyle>
      <a:defPPr>
        <a:defRPr lang="it-IT"/>
      </a:defPPr>
      <a:lvl1pPr marL="0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1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8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andeauDiapo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8820150" y="188913"/>
            <a:ext cx="323850" cy="144462"/>
          </a:xfrm>
          <a:prstGeom prst="rect">
            <a:avLst/>
          </a:prstGeom>
          <a:solidFill>
            <a:srgbClr val="0095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defTabSz="912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t-IT" altLang="it-IT" sz="180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589713" y="6623050"/>
            <a:ext cx="2305050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it-IT" sz="800">
                <a:solidFill>
                  <a:srgbClr val="172A6F"/>
                </a:solidFill>
                <a:sym typeface="Arial" panose="020B0604020202020204" pitchFamily="34" charset="0"/>
              </a:rPr>
              <a:t>All rights reserved </a:t>
            </a:r>
            <a:r>
              <a:rPr lang="en-US" altLang="it-IT" sz="800" b="1">
                <a:solidFill>
                  <a:srgbClr val="172A6F"/>
                </a:solidFill>
                <a:cs typeface="Arial" panose="020B0604020202020204" pitchFamily="34" charset="0"/>
                <a:sym typeface="Arial" panose="020B0604020202020204" pitchFamily="34" charset="0"/>
              </a:rPr>
              <a:t>©</a:t>
            </a:r>
            <a:r>
              <a:rPr lang="en-US" altLang="it-IT" sz="800">
                <a:solidFill>
                  <a:srgbClr val="172A6F"/>
                </a:solidFill>
                <a:cs typeface="Arial" panose="020B0604020202020204" pitchFamily="34" charset="0"/>
                <a:sym typeface="Arial" panose="020B0604020202020204" pitchFamily="34" charset="0"/>
              </a:rPr>
              <a:t> 2007, Thales Alenia Space</a:t>
            </a:r>
          </a:p>
        </p:txBody>
      </p:sp>
      <p:pic>
        <p:nvPicPr>
          <p:cNvPr id="7173" name="Picture 5" descr="Logo_Thales-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6348413"/>
            <a:ext cx="120015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0" y="0"/>
            <a:ext cx="42370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it-IT" smtClean="0"/>
              <a:t>Cliquez et modifiez le titre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6172200"/>
            <a:ext cx="301625" cy="303213"/>
          </a:xfrm>
          <a:prstGeom prst="rect">
            <a:avLst/>
          </a:prstGeom>
          <a:solidFill>
            <a:srgbClr val="0095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914287" eaLnBrk="1" hangingPunct="1">
              <a:defRPr sz="1000" smtClean="0">
                <a:solidFill>
                  <a:srgbClr val="FFFFFF"/>
                </a:solidFill>
                <a:latin typeface="Arial"/>
                <a:ea typeface="ＭＳ Ｐゴシック" charset="0"/>
                <a:sym typeface="Arial" charset="0"/>
              </a:defRPr>
            </a:lvl1pPr>
          </a:lstStyle>
          <a:p>
            <a:pPr>
              <a:defRPr/>
            </a:pPr>
            <a:fld id="{DFCA0E20-91D2-4D49-A784-F192E7EE3FB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68313" y="6330950"/>
            <a:ext cx="2374900" cy="142875"/>
          </a:xfrm>
          <a:prstGeom prst="rect">
            <a:avLst/>
          </a:prstGeom>
          <a:gradFill rotWithShape="1">
            <a:gsLst>
              <a:gs pos="0">
                <a:srgbClr val="0095C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7964" tIns="0" rIns="0" bIns="0" anchor="ctr"/>
          <a:lstStyle>
            <a:lvl1pPr defTabSz="912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it-IT" sz="900">
                <a:solidFill>
                  <a:srgbClr val="000000"/>
                </a:solidFill>
                <a:sym typeface="Arial" panose="020B0604020202020204" pitchFamily="34" charset="0"/>
              </a:rPr>
              <a:t>Thales </a:t>
            </a:r>
            <a:r>
              <a:rPr lang="fr-FR" altLang="it-IT" sz="1000">
                <a:solidFill>
                  <a:srgbClr val="000000"/>
                </a:solidFill>
                <a:sym typeface="Arial" panose="020B0604020202020204" pitchFamily="34" charset="0"/>
              </a:rPr>
              <a:t>Alenia Space Italia S.p.A</a:t>
            </a: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 rot="21600000">
            <a:off x="2555875" y="6308725"/>
            <a:ext cx="165735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defTabSz="914287" eaLnBrk="1" hangingPunct="1">
              <a:defRPr sz="800" smtClean="0">
                <a:solidFill>
                  <a:srgbClr val="000000"/>
                </a:solidFill>
                <a:latin typeface="Arial"/>
                <a:ea typeface="ＭＳ Ｐゴシック" charset="0"/>
                <a:sym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0" r:id="rId1"/>
    <p:sldLayoutId id="2147484581" r:id="rId2"/>
    <p:sldLayoutId id="2147484582" r:id="rId3"/>
    <p:sldLayoutId id="2147484583" r:id="rId4"/>
    <p:sldLayoutId id="2147484584" r:id="rId5"/>
    <p:sldLayoutId id="2147484585" r:id="rId6"/>
    <p:sldLayoutId id="2147484586" r:id="rId7"/>
    <p:sldLayoutId id="2147484587" r:id="rId8"/>
    <p:sldLayoutId id="2147484588" r:id="rId9"/>
    <p:sldLayoutId id="2147484589" r:id="rId10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72A6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72A6F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72A6F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72A6F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72A6F"/>
          </a:solidFill>
          <a:latin typeface="Arial" pitchFamily="34" charset="0"/>
        </a:defRPr>
      </a:lvl5pPr>
      <a:lvl6pPr marL="457144" algn="r" rtl="0" fontAlgn="base">
        <a:spcBef>
          <a:spcPct val="0"/>
        </a:spcBef>
        <a:spcAft>
          <a:spcPct val="0"/>
        </a:spcAft>
        <a:defRPr sz="2000" b="1">
          <a:solidFill>
            <a:srgbClr val="172A6F"/>
          </a:solidFill>
          <a:latin typeface="Arial" pitchFamily="34" charset="0"/>
        </a:defRPr>
      </a:lvl6pPr>
      <a:lvl7pPr marL="914287" algn="r" rtl="0" fontAlgn="base">
        <a:spcBef>
          <a:spcPct val="0"/>
        </a:spcBef>
        <a:spcAft>
          <a:spcPct val="0"/>
        </a:spcAft>
        <a:defRPr sz="2000" b="1">
          <a:solidFill>
            <a:srgbClr val="172A6F"/>
          </a:solidFill>
          <a:latin typeface="Arial" pitchFamily="34" charset="0"/>
        </a:defRPr>
      </a:lvl7pPr>
      <a:lvl8pPr marL="1371431" algn="r" rtl="0" fontAlgn="base">
        <a:spcBef>
          <a:spcPct val="0"/>
        </a:spcBef>
        <a:spcAft>
          <a:spcPct val="0"/>
        </a:spcAft>
        <a:defRPr sz="2000" b="1">
          <a:solidFill>
            <a:srgbClr val="172A6F"/>
          </a:solidFill>
          <a:latin typeface="Arial" pitchFamily="34" charset="0"/>
        </a:defRPr>
      </a:lvl8pPr>
      <a:lvl9pPr marL="1828574" algn="r" rtl="0" fontAlgn="base">
        <a:spcBef>
          <a:spcPct val="0"/>
        </a:spcBef>
        <a:spcAft>
          <a:spcPct val="0"/>
        </a:spcAft>
        <a:defRPr sz="2000" b="1">
          <a:solidFill>
            <a:srgbClr val="172A6F"/>
          </a:solidFill>
          <a:latin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defRPr b="1">
          <a:solidFill>
            <a:srgbClr val="172A6F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rgbClr val="172A6F"/>
        </a:buClr>
        <a:buFont typeface="Wingdings" panose="05000000000000000000" pitchFamily="2" charset="2"/>
        <a:buChar char="n"/>
        <a:defRPr sz="1600">
          <a:solidFill>
            <a:srgbClr val="172A6F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Font typeface="Zapf Dingbats"/>
        <a:buChar char="n"/>
        <a:defRPr sz="1600">
          <a:solidFill>
            <a:srgbClr val="0095C2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200000"/>
        <a:buChar char="•"/>
        <a:defRPr sz="1400">
          <a:solidFill>
            <a:srgbClr val="0095C2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095C2"/>
          </a:solidFill>
          <a:latin typeface="Times New Roman" pitchFamily="18" charset="0"/>
        </a:defRPr>
      </a:lvl5pPr>
      <a:lvl6pPr marL="2514289" indent="-228571" algn="l" rtl="0" fontAlgn="base">
        <a:spcBef>
          <a:spcPct val="20000"/>
        </a:spcBef>
        <a:spcAft>
          <a:spcPct val="0"/>
        </a:spcAft>
        <a:buChar char="•"/>
        <a:defRPr sz="1400">
          <a:solidFill>
            <a:srgbClr val="0095C2"/>
          </a:solidFill>
          <a:latin typeface="Times New Roman" pitchFamily="18" charset="0"/>
        </a:defRPr>
      </a:lvl6pPr>
      <a:lvl7pPr marL="2971433" indent="-228571" algn="l" rtl="0" fontAlgn="base">
        <a:spcBef>
          <a:spcPct val="20000"/>
        </a:spcBef>
        <a:spcAft>
          <a:spcPct val="0"/>
        </a:spcAft>
        <a:buChar char="•"/>
        <a:defRPr sz="1400">
          <a:solidFill>
            <a:srgbClr val="0095C2"/>
          </a:solidFill>
          <a:latin typeface="Times New Roman" pitchFamily="18" charset="0"/>
        </a:defRPr>
      </a:lvl7pPr>
      <a:lvl8pPr marL="3428576" indent="-228571" algn="l" rtl="0" fontAlgn="base">
        <a:spcBef>
          <a:spcPct val="20000"/>
        </a:spcBef>
        <a:spcAft>
          <a:spcPct val="0"/>
        </a:spcAft>
        <a:buChar char="•"/>
        <a:defRPr sz="1400">
          <a:solidFill>
            <a:srgbClr val="0095C2"/>
          </a:solidFill>
          <a:latin typeface="Times New Roman" pitchFamily="18" charset="0"/>
        </a:defRPr>
      </a:lvl8pPr>
      <a:lvl9pPr marL="3885719" indent="-228571" algn="l" rtl="0" fontAlgn="base">
        <a:spcBef>
          <a:spcPct val="20000"/>
        </a:spcBef>
        <a:spcAft>
          <a:spcPct val="0"/>
        </a:spcAft>
        <a:buChar char="•"/>
        <a:defRPr sz="1400">
          <a:solidFill>
            <a:srgbClr val="0095C2"/>
          </a:solidFill>
          <a:latin typeface="Times New Roman" pitchFamily="18" charset="0"/>
        </a:defRPr>
      </a:lvl9pPr>
    </p:bodyStyle>
    <p:otherStyle>
      <a:defPPr>
        <a:defRPr lang="it-IT"/>
      </a:defPPr>
      <a:lvl1pPr marL="0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1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8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format_pagina_aziende.jp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g num"/>
          <p:cNvSpPr txBox="1">
            <a:spLocks noChangeArrowheads="1"/>
          </p:cNvSpPr>
          <p:nvPr userDrawn="1"/>
        </p:nvSpPr>
        <p:spPr bwMode="auto">
          <a:xfrm>
            <a:off x="7080250" y="6553200"/>
            <a:ext cx="1925638" cy="1539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C2B19B9D-5CDB-475A-9B36-27F7F931A7AD}" type="slidenum">
              <a:rPr lang="it-IT" sz="1000" smtClean="0">
                <a:solidFill>
                  <a:prstClr val="white"/>
                </a:solidFill>
              </a:rPr>
              <a:pPr algn="r" eaLnBrk="1" hangingPunct="1">
                <a:defRPr/>
              </a:pPr>
              <a:t>‹#›</a:t>
            </a:fld>
            <a:endParaRPr lang="it-IT" sz="1000" smtClean="0">
              <a:solidFill>
                <a:prstClr val="white"/>
              </a:solidFill>
            </a:endParaRPr>
          </a:p>
        </p:txBody>
      </p:sp>
      <p:pic>
        <p:nvPicPr>
          <p:cNvPr id="2052" name="Immagine 1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34950"/>
            <a:ext cx="156368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3730725" y="6642556"/>
            <a:ext cx="160813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 smtClean="0">
                <a:solidFill>
                  <a:prstClr val="black"/>
                </a:solidFill>
                <a:cs typeface="Arial" panose="020B0604020202020204" pitchFamily="34" charset="0"/>
              </a:rPr>
              <a:t>   © Telespazio VEGA UK Ltd. 2015</a:t>
            </a:r>
            <a:endParaRPr lang="en-GB" sz="7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27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1" r:id="rId1"/>
    <p:sldLayoutId id="2147484592" r:id="rId2"/>
    <p:sldLayoutId id="2147484593" r:id="rId3"/>
    <p:sldLayoutId id="2147484594" r:id="rId4"/>
    <p:sldLayoutId id="2147484595" r:id="rId5"/>
    <p:sldLayoutId id="2147484596" r:id="rId6"/>
    <p:sldLayoutId id="2147484597" r:id="rId7"/>
    <p:sldLayoutId id="2147484598" r:id="rId8"/>
    <p:sldLayoutId id="2147484599" r:id="rId9"/>
    <p:sldLayoutId id="2147484603" r:id="rId10"/>
    <p:sldLayoutId id="2147484605" r:id="rId11"/>
    <p:sldLayoutId id="2147484610" r:id="rId12"/>
    <p:sldLayoutId id="2147484611" r:id="rId1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1.emf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90908" y="2204864"/>
            <a:ext cx="5759450" cy="2448272"/>
          </a:xfrm>
        </p:spPr>
        <p:txBody>
          <a:bodyPr/>
          <a:lstStyle/>
          <a:p>
            <a:pPr>
              <a:defRPr/>
            </a:pPr>
            <a:r>
              <a:rPr lang="en-GB" sz="1600" dirty="0"/>
              <a:t>CEOS WGISS-40</a:t>
            </a:r>
            <a:br>
              <a:rPr lang="en-GB" sz="1600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COSMO-</a:t>
            </a:r>
            <a:r>
              <a:rPr lang="en-GB" dirty="0" err="1" smtClean="0"/>
              <a:t>SkyMed</a:t>
            </a:r>
            <a:r>
              <a:rPr lang="en-GB" dirty="0" smtClean="0"/>
              <a:t> Ground Segment</a:t>
            </a:r>
            <a:br>
              <a:rPr lang="en-GB" dirty="0" smtClean="0"/>
            </a:br>
            <a:r>
              <a:rPr lang="en-GB" sz="2000" dirty="0" smtClean="0"/>
              <a:t>&amp; other Ground Segment Developments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1600" dirty="0"/>
              <a:t/>
            </a:r>
            <a:br>
              <a:rPr lang="en-GB" sz="1600" dirty="0"/>
            </a:br>
            <a:r>
              <a:rPr lang="en-GB" sz="1600" i="1" dirty="0" smtClean="0"/>
              <a:t>Richard Lowe – Group Manager, EO Systems &amp; Operations</a:t>
            </a:r>
            <a:endParaRPr lang="en-US" sz="1600" b="0" i="1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Ground Segment Developments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80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9196" y="404664"/>
            <a:ext cx="7395604" cy="798444"/>
          </a:xfrm>
        </p:spPr>
        <p:txBody>
          <a:bodyPr>
            <a:normAutofit/>
          </a:bodyPr>
          <a:lstStyle/>
          <a:p>
            <a:r>
              <a:rPr lang="en-GB" sz="3200" dirty="0" smtClean="0"/>
              <a:t>Emerging Ground Segment</a:t>
            </a:r>
            <a:endParaRPr lang="en-GB" sz="32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695821" y="1203108"/>
            <a:ext cx="7935208" cy="4193187"/>
          </a:xfrm>
        </p:spPr>
        <p:txBody>
          <a:bodyPr/>
          <a:lstStyle/>
          <a:p>
            <a:pPr marL="457200" lvl="1" indent="0">
              <a:buNone/>
            </a:pPr>
            <a:endParaRPr lang="en-GB" sz="2000" dirty="0"/>
          </a:p>
          <a:p>
            <a:pPr marL="457200" lvl="1" indent="0">
              <a:buNone/>
            </a:pPr>
            <a:r>
              <a:rPr lang="en-GB" sz="1600" b="1" dirty="0" smtClean="0"/>
              <a:t>CUBESATs </a:t>
            </a:r>
            <a:r>
              <a:rPr lang="en-GB" sz="1600" dirty="0" smtClean="0"/>
              <a:t>are a fast expanding area that is served poorly by existing Ground Segment infrastructure:</a:t>
            </a:r>
          </a:p>
          <a:p>
            <a:pPr lvl="1"/>
            <a:r>
              <a:rPr lang="en-GB" sz="1600" dirty="0" smtClean="0"/>
              <a:t>Low cost; Short missions; Large Constellations; Limited on-board size and power; …</a:t>
            </a:r>
          </a:p>
          <a:p>
            <a:pPr lvl="1"/>
            <a:endParaRPr lang="en-GB" sz="1600" dirty="0" smtClean="0"/>
          </a:p>
          <a:p>
            <a:pPr lvl="1"/>
            <a:endParaRPr lang="en-GB" sz="1600" dirty="0"/>
          </a:p>
          <a:p>
            <a:pPr lvl="1"/>
            <a:endParaRPr lang="en-GB" sz="1600" dirty="0"/>
          </a:p>
          <a:p>
            <a:pPr marL="0" indent="0">
              <a:buNone/>
            </a:pPr>
            <a:endParaRPr lang="en-GB" sz="1600" dirty="0">
              <a:cs typeface="+mn-cs"/>
            </a:endParaRPr>
          </a:p>
          <a:p>
            <a:endParaRPr lang="en-GB" sz="2000" dirty="0" smtClean="0"/>
          </a:p>
          <a:p>
            <a:endParaRPr lang="en-GB" sz="2000" dirty="0"/>
          </a:p>
        </p:txBody>
      </p:sp>
      <p:sp>
        <p:nvSpPr>
          <p:cNvPr id="2" name="AutoShape 2" descr="https://mail.telespazio.com/owa/attachment.ashx?id=RgAAAABawpToYxsHQ6u5sLaWv145BwBrdift6Z1LSY2atEC%2fsWo1AAAB%2b%2b1AAABdmk%2fmI4%2ftQ6TDNi%2ftlgaDAAAKcw8%2bAAAJ&amp;attcnt=1&amp;attid0=BAAAAAAA&amp;attcid0=image001.jpg%4001D0FA11.BEBE1260"/>
          <p:cNvSpPr>
            <a:spLocks noChangeAspect="1" noChangeArrowheads="1"/>
          </p:cNvSpPr>
          <p:nvPr/>
        </p:nvSpPr>
        <p:spPr bwMode="auto">
          <a:xfrm>
            <a:off x="155575" y="-1744663"/>
            <a:ext cx="512445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ttps://mail.telespazio.com/owa/attachment.ashx?id=RgAAAABawpToYxsHQ6u5sLaWv145BwBrdift6Z1LSY2atEC%2fsWo1AAAB%2b%2b1AAABdmk%2fmI4%2ftQ6TDNi%2ftlgaDAAAKcw8%2bAAAJ&amp;attcnt=1&amp;attid0=BAAAAAAA&amp;attcid0=image001.jpg%4001D0FA11.BEBE1260"/>
          <p:cNvSpPr>
            <a:spLocks noChangeAspect="1" noChangeArrowheads="1"/>
          </p:cNvSpPr>
          <p:nvPr/>
        </p:nvSpPr>
        <p:spPr bwMode="auto">
          <a:xfrm>
            <a:off x="307975" y="-1592263"/>
            <a:ext cx="512445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 descr="C:\Users\rlowe.TELESPAZIO\Desktop\EO Group Mgmt\Presentations\CEOS\GS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4" y="3060459"/>
            <a:ext cx="3402375" cy="241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724243" y="2780928"/>
            <a:ext cx="4417462" cy="331243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 smtClean="0"/>
              <a:t>Collaborative Ground Station Networks</a:t>
            </a:r>
          </a:p>
          <a:p>
            <a:pPr lvl="1"/>
            <a:r>
              <a:rPr lang="en-GB" sz="1600" dirty="0" smtClean="0"/>
              <a:t>On a </a:t>
            </a:r>
            <a:r>
              <a:rPr lang="en-GB" sz="1600" b="1" dirty="0" smtClean="0"/>
              <a:t>much</a:t>
            </a:r>
            <a:r>
              <a:rPr lang="en-GB" sz="1600" dirty="0" smtClean="0"/>
              <a:t> larger scale than existing networks (e.g. ESTRACK). 100’s-1000’s of low cost sites, dynamically shared across hundreds of missions</a:t>
            </a:r>
          </a:p>
          <a:p>
            <a:pPr lvl="1"/>
            <a:r>
              <a:rPr lang="en-GB" sz="1600" b="1" dirty="0" smtClean="0"/>
              <a:t>Simple, fast, dynamic on-line sharing </a:t>
            </a:r>
            <a:r>
              <a:rPr lang="en-GB" sz="1600" dirty="0" smtClean="0"/>
              <a:t>/ brokering of station availability and mission support</a:t>
            </a:r>
          </a:p>
          <a:p>
            <a:pPr lvl="1"/>
            <a:endParaRPr lang="en-GB" sz="1600" dirty="0" smtClean="0"/>
          </a:p>
          <a:p>
            <a:pPr lvl="1"/>
            <a:r>
              <a:rPr lang="en-GB" sz="1600" dirty="0" smtClean="0"/>
              <a:t>TVUK has developed GSN Web System</a:t>
            </a:r>
          </a:p>
          <a:p>
            <a:pPr lvl="1"/>
            <a:r>
              <a:rPr lang="en-GB" sz="1600" dirty="0" smtClean="0"/>
              <a:t>ESA / ESOC as early customer (screenshot)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GB" sz="1600" dirty="0" smtClean="0"/>
          </a:p>
          <a:p>
            <a:pPr lvl="1"/>
            <a:endParaRPr lang="en-GB" sz="1600" dirty="0" smtClean="0"/>
          </a:p>
          <a:p>
            <a:pPr lvl="1"/>
            <a:endParaRPr lang="en-GB" sz="1600" dirty="0" smtClean="0"/>
          </a:p>
          <a:p>
            <a:pPr lvl="1"/>
            <a:endParaRPr lang="en-GB" sz="1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 smtClean="0">
              <a:cs typeface="+mn-cs"/>
            </a:endParaRPr>
          </a:p>
          <a:p>
            <a:endParaRPr lang="en-GB" sz="2000" dirty="0" smtClean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0589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9196" y="404664"/>
            <a:ext cx="7395604" cy="798444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EO Ground Segment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i="1" dirty="0" smtClean="0"/>
              <a:t>Beyond PDGS </a:t>
            </a:r>
            <a:r>
              <a:rPr lang="en-GB" sz="3200" i="1" dirty="0"/>
              <a:t>+ </a:t>
            </a:r>
            <a:r>
              <a:rPr lang="en-GB" sz="3200" i="1" dirty="0" smtClean="0"/>
              <a:t>TT&amp;C</a:t>
            </a:r>
            <a:endParaRPr lang="en-GB" sz="32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899592" y="1412776"/>
            <a:ext cx="7935208" cy="4193187"/>
          </a:xfrm>
        </p:spPr>
        <p:txBody>
          <a:bodyPr/>
          <a:lstStyle/>
          <a:p>
            <a:pPr marL="457200" lvl="1" indent="0">
              <a:buNone/>
            </a:pPr>
            <a:endParaRPr lang="en-GB" sz="2000" dirty="0"/>
          </a:p>
          <a:p>
            <a:pPr marL="457200" lvl="1" indent="0">
              <a:buNone/>
            </a:pPr>
            <a:r>
              <a:rPr lang="en-GB" sz="1600" dirty="0" smtClean="0"/>
              <a:t>A fully integrated EO capability must ensure:</a:t>
            </a:r>
          </a:p>
          <a:p>
            <a:pPr lvl="1"/>
            <a:r>
              <a:rPr lang="en-GB" sz="1600" b="1" dirty="0" smtClean="0"/>
              <a:t>Mission </a:t>
            </a:r>
            <a:r>
              <a:rPr lang="en-GB" sz="1600" b="1" dirty="0"/>
              <a:t>data </a:t>
            </a:r>
            <a:r>
              <a:rPr lang="en-GB" sz="1600" b="1" dirty="0" smtClean="0"/>
              <a:t>quality – </a:t>
            </a:r>
            <a:r>
              <a:rPr lang="en-GB" sz="1600" dirty="0" smtClean="0"/>
              <a:t>giving reliable, traceable data for the end user</a:t>
            </a:r>
            <a:endParaRPr lang="en-GB" sz="1600" b="1" dirty="0"/>
          </a:p>
          <a:p>
            <a:pPr lvl="1"/>
            <a:r>
              <a:rPr lang="en-GB" sz="1600" b="1" dirty="0" smtClean="0"/>
              <a:t>Accessibility – </a:t>
            </a:r>
            <a:r>
              <a:rPr lang="en-GB" sz="1600" dirty="0" smtClean="0"/>
              <a:t>tailored to user communities and their needs </a:t>
            </a:r>
            <a:br>
              <a:rPr lang="en-GB" sz="1600" dirty="0" smtClean="0"/>
            </a:br>
            <a:r>
              <a:rPr lang="en-GB" sz="1600" dirty="0" smtClean="0"/>
              <a:t>(for data / products / information / analysis / services)</a:t>
            </a:r>
          </a:p>
          <a:p>
            <a:pPr lvl="1"/>
            <a:endParaRPr lang="en-GB" sz="1600" dirty="0"/>
          </a:p>
          <a:p>
            <a:r>
              <a:rPr lang="en-GB" sz="2000" dirty="0" smtClean="0"/>
              <a:t>Examples:</a:t>
            </a:r>
          </a:p>
          <a:p>
            <a:pPr marL="0" indent="0">
              <a:buNone/>
            </a:pPr>
            <a:r>
              <a:rPr lang="en-GB" sz="1600" b="1" dirty="0" smtClean="0"/>
              <a:t>Quality </a:t>
            </a:r>
            <a:r>
              <a:rPr lang="en-GB" sz="1600" dirty="0" smtClean="0"/>
              <a:t>– e.g. ESA Earth Explorer missions (plus </a:t>
            </a:r>
            <a:r>
              <a:rPr lang="en-GB" sz="1600" dirty="0" err="1" smtClean="0"/>
              <a:t>Envisat</a:t>
            </a:r>
            <a:r>
              <a:rPr lang="en-GB" sz="1600" dirty="0" smtClean="0"/>
              <a:t> &amp; partner missions)</a:t>
            </a:r>
          </a:p>
          <a:p>
            <a:pPr lvl="1"/>
            <a:r>
              <a:rPr lang="en-GB" sz="1600" dirty="0" smtClean="0"/>
              <a:t>Instrument Data quality Evaluation and Analysis Service (IDEAS+)</a:t>
            </a:r>
          </a:p>
          <a:p>
            <a:pPr lvl="1"/>
            <a:r>
              <a:rPr lang="en-GB" sz="1600" dirty="0" smtClean="0"/>
              <a:t>Addresses: (Re)Processing Quality; Processor implementations; Cal/Val R&amp;D</a:t>
            </a:r>
          </a:p>
          <a:p>
            <a:pPr lvl="1"/>
            <a:r>
              <a:rPr lang="en-GB" sz="1600" dirty="0" smtClean="0"/>
              <a:t>Europe-wide consortium of 20+ expert organisations (TVUK prime)</a:t>
            </a:r>
          </a:p>
          <a:p>
            <a:pPr marL="0" indent="0">
              <a:buNone/>
            </a:pPr>
            <a:r>
              <a:rPr lang="en-GB" sz="1600" b="1" dirty="0" smtClean="0">
                <a:cs typeface="+mn-cs"/>
              </a:rPr>
              <a:t>	</a:t>
            </a:r>
          </a:p>
          <a:p>
            <a:pPr marL="0" indent="0">
              <a:buNone/>
            </a:pPr>
            <a:r>
              <a:rPr lang="en-GB" sz="1600" b="1" dirty="0" smtClean="0">
                <a:cs typeface="+mn-cs"/>
              </a:rPr>
              <a:t>Accessibility </a:t>
            </a:r>
            <a:r>
              <a:rPr lang="en-GB" sz="1600" dirty="0" smtClean="0">
                <a:cs typeface="+mn-cs"/>
              </a:rPr>
              <a:t>– e.g. </a:t>
            </a:r>
            <a:r>
              <a:rPr lang="en-GB" sz="1600" dirty="0" smtClean="0"/>
              <a:t>ESA </a:t>
            </a:r>
            <a:r>
              <a:rPr lang="en-GB" sz="1600" dirty="0" smtClean="0">
                <a:cs typeface="+mn-cs"/>
              </a:rPr>
              <a:t>Climate Change Initiative (CCI)</a:t>
            </a:r>
          </a:p>
          <a:p>
            <a:pPr lvl="1"/>
            <a:r>
              <a:rPr lang="en-GB" sz="1600" dirty="0" smtClean="0"/>
              <a:t>CCI Data Access Portal gives free access to </a:t>
            </a:r>
            <a:r>
              <a:rPr lang="en-GB" sz="1600" i="1" dirty="0" smtClean="0"/>
              <a:t>managed</a:t>
            </a:r>
            <a:r>
              <a:rPr lang="en-GB" sz="1600" dirty="0" smtClean="0"/>
              <a:t> Climate Variable data sets (</a:t>
            </a:r>
            <a:r>
              <a:rPr lang="en-GB" sz="1600" dirty="0"/>
              <a:t>E.g. SST, Ocean Colour, Ice, Aerosols, etc</a:t>
            </a:r>
            <a:r>
              <a:rPr lang="en-GB" sz="1600" dirty="0" smtClean="0"/>
              <a:t>.)</a:t>
            </a:r>
          </a:p>
          <a:p>
            <a:pPr lvl="1"/>
            <a:r>
              <a:rPr lang="en-GB" sz="1600" dirty="0" smtClean="0"/>
              <a:t>Encourages user uptake; requires (and develops) expertise across full EO value chain</a:t>
            </a:r>
          </a:p>
          <a:p>
            <a:pPr lvl="1"/>
            <a:r>
              <a:rPr lang="en-GB" sz="1600" dirty="0" smtClean="0"/>
              <a:t>Hosted in Harwell on </a:t>
            </a:r>
            <a:r>
              <a:rPr lang="en-GB" sz="1600" dirty="0" smtClean="0"/>
              <a:t>CEDA-JASMIN </a:t>
            </a:r>
            <a:r>
              <a:rPr lang="en-GB" sz="1600" dirty="0" smtClean="0"/>
              <a:t>system (TVUK prime)</a:t>
            </a:r>
          </a:p>
          <a:p>
            <a:pPr lvl="1"/>
            <a:endParaRPr lang="en-GB" sz="1600" dirty="0" smtClean="0"/>
          </a:p>
          <a:p>
            <a:pPr lvl="1"/>
            <a:endParaRPr lang="en-GB" sz="1600" dirty="0"/>
          </a:p>
          <a:p>
            <a:pPr lvl="1"/>
            <a:endParaRPr lang="en-GB" sz="1600" dirty="0"/>
          </a:p>
          <a:p>
            <a:pPr marL="0" indent="0">
              <a:buNone/>
            </a:pPr>
            <a:endParaRPr lang="en-GB" sz="1600" dirty="0">
              <a:cs typeface="+mn-cs"/>
            </a:endParaRPr>
          </a:p>
          <a:p>
            <a:endParaRPr lang="en-GB" sz="2000" dirty="0" smtClean="0"/>
          </a:p>
          <a:p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78455" y="7565058"/>
            <a:ext cx="1063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Harwell &amp; Luton</a:t>
            </a:r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132856"/>
            <a:ext cx="1386060" cy="179413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9050" h="88900"/>
          </a:sp3d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026" name="Picture 2" descr="http://cci.esa.int/sites/default/files/images/CCI_Icon_sm_txt_rgb_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73" y="5420749"/>
            <a:ext cx="1238681" cy="81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276" y="2661943"/>
            <a:ext cx="1080120" cy="735964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1373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/>
          <p:cNvSpPr/>
          <p:nvPr/>
        </p:nvSpPr>
        <p:spPr>
          <a:xfrm rot="20491875">
            <a:off x="2060853" y="2192838"/>
            <a:ext cx="1861143" cy="295800"/>
          </a:xfrm>
          <a:custGeom>
            <a:avLst/>
            <a:gdLst>
              <a:gd name="connsiteX0" fmla="*/ 0 w 3009418"/>
              <a:gd name="connsiteY0" fmla="*/ 533549 h 1183197"/>
              <a:gd name="connsiteX1" fmla="*/ 1122744 w 3009418"/>
              <a:gd name="connsiteY1" fmla="*/ 1170157 h 1183197"/>
              <a:gd name="connsiteX2" fmla="*/ 1863524 w 3009418"/>
              <a:gd name="connsiteY2" fmla="*/ 12688 h 1183197"/>
              <a:gd name="connsiteX3" fmla="*/ 3009418 w 3009418"/>
              <a:gd name="connsiteY3" fmla="*/ 521974 h 1183197"/>
              <a:gd name="connsiteX4" fmla="*/ 3009418 w 3009418"/>
              <a:gd name="connsiteY4" fmla="*/ 521974 h 118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9418" h="1183197">
                <a:moveTo>
                  <a:pt x="0" y="533549"/>
                </a:moveTo>
                <a:cubicBezTo>
                  <a:pt x="406078" y="895258"/>
                  <a:pt x="812157" y="1256967"/>
                  <a:pt x="1122744" y="1170157"/>
                </a:cubicBezTo>
                <a:cubicBezTo>
                  <a:pt x="1433331" y="1083347"/>
                  <a:pt x="1549078" y="120718"/>
                  <a:pt x="1863524" y="12688"/>
                </a:cubicBezTo>
                <a:cubicBezTo>
                  <a:pt x="2177970" y="-95342"/>
                  <a:pt x="3009418" y="521974"/>
                  <a:pt x="3009418" y="521974"/>
                </a:cubicBezTo>
                <a:lnTo>
                  <a:pt x="3009418" y="521974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 32"/>
          <p:cNvSpPr/>
          <p:nvPr/>
        </p:nvSpPr>
        <p:spPr>
          <a:xfrm rot="839874">
            <a:off x="5031128" y="2069185"/>
            <a:ext cx="1775649" cy="591599"/>
          </a:xfrm>
          <a:custGeom>
            <a:avLst/>
            <a:gdLst>
              <a:gd name="connsiteX0" fmla="*/ 0 w 3009418"/>
              <a:gd name="connsiteY0" fmla="*/ 533549 h 1183197"/>
              <a:gd name="connsiteX1" fmla="*/ 1122744 w 3009418"/>
              <a:gd name="connsiteY1" fmla="*/ 1170157 h 1183197"/>
              <a:gd name="connsiteX2" fmla="*/ 1863524 w 3009418"/>
              <a:gd name="connsiteY2" fmla="*/ 12688 h 1183197"/>
              <a:gd name="connsiteX3" fmla="*/ 3009418 w 3009418"/>
              <a:gd name="connsiteY3" fmla="*/ 521974 h 1183197"/>
              <a:gd name="connsiteX4" fmla="*/ 3009418 w 3009418"/>
              <a:gd name="connsiteY4" fmla="*/ 521974 h 118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9418" h="1183197">
                <a:moveTo>
                  <a:pt x="0" y="533549"/>
                </a:moveTo>
                <a:cubicBezTo>
                  <a:pt x="406078" y="895258"/>
                  <a:pt x="812157" y="1256967"/>
                  <a:pt x="1122744" y="1170157"/>
                </a:cubicBezTo>
                <a:cubicBezTo>
                  <a:pt x="1433331" y="1083347"/>
                  <a:pt x="1549078" y="120718"/>
                  <a:pt x="1863524" y="12688"/>
                </a:cubicBezTo>
                <a:cubicBezTo>
                  <a:pt x="2177970" y="-95342"/>
                  <a:pt x="3009418" y="521974"/>
                  <a:pt x="3009418" y="521974"/>
                </a:cubicBezTo>
                <a:lnTo>
                  <a:pt x="3009418" y="521974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reeform 50"/>
          <p:cNvSpPr/>
          <p:nvPr/>
        </p:nvSpPr>
        <p:spPr>
          <a:xfrm rot="5686671" flipV="1">
            <a:off x="3704049" y="3013310"/>
            <a:ext cx="1516044" cy="322214"/>
          </a:xfrm>
          <a:custGeom>
            <a:avLst/>
            <a:gdLst>
              <a:gd name="connsiteX0" fmla="*/ 0 w 3009418"/>
              <a:gd name="connsiteY0" fmla="*/ 533549 h 1183197"/>
              <a:gd name="connsiteX1" fmla="*/ 1122744 w 3009418"/>
              <a:gd name="connsiteY1" fmla="*/ 1170157 h 1183197"/>
              <a:gd name="connsiteX2" fmla="*/ 1863524 w 3009418"/>
              <a:gd name="connsiteY2" fmla="*/ 12688 h 1183197"/>
              <a:gd name="connsiteX3" fmla="*/ 3009418 w 3009418"/>
              <a:gd name="connsiteY3" fmla="*/ 521974 h 1183197"/>
              <a:gd name="connsiteX4" fmla="*/ 3009418 w 3009418"/>
              <a:gd name="connsiteY4" fmla="*/ 521974 h 118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9418" h="1183197">
                <a:moveTo>
                  <a:pt x="0" y="533549"/>
                </a:moveTo>
                <a:cubicBezTo>
                  <a:pt x="406078" y="895258"/>
                  <a:pt x="812157" y="1256967"/>
                  <a:pt x="1122744" y="1170157"/>
                </a:cubicBezTo>
                <a:cubicBezTo>
                  <a:pt x="1433331" y="1083347"/>
                  <a:pt x="1549078" y="120718"/>
                  <a:pt x="1863524" y="12688"/>
                </a:cubicBezTo>
                <a:cubicBezTo>
                  <a:pt x="2177970" y="-95342"/>
                  <a:pt x="3009418" y="521974"/>
                  <a:pt x="3009418" y="521974"/>
                </a:cubicBezTo>
                <a:lnTo>
                  <a:pt x="3009418" y="521974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1597" y="404664"/>
            <a:ext cx="7395604" cy="798444"/>
          </a:xfrm>
        </p:spPr>
        <p:txBody>
          <a:bodyPr>
            <a:normAutofit/>
          </a:bodyPr>
          <a:lstStyle/>
          <a:p>
            <a:r>
              <a:rPr lang="en-GB" sz="3200" dirty="0" smtClean="0"/>
              <a:t>UK Ground Segment Engagement</a:t>
            </a:r>
            <a:endParaRPr lang="en-GB" sz="32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6244615" y="2221091"/>
            <a:ext cx="2265907" cy="1903495"/>
            <a:chOff x="6484317" y="1852167"/>
            <a:chExt cx="2265907" cy="1903495"/>
          </a:xfrm>
          <a:solidFill>
            <a:srgbClr val="92D050"/>
          </a:solidFill>
        </p:grpSpPr>
        <p:grpSp>
          <p:nvGrpSpPr>
            <p:cNvPr id="13" name="Group 12"/>
            <p:cNvGrpSpPr/>
            <p:nvPr/>
          </p:nvGrpSpPr>
          <p:grpSpPr>
            <a:xfrm>
              <a:off x="6932023" y="1852167"/>
              <a:ext cx="1368152" cy="1296144"/>
              <a:chOff x="5580112" y="1750027"/>
              <a:chExt cx="1368152" cy="1296144"/>
            </a:xfrm>
            <a:grpFill/>
          </p:grpSpPr>
          <p:sp>
            <p:nvSpPr>
              <p:cNvPr id="10" name="Oval 9"/>
              <p:cNvSpPr/>
              <p:nvPr/>
            </p:nvSpPr>
            <p:spPr>
              <a:xfrm>
                <a:off x="5580112" y="1750027"/>
                <a:ext cx="1368152" cy="1296144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580112" y="2136489"/>
                <a:ext cx="13681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smtClean="0">
                    <a:solidFill>
                      <a:schemeClr val="bg1"/>
                    </a:solidFill>
                  </a:rPr>
                  <a:t>UK National </a:t>
                </a:r>
              </a:p>
              <a:p>
                <a:pPr algn="ctr"/>
                <a:r>
                  <a:rPr lang="en-GB" sz="1400" b="1" dirty="0" smtClean="0">
                    <a:solidFill>
                      <a:schemeClr val="bg1"/>
                    </a:solidFill>
                  </a:rPr>
                  <a:t>Infrastructure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850125" y="2749618"/>
              <a:ext cx="900099" cy="864038"/>
              <a:chOff x="5041781" y="1421786"/>
              <a:chExt cx="1368152" cy="1296144"/>
            </a:xfrm>
            <a:grpFill/>
          </p:grpSpPr>
          <p:sp>
            <p:nvSpPr>
              <p:cNvPr id="15" name="Oval 14"/>
              <p:cNvSpPr/>
              <p:nvPr/>
            </p:nvSpPr>
            <p:spPr>
              <a:xfrm>
                <a:off x="5041781" y="1421786"/>
                <a:ext cx="1368151" cy="1296144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041783" y="1879408"/>
                <a:ext cx="1368150" cy="380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b="1" dirty="0" smtClean="0">
                    <a:solidFill>
                      <a:schemeClr val="bg1"/>
                    </a:solidFill>
                  </a:rPr>
                  <a:t>Upstream</a:t>
                </a:r>
                <a:endParaRPr lang="en-GB" sz="105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484317" y="2786372"/>
              <a:ext cx="1100090" cy="969290"/>
              <a:chOff x="1784533" y="1820964"/>
              <a:chExt cx="1672136" cy="1454034"/>
            </a:xfrm>
            <a:grpFill/>
          </p:grpSpPr>
          <p:sp>
            <p:nvSpPr>
              <p:cNvPr id="8" name="Oval 7"/>
              <p:cNvSpPr/>
              <p:nvPr/>
            </p:nvSpPr>
            <p:spPr>
              <a:xfrm>
                <a:off x="1784533" y="1820964"/>
                <a:ext cx="1528767" cy="1454034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84533" y="2388198"/>
                <a:ext cx="1672136" cy="380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b="1" dirty="0" smtClean="0">
                    <a:solidFill>
                      <a:schemeClr val="bg1"/>
                    </a:solidFill>
                  </a:rPr>
                  <a:t>Downstream</a:t>
                </a:r>
                <a:endParaRPr lang="en-GB" sz="105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930543" y="2372796"/>
            <a:ext cx="1368152" cy="1296144"/>
            <a:chOff x="5580112" y="1750027"/>
            <a:chExt cx="1368152" cy="129614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1" name="Oval 20"/>
            <p:cNvSpPr/>
            <p:nvPr/>
          </p:nvSpPr>
          <p:spPr>
            <a:xfrm>
              <a:off x="5580112" y="1750027"/>
              <a:ext cx="1368152" cy="1296144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88124" y="2225236"/>
              <a:ext cx="115212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err="1" smtClean="0">
                  <a:solidFill>
                    <a:schemeClr val="bg1"/>
                  </a:solidFill>
                </a:rPr>
                <a:t>CubeSats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68627" y="3417076"/>
            <a:ext cx="921004" cy="864038"/>
            <a:chOff x="3856149" y="1642044"/>
            <a:chExt cx="1399927" cy="129614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4" name="Oval 23"/>
            <p:cNvSpPr/>
            <p:nvPr/>
          </p:nvSpPr>
          <p:spPr>
            <a:xfrm>
              <a:off x="3887924" y="1642044"/>
              <a:ext cx="1368152" cy="1296144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56149" y="1857275"/>
              <a:ext cx="1368153" cy="865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b="1" dirty="0" smtClean="0">
                  <a:solidFill>
                    <a:schemeClr val="bg1"/>
                  </a:solidFill>
                </a:rPr>
                <a:t>Shared Ground Systems</a:t>
              </a:r>
              <a:endParaRPr lang="en-GB" sz="10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769891" y="3815935"/>
            <a:ext cx="2227607" cy="1908318"/>
            <a:chOff x="6072568" y="1852167"/>
            <a:chExt cx="2227607" cy="1908318"/>
          </a:xfrm>
        </p:grpSpPr>
        <p:grpSp>
          <p:nvGrpSpPr>
            <p:cNvPr id="38" name="Group 37"/>
            <p:cNvGrpSpPr/>
            <p:nvPr/>
          </p:nvGrpSpPr>
          <p:grpSpPr>
            <a:xfrm>
              <a:off x="6920467" y="1852167"/>
              <a:ext cx="1379708" cy="1296144"/>
              <a:chOff x="5568556" y="1750027"/>
              <a:chExt cx="1379708" cy="1296144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5580112" y="1750027"/>
                <a:ext cx="1368152" cy="12961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568556" y="2058678"/>
                <a:ext cx="13681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smtClean="0">
                    <a:solidFill>
                      <a:schemeClr val="bg1"/>
                    </a:solidFill>
                  </a:rPr>
                  <a:t>ESA Programmes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7091012" y="2896447"/>
              <a:ext cx="900101" cy="864038"/>
              <a:chOff x="3887924" y="1642044"/>
              <a:chExt cx="1368154" cy="1296144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3887924" y="1642044"/>
                <a:ext cx="1368152" cy="12961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887926" y="1978472"/>
                <a:ext cx="1368152" cy="623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b="1" dirty="0" smtClean="0">
                    <a:solidFill>
                      <a:schemeClr val="bg1"/>
                    </a:solidFill>
                  </a:rPr>
                  <a:t>Systems &amp; Operations</a:t>
                </a:r>
                <a:endParaRPr lang="en-GB" sz="105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072568" y="2392517"/>
              <a:ext cx="1028871" cy="962934"/>
              <a:chOff x="1158674" y="1230139"/>
              <a:chExt cx="1563884" cy="1444498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158674" y="1230139"/>
                <a:ext cx="1513915" cy="144449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174522" y="1640744"/>
                <a:ext cx="1548036" cy="623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b="1" dirty="0" smtClean="0">
                    <a:solidFill>
                      <a:schemeClr val="bg1"/>
                    </a:solidFill>
                  </a:rPr>
                  <a:t>Data Quality Management</a:t>
                </a:r>
                <a:endParaRPr lang="en-GB" sz="105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8" name="Oval 47"/>
          <p:cNvSpPr/>
          <p:nvPr/>
        </p:nvSpPr>
        <p:spPr>
          <a:xfrm>
            <a:off x="4781474" y="4411310"/>
            <a:ext cx="1012752" cy="1014227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4637458" y="4710674"/>
            <a:ext cx="13007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smtClean="0">
                <a:solidFill>
                  <a:schemeClr val="bg1"/>
                </a:solidFill>
              </a:rPr>
              <a:t>Data Dissemination</a:t>
            </a:r>
            <a:endParaRPr lang="en-GB" sz="105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863373" y="1124744"/>
            <a:ext cx="1368152" cy="1296144"/>
            <a:chOff x="1907704" y="1700808"/>
            <a:chExt cx="1368152" cy="1296144"/>
          </a:xfrm>
          <a:solidFill>
            <a:schemeClr val="accent6">
              <a:lumMod val="75000"/>
            </a:schemeClr>
          </a:solidFill>
        </p:grpSpPr>
        <p:sp>
          <p:nvSpPr>
            <p:cNvPr id="6" name="Oval 5"/>
            <p:cNvSpPr/>
            <p:nvPr/>
          </p:nvSpPr>
          <p:spPr>
            <a:xfrm>
              <a:off x="1907704" y="1700808"/>
              <a:ext cx="1368152" cy="1296144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15716" y="2087531"/>
              <a:ext cx="1152128" cy="5755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chemeClr val="bg1"/>
                  </a:solidFill>
                </a:rPr>
                <a:t>Telespazio VEGA UK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3289540" y="2064322"/>
            <a:ext cx="9001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smtClean="0">
                <a:solidFill>
                  <a:schemeClr val="bg1"/>
                </a:solidFill>
              </a:rPr>
              <a:t>GSN</a:t>
            </a:r>
            <a:endParaRPr lang="en-GB" sz="1050" b="1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14619" y="5292233"/>
            <a:ext cx="167492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e.g. Earth Explorers;</a:t>
            </a:r>
            <a:br>
              <a:rPr lang="en-GB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ESA data from JAXA, NASA missions…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617791" y="5728785"/>
            <a:ext cx="13681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e.g. Sentinel PDGS’s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409728" y="5373025"/>
            <a:ext cx="168255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e.g. CCI Data Portal (hosted at </a:t>
            </a:r>
            <a:r>
              <a:rPr lang="en-GB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Harwell);</a:t>
            </a:r>
            <a:endParaRPr lang="en-GB" sz="105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GB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Sentinel User Uptake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29532" y="4295176"/>
            <a:ext cx="126115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e.g. GSN Web Collaboration Service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357952" y="4087427"/>
            <a:ext cx="10184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e.g. COSMO-</a:t>
            </a:r>
            <a:r>
              <a:rPr lang="en-GB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SkyMed</a:t>
            </a:r>
            <a:r>
              <a:rPr lang="en-GB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CUT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740352" y="3954540"/>
            <a:ext cx="10184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e.g. Catapult CCSDS FOS</a:t>
            </a:r>
          </a:p>
        </p:txBody>
      </p:sp>
    </p:spTree>
    <p:extLst>
      <p:ext uri="{BB962C8B-B14F-4D97-AF65-F5344CB8AC3E}">
        <p14:creationId xmlns:p14="http://schemas.microsoft.com/office/powerpoint/2010/main" val="405309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16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331640" y="614264"/>
            <a:ext cx="7394575" cy="798512"/>
          </a:xfrm>
        </p:spPr>
        <p:txBody>
          <a:bodyPr/>
          <a:lstStyle/>
          <a:p>
            <a:r>
              <a:rPr lang="en-GB" altLang="en-US" sz="3200" dirty="0" smtClean="0">
                <a:latin typeface="Arial" pitchFamily="34" charset="0"/>
                <a:cs typeface="Arial" pitchFamily="34" charset="0"/>
              </a:rPr>
              <a:t>Telespazio VEGA UK Ltd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441500"/>
            <a:ext cx="5111675" cy="4694188"/>
          </a:xfrm>
        </p:spPr>
        <p:txBody>
          <a:bodyPr/>
          <a:lstStyle/>
          <a:p>
            <a:pPr algn="just"/>
            <a:r>
              <a:rPr lang="en-GB" alt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1978</a:t>
            </a:r>
            <a:r>
              <a:rPr lang="en-GB" altLang="en-US" sz="2000" dirty="0" smtClean="0">
                <a:latin typeface="Arial" pitchFamily="34" charset="0"/>
                <a:cs typeface="Arial" pitchFamily="34" charset="0"/>
              </a:rPr>
              <a:t> - VEGA formed</a:t>
            </a:r>
          </a:p>
          <a:p>
            <a:pPr algn="just"/>
            <a:r>
              <a:rPr lang="en-GB" alt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1992</a:t>
            </a:r>
            <a:r>
              <a:rPr lang="en-GB" altLang="en-US" sz="2000" dirty="0" smtClean="0">
                <a:latin typeface="Arial" pitchFamily="34" charset="0"/>
                <a:cs typeface="Arial" pitchFamily="34" charset="0"/>
              </a:rPr>
              <a:t> - Listed on the London Stock Exchange </a:t>
            </a:r>
          </a:p>
          <a:p>
            <a:pPr algn="just"/>
            <a:r>
              <a:rPr lang="en-GB" alt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2008</a:t>
            </a:r>
            <a:r>
              <a:rPr lang="en-GB" altLang="en-US" sz="2000" dirty="0" smtClean="0">
                <a:latin typeface="Arial" pitchFamily="34" charset="0"/>
                <a:cs typeface="Arial" pitchFamily="34" charset="0"/>
              </a:rPr>
              <a:t> - VEGA De-listed from the Stock Exchange – upon acquisition by Finmeccanica</a:t>
            </a:r>
          </a:p>
          <a:p>
            <a:pPr algn="just"/>
            <a:r>
              <a:rPr lang="en-GB" alt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2010</a:t>
            </a:r>
            <a:r>
              <a:rPr lang="en-GB" altLang="en-US" sz="2000" dirty="0" smtClean="0">
                <a:latin typeface="Arial" pitchFamily="34" charset="0"/>
                <a:cs typeface="Arial" pitchFamily="34" charset="0"/>
              </a:rPr>
              <a:t> - VEGA Space introduced as a subsidiary of Selex Systems Integration</a:t>
            </a:r>
          </a:p>
          <a:p>
            <a:pPr algn="just"/>
            <a:r>
              <a:rPr lang="en-GB" alt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2011</a:t>
            </a:r>
            <a:r>
              <a:rPr lang="en-GB" altLang="en-US" sz="2000" dirty="0" smtClean="0">
                <a:latin typeface="Arial" pitchFamily="34" charset="0"/>
                <a:cs typeface="Arial" pitchFamily="34" charset="0"/>
              </a:rPr>
              <a:t> - Ownership of VEGA Space Ltd transferred within Finmeccanica to Telespazio</a:t>
            </a:r>
          </a:p>
          <a:p>
            <a:pPr algn="just"/>
            <a:r>
              <a:rPr lang="en-GB" alt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2012</a:t>
            </a:r>
            <a:r>
              <a:rPr lang="en-GB" altLang="en-US" sz="2000" dirty="0" smtClean="0">
                <a:latin typeface="Arial" pitchFamily="34" charset="0"/>
                <a:cs typeface="Arial" pitchFamily="34" charset="0"/>
              </a:rPr>
              <a:t> – Renamed Telespazio VEGA UK Ltd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34050" y="1441500"/>
            <a:ext cx="2743200" cy="4425751"/>
            <a:chOff x="5734050" y="1441500"/>
            <a:chExt cx="2743200" cy="4425751"/>
          </a:xfrm>
        </p:grpSpPr>
        <p:pic>
          <p:nvPicPr>
            <p:cNvPr id="2355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4050" y="1441500"/>
              <a:ext cx="173037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4050" y="3856310"/>
              <a:ext cx="2743200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8" name="Picture 2" descr="https://upload.wikimedia.org/wikipedia/en/b/b9/Telespazio_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4050" y="5013176"/>
              <a:ext cx="25654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4050" y="2413794"/>
              <a:ext cx="1774825" cy="102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722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6" descr="D:\Ceccarelli2\Desktop\Senza-titol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984" y="44624"/>
            <a:ext cx="3719512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2" descr="http://upload.wikimedia.org/wikipedia/commons/1/17/BlankMap-World-nobord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06"/>
          <a:stretch>
            <a:fillRect/>
          </a:stretch>
        </p:blipFill>
        <p:spPr bwMode="auto">
          <a:xfrm>
            <a:off x="4852988" y="2852738"/>
            <a:ext cx="4222750" cy="351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101126"/>
              </p:ext>
            </p:extLst>
          </p:nvPr>
        </p:nvGraphicFramePr>
        <p:xfrm>
          <a:off x="415752" y="836712"/>
          <a:ext cx="4319588" cy="1046162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1079897"/>
                <a:gridCol w="1079897"/>
                <a:gridCol w="1079897"/>
                <a:gridCol w="1079897"/>
              </a:tblGrid>
              <a:tr h="314642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solidFill>
                      <a:srgbClr val="982B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Telespazio VEGA</a:t>
                      </a:r>
                      <a:r>
                        <a:rPr lang="en-GB" sz="1200" baseline="0" dirty="0" smtClean="0"/>
                        <a:t> UK</a:t>
                      </a:r>
                      <a:endParaRPr lang="en-GB" sz="1200" dirty="0"/>
                    </a:p>
                  </a:txBody>
                  <a:tcPr>
                    <a:solidFill>
                      <a:srgbClr val="982B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Telespazio</a:t>
                      </a:r>
                      <a:endParaRPr lang="en-GB" sz="1200" dirty="0"/>
                    </a:p>
                  </a:txBody>
                  <a:tcPr>
                    <a:solidFill>
                      <a:srgbClr val="982B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Finmeccanica</a:t>
                      </a:r>
                      <a:endParaRPr lang="en-GB" sz="1200" dirty="0"/>
                    </a:p>
                  </a:txBody>
                  <a:tcPr>
                    <a:solidFill>
                      <a:srgbClr val="982B3B"/>
                    </a:solidFill>
                  </a:tcPr>
                </a:tc>
              </a:tr>
              <a:tr h="31464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rgbClr val="982B3B"/>
                          </a:solidFill>
                        </a:rPr>
                        <a:t>Revenue</a:t>
                      </a:r>
                      <a:endParaRPr lang="en-GB" sz="1200" b="1" dirty="0">
                        <a:solidFill>
                          <a:srgbClr val="982B3B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982B3B"/>
                          </a:solidFill>
                        </a:rPr>
                        <a:t>€22m</a:t>
                      </a:r>
                      <a:endParaRPr lang="en-GB" sz="1200" dirty="0">
                        <a:solidFill>
                          <a:srgbClr val="982B3B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982B3B"/>
                          </a:solidFill>
                        </a:rPr>
                        <a:t>€562m</a:t>
                      </a:r>
                      <a:endParaRPr lang="en-GB" sz="1200" dirty="0">
                        <a:solidFill>
                          <a:srgbClr val="982B3B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982B3B"/>
                          </a:solidFill>
                        </a:rPr>
                        <a:t>€17,218m</a:t>
                      </a:r>
                      <a:endParaRPr lang="en-GB" sz="1200" dirty="0">
                        <a:solidFill>
                          <a:srgbClr val="982B3B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8508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Employees</a:t>
                      </a:r>
                      <a:endParaRPr lang="en-GB" sz="1200" b="1" dirty="0"/>
                    </a:p>
                  </a:txBody>
                  <a:tcPr>
                    <a:solidFill>
                      <a:srgbClr val="2652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/>
                          </a:solidFill>
                        </a:rPr>
                        <a:t>140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652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/>
                          </a:solidFill>
                        </a:rPr>
                        <a:t>2,500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652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/>
                          </a:solidFill>
                        </a:rPr>
                        <a:t>67,400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65272"/>
                    </a:solidFill>
                  </a:tcPr>
                </a:tc>
              </a:tr>
            </a:tbl>
          </a:graphicData>
        </a:graphic>
      </p:graphicFrame>
      <p:sp>
        <p:nvSpPr>
          <p:cNvPr id="10" name="Freeform 9"/>
          <p:cNvSpPr/>
          <p:nvPr/>
        </p:nvSpPr>
        <p:spPr>
          <a:xfrm>
            <a:off x="3373438" y="3565525"/>
            <a:ext cx="576262" cy="504825"/>
          </a:xfrm>
          <a:custGeom>
            <a:avLst/>
            <a:gdLst>
              <a:gd name="connsiteX0" fmla="*/ 752355 w 752355"/>
              <a:gd name="connsiteY0" fmla="*/ 0 h 1805650"/>
              <a:gd name="connsiteX1" fmla="*/ 752355 w 752355"/>
              <a:gd name="connsiteY1" fmla="*/ 1527858 h 1805650"/>
              <a:gd name="connsiteX2" fmla="*/ 497712 w 752355"/>
              <a:gd name="connsiteY2" fmla="*/ 1782501 h 1805650"/>
              <a:gd name="connsiteX3" fmla="*/ 11575 w 752355"/>
              <a:gd name="connsiteY3" fmla="*/ 1782501 h 1805650"/>
              <a:gd name="connsiteX4" fmla="*/ 11575 w 752355"/>
              <a:gd name="connsiteY4" fmla="*/ 1805650 h 1805650"/>
              <a:gd name="connsiteX5" fmla="*/ 0 w 752355"/>
              <a:gd name="connsiteY5" fmla="*/ 1805650 h 1805650"/>
              <a:gd name="connsiteX0" fmla="*/ 740780 w 740780"/>
              <a:gd name="connsiteY0" fmla="*/ 0 h 1805650"/>
              <a:gd name="connsiteX1" fmla="*/ 740780 w 740780"/>
              <a:gd name="connsiteY1" fmla="*/ 1527858 h 1805650"/>
              <a:gd name="connsiteX2" fmla="*/ 486137 w 740780"/>
              <a:gd name="connsiteY2" fmla="*/ 1782501 h 1805650"/>
              <a:gd name="connsiteX3" fmla="*/ 0 w 740780"/>
              <a:gd name="connsiteY3" fmla="*/ 1782501 h 1805650"/>
              <a:gd name="connsiteX4" fmla="*/ 0 w 740780"/>
              <a:gd name="connsiteY4" fmla="*/ 1805650 h 1805650"/>
              <a:gd name="connsiteX0" fmla="*/ 740780 w 740780"/>
              <a:gd name="connsiteY0" fmla="*/ 0 h 1782501"/>
              <a:gd name="connsiteX1" fmla="*/ 740780 w 740780"/>
              <a:gd name="connsiteY1" fmla="*/ 1527858 h 1782501"/>
              <a:gd name="connsiteX2" fmla="*/ 486137 w 740780"/>
              <a:gd name="connsiteY2" fmla="*/ 1782501 h 1782501"/>
              <a:gd name="connsiteX3" fmla="*/ 0 w 740780"/>
              <a:gd name="connsiteY3" fmla="*/ 1782501 h 1782501"/>
              <a:gd name="connsiteX0" fmla="*/ 740780 w 740780"/>
              <a:gd name="connsiteY0" fmla="*/ 0 h 1783592"/>
              <a:gd name="connsiteX1" fmla="*/ 740780 w 740780"/>
              <a:gd name="connsiteY1" fmla="*/ 1527858 h 1783592"/>
              <a:gd name="connsiteX2" fmla="*/ 486137 w 740780"/>
              <a:gd name="connsiteY2" fmla="*/ 1782501 h 1783592"/>
              <a:gd name="connsiteX3" fmla="*/ 0 w 740780"/>
              <a:gd name="connsiteY3" fmla="*/ 1782501 h 1783592"/>
              <a:gd name="connsiteX0" fmla="*/ 740780 w 741871"/>
              <a:gd name="connsiteY0" fmla="*/ 0 h 1783592"/>
              <a:gd name="connsiteX1" fmla="*/ 740780 w 741871"/>
              <a:gd name="connsiteY1" fmla="*/ 1527858 h 1783592"/>
              <a:gd name="connsiteX2" fmla="*/ 486137 w 741871"/>
              <a:gd name="connsiteY2" fmla="*/ 1782501 h 1783592"/>
              <a:gd name="connsiteX3" fmla="*/ 0 w 741871"/>
              <a:gd name="connsiteY3" fmla="*/ 1782501 h 1783592"/>
              <a:gd name="connsiteX0" fmla="*/ 740780 w 741871"/>
              <a:gd name="connsiteY0" fmla="*/ 0 h 1783592"/>
              <a:gd name="connsiteX1" fmla="*/ 740780 w 741871"/>
              <a:gd name="connsiteY1" fmla="*/ 1527858 h 1783592"/>
              <a:gd name="connsiteX2" fmla="*/ 486137 w 741871"/>
              <a:gd name="connsiteY2" fmla="*/ 1782501 h 1783592"/>
              <a:gd name="connsiteX3" fmla="*/ 0 w 741871"/>
              <a:gd name="connsiteY3" fmla="*/ 1782501 h 1783592"/>
              <a:gd name="connsiteX0" fmla="*/ 740780 w 741871"/>
              <a:gd name="connsiteY0" fmla="*/ 0 h 1783592"/>
              <a:gd name="connsiteX1" fmla="*/ 740780 w 741871"/>
              <a:gd name="connsiteY1" fmla="*/ 1527858 h 1783592"/>
              <a:gd name="connsiteX2" fmla="*/ 486137 w 741871"/>
              <a:gd name="connsiteY2" fmla="*/ 1782501 h 1783592"/>
              <a:gd name="connsiteX3" fmla="*/ 0 w 741871"/>
              <a:gd name="connsiteY3" fmla="*/ 1782501 h 1783592"/>
              <a:gd name="connsiteX0" fmla="*/ 740780 w 759951"/>
              <a:gd name="connsiteY0" fmla="*/ 0 h 1783592"/>
              <a:gd name="connsiteX1" fmla="*/ 741699 w 759951"/>
              <a:gd name="connsiteY1" fmla="*/ 1168950 h 1783592"/>
              <a:gd name="connsiteX2" fmla="*/ 740780 w 759951"/>
              <a:gd name="connsiteY2" fmla="*/ 1527858 h 1783592"/>
              <a:gd name="connsiteX3" fmla="*/ 486137 w 759951"/>
              <a:gd name="connsiteY3" fmla="*/ 1782501 h 1783592"/>
              <a:gd name="connsiteX4" fmla="*/ 0 w 759951"/>
              <a:gd name="connsiteY4" fmla="*/ 1782501 h 1783592"/>
              <a:gd name="connsiteX0" fmla="*/ 741699 w 759951"/>
              <a:gd name="connsiteY0" fmla="*/ 0 h 614642"/>
              <a:gd name="connsiteX1" fmla="*/ 740780 w 759951"/>
              <a:gd name="connsiteY1" fmla="*/ 358908 h 614642"/>
              <a:gd name="connsiteX2" fmla="*/ 486137 w 759951"/>
              <a:gd name="connsiteY2" fmla="*/ 613551 h 614642"/>
              <a:gd name="connsiteX3" fmla="*/ 0 w 759951"/>
              <a:gd name="connsiteY3" fmla="*/ 613551 h 614642"/>
              <a:gd name="connsiteX0" fmla="*/ 741699 w 743050"/>
              <a:gd name="connsiteY0" fmla="*/ 0 h 614642"/>
              <a:gd name="connsiteX1" fmla="*/ 740780 w 743050"/>
              <a:gd name="connsiteY1" fmla="*/ 358908 h 614642"/>
              <a:gd name="connsiteX2" fmla="*/ 486137 w 743050"/>
              <a:gd name="connsiteY2" fmla="*/ 613551 h 614642"/>
              <a:gd name="connsiteX3" fmla="*/ 0 w 743050"/>
              <a:gd name="connsiteY3" fmla="*/ 613551 h 614642"/>
              <a:gd name="connsiteX0" fmla="*/ 741699 w 743050"/>
              <a:gd name="connsiteY0" fmla="*/ 0 h 614642"/>
              <a:gd name="connsiteX1" fmla="*/ 740780 w 743050"/>
              <a:gd name="connsiteY1" fmla="*/ 358908 h 614642"/>
              <a:gd name="connsiteX2" fmla="*/ 486137 w 743050"/>
              <a:gd name="connsiteY2" fmla="*/ 613551 h 614642"/>
              <a:gd name="connsiteX3" fmla="*/ 0 w 743050"/>
              <a:gd name="connsiteY3" fmla="*/ 613551 h 6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3050" h="614642">
                <a:moveTo>
                  <a:pt x="741699" y="0"/>
                </a:moveTo>
                <a:cubicBezTo>
                  <a:pt x="741699" y="254643"/>
                  <a:pt x="745282" y="210474"/>
                  <a:pt x="740780" y="358908"/>
                </a:cubicBezTo>
                <a:cubicBezTo>
                  <a:pt x="736278" y="507342"/>
                  <a:pt x="666322" y="611095"/>
                  <a:pt x="486137" y="613551"/>
                </a:cubicBezTo>
                <a:cubicBezTo>
                  <a:pt x="305952" y="616007"/>
                  <a:pt x="162046" y="613551"/>
                  <a:pt x="0" y="613551"/>
                </a:cubicBezTo>
              </a:path>
            </a:pathLst>
          </a:custGeom>
          <a:noFill/>
          <a:ln w="19050">
            <a:solidFill>
              <a:srgbClr val="E3181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Freeform 10"/>
          <p:cNvSpPr/>
          <p:nvPr/>
        </p:nvSpPr>
        <p:spPr>
          <a:xfrm flipH="1">
            <a:off x="687388" y="3565525"/>
            <a:ext cx="576262" cy="504825"/>
          </a:xfrm>
          <a:custGeom>
            <a:avLst/>
            <a:gdLst>
              <a:gd name="connsiteX0" fmla="*/ 752355 w 752355"/>
              <a:gd name="connsiteY0" fmla="*/ 0 h 1805650"/>
              <a:gd name="connsiteX1" fmla="*/ 752355 w 752355"/>
              <a:gd name="connsiteY1" fmla="*/ 1527858 h 1805650"/>
              <a:gd name="connsiteX2" fmla="*/ 497712 w 752355"/>
              <a:gd name="connsiteY2" fmla="*/ 1782501 h 1805650"/>
              <a:gd name="connsiteX3" fmla="*/ 11575 w 752355"/>
              <a:gd name="connsiteY3" fmla="*/ 1782501 h 1805650"/>
              <a:gd name="connsiteX4" fmla="*/ 11575 w 752355"/>
              <a:gd name="connsiteY4" fmla="*/ 1805650 h 1805650"/>
              <a:gd name="connsiteX5" fmla="*/ 0 w 752355"/>
              <a:gd name="connsiteY5" fmla="*/ 1805650 h 1805650"/>
              <a:gd name="connsiteX0" fmla="*/ 740780 w 740780"/>
              <a:gd name="connsiteY0" fmla="*/ 0 h 1805650"/>
              <a:gd name="connsiteX1" fmla="*/ 740780 w 740780"/>
              <a:gd name="connsiteY1" fmla="*/ 1527858 h 1805650"/>
              <a:gd name="connsiteX2" fmla="*/ 486137 w 740780"/>
              <a:gd name="connsiteY2" fmla="*/ 1782501 h 1805650"/>
              <a:gd name="connsiteX3" fmla="*/ 0 w 740780"/>
              <a:gd name="connsiteY3" fmla="*/ 1782501 h 1805650"/>
              <a:gd name="connsiteX4" fmla="*/ 0 w 740780"/>
              <a:gd name="connsiteY4" fmla="*/ 1805650 h 1805650"/>
              <a:gd name="connsiteX0" fmla="*/ 740780 w 740780"/>
              <a:gd name="connsiteY0" fmla="*/ 0 h 1782501"/>
              <a:gd name="connsiteX1" fmla="*/ 740780 w 740780"/>
              <a:gd name="connsiteY1" fmla="*/ 1527858 h 1782501"/>
              <a:gd name="connsiteX2" fmla="*/ 486137 w 740780"/>
              <a:gd name="connsiteY2" fmla="*/ 1782501 h 1782501"/>
              <a:gd name="connsiteX3" fmla="*/ 0 w 740780"/>
              <a:gd name="connsiteY3" fmla="*/ 1782501 h 1782501"/>
              <a:gd name="connsiteX0" fmla="*/ 740780 w 740780"/>
              <a:gd name="connsiteY0" fmla="*/ 0 h 1783592"/>
              <a:gd name="connsiteX1" fmla="*/ 740780 w 740780"/>
              <a:gd name="connsiteY1" fmla="*/ 1527858 h 1783592"/>
              <a:gd name="connsiteX2" fmla="*/ 486137 w 740780"/>
              <a:gd name="connsiteY2" fmla="*/ 1782501 h 1783592"/>
              <a:gd name="connsiteX3" fmla="*/ 0 w 740780"/>
              <a:gd name="connsiteY3" fmla="*/ 1782501 h 1783592"/>
              <a:gd name="connsiteX0" fmla="*/ 740780 w 741871"/>
              <a:gd name="connsiteY0" fmla="*/ 0 h 1783592"/>
              <a:gd name="connsiteX1" fmla="*/ 740780 w 741871"/>
              <a:gd name="connsiteY1" fmla="*/ 1527858 h 1783592"/>
              <a:gd name="connsiteX2" fmla="*/ 486137 w 741871"/>
              <a:gd name="connsiteY2" fmla="*/ 1782501 h 1783592"/>
              <a:gd name="connsiteX3" fmla="*/ 0 w 741871"/>
              <a:gd name="connsiteY3" fmla="*/ 1782501 h 1783592"/>
              <a:gd name="connsiteX0" fmla="*/ 740780 w 741871"/>
              <a:gd name="connsiteY0" fmla="*/ 0 h 1783592"/>
              <a:gd name="connsiteX1" fmla="*/ 740780 w 741871"/>
              <a:gd name="connsiteY1" fmla="*/ 1527858 h 1783592"/>
              <a:gd name="connsiteX2" fmla="*/ 486137 w 741871"/>
              <a:gd name="connsiteY2" fmla="*/ 1782501 h 1783592"/>
              <a:gd name="connsiteX3" fmla="*/ 0 w 741871"/>
              <a:gd name="connsiteY3" fmla="*/ 1782501 h 1783592"/>
              <a:gd name="connsiteX0" fmla="*/ 740780 w 741871"/>
              <a:gd name="connsiteY0" fmla="*/ 0 h 1783592"/>
              <a:gd name="connsiteX1" fmla="*/ 740780 w 741871"/>
              <a:gd name="connsiteY1" fmla="*/ 1527858 h 1783592"/>
              <a:gd name="connsiteX2" fmla="*/ 486137 w 741871"/>
              <a:gd name="connsiteY2" fmla="*/ 1782501 h 1783592"/>
              <a:gd name="connsiteX3" fmla="*/ 0 w 741871"/>
              <a:gd name="connsiteY3" fmla="*/ 1782501 h 1783592"/>
              <a:gd name="connsiteX0" fmla="*/ 740780 w 759951"/>
              <a:gd name="connsiteY0" fmla="*/ 0 h 1783592"/>
              <a:gd name="connsiteX1" fmla="*/ 741699 w 759951"/>
              <a:gd name="connsiteY1" fmla="*/ 1168950 h 1783592"/>
              <a:gd name="connsiteX2" fmla="*/ 740780 w 759951"/>
              <a:gd name="connsiteY2" fmla="*/ 1527858 h 1783592"/>
              <a:gd name="connsiteX3" fmla="*/ 486137 w 759951"/>
              <a:gd name="connsiteY3" fmla="*/ 1782501 h 1783592"/>
              <a:gd name="connsiteX4" fmla="*/ 0 w 759951"/>
              <a:gd name="connsiteY4" fmla="*/ 1782501 h 1783592"/>
              <a:gd name="connsiteX0" fmla="*/ 741699 w 759951"/>
              <a:gd name="connsiteY0" fmla="*/ 0 h 614642"/>
              <a:gd name="connsiteX1" fmla="*/ 740780 w 759951"/>
              <a:gd name="connsiteY1" fmla="*/ 358908 h 614642"/>
              <a:gd name="connsiteX2" fmla="*/ 486137 w 759951"/>
              <a:gd name="connsiteY2" fmla="*/ 613551 h 614642"/>
              <a:gd name="connsiteX3" fmla="*/ 0 w 759951"/>
              <a:gd name="connsiteY3" fmla="*/ 613551 h 614642"/>
              <a:gd name="connsiteX0" fmla="*/ 741699 w 743050"/>
              <a:gd name="connsiteY0" fmla="*/ 0 h 614642"/>
              <a:gd name="connsiteX1" fmla="*/ 740780 w 743050"/>
              <a:gd name="connsiteY1" fmla="*/ 358908 h 614642"/>
              <a:gd name="connsiteX2" fmla="*/ 486137 w 743050"/>
              <a:gd name="connsiteY2" fmla="*/ 613551 h 614642"/>
              <a:gd name="connsiteX3" fmla="*/ 0 w 743050"/>
              <a:gd name="connsiteY3" fmla="*/ 613551 h 614642"/>
              <a:gd name="connsiteX0" fmla="*/ 741699 w 743050"/>
              <a:gd name="connsiteY0" fmla="*/ 0 h 614642"/>
              <a:gd name="connsiteX1" fmla="*/ 740780 w 743050"/>
              <a:gd name="connsiteY1" fmla="*/ 358908 h 614642"/>
              <a:gd name="connsiteX2" fmla="*/ 486137 w 743050"/>
              <a:gd name="connsiteY2" fmla="*/ 613551 h 614642"/>
              <a:gd name="connsiteX3" fmla="*/ 0 w 743050"/>
              <a:gd name="connsiteY3" fmla="*/ 613551 h 6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3050" h="614642">
                <a:moveTo>
                  <a:pt x="741699" y="0"/>
                </a:moveTo>
                <a:cubicBezTo>
                  <a:pt x="741699" y="254643"/>
                  <a:pt x="745282" y="210474"/>
                  <a:pt x="740780" y="358908"/>
                </a:cubicBezTo>
                <a:cubicBezTo>
                  <a:pt x="736278" y="507342"/>
                  <a:pt x="666322" y="611095"/>
                  <a:pt x="486137" y="613551"/>
                </a:cubicBezTo>
                <a:cubicBezTo>
                  <a:pt x="305952" y="616007"/>
                  <a:pt x="162046" y="613551"/>
                  <a:pt x="0" y="613551"/>
                </a:cubicBezTo>
              </a:path>
            </a:pathLst>
          </a:custGeom>
          <a:noFill/>
          <a:ln w="19050">
            <a:solidFill>
              <a:srgbClr val="E3181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Freeform 11"/>
          <p:cNvSpPr/>
          <p:nvPr/>
        </p:nvSpPr>
        <p:spPr>
          <a:xfrm flipV="1">
            <a:off x="3371850" y="2395538"/>
            <a:ext cx="742950" cy="666750"/>
          </a:xfrm>
          <a:custGeom>
            <a:avLst/>
            <a:gdLst>
              <a:gd name="connsiteX0" fmla="*/ 752355 w 752355"/>
              <a:gd name="connsiteY0" fmla="*/ 0 h 1805650"/>
              <a:gd name="connsiteX1" fmla="*/ 752355 w 752355"/>
              <a:gd name="connsiteY1" fmla="*/ 1527858 h 1805650"/>
              <a:gd name="connsiteX2" fmla="*/ 497712 w 752355"/>
              <a:gd name="connsiteY2" fmla="*/ 1782501 h 1805650"/>
              <a:gd name="connsiteX3" fmla="*/ 11575 w 752355"/>
              <a:gd name="connsiteY3" fmla="*/ 1782501 h 1805650"/>
              <a:gd name="connsiteX4" fmla="*/ 11575 w 752355"/>
              <a:gd name="connsiteY4" fmla="*/ 1805650 h 1805650"/>
              <a:gd name="connsiteX5" fmla="*/ 0 w 752355"/>
              <a:gd name="connsiteY5" fmla="*/ 1805650 h 1805650"/>
              <a:gd name="connsiteX0" fmla="*/ 740780 w 740780"/>
              <a:gd name="connsiteY0" fmla="*/ 0 h 1805650"/>
              <a:gd name="connsiteX1" fmla="*/ 740780 w 740780"/>
              <a:gd name="connsiteY1" fmla="*/ 1527858 h 1805650"/>
              <a:gd name="connsiteX2" fmla="*/ 486137 w 740780"/>
              <a:gd name="connsiteY2" fmla="*/ 1782501 h 1805650"/>
              <a:gd name="connsiteX3" fmla="*/ 0 w 740780"/>
              <a:gd name="connsiteY3" fmla="*/ 1782501 h 1805650"/>
              <a:gd name="connsiteX4" fmla="*/ 0 w 740780"/>
              <a:gd name="connsiteY4" fmla="*/ 1805650 h 1805650"/>
              <a:gd name="connsiteX0" fmla="*/ 740780 w 740780"/>
              <a:gd name="connsiteY0" fmla="*/ 0 h 1782501"/>
              <a:gd name="connsiteX1" fmla="*/ 740780 w 740780"/>
              <a:gd name="connsiteY1" fmla="*/ 1527858 h 1782501"/>
              <a:gd name="connsiteX2" fmla="*/ 486137 w 740780"/>
              <a:gd name="connsiteY2" fmla="*/ 1782501 h 1782501"/>
              <a:gd name="connsiteX3" fmla="*/ 0 w 740780"/>
              <a:gd name="connsiteY3" fmla="*/ 1782501 h 1782501"/>
              <a:gd name="connsiteX0" fmla="*/ 740780 w 740780"/>
              <a:gd name="connsiteY0" fmla="*/ 0 h 1783592"/>
              <a:gd name="connsiteX1" fmla="*/ 740780 w 740780"/>
              <a:gd name="connsiteY1" fmla="*/ 1527858 h 1783592"/>
              <a:gd name="connsiteX2" fmla="*/ 486137 w 740780"/>
              <a:gd name="connsiteY2" fmla="*/ 1782501 h 1783592"/>
              <a:gd name="connsiteX3" fmla="*/ 0 w 740780"/>
              <a:gd name="connsiteY3" fmla="*/ 1782501 h 1783592"/>
              <a:gd name="connsiteX0" fmla="*/ 740780 w 741871"/>
              <a:gd name="connsiteY0" fmla="*/ 0 h 1783592"/>
              <a:gd name="connsiteX1" fmla="*/ 740780 w 741871"/>
              <a:gd name="connsiteY1" fmla="*/ 1527858 h 1783592"/>
              <a:gd name="connsiteX2" fmla="*/ 486137 w 741871"/>
              <a:gd name="connsiteY2" fmla="*/ 1782501 h 1783592"/>
              <a:gd name="connsiteX3" fmla="*/ 0 w 741871"/>
              <a:gd name="connsiteY3" fmla="*/ 1782501 h 1783592"/>
              <a:gd name="connsiteX0" fmla="*/ 740780 w 741871"/>
              <a:gd name="connsiteY0" fmla="*/ 0 h 1783592"/>
              <a:gd name="connsiteX1" fmla="*/ 740780 w 741871"/>
              <a:gd name="connsiteY1" fmla="*/ 1527858 h 1783592"/>
              <a:gd name="connsiteX2" fmla="*/ 486137 w 741871"/>
              <a:gd name="connsiteY2" fmla="*/ 1782501 h 1783592"/>
              <a:gd name="connsiteX3" fmla="*/ 0 w 741871"/>
              <a:gd name="connsiteY3" fmla="*/ 1782501 h 1783592"/>
              <a:gd name="connsiteX0" fmla="*/ 740780 w 741871"/>
              <a:gd name="connsiteY0" fmla="*/ 0 h 1783592"/>
              <a:gd name="connsiteX1" fmla="*/ 740780 w 741871"/>
              <a:gd name="connsiteY1" fmla="*/ 1527858 h 1783592"/>
              <a:gd name="connsiteX2" fmla="*/ 486137 w 741871"/>
              <a:gd name="connsiteY2" fmla="*/ 1782501 h 1783592"/>
              <a:gd name="connsiteX3" fmla="*/ 0 w 741871"/>
              <a:gd name="connsiteY3" fmla="*/ 1782501 h 1783592"/>
              <a:gd name="connsiteX0" fmla="*/ 740780 w 740800"/>
              <a:gd name="connsiteY0" fmla="*/ 0 h 1783592"/>
              <a:gd name="connsiteX1" fmla="*/ 740780 w 740800"/>
              <a:gd name="connsiteY1" fmla="*/ 1527858 h 1783592"/>
              <a:gd name="connsiteX2" fmla="*/ 486137 w 740800"/>
              <a:gd name="connsiteY2" fmla="*/ 1782501 h 1783592"/>
              <a:gd name="connsiteX3" fmla="*/ 0 w 740800"/>
              <a:gd name="connsiteY3" fmla="*/ 1782501 h 1783592"/>
              <a:gd name="connsiteX0" fmla="*/ 740780 w 761554"/>
              <a:gd name="connsiteY0" fmla="*/ 0 h 1783592"/>
              <a:gd name="connsiteX1" fmla="*/ 746194 w 761554"/>
              <a:gd name="connsiteY1" fmla="*/ 1015814 h 1783592"/>
              <a:gd name="connsiteX2" fmla="*/ 740780 w 761554"/>
              <a:gd name="connsiteY2" fmla="*/ 1527858 h 1783592"/>
              <a:gd name="connsiteX3" fmla="*/ 486137 w 761554"/>
              <a:gd name="connsiteY3" fmla="*/ 1782501 h 1783592"/>
              <a:gd name="connsiteX4" fmla="*/ 0 w 761554"/>
              <a:gd name="connsiteY4" fmla="*/ 1782501 h 1783592"/>
              <a:gd name="connsiteX0" fmla="*/ 746194 w 761554"/>
              <a:gd name="connsiteY0" fmla="*/ 0 h 767778"/>
              <a:gd name="connsiteX1" fmla="*/ 740780 w 761554"/>
              <a:gd name="connsiteY1" fmla="*/ 512044 h 767778"/>
              <a:gd name="connsiteX2" fmla="*/ 486137 w 761554"/>
              <a:gd name="connsiteY2" fmla="*/ 766687 h 767778"/>
              <a:gd name="connsiteX3" fmla="*/ 0 w 761554"/>
              <a:gd name="connsiteY3" fmla="*/ 766687 h 767778"/>
              <a:gd name="connsiteX0" fmla="*/ 746194 w 746194"/>
              <a:gd name="connsiteY0" fmla="*/ 0 h 767778"/>
              <a:gd name="connsiteX1" fmla="*/ 740780 w 746194"/>
              <a:gd name="connsiteY1" fmla="*/ 512044 h 767778"/>
              <a:gd name="connsiteX2" fmla="*/ 486137 w 746194"/>
              <a:gd name="connsiteY2" fmla="*/ 766687 h 767778"/>
              <a:gd name="connsiteX3" fmla="*/ 0 w 746194"/>
              <a:gd name="connsiteY3" fmla="*/ 766687 h 767778"/>
              <a:gd name="connsiteX0" fmla="*/ 743177 w 760461"/>
              <a:gd name="connsiteY0" fmla="*/ 0 h 628355"/>
              <a:gd name="connsiteX1" fmla="*/ 740780 w 760461"/>
              <a:gd name="connsiteY1" fmla="*/ 372621 h 628355"/>
              <a:gd name="connsiteX2" fmla="*/ 486137 w 760461"/>
              <a:gd name="connsiteY2" fmla="*/ 627264 h 628355"/>
              <a:gd name="connsiteX3" fmla="*/ 0 w 760461"/>
              <a:gd name="connsiteY3" fmla="*/ 627264 h 628355"/>
              <a:gd name="connsiteX0" fmla="*/ 743177 w 743177"/>
              <a:gd name="connsiteY0" fmla="*/ 0 h 628355"/>
              <a:gd name="connsiteX1" fmla="*/ 740780 w 743177"/>
              <a:gd name="connsiteY1" fmla="*/ 372621 h 628355"/>
              <a:gd name="connsiteX2" fmla="*/ 486137 w 743177"/>
              <a:gd name="connsiteY2" fmla="*/ 627264 h 628355"/>
              <a:gd name="connsiteX3" fmla="*/ 0 w 743177"/>
              <a:gd name="connsiteY3" fmla="*/ 627264 h 62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3177" h="628355">
                <a:moveTo>
                  <a:pt x="743177" y="0"/>
                </a:moveTo>
                <a:cubicBezTo>
                  <a:pt x="743177" y="254643"/>
                  <a:pt x="741371" y="236778"/>
                  <a:pt x="740780" y="372621"/>
                </a:cubicBezTo>
                <a:cubicBezTo>
                  <a:pt x="740189" y="508464"/>
                  <a:pt x="666322" y="624808"/>
                  <a:pt x="486137" y="627264"/>
                </a:cubicBezTo>
                <a:cubicBezTo>
                  <a:pt x="305952" y="629720"/>
                  <a:pt x="162046" y="627264"/>
                  <a:pt x="0" y="627264"/>
                </a:cubicBezTo>
              </a:path>
            </a:pathLst>
          </a:custGeom>
          <a:noFill/>
          <a:ln w="19050">
            <a:solidFill>
              <a:srgbClr val="C5C6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Freeform 12"/>
          <p:cNvSpPr/>
          <p:nvPr/>
        </p:nvSpPr>
        <p:spPr>
          <a:xfrm flipH="1" flipV="1">
            <a:off x="512763" y="2395538"/>
            <a:ext cx="742950" cy="666750"/>
          </a:xfrm>
          <a:custGeom>
            <a:avLst/>
            <a:gdLst>
              <a:gd name="connsiteX0" fmla="*/ 752355 w 752355"/>
              <a:gd name="connsiteY0" fmla="*/ 0 h 1805650"/>
              <a:gd name="connsiteX1" fmla="*/ 752355 w 752355"/>
              <a:gd name="connsiteY1" fmla="*/ 1527858 h 1805650"/>
              <a:gd name="connsiteX2" fmla="*/ 497712 w 752355"/>
              <a:gd name="connsiteY2" fmla="*/ 1782501 h 1805650"/>
              <a:gd name="connsiteX3" fmla="*/ 11575 w 752355"/>
              <a:gd name="connsiteY3" fmla="*/ 1782501 h 1805650"/>
              <a:gd name="connsiteX4" fmla="*/ 11575 w 752355"/>
              <a:gd name="connsiteY4" fmla="*/ 1805650 h 1805650"/>
              <a:gd name="connsiteX5" fmla="*/ 0 w 752355"/>
              <a:gd name="connsiteY5" fmla="*/ 1805650 h 1805650"/>
              <a:gd name="connsiteX0" fmla="*/ 740780 w 740780"/>
              <a:gd name="connsiteY0" fmla="*/ 0 h 1805650"/>
              <a:gd name="connsiteX1" fmla="*/ 740780 w 740780"/>
              <a:gd name="connsiteY1" fmla="*/ 1527858 h 1805650"/>
              <a:gd name="connsiteX2" fmla="*/ 486137 w 740780"/>
              <a:gd name="connsiteY2" fmla="*/ 1782501 h 1805650"/>
              <a:gd name="connsiteX3" fmla="*/ 0 w 740780"/>
              <a:gd name="connsiteY3" fmla="*/ 1782501 h 1805650"/>
              <a:gd name="connsiteX4" fmla="*/ 0 w 740780"/>
              <a:gd name="connsiteY4" fmla="*/ 1805650 h 1805650"/>
              <a:gd name="connsiteX0" fmla="*/ 740780 w 740780"/>
              <a:gd name="connsiteY0" fmla="*/ 0 h 1782501"/>
              <a:gd name="connsiteX1" fmla="*/ 740780 w 740780"/>
              <a:gd name="connsiteY1" fmla="*/ 1527858 h 1782501"/>
              <a:gd name="connsiteX2" fmla="*/ 486137 w 740780"/>
              <a:gd name="connsiteY2" fmla="*/ 1782501 h 1782501"/>
              <a:gd name="connsiteX3" fmla="*/ 0 w 740780"/>
              <a:gd name="connsiteY3" fmla="*/ 1782501 h 1782501"/>
              <a:gd name="connsiteX0" fmla="*/ 740780 w 740780"/>
              <a:gd name="connsiteY0" fmla="*/ 0 h 1783592"/>
              <a:gd name="connsiteX1" fmla="*/ 740780 w 740780"/>
              <a:gd name="connsiteY1" fmla="*/ 1527858 h 1783592"/>
              <a:gd name="connsiteX2" fmla="*/ 486137 w 740780"/>
              <a:gd name="connsiteY2" fmla="*/ 1782501 h 1783592"/>
              <a:gd name="connsiteX3" fmla="*/ 0 w 740780"/>
              <a:gd name="connsiteY3" fmla="*/ 1782501 h 1783592"/>
              <a:gd name="connsiteX0" fmla="*/ 740780 w 741871"/>
              <a:gd name="connsiteY0" fmla="*/ 0 h 1783592"/>
              <a:gd name="connsiteX1" fmla="*/ 740780 w 741871"/>
              <a:gd name="connsiteY1" fmla="*/ 1527858 h 1783592"/>
              <a:gd name="connsiteX2" fmla="*/ 486137 w 741871"/>
              <a:gd name="connsiteY2" fmla="*/ 1782501 h 1783592"/>
              <a:gd name="connsiteX3" fmla="*/ 0 w 741871"/>
              <a:gd name="connsiteY3" fmla="*/ 1782501 h 1783592"/>
              <a:gd name="connsiteX0" fmla="*/ 740780 w 741871"/>
              <a:gd name="connsiteY0" fmla="*/ 0 h 1783592"/>
              <a:gd name="connsiteX1" fmla="*/ 740780 w 741871"/>
              <a:gd name="connsiteY1" fmla="*/ 1527858 h 1783592"/>
              <a:gd name="connsiteX2" fmla="*/ 486137 w 741871"/>
              <a:gd name="connsiteY2" fmla="*/ 1782501 h 1783592"/>
              <a:gd name="connsiteX3" fmla="*/ 0 w 741871"/>
              <a:gd name="connsiteY3" fmla="*/ 1782501 h 1783592"/>
              <a:gd name="connsiteX0" fmla="*/ 740780 w 741871"/>
              <a:gd name="connsiteY0" fmla="*/ 0 h 1783592"/>
              <a:gd name="connsiteX1" fmla="*/ 740780 w 741871"/>
              <a:gd name="connsiteY1" fmla="*/ 1527858 h 1783592"/>
              <a:gd name="connsiteX2" fmla="*/ 486137 w 741871"/>
              <a:gd name="connsiteY2" fmla="*/ 1782501 h 1783592"/>
              <a:gd name="connsiteX3" fmla="*/ 0 w 741871"/>
              <a:gd name="connsiteY3" fmla="*/ 1782501 h 1783592"/>
              <a:gd name="connsiteX0" fmla="*/ 740780 w 740800"/>
              <a:gd name="connsiteY0" fmla="*/ 0 h 1783592"/>
              <a:gd name="connsiteX1" fmla="*/ 740780 w 740800"/>
              <a:gd name="connsiteY1" fmla="*/ 1527858 h 1783592"/>
              <a:gd name="connsiteX2" fmla="*/ 486137 w 740800"/>
              <a:gd name="connsiteY2" fmla="*/ 1782501 h 1783592"/>
              <a:gd name="connsiteX3" fmla="*/ 0 w 740800"/>
              <a:gd name="connsiteY3" fmla="*/ 1782501 h 1783592"/>
              <a:gd name="connsiteX0" fmla="*/ 740780 w 761554"/>
              <a:gd name="connsiteY0" fmla="*/ 0 h 1783592"/>
              <a:gd name="connsiteX1" fmla="*/ 746194 w 761554"/>
              <a:gd name="connsiteY1" fmla="*/ 1015814 h 1783592"/>
              <a:gd name="connsiteX2" fmla="*/ 740780 w 761554"/>
              <a:gd name="connsiteY2" fmla="*/ 1527858 h 1783592"/>
              <a:gd name="connsiteX3" fmla="*/ 486137 w 761554"/>
              <a:gd name="connsiteY3" fmla="*/ 1782501 h 1783592"/>
              <a:gd name="connsiteX4" fmla="*/ 0 w 761554"/>
              <a:gd name="connsiteY4" fmla="*/ 1782501 h 1783592"/>
              <a:gd name="connsiteX0" fmla="*/ 746194 w 761554"/>
              <a:gd name="connsiteY0" fmla="*/ 0 h 767778"/>
              <a:gd name="connsiteX1" fmla="*/ 740780 w 761554"/>
              <a:gd name="connsiteY1" fmla="*/ 512044 h 767778"/>
              <a:gd name="connsiteX2" fmla="*/ 486137 w 761554"/>
              <a:gd name="connsiteY2" fmla="*/ 766687 h 767778"/>
              <a:gd name="connsiteX3" fmla="*/ 0 w 761554"/>
              <a:gd name="connsiteY3" fmla="*/ 766687 h 767778"/>
              <a:gd name="connsiteX0" fmla="*/ 746194 w 746194"/>
              <a:gd name="connsiteY0" fmla="*/ 0 h 767778"/>
              <a:gd name="connsiteX1" fmla="*/ 740780 w 746194"/>
              <a:gd name="connsiteY1" fmla="*/ 512044 h 767778"/>
              <a:gd name="connsiteX2" fmla="*/ 486137 w 746194"/>
              <a:gd name="connsiteY2" fmla="*/ 766687 h 767778"/>
              <a:gd name="connsiteX3" fmla="*/ 0 w 746194"/>
              <a:gd name="connsiteY3" fmla="*/ 766687 h 767778"/>
              <a:gd name="connsiteX0" fmla="*/ 743177 w 760461"/>
              <a:gd name="connsiteY0" fmla="*/ 0 h 628355"/>
              <a:gd name="connsiteX1" fmla="*/ 740780 w 760461"/>
              <a:gd name="connsiteY1" fmla="*/ 372621 h 628355"/>
              <a:gd name="connsiteX2" fmla="*/ 486137 w 760461"/>
              <a:gd name="connsiteY2" fmla="*/ 627264 h 628355"/>
              <a:gd name="connsiteX3" fmla="*/ 0 w 760461"/>
              <a:gd name="connsiteY3" fmla="*/ 627264 h 628355"/>
              <a:gd name="connsiteX0" fmla="*/ 743177 w 743177"/>
              <a:gd name="connsiteY0" fmla="*/ 0 h 628355"/>
              <a:gd name="connsiteX1" fmla="*/ 740780 w 743177"/>
              <a:gd name="connsiteY1" fmla="*/ 372621 h 628355"/>
              <a:gd name="connsiteX2" fmla="*/ 486137 w 743177"/>
              <a:gd name="connsiteY2" fmla="*/ 627264 h 628355"/>
              <a:gd name="connsiteX3" fmla="*/ 0 w 743177"/>
              <a:gd name="connsiteY3" fmla="*/ 627264 h 62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3177" h="628355">
                <a:moveTo>
                  <a:pt x="743177" y="0"/>
                </a:moveTo>
                <a:cubicBezTo>
                  <a:pt x="743177" y="254643"/>
                  <a:pt x="741371" y="236778"/>
                  <a:pt x="740780" y="372621"/>
                </a:cubicBezTo>
                <a:cubicBezTo>
                  <a:pt x="740189" y="508464"/>
                  <a:pt x="666322" y="624808"/>
                  <a:pt x="486137" y="627264"/>
                </a:cubicBezTo>
                <a:cubicBezTo>
                  <a:pt x="305952" y="629720"/>
                  <a:pt x="162046" y="627264"/>
                  <a:pt x="0" y="627264"/>
                </a:cubicBezTo>
              </a:path>
            </a:pathLst>
          </a:custGeom>
          <a:noFill/>
          <a:ln w="19050">
            <a:solidFill>
              <a:srgbClr val="C5C6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5623" name="Picture 2" descr="Z:\Telespazio Vega - Presentations\Creation\Logos\Thales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216275"/>
            <a:ext cx="1023938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4" name="Picture 2" descr="Z:\Telespazio Vega - Presentations\Creation\Logos\Finmeccanica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2954338"/>
            <a:ext cx="14382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25" name="Group 15"/>
          <p:cNvGrpSpPr>
            <a:grpSpLocks/>
          </p:cNvGrpSpPr>
          <p:nvPr/>
        </p:nvGrpSpPr>
        <p:grpSpPr bwMode="auto">
          <a:xfrm>
            <a:off x="1262063" y="1987550"/>
            <a:ext cx="2109787" cy="850900"/>
            <a:chOff x="1547778" y="1822968"/>
            <a:chExt cx="2110278" cy="849682"/>
          </a:xfrm>
        </p:grpSpPr>
        <p:sp>
          <p:nvSpPr>
            <p:cNvPr id="17" name="Rounded Rectangle 16"/>
            <p:cNvSpPr/>
            <p:nvPr/>
          </p:nvSpPr>
          <p:spPr>
            <a:xfrm>
              <a:off x="1547778" y="1822968"/>
              <a:ext cx="2110278" cy="84968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5C6C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5656" name="Segnaposto contenuto 3" descr="Positive_cymk_version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469" y="1920841"/>
              <a:ext cx="1827845" cy="654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6" name="Group 18"/>
          <p:cNvGrpSpPr>
            <a:grpSpLocks/>
          </p:cNvGrpSpPr>
          <p:nvPr/>
        </p:nvGrpSpPr>
        <p:grpSpPr bwMode="auto">
          <a:xfrm>
            <a:off x="1262063" y="5003800"/>
            <a:ext cx="2109787" cy="879475"/>
            <a:chOff x="1547778" y="4838519"/>
            <a:chExt cx="2110278" cy="879393"/>
          </a:xfrm>
        </p:grpSpPr>
        <p:sp>
          <p:nvSpPr>
            <p:cNvPr id="20" name="Rounded Rectangle 19"/>
            <p:cNvSpPr/>
            <p:nvPr/>
          </p:nvSpPr>
          <p:spPr>
            <a:xfrm>
              <a:off x="1547778" y="4868679"/>
              <a:ext cx="2110278" cy="84923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30308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5654" name="Picture 3" descr="Z:\Telespazio Vega - Presentations\Creation\Logos\Thales Alenia .jp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597" y="4838519"/>
              <a:ext cx="1805284" cy="878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Freeform 21"/>
          <p:cNvSpPr/>
          <p:nvPr/>
        </p:nvSpPr>
        <p:spPr>
          <a:xfrm>
            <a:off x="3373438" y="3562350"/>
            <a:ext cx="741362" cy="1892300"/>
          </a:xfrm>
          <a:custGeom>
            <a:avLst/>
            <a:gdLst>
              <a:gd name="connsiteX0" fmla="*/ 752355 w 752355"/>
              <a:gd name="connsiteY0" fmla="*/ 0 h 1805650"/>
              <a:gd name="connsiteX1" fmla="*/ 752355 w 752355"/>
              <a:gd name="connsiteY1" fmla="*/ 1527858 h 1805650"/>
              <a:gd name="connsiteX2" fmla="*/ 497712 w 752355"/>
              <a:gd name="connsiteY2" fmla="*/ 1782501 h 1805650"/>
              <a:gd name="connsiteX3" fmla="*/ 11575 w 752355"/>
              <a:gd name="connsiteY3" fmla="*/ 1782501 h 1805650"/>
              <a:gd name="connsiteX4" fmla="*/ 11575 w 752355"/>
              <a:gd name="connsiteY4" fmla="*/ 1805650 h 1805650"/>
              <a:gd name="connsiteX5" fmla="*/ 0 w 752355"/>
              <a:gd name="connsiteY5" fmla="*/ 1805650 h 1805650"/>
              <a:gd name="connsiteX0" fmla="*/ 740780 w 740780"/>
              <a:gd name="connsiteY0" fmla="*/ 0 h 1805650"/>
              <a:gd name="connsiteX1" fmla="*/ 740780 w 740780"/>
              <a:gd name="connsiteY1" fmla="*/ 1527858 h 1805650"/>
              <a:gd name="connsiteX2" fmla="*/ 486137 w 740780"/>
              <a:gd name="connsiteY2" fmla="*/ 1782501 h 1805650"/>
              <a:gd name="connsiteX3" fmla="*/ 0 w 740780"/>
              <a:gd name="connsiteY3" fmla="*/ 1782501 h 1805650"/>
              <a:gd name="connsiteX4" fmla="*/ 0 w 740780"/>
              <a:gd name="connsiteY4" fmla="*/ 1805650 h 1805650"/>
              <a:gd name="connsiteX0" fmla="*/ 740780 w 740780"/>
              <a:gd name="connsiteY0" fmla="*/ 0 h 1782501"/>
              <a:gd name="connsiteX1" fmla="*/ 740780 w 740780"/>
              <a:gd name="connsiteY1" fmla="*/ 1527858 h 1782501"/>
              <a:gd name="connsiteX2" fmla="*/ 486137 w 740780"/>
              <a:gd name="connsiteY2" fmla="*/ 1782501 h 1782501"/>
              <a:gd name="connsiteX3" fmla="*/ 0 w 740780"/>
              <a:gd name="connsiteY3" fmla="*/ 1782501 h 1782501"/>
              <a:gd name="connsiteX0" fmla="*/ 740780 w 740780"/>
              <a:gd name="connsiteY0" fmla="*/ 0 h 1783592"/>
              <a:gd name="connsiteX1" fmla="*/ 740780 w 740780"/>
              <a:gd name="connsiteY1" fmla="*/ 1527858 h 1783592"/>
              <a:gd name="connsiteX2" fmla="*/ 486137 w 740780"/>
              <a:gd name="connsiteY2" fmla="*/ 1782501 h 1783592"/>
              <a:gd name="connsiteX3" fmla="*/ 0 w 740780"/>
              <a:gd name="connsiteY3" fmla="*/ 1782501 h 1783592"/>
              <a:gd name="connsiteX0" fmla="*/ 740780 w 741871"/>
              <a:gd name="connsiteY0" fmla="*/ 0 h 1783592"/>
              <a:gd name="connsiteX1" fmla="*/ 740780 w 741871"/>
              <a:gd name="connsiteY1" fmla="*/ 1527858 h 1783592"/>
              <a:gd name="connsiteX2" fmla="*/ 486137 w 741871"/>
              <a:gd name="connsiteY2" fmla="*/ 1782501 h 1783592"/>
              <a:gd name="connsiteX3" fmla="*/ 0 w 741871"/>
              <a:gd name="connsiteY3" fmla="*/ 1782501 h 1783592"/>
              <a:gd name="connsiteX0" fmla="*/ 740780 w 741871"/>
              <a:gd name="connsiteY0" fmla="*/ 0 h 1783592"/>
              <a:gd name="connsiteX1" fmla="*/ 740780 w 741871"/>
              <a:gd name="connsiteY1" fmla="*/ 1527858 h 1783592"/>
              <a:gd name="connsiteX2" fmla="*/ 486137 w 741871"/>
              <a:gd name="connsiteY2" fmla="*/ 1782501 h 1783592"/>
              <a:gd name="connsiteX3" fmla="*/ 0 w 741871"/>
              <a:gd name="connsiteY3" fmla="*/ 1782501 h 1783592"/>
              <a:gd name="connsiteX0" fmla="*/ 740780 w 741871"/>
              <a:gd name="connsiteY0" fmla="*/ 0 h 1783592"/>
              <a:gd name="connsiteX1" fmla="*/ 740780 w 741871"/>
              <a:gd name="connsiteY1" fmla="*/ 1527858 h 1783592"/>
              <a:gd name="connsiteX2" fmla="*/ 486137 w 741871"/>
              <a:gd name="connsiteY2" fmla="*/ 1782501 h 1783592"/>
              <a:gd name="connsiteX3" fmla="*/ 0 w 741871"/>
              <a:gd name="connsiteY3" fmla="*/ 1782501 h 1783592"/>
              <a:gd name="connsiteX0" fmla="*/ 740780 w 740800"/>
              <a:gd name="connsiteY0" fmla="*/ 0 h 1783592"/>
              <a:gd name="connsiteX1" fmla="*/ 740780 w 740800"/>
              <a:gd name="connsiteY1" fmla="*/ 1527858 h 1783592"/>
              <a:gd name="connsiteX2" fmla="*/ 486137 w 740800"/>
              <a:gd name="connsiteY2" fmla="*/ 1782501 h 1783592"/>
              <a:gd name="connsiteX3" fmla="*/ 0 w 740800"/>
              <a:gd name="connsiteY3" fmla="*/ 1782501 h 178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0800" h="1783592">
                <a:moveTo>
                  <a:pt x="740780" y="0"/>
                </a:moveTo>
                <a:cubicBezTo>
                  <a:pt x="740780" y="509286"/>
                  <a:pt x="739328" y="1323709"/>
                  <a:pt x="740780" y="1527858"/>
                </a:cubicBezTo>
                <a:cubicBezTo>
                  <a:pt x="742232" y="1732007"/>
                  <a:pt x="666322" y="1780045"/>
                  <a:pt x="486137" y="1782501"/>
                </a:cubicBezTo>
                <a:cubicBezTo>
                  <a:pt x="305952" y="1784957"/>
                  <a:pt x="162046" y="1782501"/>
                  <a:pt x="0" y="1782501"/>
                </a:cubicBezTo>
              </a:path>
            </a:pathLst>
          </a:custGeom>
          <a:noFill/>
          <a:ln w="19050">
            <a:solidFill>
              <a:srgbClr val="30308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Freeform 22"/>
          <p:cNvSpPr/>
          <p:nvPr/>
        </p:nvSpPr>
        <p:spPr>
          <a:xfrm flipH="1">
            <a:off x="522288" y="3562350"/>
            <a:ext cx="741362" cy="1892300"/>
          </a:xfrm>
          <a:custGeom>
            <a:avLst/>
            <a:gdLst>
              <a:gd name="connsiteX0" fmla="*/ 752355 w 752355"/>
              <a:gd name="connsiteY0" fmla="*/ 0 h 1805650"/>
              <a:gd name="connsiteX1" fmla="*/ 752355 w 752355"/>
              <a:gd name="connsiteY1" fmla="*/ 1527858 h 1805650"/>
              <a:gd name="connsiteX2" fmla="*/ 497712 w 752355"/>
              <a:gd name="connsiteY2" fmla="*/ 1782501 h 1805650"/>
              <a:gd name="connsiteX3" fmla="*/ 11575 w 752355"/>
              <a:gd name="connsiteY3" fmla="*/ 1782501 h 1805650"/>
              <a:gd name="connsiteX4" fmla="*/ 11575 w 752355"/>
              <a:gd name="connsiteY4" fmla="*/ 1805650 h 1805650"/>
              <a:gd name="connsiteX5" fmla="*/ 0 w 752355"/>
              <a:gd name="connsiteY5" fmla="*/ 1805650 h 1805650"/>
              <a:gd name="connsiteX0" fmla="*/ 740780 w 740780"/>
              <a:gd name="connsiteY0" fmla="*/ 0 h 1805650"/>
              <a:gd name="connsiteX1" fmla="*/ 740780 w 740780"/>
              <a:gd name="connsiteY1" fmla="*/ 1527858 h 1805650"/>
              <a:gd name="connsiteX2" fmla="*/ 486137 w 740780"/>
              <a:gd name="connsiteY2" fmla="*/ 1782501 h 1805650"/>
              <a:gd name="connsiteX3" fmla="*/ 0 w 740780"/>
              <a:gd name="connsiteY3" fmla="*/ 1782501 h 1805650"/>
              <a:gd name="connsiteX4" fmla="*/ 0 w 740780"/>
              <a:gd name="connsiteY4" fmla="*/ 1805650 h 1805650"/>
              <a:gd name="connsiteX0" fmla="*/ 740780 w 740780"/>
              <a:gd name="connsiteY0" fmla="*/ 0 h 1782501"/>
              <a:gd name="connsiteX1" fmla="*/ 740780 w 740780"/>
              <a:gd name="connsiteY1" fmla="*/ 1527858 h 1782501"/>
              <a:gd name="connsiteX2" fmla="*/ 486137 w 740780"/>
              <a:gd name="connsiteY2" fmla="*/ 1782501 h 1782501"/>
              <a:gd name="connsiteX3" fmla="*/ 0 w 740780"/>
              <a:gd name="connsiteY3" fmla="*/ 1782501 h 1782501"/>
              <a:gd name="connsiteX0" fmla="*/ 740780 w 740780"/>
              <a:gd name="connsiteY0" fmla="*/ 0 h 1783592"/>
              <a:gd name="connsiteX1" fmla="*/ 740780 w 740780"/>
              <a:gd name="connsiteY1" fmla="*/ 1527858 h 1783592"/>
              <a:gd name="connsiteX2" fmla="*/ 486137 w 740780"/>
              <a:gd name="connsiteY2" fmla="*/ 1782501 h 1783592"/>
              <a:gd name="connsiteX3" fmla="*/ 0 w 740780"/>
              <a:gd name="connsiteY3" fmla="*/ 1782501 h 1783592"/>
              <a:gd name="connsiteX0" fmla="*/ 740780 w 741871"/>
              <a:gd name="connsiteY0" fmla="*/ 0 h 1783592"/>
              <a:gd name="connsiteX1" fmla="*/ 740780 w 741871"/>
              <a:gd name="connsiteY1" fmla="*/ 1527858 h 1783592"/>
              <a:gd name="connsiteX2" fmla="*/ 486137 w 741871"/>
              <a:gd name="connsiteY2" fmla="*/ 1782501 h 1783592"/>
              <a:gd name="connsiteX3" fmla="*/ 0 w 741871"/>
              <a:gd name="connsiteY3" fmla="*/ 1782501 h 1783592"/>
              <a:gd name="connsiteX0" fmla="*/ 740780 w 741871"/>
              <a:gd name="connsiteY0" fmla="*/ 0 h 1783592"/>
              <a:gd name="connsiteX1" fmla="*/ 740780 w 741871"/>
              <a:gd name="connsiteY1" fmla="*/ 1527858 h 1783592"/>
              <a:gd name="connsiteX2" fmla="*/ 486137 w 741871"/>
              <a:gd name="connsiteY2" fmla="*/ 1782501 h 1783592"/>
              <a:gd name="connsiteX3" fmla="*/ 0 w 741871"/>
              <a:gd name="connsiteY3" fmla="*/ 1782501 h 1783592"/>
              <a:gd name="connsiteX0" fmla="*/ 740780 w 741871"/>
              <a:gd name="connsiteY0" fmla="*/ 0 h 1783592"/>
              <a:gd name="connsiteX1" fmla="*/ 740780 w 741871"/>
              <a:gd name="connsiteY1" fmla="*/ 1527858 h 1783592"/>
              <a:gd name="connsiteX2" fmla="*/ 486137 w 741871"/>
              <a:gd name="connsiteY2" fmla="*/ 1782501 h 1783592"/>
              <a:gd name="connsiteX3" fmla="*/ 0 w 741871"/>
              <a:gd name="connsiteY3" fmla="*/ 1782501 h 1783592"/>
              <a:gd name="connsiteX0" fmla="*/ 740780 w 740800"/>
              <a:gd name="connsiteY0" fmla="*/ 0 h 1783592"/>
              <a:gd name="connsiteX1" fmla="*/ 740780 w 740800"/>
              <a:gd name="connsiteY1" fmla="*/ 1527858 h 1783592"/>
              <a:gd name="connsiteX2" fmla="*/ 486137 w 740800"/>
              <a:gd name="connsiteY2" fmla="*/ 1782501 h 1783592"/>
              <a:gd name="connsiteX3" fmla="*/ 0 w 740800"/>
              <a:gd name="connsiteY3" fmla="*/ 1782501 h 178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0800" h="1783592">
                <a:moveTo>
                  <a:pt x="740780" y="0"/>
                </a:moveTo>
                <a:cubicBezTo>
                  <a:pt x="740780" y="509286"/>
                  <a:pt x="739328" y="1323709"/>
                  <a:pt x="740780" y="1527858"/>
                </a:cubicBezTo>
                <a:cubicBezTo>
                  <a:pt x="742232" y="1732007"/>
                  <a:pt x="666322" y="1780045"/>
                  <a:pt x="486137" y="1782501"/>
                </a:cubicBezTo>
                <a:cubicBezTo>
                  <a:pt x="305952" y="1784957"/>
                  <a:pt x="162046" y="1782501"/>
                  <a:pt x="0" y="1782501"/>
                </a:cubicBezTo>
              </a:path>
            </a:pathLst>
          </a:custGeom>
          <a:noFill/>
          <a:ln w="19050">
            <a:solidFill>
              <a:srgbClr val="30308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25629" name="Group 23"/>
          <p:cNvGrpSpPr>
            <a:grpSpLocks/>
          </p:cNvGrpSpPr>
          <p:nvPr/>
        </p:nvGrpSpPr>
        <p:grpSpPr bwMode="auto">
          <a:xfrm>
            <a:off x="785813" y="3943350"/>
            <a:ext cx="466725" cy="266700"/>
            <a:chOff x="1072762" y="3778778"/>
            <a:chExt cx="466794" cy="266387"/>
          </a:xfrm>
        </p:grpSpPr>
        <p:sp>
          <p:nvSpPr>
            <p:cNvPr id="25" name="Oval 18"/>
            <p:cNvSpPr/>
            <p:nvPr/>
          </p:nvSpPr>
          <p:spPr>
            <a:xfrm rot="21108316">
              <a:off x="1106104" y="3783535"/>
              <a:ext cx="385820" cy="261630"/>
            </a:xfrm>
            <a:custGeom>
              <a:avLst/>
              <a:gdLst>
                <a:gd name="connsiteX0" fmla="*/ 0 w 2895271"/>
                <a:gd name="connsiteY0" fmla="*/ 1025313 h 2050625"/>
                <a:gd name="connsiteX1" fmla="*/ 1447636 w 2895271"/>
                <a:gd name="connsiteY1" fmla="*/ 0 h 2050625"/>
                <a:gd name="connsiteX2" fmla="*/ 2895272 w 2895271"/>
                <a:gd name="connsiteY2" fmla="*/ 1025313 h 2050625"/>
                <a:gd name="connsiteX3" fmla="*/ 1447636 w 2895271"/>
                <a:gd name="connsiteY3" fmla="*/ 2050626 h 2050625"/>
                <a:gd name="connsiteX4" fmla="*/ 0 w 2895271"/>
                <a:gd name="connsiteY4" fmla="*/ 1025313 h 2050625"/>
                <a:gd name="connsiteX0" fmla="*/ 430 w 2895702"/>
                <a:gd name="connsiteY0" fmla="*/ 981770 h 2007083"/>
                <a:gd name="connsiteX1" fmla="*/ 1339209 w 2895702"/>
                <a:gd name="connsiteY1" fmla="*/ 0 h 2007083"/>
                <a:gd name="connsiteX2" fmla="*/ 2895702 w 2895702"/>
                <a:gd name="connsiteY2" fmla="*/ 981770 h 2007083"/>
                <a:gd name="connsiteX3" fmla="*/ 1448066 w 2895702"/>
                <a:gd name="connsiteY3" fmla="*/ 2007083 h 2007083"/>
                <a:gd name="connsiteX4" fmla="*/ 430 w 2895702"/>
                <a:gd name="connsiteY4" fmla="*/ 981770 h 2007083"/>
                <a:gd name="connsiteX0" fmla="*/ 541 w 2895813"/>
                <a:gd name="connsiteY0" fmla="*/ 982548 h 2007861"/>
                <a:gd name="connsiteX1" fmla="*/ 1339320 w 2895813"/>
                <a:gd name="connsiteY1" fmla="*/ 778 h 2007861"/>
                <a:gd name="connsiteX2" fmla="*/ 2895813 w 2895813"/>
                <a:gd name="connsiteY2" fmla="*/ 982548 h 2007861"/>
                <a:gd name="connsiteX3" fmla="*/ 1448177 w 2895813"/>
                <a:gd name="connsiteY3" fmla="*/ 2007861 h 2007861"/>
                <a:gd name="connsiteX4" fmla="*/ 541 w 2895813"/>
                <a:gd name="connsiteY4" fmla="*/ 982548 h 2007861"/>
                <a:gd name="connsiteX0" fmla="*/ 3722 w 2898994"/>
                <a:gd name="connsiteY0" fmla="*/ 982548 h 2007861"/>
                <a:gd name="connsiteX1" fmla="*/ 1342501 w 2898994"/>
                <a:gd name="connsiteY1" fmla="*/ 778 h 2007861"/>
                <a:gd name="connsiteX2" fmla="*/ 2898994 w 2898994"/>
                <a:gd name="connsiteY2" fmla="*/ 982548 h 2007861"/>
                <a:gd name="connsiteX3" fmla="*/ 1451358 w 2898994"/>
                <a:gd name="connsiteY3" fmla="*/ 2007861 h 2007861"/>
                <a:gd name="connsiteX4" fmla="*/ 3722 w 2898994"/>
                <a:gd name="connsiteY4" fmla="*/ 982548 h 2007861"/>
                <a:gd name="connsiteX0" fmla="*/ 2071 w 2962657"/>
                <a:gd name="connsiteY0" fmla="*/ 981873 h 2007247"/>
                <a:gd name="connsiteX1" fmla="*/ 1340850 w 2962657"/>
                <a:gd name="connsiteY1" fmla="*/ 103 h 2007247"/>
                <a:gd name="connsiteX2" fmla="*/ 2962657 w 2962657"/>
                <a:gd name="connsiteY2" fmla="*/ 938330 h 2007247"/>
                <a:gd name="connsiteX3" fmla="*/ 1449707 w 2962657"/>
                <a:gd name="connsiteY3" fmla="*/ 2007186 h 2007247"/>
                <a:gd name="connsiteX4" fmla="*/ 2071 w 2962657"/>
                <a:gd name="connsiteY4" fmla="*/ 981873 h 2007247"/>
                <a:gd name="connsiteX0" fmla="*/ 2071 w 2962657"/>
                <a:gd name="connsiteY0" fmla="*/ 981945 h 2007319"/>
                <a:gd name="connsiteX1" fmla="*/ 1340850 w 2962657"/>
                <a:gd name="connsiteY1" fmla="*/ 175 h 2007319"/>
                <a:gd name="connsiteX2" fmla="*/ 2962657 w 2962657"/>
                <a:gd name="connsiteY2" fmla="*/ 938402 h 2007319"/>
                <a:gd name="connsiteX3" fmla="*/ 1449707 w 2962657"/>
                <a:gd name="connsiteY3" fmla="*/ 2007258 h 2007319"/>
                <a:gd name="connsiteX4" fmla="*/ 2071 w 2962657"/>
                <a:gd name="connsiteY4" fmla="*/ 981945 h 2007319"/>
                <a:gd name="connsiteX0" fmla="*/ 2071 w 2966436"/>
                <a:gd name="connsiteY0" fmla="*/ 981945 h 2007319"/>
                <a:gd name="connsiteX1" fmla="*/ 1340850 w 2966436"/>
                <a:gd name="connsiteY1" fmla="*/ 175 h 2007319"/>
                <a:gd name="connsiteX2" fmla="*/ 2962657 w 2966436"/>
                <a:gd name="connsiteY2" fmla="*/ 938402 h 2007319"/>
                <a:gd name="connsiteX3" fmla="*/ 1449707 w 2966436"/>
                <a:gd name="connsiteY3" fmla="*/ 2007258 h 2007319"/>
                <a:gd name="connsiteX4" fmla="*/ 2071 w 2966436"/>
                <a:gd name="connsiteY4" fmla="*/ 981945 h 2007319"/>
                <a:gd name="connsiteX0" fmla="*/ 2071 w 2967754"/>
                <a:gd name="connsiteY0" fmla="*/ 981945 h 2011144"/>
                <a:gd name="connsiteX1" fmla="*/ 1340850 w 2967754"/>
                <a:gd name="connsiteY1" fmla="*/ 175 h 2011144"/>
                <a:gd name="connsiteX2" fmla="*/ 2962657 w 2967754"/>
                <a:gd name="connsiteY2" fmla="*/ 938402 h 2011144"/>
                <a:gd name="connsiteX3" fmla="*/ 1449707 w 2967754"/>
                <a:gd name="connsiteY3" fmla="*/ 2007258 h 2011144"/>
                <a:gd name="connsiteX4" fmla="*/ 2071 w 2967754"/>
                <a:gd name="connsiteY4" fmla="*/ 981945 h 2011144"/>
                <a:gd name="connsiteX0" fmla="*/ 706 w 2966389"/>
                <a:gd name="connsiteY0" fmla="*/ 981945 h 2011724"/>
                <a:gd name="connsiteX1" fmla="*/ 1339485 w 2966389"/>
                <a:gd name="connsiteY1" fmla="*/ 175 h 2011724"/>
                <a:gd name="connsiteX2" fmla="*/ 2961292 w 2966389"/>
                <a:gd name="connsiteY2" fmla="*/ 938402 h 2011724"/>
                <a:gd name="connsiteX3" fmla="*/ 1448342 w 2966389"/>
                <a:gd name="connsiteY3" fmla="*/ 2007258 h 2011724"/>
                <a:gd name="connsiteX4" fmla="*/ 706 w 2966389"/>
                <a:gd name="connsiteY4" fmla="*/ 981945 h 2011724"/>
                <a:gd name="connsiteX0" fmla="*/ 885 w 2966568"/>
                <a:gd name="connsiteY0" fmla="*/ 981945 h 2011724"/>
                <a:gd name="connsiteX1" fmla="*/ 1339664 w 2966568"/>
                <a:gd name="connsiteY1" fmla="*/ 175 h 2011724"/>
                <a:gd name="connsiteX2" fmla="*/ 2961471 w 2966568"/>
                <a:gd name="connsiteY2" fmla="*/ 938402 h 2011724"/>
                <a:gd name="connsiteX3" fmla="*/ 1448521 w 2966568"/>
                <a:gd name="connsiteY3" fmla="*/ 2007258 h 2011724"/>
                <a:gd name="connsiteX4" fmla="*/ 885 w 2966568"/>
                <a:gd name="connsiteY4" fmla="*/ 981945 h 201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6568" h="2011724">
                  <a:moveTo>
                    <a:pt x="885" y="981945"/>
                  </a:moveTo>
                  <a:cubicBezTo>
                    <a:pt x="-28144" y="484146"/>
                    <a:pt x="661176" y="7432"/>
                    <a:pt x="1339664" y="175"/>
                  </a:cubicBezTo>
                  <a:cubicBezTo>
                    <a:pt x="2018152" y="-7082"/>
                    <a:pt x="2819957" y="208852"/>
                    <a:pt x="2961471" y="938402"/>
                  </a:cubicBezTo>
                  <a:cubicBezTo>
                    <a:pt x="3037671" y="1537324"/>
                    <a:pt x="2246752" y="1945573"/>
                    <a:pt x="1448521" y="2007258"/>
                  </a:cubicBezTo>
                  <a:cubicBezTo>
                    <a:pt x="650290" y="2068943"/>
                    <a:pt x="29914" y="1479744"/>
                    <a:pt x="885" y="981945"/>
                  </a:cubicBezTo>
                  <a:close/>
                </a:path>
              </a:pathLst>
            </a:custGeom>
            <a:solidFill>
              <a:srgbClr val="E318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652" name="TextBox 25"/>
            <p:cNvSpPr txBox="1">
              <a:spLocks noChangeArrowheads="1"/>
            </p:cNvSpPr>
            <p:nvPr/>
          </p:nvSpPr>
          <p:spPr bwMode="auto">
            <a:xfrm>
              <a:off x="1072762" y="3778778"/>
              <a:ext cx="46679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en-US" sz="1100">
                  <a:solidFill>
                    <a:schemeClr val="bg1"/>
                  </a:solidFill>
                  <a:cs typeface="Arial" pitchFamily="34" charset="0"/>
                </a:rPr>
                <a:t>33%</a:t>
              </a:r>
            </a:p>
          </p:txBody>
        </p:sp>
      </p:grpSp>
      <p:grpSp>
        <p:nvGrpSpPr>
          <p:cNvPr id="25630" name="Group 26"/>
          <p:cNvGrpSpPr>
            <a:grpSpLocks/>
          </p:cNvGrpSpPr>
          <p:nvPr/>
        </p:nvGrpSpPr>
        <p:grpSpPr bwMode="auto">
          <a:xfrm>
            <a:off x="3402013" y="3929063"/>
            <a:ext cx="466725" cy="266700"/>
            <a:chOff x="3688698" y="3763375"/>
            <a:chExt cx="466794" cy="266387"/>
          </a:xfrm>
        </p:grpSpPr>
        <p:sp>
          <p:nvSpPr>
            <p:cNvPr id="28" name="Oval 18"/>
            <p:cNvSpPr/>
            <p:nvPr/>
          </p:nvSpPr>
          <p:spPr>
            <a:xfrm rot="21389435" flipV="1">
              <a:off x="3722040" y="3768131"/>
              <a:ext cx="385820" cy="261631"/>
            </a:xfrm>
            <a:custGeom>
              <a:avLst/>
              <a:gdLst>
                <a:gd name="connsiteX0" fmla="*/ 0 w 2895271"/>
                <a:gd name="connsiteY0" fmla="*/ 1025313 h 2050625"/>
                <a:gd name="connsiteX1" fmla="*/ 1447636 w 2895271"/>
                <a:gd name="connsiteY1" fmla="*/ 0 h 2050625"/>
                <a:gd name="connsiteX2" fmla="*/ 2895272 w 2895271"/>
                <a:gd name="connsiteY2" fmla="*/ 1025313 h 2050625"/>
                <a:gd name="connsiteX3" fmla="*/ 1447636 w 2895271"/>
                <a:gd name="connsiteY3" fmla="*/ 2050626 h 2050625"/>
                <a:gd name="connsiteX4" fmla="*/ 0 w 2895271"/>
                <a:gd name="connsiteY4" fmla="*/ 1025313 h 2050625"/>
                <a:gd name="connsiteX0" fmla="*/ 430 w 2895702"/>
                <a:gd name="connsiteY0" fmla="*/ 981770 h 2007083"/>
                <a:gd name="connsiteX1" fmla="*/ 1339209 w 2895702"/>
                <a:gd name="connsiteY1" fmla="*/ 0 h 2007083"/>
                <a:gd name="connsiteX2" fmla="*/ 2895702 w 2895702"/>
                <a:gd name="connsiteY2" fmla="*/ 981770 h 2007083"/>
                <a:gd name="connsiteX3" fmla="*/ 1448066 w 2895702"/>
                <a:gd name="connsiteY3" fmla="*/ 2007083 h 2007083"/>
                <a:gd name="connsiteX4" fmla="*/ 430 w 2895702"/>
                <a:gd name="connsiteY4" fmla="*/ 981770 h 2007083"/>
                <a:gd name="connsiteX0" fmla="*/ 541 w 2895813"/>
                <a:gd name="connsiteY0" fmla="*/ 982548 h 2007861"/>
                <a:gd name="connsiteX1" fmla="*/ 1339320 w 2895813"/>
                <a:gd name="connsiteY1" fmla="*/ 778 h 2007861"/>
                <a:gd name="connsiteX2" fmla="*/ 2895813 w 2895813"/>
                <a:gd name="connsiteY2" fmla="*/ 982548 h 2007861"/>
                <a:gd name="connsiteX3" fmla="*/ 1448177 w 2895813"/>
                <a:gd name="connsiteY3" fmla="*/ 2007861 h 2007861"/>
                <a:gd name="connsiteX4" fmla="*/ 541 w 2895813"/>
                <a:gd name="connsiteY4" fmla="*/ 982548 h 2007861"/>
                <a:gd name="connsiteX0" fmla="*/ 3722 w 2898994"/>
                <a:gd name="connsiteY0" fmla="*/ 982548 h 2007861"/>
                <a:gd name="connsiteX1" fmla="*/ 1342501 w 2898994"/>
                <a:gd name="connsiteY1" fmla="*/ 778 h 2007861"/>
                <a:gd name="connsiteX2" fmla="*/ 2898994 w 2898994"/>
                <a:gd name="connsiteY2" fmla="*/ 982548 h 2007861"/>
                <a:gd name="connsiteX3" fmla="*/ 1451358 w 2898994"/>
                <a:gd name="connsiteY3" fmla="*/ 2007861 h 2007861"/>
                <a:gd name="connsiteX4" fmla="*/ 3722 w 2898994"/>
                <a:gd name="connsiteY4" fmla="*/ 982548 h 2007861"/>
                <a:gd name="connsiteX0" fmla="*/ 2071 w 2962657"/>
                <a:gd name="connsiteY0" fmla="*/ 981873 h 2007247"/>
                <a:gd name="connsiteX1" fmla="*/ 1340850 w 2962657"/>
                <a:gd name="connsiteY1" fmla="*/ 103 h 2007247"/>
                <a:gd name="connsiteX2" fmla="*/ 2962657 w 2962657"/>
                <a:gd name="connsiteY2" fmla="*/ 938330 h 2007247"/>
                <a:gd name="connsiteX3" fmla="*/ 1449707 w 2962657"/>
                <a:gd name="connsiteY3" fmla="*/ 2007186 h 2007247"/>
                <a:gd name="connsiteX4" fmla="*/ 2071 w 2962657"/>
                <a:gd name="connsiteY4" fmla="*/ 981873 h 2007247"/>
                <a:gd name="connsiteX0" fmla="*/ 2071 w 2962657"/>
                <a:gd name="connsiteY0" fmla="*/ 981945 h 2007319"/>
                <a:gd name="connsiteX1" fmla="*/ 1340850 w 2962657"/>
                <a:gd name="connsiteY1" fmla="*/ 175 h 2007319"/>
                <a:gd name="connsiteX2" fmla="*/ 2962657 w 2962657"/>
                <a:gd name="connsiteY2" fmla="*/ 938402 h 2007319"/>
                <a:gd name="connsiteX3" fmla="*/ 1449707 w 2962657"/>
                <a:gd name="connsiteY3" fmla="*/ 2007258 h 2007319"/>
                <a:gd name="connsiteX4" fmla="*/ 2071 w 2962657"/>
                <a:gd name="connsiteY4" fmla="*/ 981945 h 2007319"/>
                <a:gd name="connsiteX0" fmla="*/ 2071 w 2966436"/>
                <a:gd name="connsiteY0" fmla="*/ 981945 h 2007319"/>
                <a:gd name="connsiteX1" fmla="*/ 1340850 w 2966436"/>
                <a:gd name="connsiteY1" fmla="*/ 175 h 2007319"/>
                <a:gd name="connsiteX2" fmla="*/ 2962657 w 2966436"/>
                <a:gd name="connsiteY2" fmla="*/ 938402 h 2007319"/>
                <a:gd name="connsiteX3" fmla="*/ 1449707 w 2966436"/>
                <a:gd name="connsiteY3" fmla="*/ 2007258 h 2007319"/>
                <a:gd name="connsiteX4" fmla="*/ 2071 w 2966436"/>
                <a:gd name="connsiteY4" fmla="*/ 981945 h 2007319"/>
                <a:gd name="connsiteX0" fmla="*/ 2071 w 2967754"/>
                <a:gd name="connsiteY0" fmla="*/ 981945 h 2011144"/>
                <a:gd name="connsiteX1" fmla="*/ 1340850 w 2967754"/>
                <a:gd name="connsiteY1" fmla="*/ 175 h 2011144"/>
                <a:gd name="connsiteX2" fmla="*/ 2962657 w 2967754"/>
                <a:gd name="connsiteY2" fmla="*/ 938402 h 2011144"/>
                <a:gd name="connsiteX3" fmla="*/ 1449707 w 2967754"/>
                <a:gd name="connsiteY3" fmla="*/ 2007258 h 2011144"/>
                <a:gd name="connsiteX4" fmla="*/ 2071 w 2967754"/>
                <a:gd name="connsiteY4" fmla="*/ 981945 h 2011144"/>
                <a:gd name="connsiteX0" fmla="*/ 706 w 2966389"/>
                <a:gd name="connsiteY0" fmla="*/ 981945 h 2011724"/>
                <a:gd name="connsiteX1" fmla="*/ 1339485 w 2966389"/>
                <a:gd name="connsiteY1" fmla="*/ 175 h 2011724"/>
                <a:gd name="connsiteX2" fmla="*/ 2961292 w 2966389"/>
                <a:gd name="connsiteY2" fmla="*/ 938402 h 2011724"/>
                <a:gd name="connsiteX3" fmla="*/ 1448342 w 2966389"/>
                <a:gd name="connsiteY3" fmla="*/ 2007258 h 2011724"/>
                <a:gd name="connsiteX4" fmla="*/ 706 w 2966389"/>
                <a:gd name="connsiteY4" fmla="*/ 981945 h 2011724"/>
                <a:gd name="connsiteX0" fmla="*/ 885 w 2966568"/>
                <a:gd name="connsiteY0" fmla="*/ 981945 h 2011724"/>
                <a:gd name="connsiteX1" fmla="*/ 1339664 w 2966568"/>
                <a:gd name="connsiteY1" fmla="*/ 175 h 2011724"/>
                <a:gd name="connsiteX2" fmla="*/ 2961471 w 2966568"/>
                <a:gd name="connsiteY2" fmla="*/ 938402 h 2011724"/>
                <a:gd name="connsiteX3" fmla="*/ 1448521 w 2966568"/>
                <a:gd name="connsiteY3" fmla="*/ 2007258 h 2011724"/>
                <a:gd name="connsiteX4" fmla="*/ 885 w 2966568"/>
                <a:gd name="connsiteY4" fmla="*/ 981945 h 201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6568" h="2011724">
                  <a:moveTo>
                    <a:pt x="885" y="981945"/>
                  </a:moveTo>
                  <a:cubicBezTo>
                    <a:pt x="-28144" y="484146"/>
                    <a:pt x="661176" y="7432"/>
                    <a:pt x="1339664" y="175"/>
                  </a:cubicBezTo>
                  <a:cubicBezTo>
                    <a:pt x="2018152" y="-7082"/>
                    <a:pt x="2819957" y="208852"/>
                    <a:pt x="2961471" y="938402"/>
                  </a:cubicBezTo>
                  <a:cubicBezTo>
                    <a:pt x="3037671" y="1537324"/>
                    <a:pt x="2246752" y="1945573"/>
                    <a:pt x="1448521" y="2007258"/>
                  </a:cubicBezTo>
                  <a:cubicBezTo>
                    <a:pt x="650290" y="2068943"/>
                    <a:pt x="29914" y="1479744"/>
                    <a:pt x="885" y="981945"/>
                  </a:cubicBezTo>
                  <a:close/>
                </a:path>
              </a:pathLst>
            </a:custGeom>
            <a:solidFill>
              <a:srgbClr val="E318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650" name="TextBox 28"/>
            <p:cNvSpPr txBox="1">
              <a:spLocks noChangeArrowheads="1"/>
            </p:cNvSpPr>
            <p:nvPr/>
          </p:nvSpPr>
          <p:spPr bwMode="auto">
            <a:xfrm>
              <a:off x="3688698" y="3763375"/>
              <a:ext cx="46679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en-US" sz="1100">
                  <a:solidFill>
                    <a:schemeClr val="bg1"/>
                  </a:solidFill>
                  <a:cs typeface="Arial" pitchFamily="34" charset="0"/>
                </a:rPr>
                <a:t>67%</a:t>
              </a:r>
            </a:p>
          </p:txBody>
        </p:sp>
      </p:grpSp>
      <p:grpSp>
        <p:nvGrpSpPr>
          <p:cNvPr id="25631" name="Group 29"/>
          <p:cNvGrpSpPr>
            <a:grpSpLocks/>
          </p:cNvGrpSpPr>
          <p:nvPr/>
        </p:nvGrpSpPr>
        <p:grpSpPr bwMode="auto">
          <a:xfrm>
            <a:off x="749300" y="5321300"/>
            <a:ext cx="466725" cy="266700"/>
            <a:chOff x="1035975" y="5155847"/>
            <a:chExt cx="466794" cy="267315"/>
          </a:xfrm>
        </p:grpSpPr>
        <p:sp>
          <p:nvSpPr>
            <p:cNvPr id="31" name="Oval 18"/>
            <p:cNvSpPr/>
            <p:nvPr/>
          </p:nvSpPr>
          <p:spPr>
            <a:xfrm rot="21066252" flipH="1">
              <a:off x="1069318" y="5162212"/>
              <a:ext cx="385819" cy="260950"/>
            </a:xfrm>
            <a:custGeom>
              <a:avLst/>
              <a:gdLst>
                <a:gd name="connsiteX0" fmla="*/ 0 w 2895271"/>
                <a:gd name="connsiteY0" fmla="*/ 1025313 h 2050625"/>
                <a:gd name="connsiteX1" fmla="*/ 1447636 w 2895271"/>
                <a:gd name="connsiteY1" fmla="*/ 0 h 2050625"/>
                <a:gd name="connsiteX2" fmla="*/ 2895272 w 2895271"/>
                <a:gd name="connsiteY2" fmla="*/ 1025313 h 2050625"/>
                <a:gd name="connsiteX3" fmla="*/ 1447636 w 2895271"/>
                <a:gd name="connsiteY3" fmla="*/ 2050626 h 2050625"/>
                <a:gd name="connsiteX4" fmla="*/ 0 w 2895271"/>
                <a:gd name="connsiteY4" fmla="*/ 1025313 h 2050625"/>
                <a:gd name="connsiteX0" fmla="*/ 430 w 2895702"/>
                <a:gd name="connsiteY0" fmla="*/ 981770 h 2007083"/>
                <a:gd name="connsiteX1" fmla="*/ 1339209 w 2895702"/>
                <a:gd name="connsiteY1" fmla="*/ 0 h 2007083"/>
                <a:gd name="connsiteX2" fmla="*/ 2895702 w 2895702"/>
                <a:gd name="connsiteY2" fmla="*/ 981770 h 2007083"/>
                <a:gd name="connsiteX3" fmla="*/ 1448066 w 2895702"/>
                <a:gd name="connsiteY3" fmla="*/ 2007083 h 2007083"/>
                <a:gd name="connsiteX4" fmla="*/ 430 w 2895702"/>
                <a:gd name="connsiteY4" fmla="*/ 981770 h 2007083"/>
                <a:gd name="connsiteX0" fmla="*/ 541 w 2895813"/>
                <a:gd name="connsiteY0" fmla="*/ 982548 h 2007861"/>
                <a:gd name="connsiteX1" fmla="*/ 1339320 w 2895813"/>
                <a:gd name="connsiteY1" fmla="*/ 778 h 2007861"/>
                <a:gd name="connsiteX2" fmla="*/ 2895813 w 2895813"/>
                <a:gd name="connsiteY2" fmla="*/ 982548 h 2007861"/>
                <a:gd name="connsiteX3" fmla="*/ 1448177 w 2895813"/>
                <a:gd name="connsiteY3" fmla="*/ 2007861 h 2007861"/>
                <a:gd name="connsiteX4" fmla="*/ 541 w 2895813"/>
                <a:gd name="connsiteY4" fmla="*/ 982548 h 2007861"/>
                <a:gd name="connsiteX0" fmla="*/ 3722 w 2898994"/>
                <a:gd name="connsiteY0" fmla="*/ 982548 h 2007861"/>
                <a:gd name="connsiteX1" fmla="*/ 1342501 w 2898994"/>
                <a:gd name="connsiteY1" fmla="*/ 778 h 2007861"/>
                <a:gd name="connsiteX2" fmla="*/ 2898994 w 2898994"/>
                <a:gd name="connsiteY2" fmla="*/ 982548 h 2007861"/>
                <a:gd name="connsiteX3" fmla="*/ 1451358 w 2898994"/>
                <a:gd name="connsiteY3" fmla="*/ 2007861 h 2007861"/>
                <a:gd name="connsiteX4" fmla="*/ 3722 w 2898994"/>
                <a:gd name="connsiteY4" fmla="*/ 982548 h 2007861"/>
                <a:gd name="connsiteX0" fmla="*/ 2071 w 2962657"/>
                <a:gd name="connsiteY0" fmla="*/ 981873 h 2007247"/>
                <a:gd name="connsiteX1" fmla="*/ 1340850 w 2962657"/>
                <a:gd name="connsiteY1" fmla="*/ 103 h 2007247"/>
                <a:gd name="connsiteX2" fmla="*/ 2962657 w 2962657"/>
                <a:gd name="connsiteY2" fmla="*/ 938330 h 2007247"/>
                <a:gd name="connsiteX3" fmla="*/ 1449707 w 2962657"/>
                <a:gd name="connsiteY3" fmla="*/ 2007186 h 2007247"/>
                <a:gd name="connsiteX4" fmla="*/ 2071 w 2962657"/>
                <a:gd name="connsiteY4" fmla="*/ 981873 h 2007247"/>
                <a:gd name="connsiteX0" fmla="*/ 2071 w 2962657"/>
                <a:gd name="connsiteY0" fmla="*/ 981945 h 2007319"/>
                <a:gd name="connsiteX1" fmla="*/ 1340850 w 2962657"/>
                <a:gd name="connsiteY1" fmla="*/ 175 h 2007319"/>
                <a:gd name="connsiteX2" fmla="*/ 2962657 w 2962657"/>
                <a:gd name="connsiteY2" fmla="*/ 938402 h 2007319"/>
                <a:gd name="connsiteX3" fmla="*/ 1449707 w 2962657"/>
                <a:gd name="connsiteY3" fmla="*/ 2007258 h 2007319"/>
                <a:gd name="connsiteX4" fmla="*/ 2071 w 2962657"/>
                <a:gd name="connsiteY4" fmla="*/ 981945 h 2007319"/>
                <a:gd name="connsiteX0" fmla="*/ 2071 w 2966436"/>
                <a:gd name="connsiteY0" fmla="*/ 981945 h 2007319"/>
                <a:gd name="connsiteX1" fmla="*/ 1340850 w 2966436"/>
                <a:gd name="connsiteY1" fmla="*/ 175 h 2007319"/>
                <a:gd name="connsiteX2" fmla="*/ 2962657 w 2966436"/>
                <a:gd name="connsiteY2" fmla="*/ 938402 h 2007319"/>
                <a:gd name="connsiteX3" fmla="*/ 1449707 w 2966436"/>
                <a:gd name="connsiteY3" fmla="*/ 2007258 h 2007319"/>
                <a:gd name="connsiteX4" fmla="*/ 2071 w 2966436"/>
                <a:gd name="connsiteY4" fmla="*/ 981945 h 2007319"/>
                <a:gd name="connsiteX0" fmla="*/ 2071 w 2967754"/>
                <a:gd name="connsiteY0" fmla="*/ 981945 h 2011144"/>
                <a:gd name="connsiteX1" fmla="*/ 1340850 w 2967754"/>
                <a:gd name="connsiteY1" fmla="*/ 175 h 2011144"/>
                <a:gd name="connsiteX2" fmla="*/ 2962657 w 2967754"/>
                <a:gd name="connsiteY2" fmla="*/ 938402 h 2011144"/>
                <a:gd name="connsiteX3" fmla="*/ 1449707 w 2967754"/>
                <a:gd name="connsiteY3" fmla="*/ 2007258 h 2011144"/>
                <a:gd name="connsiteX4" fmla="*/ 2071 w 2967754"/>
                <a:gd name="connsiteY4" fmla="*/ 981945 h 2011144"/>
                <a:gd name="connsiteX0" fmla="*/ 706 w 2966389"/>
                <a:gd name="connsiteY0" fmla="*/ 981945 h 2011724"/>
                <a:gd name="connsiteX1" fmla="*/ 1339485 w 2966389"/>
                <a:gd name="connsiteY1" fmla="*/ 175 h 2011724"/>
                <a:gd name="connsiteX2" fmla="*/ 2961292 w 2966389"/>
                <a:gd name="connsiteY2" fmla="*/ 938402 h 2011724"/>
                <a:gd name="connsiteX3" fmla="*/ 1448342 w 2966389"/>
                <a:gd name="connsiteY3" fmla="*/ 2007258 h 2011724"/>
                <a:gd name="connsiteX4" fmla="*/ 706 w 2966389"/>
                <a:gd name="connsiteY4" fmla="*/ 981945 h 2011724"/>
                <a:gd name="connsiteX0" fmla="*/ 885 w 2966568"/>
                <a:gd name="connsiteY0" fmla="*/ 981945 h 2011724"/>
                <a:gd name="connsiteX1" fmla="*/ 1339664 w 2966568"/>
                <a:gd name="connsiteY1" fmla="*/ 175 h 2011724"/>
                <a:gd name="connsiteX2" fmla="*/ 2961471 w 2966568"/>
                <a:gd name="connsiteY2" fmla="*/ 938402 h 2011724"/>
                <a:gd name="connsiteX3" fmla="*/ 1448521 w 2966568"/>
                <a:gd name="connsiteY3" fmla="*/ 2007258 h 2011724"/>
                <a:gd name="connsiteX4" fmla="*/ 885 w 2966568"/>
                <a:gd name="connsiteY4" fmla="*/ 981945 h 201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6568" h="2011724">
                  <a:moveTo>
                    <a:pt x="885" y="981945"/>
                  </a:moveTo>
                  <a:cubicBezTo>
                    <a:pt x="-28144" y="484146"/>
                    <a:pt x="661176" y="7432"/>
                    <a:pt x="1339664" y="175"/>
                  </a:cubicBezTo>
                  <a:cubicBezTo>
                    <a:pt x="2018152" y="-7082"/>
                    <a:pt x="2819957" y="208852"/>
                    <a:pt x="2961471" y="938402"/>
                  </a:cubicBezTo>
                  <a:cubicBezTo>
                    <a:pt x="3037671" y="1537324"/>
                    <a:pt x="2246752" y="1945573"/>
                    <a:pt x="1448521" y="2007258"/>
                  </a:cubicBezTo>
                  <a:cubicBezTo>
                    <a:pt x="650290" y="2068943"/>
                    <a:pt x="29914" y="1479744"/>
                    <a:pt x="885" y="981945"/>
                  </a:cubicBezTo>
                  <a:close/>
                </a:path>
              </a:pathLst>
            </a:custGeom>
            <a:solidFill>
              <a:srgbClr val="30308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648" name="TextBox 31"/>
            <p:cNvSpPr txBox="1">
              <a:spLocks noChangeArrowheads="1"/>
            </p:cNvSpPr>
            <p:nvPr/>
          </p:nvSpPr>
          <p:spPr bwMode="auto">
            <a:xfrm>
              <a:off x="1035975" y="5155847"/>
              <a:ext cx="46679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en-US" sz="1100">
                  <a:solidFill>
                    <a:schemeClr val="bg1"/>
                  </a:solidFill>
                  <a:cs typeface="Arial" pitchFamily="34" charset="0"/>
                </a:rPr>
                <a:t>67%</a:t>
              </a:r>
            </a:p>
          </p:txBody>
        </p:sp>
      </p:grpSp>
      <p:grpSp>
        <p:nvGrpSpPr>
          <p:cNvPr id="25632" name="Group 32"/>
          <p:cNvGrpSpPr>
            <a:grpSpLocks/>
          </p:cNvGrpSpPr>
          <p:nvPr/>
        </p:nvGrpSpPr>
        <p:grpSpPr bwMode="auto">
          <a:xfrm>
            <a:off x="3467100" y="5313363"/>
            <a:ext cx="466725" cy="266700"/>
            <a:chOff x="3753678" y="5147557"/>
            <a:chExt cx="466794" cy="267315"/>
          </a:xfrm>
        </p:grpSpPr>
        <p:sp>
          <p:nvSpPr>
            <p:cNvPr id="34" name="Oval 18"/>
            <p:cNvSpPr/>
            <p:nvPr/>
          </p:nvSpPr>
          <p:spPr>
            <a:xfrm>
              <a:off x="3787021" y="5153922"/>
              <a:ext cx="385819" cy="260950"/>
            </a:xfrm>
            <a:custGeom>
              <a:avLst/>
              <a:gdLst>
                <a:gd name="connsiteX0" fmla="*/ 0 w 2895271"/>
                <a:gd name="connsiteY0" fmla="*/ 1025313 h 2050625"/>
                <a:gd name="connsiteX1" fmla="*/ 1447636 w 2895271"/>
                <a:gd name="connsiteY1" fmla="*/ 0 h 2050625"/>
                <a:gd name="connsiteX2" fmla="*/ 2895272 w 2895271"/>
                <a:gd name="connsiteY2" fmla="*/ 1025313 h 2050625"/>
                <a:gd name="connsiteX3" fmla="*/ 1447636 w 2895271"/>
                <a:gd name="connsiteY3" fmla="*/ 2050626 h 2050625"/>
                <a:gd name="connsiteX4" fmla="*/ 0 w 2895271"/>
                <a:gd name="connsiteY4" fmla="*/ 1025313 h 2050625"/>
                <a:gd name="connsiteX0" fmla="*/ 430 w 2895702"/>
                <a:gd name="connsiteY0" fmla="*/ 981770 h 2007083"/>
                <a:gd name="connsiteX1" fmla="*/ 1339209 w 2895702"/>
                <a:gd name="connsiteY1" fmla="*/ 0 h 2007083"/>
                <a:gd name="connsiteX2" fmla="*/ 2895702 w 2895702"/>
                <a:gd name="connsiteY2" fmla="*/ 981770 h 2007083"/>
                <a:gd name="connsiteX3" fmla="*/ 1448066 w 2895702"/>
                <a:gd name="connsiteY3" fmla="*/ 2007083 h 2007083"/>
                <a:gd name="connsiteX4" fmla="*/ 430 w 2895702"/>
                <a:gd name="connsiteY4" fmla="*/ 981770 h 2007083"/>
                <a:gd name="connsiteX0" fmla="*/ 541 w 2895813"/>
                <a:gd name="connsiteY0" fmla="*/ 982548 h 2007861"/>
                <a:gd name="connsiteX1" fmla="*/ 1339320 w 2895813"/>
                <a:gd name="connsiteY1" fmla="*/ 778 h 2007861"/>
                <a:gd name="connsiteX2" fmla="*/ 2895813 w 2895813"/>
                <a:gd name="connsiteY2" fmla="*/ 982548 h 2007861"/>
                <a:gd name="connsiteX3" fmla="*/ 1448177 w 2895813"/>
                <a:gd name="connsiteY3" fmla="*/ 2007861 h 2007861"/>
                <a:gd name="connsiteX4" fmla="*/ 541 w 2895813"/>
                <a:gd name="connsiteY4" fmla="*/ 982548 h 2007861"/>
                <a:gd name="connsiteX0" fmla="*/ 3722 w 2898994"/>
                <a:gd name="connsiteY0" fmla="*/ 982548 h 2007861"/>
                <a:gd name="connsiteX1" fmla="*/ 1342501 w 2898994"/>
                <a:gd name="connsiteY1" fmla="*/ 778 h 2007861"/>
                <a:gd name="connsiteX2" fmla="*/ 2898994 w 2898994"/>
                <a:gd name="connsiteY2" fmla="*/ 982548 h 2007861"/>
                <a:gd name="connsiteX3" fmla="*/ 1451358 w 2898994"/>
                <a:gd name="connsiteY3" fmla="*/ 2007861 h 2007861"/>
                <a:gd name="connsiteX4" fmla="*/ 3722 w 2898994"/>
                <a:gd name="connsiteY4" fmla="*/ 982548 h 2007861"/>
                <a:gd name="connsiteX0" fmla="*/ 2071 w 2962657"/>
                <a:gd name="connsiteY0" fmla="*/ 981873 h 2007247"/>
                <a:gd name="connsiteX1" fmla="*/ 1340850 w 2962657"/>
                <a:gd name="connsiteY1" fmla="*/ 103 h 2007247"/>
                <a:gd name="connsiteX2" fmla="*/ 2962657 w 2962657"/>
                <a:gd name="connsiteY2" fmla="*/ 938330 h 2007247"/>
                <a:gd name="connsiteX3" fmla="*/ 1449707 w 2962657"/>
                <a:gd name="connsiteY3" fmla="*/ 2007186 h 2007247"/>
                <a:gd name="connsiteX4" fmla="*/ 2071 w 2962657"/>
                <a:gd name="connsiteY4" fmla="*/ 981873 h 2007247"/>
                <a:gd name="connsiteX0" fmla="*/ 2071 w 2962657"/>
                <a:gd name="connsiteY0" fmla="*/ 981945 h 2007319"/>
                <a:gd name="connsiteX1" fmla="*/ 1340850 w 2962657"/>
                <a:gd name="connsiteY1" fmla="*/ 175 h 2007319"/>
                <a:gd name="connsiteX2" fmla="*/ 2962657 w 2962657"/>
                <a:gd name="connsiteY2" fmla="*/ 938402 h 2007319"/>
                <a:gd name="connsiteX3" fmla="*/ 1449707 w 2962657"/>
                <a:gd name="connsiteY3" fmla="*/ 2007258 h 2007319"/>
                <a:gd name="connsiteX4" fmla="*/ 2071 w 2962657"/>
                <a:gd name="connsiteY4" fmla="*/ 981945 h 2007319"/>
                <a:gd name="connsiteX0" fmla="*/ 2071 w 2966436"/>
                <a:gd name="connsiteY0" fmla="*/ 981945 h 2007319"/>
                <a:gd name="connsiteX1" fmla="*/ 1340850 w 2966436"/>
                <a:gd name="connsiteY1" fmla="*/ 175 h 2007319"/>
                <a:gd name="connsiteX2" fmla="*/ 2962657 w 2966436"/>
                <a:gd name="connsiteY2" fmla="*/ 938402 h 2007319"/>
                <a:gd name="connsiteX3" fmla="*/ 1449707 w 2966436"/>
                <a:gd name="connsiteY3" fmla="*/ 2007258 h 2007319"/>
                <a:gd name="connsiteX4" fmla="*/ 2071 w 2966436"/>
                <a:gd name="connsiteY4" fmla="*/ 981945 h 2007319"/>
                <a:gd name="connsiteX0" fmla="*/ 2071 w 2967754"/>
                <a:gd name="connsiteY0" fmla="*/ 981945 h 2011144"/>
                <a:gd name="connsiteX1" fmla="*/ 1340850 w 2967754"/>
                <a:gd name="connsiteY1" fmla="*/ 175 h 2011144"/>
                <a:gd name="connsiteX2" fmla="*/ 2962657 w 2967754"/>
                <a:gd name="connsiteY2" fmla="*/ 938402 h 2011144"/>
                <a:gd name="connsiteX3" fmla="*/ 1449707 w 2967754"/>
                <a:gd name="connsiteY3" fmla="*/ 2007258 h 2011144"/>
                <a:gd name="connsiteX4" fmla="*/ 2071 w 2967754"/>
                <a:gd name="connsiteY4" fmla="*/ 981945 h 2011144"/>
                <a:gd name="connsiteX0" fmla="*/ 706 w 2966389"/>
                <a:gd name="connsiteY0" fmla="*/ 981945 h 2011724"/>
                <a:gd name="connsiteX1" fmla="*/ 1339485 w 2966389"/>
                <a:gd name="connsiteY1" fmla="*/ 175 h 2011724"/>
                <a:gd name="connsiteX2" fmla="*/ 2961292 w 2966389"/>
                <a:gd name="connsiteY2" fmla="*/ 938402 h 2011724"/>
                <a:gd name="connsiteX3" fmla="*/ 1448342 w 2966389"/>
                <a:gd name="connsiteY3" fmla="*/ 2007258 h 2011724"/>
                <a:gd name="connsiteX4" fmla="*/ 706 w 2966389"/>
                <a:gd name="connsiteY4" fmla="*/ 981945 h 2011724"/>
                <a:gd name="connsiteX0" fmla="*/ 885 w 2966568"/>
                <a:gd name="connsiteY0" fmla="*/ 981945 h 2011724"/>
                <a:gd name="connsiteX1" fmla="*/ 1339664 w 2966568"/>
                <a:gd name="connsiteY1" fmla="*/ 175 h 2011724"/>
                <a:gd name="connsiteX2" fmla="*/ 2961471 w 2966568"/>
                <a:gd name="connsiteY2" fmla="*/ 938402 h 2011724"/>
                <a:gd name="connsiteX3" fmla="*/ 1448521 w 2966568"/>
                <a:gd name="connsiteY3" fmla="*/ 2007258 h 2011724"/>
                <a:gd name="connsiteX4" fmla="*/ 885 w 2966568"/>
                <a:gd name="connsiteY4" fmla="*/ 981945 h 201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6568" h="2011724">
                  <a:moveTo>
                    <a:pt x="885" y="981945"/>
                  </a:moveTo>
                  <a:cubicBezTo>
                    <a:pt x="-28144" y="484146"/>
                    <a:pt x="661176" y="7432"/>
                    <a:pt x="1339664" y="175"/>
                  </a:cubicBezTo>
                  <a:cubicBezTo>
                    <a:pt x="2018152" y="-7082"/>
                    <a:pt x="2819957" y="208852"/>
                    <a:pt x="2961471" y="938402"/>
                  </a:cubicBezTo>
                  <a:cubicBezTo>
                    <a:pt x="3037671" y="1537324"/>
                    <a:pt x="2246752" y="1945573"/>
                    <a:pt x="1448521" y="2007258"/>
                  </a:cubicBezTo>
                  <a:cubicBezTo>
                    <a:pt x="650290" y="2068943"/>
                    <a:pt x="29914" y="1479744"/>
                    <a:pt x="885" y="981945"/>
                  </a:cubicBezTo>
                  <a:close/>
                </a:path>
              </a:pathLst>
            </a:custGeom>
            <a:solidFill>
              <a:srgbClr val="30308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646" name="TextBox 34"/>
            <p:cNvSpPr txBox="1">
              <a:spLocks noChangeArrowheads="1"/>
            </p:cNvSpPr>
            <p:nvPr/>
          </p:nvSpPr>
          <p:spPr bwMode="auto">
            <a:xfrm>
              <a:off x="3753678" y="5147557"/>
              <a:ext cx="46679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en-US" sz="1100">
                  <a:solidFill>
                    <a:schemeClr val="bg1"/>
                  </a:solidFill>
                  <a:cs typeface="Arial" pitchFamily="34" charset="0"/>
                </a:rPr>
                <a:t>33%</a:t>
              </a:r>
            </a:p>
          </p:txBody>
        </p:sp>
      </p:grpSp>
      <p:grpSp>
        <p:nvGrpSpPr>
          <p:cNvPr id="25633" name="Group 35"/>
          <p:cNvGrpSpPr>
            <a:grpSpLocks/>
          </p:cNvGrpSpPr>
          <p:nvPr/>
        </p:nvGrpSpPr>
        <p:grpSpPr bwMode="auto">
          <a:xfrm>
            <a:off x="1252538" y="3649663"/>
            <a:ext cx="2111375" cy="849312"/>
            <a:chOff x="1539556" y="3484339"/>
            <a:chExt cx="2110278" cy="849682"/>
          </a:xfrm>
        </p:grpSpPr>
        <p:sp>
          <p:nvSpPr>
            <p:cNvPr id="37" name="Rounded Rectangle 36"/>
            <p:cNvSpPr/>
            <p:nvPr/>
          </p:nvSpPr>
          <p:spPr>
            <a:xfrm>
              <a:off x="1539556" y="3484339"/>
              <a:ext cx="2110278" cy="84968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E3181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5644" name="Picture 4" descr="https://encrypted-tbn1.gstatic.com/images?q=tbn:ANd9GcTJI6zFm0inca7APCXFSet2DyfySh9DPNCh7GXgRo_TcLWdXrojSQ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311" y="3565310"/>
              <a:ext cx="1882351" cy="627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Oval 38"/>
          <p:cNvSpPr/>
          <p:nvPr/>
        </p:nvSpPr>
        <p:spPr>
          <a:xfrm>
            <a:off x="7927975" y="3494088"/>
            <a:ext cx="147638" cy="147637"/>
          </a:xfrm>
          <a:prstGeom prst="ellipse">
            <a:avLst/>
          </a:prstGeom>
          <a:solidFill>
            <a:srgbClr val="E318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7859713" y="3827463"/>
            <a:ext cx="90487" cy="90487"/>
          </a:xfrm>
          <a:prstGeom prst="ellipse">
            <a:avLst/>
          </a:prstGeom>
          <a:solidFill>
            <a:srgbClr val="E318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8004175" y="3662363"/>
            <a:ext cx="90488" cy="90487"/>
          </a:xfrm>
          <a:prstGeom prst="ellipse">
            <a:avLst/>
          </a:prstGeom>
          <a:solidFill>
            <a:srgbClr val="E318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6815138" y="5421313"/>
            <a:ext cx="90487" cy="90487"/>
          </a:xfrm>
          <a:prstGeom prst="ellipse">
            <a:avLst/>
          </a:prstGeom>
          <a:solidFill>
            <a:srgbClr val="E318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6611938" y="5721350"/>
            <a:ext cx="90487" cy="90488"/>
          </a:xfrm>
          <a:prstGeom prst="ellipse">
            <a:avLst/>
          </a:prstGeom>
          <a:solidFill>
            <a:srgbClr val="E318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8278813" y="3611563"/>
            <a:ext cx="90487" cy="90487"/>
          </a:xfrm>
          <a:prstGeom prst="ellipse">
            <a:avLst/>
          </a:prstGeom>
          <a:solidFill>
            <a:srgbClr val="E318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6232525" y="3941763"/>
            <a:ext cx="90488" cy="90487"/>
          </a:xfrm>
          <a:prstGeom prst="ellipse">
            <a:avLst/>
          </a:prstGeom>
          <a:solidFill>
            <a:srgbClr val="E318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8228013" y="3749675"/>
            <a:ext cx="88900" cy="90488"/>
          </a:xfrm>
          <a:prstGeom prst="ellipse">
            <a:avLst/>
          </a:prstGeom>
          <a:solidFill>
            <a:srgbClr val="E318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8123238" y="3605213"/>
            <a:ext cx="90487" cy="90487"/>
          </a:xfrm>
          <a:prstGeom prst="ellipse">
            <a:avLst/>
          </a:prstGeom>
          <a:solidFill>
            <a:srgbClr val="E318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6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COSMO </a:t>
            </a:r>
            <a:r>
              <a:rPr lang="en-GB" dirty="0" err="1" smtClean="0"/>
              <a:t>SkyMed</a:t>
            </a:r>
            <a:r>
              <a:rPr lang="en-GB" dirty="0" smtClean="0"/>
              <a:t> Ground Segment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92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>
          <a:xfrm>
            <a:off x="1259632" y="179388"/>
            <a:ext cx="7394575" cy="7985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800" dirty="0" smtClean="0">
                <a:latin typeface="Arial" charset="0"/>
                <a:cs typeface="Arial" charset="0"/>
              </a:rPr>
              <a:t>UK COSMO-SkyMed Ground Station</a:t>
            </a:r>
          </a:p>
        </p:txBody>
      </p:sp>
      <p:sp>
        <p:nvSpPr>
          <p:cNvPr id="19459" name="Content Placeholder 3"/>
          <p:cNvSpPr>
            <a:spLocks noGrp="1"/>
          </p:cNvSpPr>
          <p:nvPr>
            <p:ph idx="13"/>
          </p:nvPr>
        </p:nvSpPr>
        <p:spPr>
          <a:xfrm>
            <a:off x="4622800" y="1079500"/>
            <a:ext cx="4211638" cy="4913313"/>
          </a:xfrm>
        </p:spPr>
        <p:txBody>
          <a:bodyPr/>
          <a:lstStyle/>
          <a:p>
            <a:pPr eaLnBrk="1" hangingPunct="1"/>
            <a:r>
              <a:rPr lang="en-US" altLang="en-US" sz="1800" dirty="0" smtClean="0">
                <a:latin typeface="Arial" charset="0"/>
                <a:cs typeface="Arial" charset="0"/>
              </a:rPr>
              <a:t>The UK’s first </a:t>
            </a:r>
            <a:r>
              <a:rPr lang="en-US" altLang="en-US" sz="1800" b="1" dirty="0" smtClean="0">
                <a:latin typeface="Arial" charset="0"/>
                <a:cs typeface="Arial" charset="0"/>
              </a:rPr>
              <a:t>C</a:t>
            </a:r>
            <a:r>
              <a:rPr lang="en-US" altLang="en-US" sz="1800" dirty="0" smtClean="0">
                <a:latin typeface="Arial" charset="0"/>
                <a:cs typeface="Arial" charset="0"/>
              </a:rPr>
              <a:t>ustomer </a:t>
            </a:r>
            <a:r>
              <a:rPr lang="en-US" altLang="en-US" sz="1800" b="1" dirty="0" smtClean="0">
                <a:latin typeface="Arial" charset="0"/>
                <a:cs typeface="Arial" charset="0"/>
              </a:rPr>
              <a:t>U</a:t>
            </a:r>
            <a:r>
              <a:rPr lang="en-US" altLang="en-US" sz="1800" dirty="0" smtClean="0">
                <a:latin typeface="Arial" charset="0"/>
                <a:cs typeface="Arial" charset="0"/>
              </a:rPr>
              <a:t>ser </a:t>
            </a:r>
            <a:r>
              <a:rPr lang="en-US" altLang="en-US" sz="1800" b="1" dirty="0" smtClean="0">
                <a:latin typeface="Arial" charset="0"/>
                <a:cs typeface="Arial" charset="0"/>
              </a:rPr>
              <a:t>T</a:t>
            </a:r>
            <a:r>
              <a:rPr lang="en-US" altLang="en-US" sz="1800" dirty="0" smtClean="0">
                <a:latin typeface="Arial" charset="0"/>
                <a:cs typeface="Arial" charset="0"/>
              </a:rPr>
              <a:t>erminal (“</a:t>
            </a:r>
            <a:r>
              <a:rPr lang="en-US" altLang="en-US" sz="1800" b="1" dirty="0" smtClean="0">
                <a:latin typeface="Arial" charset="0"/>
                <a:cs typeface="Arial" charset="0"/>
              </a:rPr>
              <a:t>CUT</a:t>
            </a:r>
            <a:r>
              <a:rPr lang="en-US" altLang="en-US" sz="1800" dirty="0" smtClean="0">
                <a:latin typeface="Arial" charset="0"/>
                <a:cs typeface="Arial" charset="0"/>
              </a:rPr>
              <a:t>”) for </a:t>
            </a:r>
            <a:br>
              <a:rPr lang="en-US" altLang="en-US" sz="1800" dirty="0" smtClean="0">
                <a:latin typeface="Arial" charset="0"/>
                <a:cs typeface="Arial" charset="0"/>
              </a:rPr>
            </a:br>
            <a:r>
              <a:rPr lang="en-US" altLang="en-US" sz="1800" dirty="0" smtClean="0">
                <a:latin typeface="Arial" charset="0"/>
                <a:cs typeface="Arial" charset="0"/>
              </a:rPr>
              <a:t>COSMO-</a:t>
            </a:r>
            <a:r>
              <a:rPr lang="en-US" altLang="en-US" sz="1800" dirty="0" err="1" smtClean="0">
                <a:latin typeface="Arial" charset="0"/>
                <a:cs typeface="Arial" charset="0"/>
              </a:rPr>
              <a:t>SkyMed</a:t>
            </a:r>
            <a:endParaRPr lang="en-US" altLang="en-US" sz="1800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GB" altLang="en-US" sz="1400" dirty="0" smtClean="0">
                <a:latin typeface="Arial" charset="0"/>
                <a:cs typeface="Arial" charset="0"/>
              </a:rPr>
              <a:t>UK-Italian space agency bilateral collaboration</a:t>
            </a:r>
          </a:p>
          <a:p>
            <a:pPr lvl="1" eaLnBrk="1" hangingPunct="1"/>
            <a:r>
              <a:rPr lang="en-GB" altLang="en-US" sz="1400" b="1" dirty="0" smtClean="0">
                <a:latin typeface="Arial" charset="0"/>
                <a:cs typeface="Arial" charset="0"/>
              </a:rPr>
              <a:t>Near Real Time</a:t>
            </a:r>
            <a:r>
              <a:rPr lang="en-GB" altLang="en-US" sz="1400" dirty="0" smtClean="0">
                <a:latin typeface="Arial" charset="0"/>
                <a:cs typeface="Arial" charset="0"/>
              </a:rPr>
              <a:t> data and services to UK</a:t>
            </a:r>
          </a:p>
          <a:p>
            <a:pPr lvl="1" eaLnBrk="1" hangingPunct="1"/>
            <a:r>
              <a:rPr lang="en-GB" altLang="en-US" sz="1400" dirty="0" smtClean="0">
                <a:latin typeface="Arial" charset="0"/>
                <a:cs typeface="Arial" charset="0"/>
              </a:rPr>
              <a:t>Provides services to wide range of government and commercial sectors</a:t>
            </a:r>
          </a:p>
          <a:p>
            <a:pPr lvl="1" eaLnBrk="1" hangingPunct="1"/>
            <a:r>
              <a:rPr lang="en-GB" altLang="en-US" sz="1400" dirty="0" smtClean="0">
                <a:latin typeface="Arial" charset="0"/>
                <a:cs typeface="Arial" charset="0"/>
              </a:rPr>
              <a:t>Flood mapping, oil spill detection, vessel detection, extreme weather event impact assessment</a:t>
            </a:r>
          </a:p>
          <a:p>
            <a:pPr lvl="1" eaLnBrk="1" hangingPunct="1"/>
            <a:r>
              <a:rPr lang="en-GB" altLang="en-US" sz="1400" dirty="0" smtClean="0">
                <a:latin typeface="Arial" charset="0"/>
                <a:cs typeface="Arial" charset="0"/>
              </a:rPr>
              <a:t>Operations centre at Telespazio VEGA</a:t>
            </a:r>
          </a:p>
          <a:p>
            <a:pPr lvl="1" eaLnBrk="1" hangingPunct="1"/>
            <a:r>
              <a:rPr lang="en-GB" altLang="en-US" sz="1400" dirty="0" smtClean="0">
                <a:latin typeface="Arial" charset="0"/>
                <a:cs typeface="Arial" charset="0"/>
              </a:rPr>
              <a:t>Emergency satellite image tasking facility</a:t>
            </a:r>
          </a:p>
          <a:p>
            <a:pPr lvl="1" eaLnBrk="1" hangingPunct="1"/>
            <a:r>
              <a:rPr lang="en-GB" altLang="en-US" sz="1400" dirty="0" smtClean="0">
                <a:latin typeface="Arial" charset="0"/>
                <a:cs typeface="Arial" charset="0"/>
              </a:rPr>
              <a:t>Unique near real time coverage of transatlantic shipping routes</a:t>
            </a:r>
          </a:p>
          <a:p>
            <a:pPr lvl="1" eaLnBrk="1" hangingPunct="1"/>
            <a:r>
              <a:rPr lang="en-GB" altLang="en-US" sz="1400" dirty="0" smtClean="0">
                <a:latin typeface="Arial" charset="0"/>
                <a:cs typeface="Arial" charset="0"/>
              </a:rPr>
              <a:t>COSMO-SkyMed: Radar satellites can image in all weather, day and night </a:t>
            </a:r>
          </a:p>
          <a:p>
            <a:pPr lvl="1" eaLnBrk="1" hangingPunct="1"/>
            <a:r>
              <a:rPr lang="en-GB" altLang="en-US" sz="1400" dirty="0" smtClean="0">
                <a:latin typeface="Arial" charset="0"/>
                <a:cs typeface="Arial" charset="0"/>
              </a:rPr>
              <a:t>Unique four Satellite constellation for unparalleled revisit  frequency and coverage</a:t>
            </a:r>
          </a:p>
        </p:txBody>
      </p:sp>
      <p:pic>
        <p:nvPicPr>
          <p:cNvPr id="19460" name="Picture 6" descr="þ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5" r="13222"/>
          <a:stretch>
            <a:fillRect/>
          </a:stretch>
        </p:blipFill>
        <p:spPr bwMode="auto">
          <a:xfrm>
            <a:off x="385763" y="1058863"/>
            <a:ext cx="3879850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0525" y="1058863"/>
            <a:ext cx="3881438" cy="2514600"/>
          </a:xfrm>
          <a:prstGeom prst="rect">
            <a:avLst/>
          </a:prstGeom>
          <a:noFill/>
          <a:ln w="38100">
            <a:solidFill>
              <a:srgbClr val="26527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90525" y="3784600"/>
            <a:ext cx="3875088" cy="2909888"/>
          </a:xfrm>
          <a:prstGeom prst="rect">
            <a:avLst/>
          </a:prstGeom>
          <a:noFill/>
          <a:ln w="38100">
            <a:solidFill>
              <a:srgbClr val="27597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3784600"/>
            <a:ext cx="38766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38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8455" y="1199879"/>
            <a:ext cx="4444345" cy="43141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9196" y="404664"/>
            <a:ext cx="7395604" cy="798444"/>
          </a:xfrm>
        </p:spPr>
        <p:txBody>
          <a:bodyPr>
            <a:normAutofit/>
          </a:bodyPr>
          <a:lstStyle/>
          <a:p>
            <a:r>
              <a:rPr lang="en-GB" sz="3200" dirty="0" smtClean="0"/>
              <a:t>Collaboration &amp; Effective Investment 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622800" y="1412776"/>
            <a:ext cx="4212000" cy="4193187"/>
          </a:xfrm>
        </p:spPr>
        <p:txBody>
          <a:bodyPr/>
          <a:lstStyle/>
          <a:p>
            <a:r>
              <a:rPr lang="en-GB" sz="2000" dirty="0" smtClean="0"/>
              <a:t>UK CUT is a successful collaboration involving:</a:t>
            </a:r>
          </a:p>
          <a:p>
            <a:pPr lvl="1"/>
            <a:r>
              <a:rPr lang="en-GB" sz="1600" dirty="0"/>
              <a:t>Telespazio VEGA UK</a:t>
            </a:r>
          </a:p>
          <a:p>
            <a:pPr lvl="1"/>
            <a:r>
              <a:rPr lang="en-GB" sz="1600" dirty="0" smtClean="0"/>
              <a:t>Satellite Applications Catapult Centre</a:t>
            </a:r>
          </a:p>
          <a:p>
            <a:pPr lvl="1"/>
            <a:r>
              <a:rPr lang="en-GB" sz="1600" dirty="0" smtClean="0"/>
              <a:t>Rutherford Appleton Laboratory</a:t>
            </a:r>
          </a:p>
          <a:p>
            <a:pPr lvl="1"/>
            <a:r>
              <a:rPr lang="en-GB" sz="1600" dirty="0" smtClean="0"/>
              <a:t>e-GEOS</a:t>
            </a:r>
          </a:p>
          <a:p>
            <a:pPr lvl="1"/>
            <a:r>
              <a:rPr lang="en-GB" sz="1600" dirty="0" smtClean="0"/>
              <a:t>UK </a:t>
            </a:r>
            <a:r>
              <a:rPr lang="en-GB" sz="1600" dirty="0"/>
              <a:t>Space Agency</a:t>
            </a:r>
          </a:p>
          <a:p>
            <a:pPr lvl="1"/>
            <a:r>
              <a:rPr lang="en-GB" sz="1600" dirty="0"/>
              <a:t>Italian Space </a:t>
            </a:r>
            <a:r>
              <a:rPr lang="en-GB" sz="1600" dirty="0" smtClean="0"/>
              <a:t>Agency</a:t>
            </a:r>
          </a:p>
          <a:p>
            <a:pPr lvl="1"/>
            <a:endParaRPr lang="en-GB" sz="1600" dirty="0"/>
          </a:p>
          <a:p>
            <a:r>
              <a:rPr lang="en-GB" sz="2000" dirty="0" smtClean="0"/>
              <a:t>Built on </a:t>
            </a:r>
            <a:r>
              <a:rPr lang="en-GB" sz="2000" i="1" dirty="0" smtClean="0"/>
              <a:t>existing</a:t>
            </a:r>
            <a:r>
              <a:rPr lang="en-GB" sz="2000" dirty="0" smtClean="0"/>
              <a:t> infrastructure and COTS systems</a:t>
            </a:r>
          </a:p>
          <a:p>
            <a:endParaRPr lang="en-GB" sz="2000" dirty="0"/>
          </a:p>
          <a:p>
            <a:r>
              <a:rPr lang="en-GB" sz="2000" dirty="0" smtClean="0">
                <a:solidFill>
                  <a:srgbClr val="FF0000"/>
                </a:solidFill>
              </a:rPr>
              <a:t>CORSAIR</a:t>
            </a:r>
            <a:r>
              <a:rPr lang="en-GB" sz="2000" dirty="0" smtClean="0"/>
              <a:t> programme currently open in UK for R&amp;D access to data</a:t>
            </a:r>
            <a:endParaRPr lang="en-GB" sz="2000" dirty="0"/>
          </a:p>
          <a:p>
            <a:endParaRPr lang="en-GB" sz="2000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b="3314"/>
          <a:stretch/>
        </p:blipFill>
        <p:spPr>
          <a:xfrm>
            <a:off x="721722" y="1484784"/>
            <a:ext cx="3850278" cy="3486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3265239"/>
            <a:ext cx="1256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Chilbolton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455" y="7565058"/>
            <a:ext cx="1063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Harwell &amp; Luton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567" y="4921423"/>
            <a:ext cx="2200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Harwell &amp; Luton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1882639" y="332656"/>
            <a:ext cx="6048673" cy="476672"/>
          </a:xfrm>
          <a:prstGeom prst="rect">
            <a:avLst/>
          </a:prstGeom>
        </p:spPr>
        <p:txBody>
          <a:bodyPr lIns="80147" tIns="40074" rIns="80147" bIns="40074" rtlCol="0"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it-IT" sz="2400" dirty="0" smtClean="0">
                <a:latin typeface="Arial" charset="0"/>
                <a:cs typeface="Arial" charset="0"/>
              </a:rPr>
              <a:t>The GEOStation – Production Workflow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6" name="Rettangolo 3"/>
          <p:cNvSpPr/>
          <p:nvPr/>
        </p:nvSpPr>
        <p:spPr>
          <a:xfrm>
            <a:off x="503809" y="913097"/>
            <a:ext cx="2736304" cy="859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err="1" smtClean="0">
                <a:solidFill>
                  <a:schemeClr val="tx1"/>
                </a:solidFill>
              </a:rPr>
              <a:t>Acquisition</a:t>
            </a:r>
            <a:r>
              <a:rPr lang="it-IT" sz="2000" b="1" dirty="0" smtClean="0">
                <a:solidFill>
                  <a:schemeClr val="tx1"/>
                </a:solidFill>
              </a:rPr>
              <a:t> planning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ettangolo 4"/>
          <p:cNvSpPr/>
          <p:nvPr/>
        </p:nvSpPr>
        <p:spPr>
          <a:xfrm>
            <a:off x="467544" y="2064898"/>
            <a:ext cx="2736304" cy="8586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Data Collection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ettangolo 5"/>
          <p:cNvSpPr/>
          <p:nvPr/>
        </p:nvSpPr>
        <p:spPr>
          <a:xfrm>
            <a:off x="467544" y="3215676"/>
            <a:ext cx="2736304" cy="8586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Image </a:t>
            </a:r>
            <a:br>
              <a:rPr lang="it-IT" sz="2000" b="1" dirty="0" smtClean="0">
                <a:solidFill>
                  <a:schemeClr val="tx1"/>
                </a:solidFill>
              </a:rPr>
            </a:br>
            <a:r>
              <a:rPr lang="it-IT" sz="2000" b="1" dirty="0" smtClean="0">
                <a:solidFill>
                  <a:schemeClr val="tx1"/>
                </a:solidFill>
              </a:rPr>
              <a:t>processing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ettangolo 6"/>
          <p:cNvSpPr/>
          <p:nvPr/>
        </p:nvSpPr>
        <p:spPr>
          <a:xfrm>
            <a:off x="467544" y="4366454"/>
            <a:ext cx="2736304" cy="858696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Image</a:t>
            </a:r>
            <a:br>
              <a:rPr lang="it-IT" sz="2000" b="1" dirty="0" smtClean="0">
                <a:solidFill>
                  <a:schemeClr val="tx1"/>
                </a:solidFill>
              </a:rPr>
            </a:br>
            <a:r>
              <a:rPr lang="it-IT" sz="2000" b="1" dirty="0" err="1" smtClean="0">
                <a:solidFill>
                  <a:schemeClr val="tx1"/>
                </a:solidFill>
              </a:rPr>
              <a:t>exploitation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ettangolo 7"/>
          <p:cNvSpPr/>
          <p:nvPr/>
        </p:nvSpPr>
        <p:spPr>
          <a:xfrm>
            <a:off x="472158" y="5517232"/>
            <a:ext cx="2736304" cy="8586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Product </a:t>
            </a:r>
            <a:br>
              <a:rPr lang="it-IT" sz="2000" b="1" dirty="0" smtClean="0">
                <a:solidFill>
                  <a:schemeClr val="tx1"/>
                </a:solidFill>
              </a:rPr>
            </a:br>
            <a:r>
              <a:rPr lang="it-IT" sz="2000" b="1" dirty="0" smtClean="0">
                <a:solidFill>
                  <a:schemeClr val="tx1"/>
                </a:solidFill>
              </a:rPr>
              <a:t>Delivery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ettangolo 28"/>
          <p:cNvSpPr/>
          <p:nvPr/>
        </p:nvSpPr>
        <p:spPr>
          <a:xfrm>
            <a:off x="5940152" y="913097"/>
            <a:ext cx="2736304" cy="825163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G-USI </a:t>
            </a:r>
            <a:br>
              <a:rPr lang="it-IT" sz="2000" b="1" dirty="0" smtClean="0">
                <a:solidFill>
                  <a:schemeClr val="bg1"/>
                </a:solidFill>
              </a:rPr>
            </a:br>
            <a:r>
              <a:rPr lang="it-IT" sz="2000" b="1" dirty="0" smtClean="0">
                <a:solidFill>
                  <a:schemeClr val="bg1"/>
                </a:solidFill>
              </a:rPr>
              <a:t>(COSMO Planning)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Rettangolo 29"/>
          <p:cNvSpPr/>
          <p:nvPr/>
        </p:nvSpPr>
        <p:spPr>
          <a:xfrm>
            <a:off x="5940152" y="2038981"/>
            <a:ext cx="2736304" cy="85869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COSMO User Terminal (CUT) </a:t>
            </a:r>
            <a:br>
              <a:rPr lang="it-IT" sz="2000" b="1" dirty="0" smtClean="0">
                <a:solidFill>
                  <a:schemeClr val="bg1"/>
                </a:solidFill>
              </a:rPr>
            </a:br>
            <a:r>
              <a:rPr lang="it-IT" sz="2000" b="1" i="1" dirty="0" smtClean="0">
                <a:solidFill>
                  <a:schemeClr val="bg1"/>
                </a:solidFill>
              </a:rPr>
              <a:t>+ </a:t>
            </a:r>
            <a:r>
              <a:rPr lang="it-IT" sz="2000" b="1" i="1" dirty="0">
                <a:solidFill>
                  <a:schemeClr val="bg1"/>
                </a:solidFill>
              </a:rPr>
              <a:t>other </a:t>
            </a:r>
            <a:r>
              <a:rPr lang="it-IT" sz="2000" b="1" i="1" dirty="0" smtClean="0">
                <a:solidFill>
                  <a:schemeClr val="bg1"/>
                </a:solidFill>
              </a:rPr>
              <a:t>terminals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13" name="Rettangolo 30"/>
          <p:cNvSpPr/>
          <p:nvPr/>
        </p:nvSpPr>
        <p:spPr>
          <a:xfrm>
            <a:off x="5940152" y="3198398"/>
            <a:ext cx="2736304" cy="8586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G-Core </a:t>
            </a:r>
            <a:br>
              <a:rPr lang="it-IT" sz="2000" b="1" dirty="0" smtClean="0">
                <a:solidFill>
                  <a:schemeClr val="bg1"/>
                </a:solidFill>
              </a:rPr>
            </a:br>
            <a:r>
              <a:rPr lang="it-IT" sz="2000" b="1" dirty="0" smtClean="0">
                <a:solidFill>
                  <a:schemeClr val="bg1"/>
                </a:solidFill>
              </a:rPr>
              <a:t>(Advanced processing)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Rettangolo 31"/>
          <p:cNvSpPr/>
          <p:nvPr/>
        </p:nvSpPr>
        <p:spPr>
          <a:xfrm>
            <a:off x="5940152" y="4357815"/>
            <a:ext cx="2736304" cy="858696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Application </a:t>
            </a:r>
            <a:r>
              <a:rPr lang="it-IT" sz="2000" b="1" dirty="0" err="1">
                <a:solidFill>
                  <a:schemeClr val="bg1"/>
                </a:solidFill>
              </a:rPr>
              <a:t>Platforms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Rettangolo 32"/>
          <p:cNvSpPr/>
          <p:nvPr/>
        </p:nvSpPr>
        <p:spPr>
          <a:xfrm>
            <a:off x="5940152" y="5517232"/>
            <a:ext cx="2736304" cy="858696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G-Distribution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223" t="17809" r="17997" b="73150"/>
          <a:stretch/>
        </p:blipFill>
        <p:spPr bwMode="auto">
          <a:xfrm>
            <a:off x="4464174" y="1052736"/>
            <a:ext cx="3238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sellaDiTesto 2"/>
          <p:cNvSpPr txBox="1"/>
          <p:nvPr/>
        </p:nvSpPr>
        <p:spPr>
          <a:xfrm>
            <a:off x="3868357" y="1331476"/>
            <a:ext cx="1423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latin typeface="+mj-lt"/>
              </a:rPr>
              <a:t>Collection manager</a:t>
            </a:r>
            <a:endParaRPr lang="en-US" sz="1200" b="1" dirty="0">
              <a:latin typeface="+mj-lt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223" t="17809" r="17997" b="73150"/>
          <a:stretch/>
        </p:blipFill>
        <p:spPr bwMode="auto">
          <a:xfrm>
            <a:off x="4464174" y="2163634"/>
            <a:ext cx="3238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5"/>
          <p:cNvSpPr txBox="1"/>
          <p:nvPr/>
        </p:nvSpPr>
        <p:spPr>
          <a:xfrm>
            <a:off x="3994502" y="2442374"/>
            <a:ext cx="1233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latin typeface="+mj-lt"/>
              </a:rPr>
              <a:t>Station operator</a:t>
            </a:r>
            <a:endParaRPr lang="en-US" sz="1200" b="1" dirty="0">
              <a:latin typeface="+mj-lt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223" t="17809" r="17997" b="73150"/>
          <a:stretch/>
        </p:blipFill>
        <p:spPr bwMode="auto">
          <a:xfrm>
            <a:off x="4464174" y="3284984"/>
            <a:ext cx="3238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asellaDiTesto 17"/>
          <p:cNvSpPr txBox="1"/>
          <p:nvPr/>
        </p:nvSpPr>
        <p:spPr>
          <a:xfrm>
            <a:off x="3912370" y="3563724"/>
            <a:ext cx="1308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latin typeface="+mj-lt"/>
              </a:rPr>
              <a:t>Processing </a:t>
            </a:r>
            <a:r>
              <a:rPr lang="it-IT" sz="1200" b="1" dirty="0" err="1" smtClean="0">
                <a:latin typeface="+mj-lt"/>
              </a:rPr>
              <a:t>expert</a:t>
            </a:r>
            <a:endParaRPr lang="en-US" sz="1200" b="1" dirty="0">
              <a:latin typeface="+mj-lt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223" t="17809" r="17997" b="73150"/>
          <a:stretch/>
        </p:blipFill>
        <p:spPr bwMode="auto">
          <a:xfrm>
            <a:off x="4456579" y="4552571"/>
            <a:ext cx="3238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asellaDiTesto 19"/>
          <p:cNvSpPr txBox="1"/>
          <p:nvPr/>
        </p:nvSpPr>
        <p:spPr>
          <a:xfrm>
            <a:off x="3900419" y="4831311"/>
            <a:ext cx="1364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latin typeface="+mj-lt"/>
              </a:rPr>
              <a:t>Application </a:t>
            </a:r>
            <a:r>
              <a:rPr lang="it-IT" sz="1200" b="1" dirty="0" err="1" smtClean="0">
                <a:latin typeface="+mj-lt"/>
              </a:rPr>
              <a:t>expert</a:t>
            </a:r>
            <a:endParaRPr lang="en-US" sz="1200" b="1" dirty="0">
              <a:latin typeface="+mj-lt"/>
            </a:endParaRPr>
          </a:p>
        </p:txBody>
      </p:sp>
      <p:sp>
        <p:nvSpPr>
          <p:cNvPr id="24" name="CasellaDiTesto 21"/>
          <p:cNvSpPr txBox="1"/>
          <p:nvPr/>
        </p:nvSpPr>
        <p:spPr>
          <a:xfrm>
            <a:off x="4250932" y="6011996"/>
            <a:ext cx="8194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err="1" smtClean="0">
                <a:latin typeface="+mj-lt"/>
              </a:rPr>
              <a:t>Final</a:t>
            </a:r>
            <a:r>
              <a:rPr lang="it-IT" sz="1200" b="1" dirty="0" smtClean="0">
                <a:latin typeface="+mj-lt"/>
              </a:rPr>
              <a:t> User</a:t>
            </a:r>
            <a:endParaRPr lang="en-US" sz="1200" b="1" dirty="0">
              <a:latin typeface="+mj-lt"/>
            </a:endParaRPr>
          </a:p>
        </p:txBody>
      </p:sp>
      <p:pic>
        <p:nvPicPr>
          <p:cNvPr id="25" name="Segnaposto contenuto 23" descr="Rotterdam_S2_32_HH_RA_20110629_20110630_20110703_GG_DG_chiatt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19872" y="3890852"/>
            <a:ext cx="1080120" cy="64554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198751"/>
            <a:ext cx="728730" cy="69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Immagin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08763"/>
            <a:ext cx="1018442" cy="569974"/>
          </a:xfrm>
          <a:prstGeom prst="rect">
            <a:avLst/>
          </a:prstGeom>
          <a:noFill/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6"/>
          <a:srcRect t="12659"/>
          <a:stretch>
            <a:fillRect/>
          </a:stretch>
        </p:blipFill>
        <p:spPr bwMode="auto">
          <a:xfrm>
            <a:off x="3872388" y="2736544"/>
            <a:ext cx="535701" cy="568187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223" t="17809" r="17997" b="73150"/>
          <a:stretch/>
        </p:blipFill>
        <p:spPr bwMode="auto">
          <a:xfrm>
            <a:off x="4456579" y="5733256"/>
            <a:ext cx="3238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CasellaDiTesto 26"/>
          <p:cNvSpPr txBox="1"/>
          <p:nvPr/>
        </p:nvSpPr>
        <p:spPr>
          <a:xfrm>
            <a:off x="4726346" y="1595336"/>
            <a:ext cx="1140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 smtClean="0">
                <a:solidFill>
                  <a:srgbClr val="FF0000"/>
                </a:solidFill>
                <a:latin typeface="+mj-lt"/>
              </a:rPr>
              <a:t>Acquisition</a:t>
            </a:r>
            <a:endParaRPr lang="it-IT" sz="1600" b="1" dirty="0">
              <a:solidFill>
                <a:srgbClr val="FF0000"/>
              </a:solidFill>
              <a:latin typeface="+mj-lt"/>
            </a:endParaRPr>
          </a:p>
          <a:p>
            <a:r>
              <a:rPr lang="it-IT" sz="1600" b="1" dirty="0" smtClean="0">
                <a:solidFill>
                  <a:srgbClr val="FF0000"/>
                </a:solidFill>
                <a:latin typeface="+mj-lt"/>
              </a:rPr>
              <a:t>Plan</a:t>
            </a:r>
            <a:endParaRPr lang="en-US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CasellaDiTesto 27"/>
          <p:cNvSpPr txBox="1"/>
          <p:nvPr/>
        </p:nvSpPr>
        <p:spPr>
          <a:xfrm>
            <a:off x="4464174" y="2719956"/>
            <a:ext cx="871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  <a:latin typeface="+mj-lt"/>
              </a:rPr>
              <a:t>Satellite</a:t>
            </a:r>
            <a:br>
              <a:rPr lang="it-IT" sz="1600" b="1" dirty="0" smtClean="0">
                <a:solidFill>
                  <a:srgbClr val="FF0000"/>
                </a:solidFill>
                <a:latin typeface="+mj-lt"/>
              </a:rPr>
            </a:br>
            <a:r>
              <a:rPr lang="it-IT" sz="1600" b="1" dirty="0" smtClean="0">
                <a:solidFill>
                  <a:srgbClr val="FF0000"/>
                </a:solidFill>
                <a:latin typeface="+mj-lt"/>
              </a:rPr>
              <a:t>Data</a:t>
            </a:r>
            <a:endParaRPr lang="en-US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2" name="CasellaDiTesto 33"/>
          <p:cNvSpPr txBox="1"/>
          <p:nvPr/>
        </p:nvSpPr>
        <p:spPr>
          <a:xfrm>
            <a:off x="4499992" y="3902278"/>
            <a:ext cx="1420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  <a:latin typeface="+mj-lt"/>
              </a:rPr>
              <a:t>Value-</a:t>
            </a:r>
            <a:r>
              <a:rPr lang="it-IT" sz="1600" b="1" dirty="0" err="1" smtClean="0">
                <a:solidFill>
                  <a:srgbClr val="FF0000"/>
                </a:solidFill>
                <a:latin typeface="+mj-lt"/>
              </a:rPr>
              <a:t>Added</a:t>
            </a:r>
            <a:r>
              <a:rPr lang="it-IT" sz="1600" b="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it-IT" sz="1600" b="1" dirty="0" smtClean="0">
                <a:solidFill>
                  <a:srgbClr val="FF0000"/>
                </a:solidFill>
                <a:latin typeface="+mj-lt"/>
              </a:rPr>
            </a:br>
            <a:r>
              <a:rPr lang="it-IT" sz="1600" b="1" dirty="0" smtClean="0">
                <a:solidFill>
                  <a:srgbClr val="FF0000"/>
                </a:solidFill>
                <a:latin typeface="+mj-lt"/>
              </a:rPr>
              <a:t>Image Product</a:t>
            </a:r>
            <a:endParaRPr lang="en-US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3" name="CasellaDiTesto 34"/>
          <p:cNvSpPr txBox="1"/>
          <p:nvPr/>
        </p:nvSpPr>
        <p:spPr>
          <a:xfrm>
            <a:off x="4501047" y="5157192"/>
            <a:ext cx="765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  <a:latin typeface="+mj-lt"/>
              </a:rPr>
              <a:t>Report</a:t>
            </a:r>
            <a:br>
              <a:rPr lang="it-IT" sz="1600" b="1" dirty="0" smtClean="0">
                <a:solidFill>
                  <a:srgbClr val="FF0000"/>
                </a:solidFill>
                <a:latin typeface="+mj-lt"/>
              </a:rPr>
            </a:br>
            <a:r>
              <a:rPr lang="it-IT" sz="1600" b="1" dirty="0" err="1" smtClean="0">
                <a:solidFill>
                  <a:srgbClr val="FF0000"/>
                </a:solidFill>
                <a:latin typeface="+mj-lt"/>
              </a:rPr>
              <a:t>Map</a:t>
            </a:r>
            <a:endParaRPr lang="en-US" sz="1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180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307055" cy="5865723"/>
          </a:xfrm>
          <a:prstGeom prst="rect">
            <a:avLst/>
          </a:prstGeom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87157" y="5919499"/>
            <a:ext cx="3206373" cy="830981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3300"/>
            </a:solidFill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r>
              <a:rPr lang="en-US" sz="1200" b="1" dirty="0">
                <a:latin typeface="Arial" charset="0"/>
              </a:rPr>
              <a:t>Damage Assessment Maps</a:t>
            </a:r>
          </a:p>
          <a:p>
            <a:r>
              <a:rPr lang="en-US" sz="1200" i="1" dirty="0">
                <a:latin typeface="Arial" charset="0"/>
              </a:rPr>
              <a:t>Post event </a:t>
            </a:r>
            <a:r>
              <a:rPr lang="en-US" sz="1200" i="1" dirty="0" smtClean="0">
                <a:latin typeface="Arial" charset="0"/>
              </a:rPr>
              <a:t>situation</a:t>
            </a:r>
          </a:p>
          <a:p>
            <a:r>
              <a:rPr lang="en-US" sz="1200" i="1" dirty="0" smtClean="0"/>
              <a:t>Flooded field database</a:t>
            </a:r>
            <a:endParaRPr lang="en-US" sz="1200" i="1" dirty="0">
              <a:latin typeface="Arial" charset="0"/>
            </a:endParaRPr>
          </a:p>
          <a:p>
            <a:r>
              <a:rPr lang="en-US" sz="1200" b="1" i="1" dirty="0">
                <a:solidFill>
                  <a:srgbClr val="FF0000"/>
                </a:solidFill>
                <a:latin typeface="Arial" charset="0"/>
              </a:rPr>
              <a:t>Delivery time: 3 hours </a:t>
            </a:r>
            <a:r>
              <a:rPr lang="en-US" sz="1200" i="1" dirty="0">
                <a:latin typeface="Arial" charset="0"/>
              </a:rPr>
              <a:t>after EO data avail.</a:t>
            </a:r>
            <a:endParaRPr lang="it-IT" sz="1200" i="1" dirty="0">
              <a:latin typeface="Arial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094681" y="5408062"/>
            <a:ext cx="1653802" cy="318849"/>
          </a:xfrm>
          <a:prstGeom prst="rect">
            <a:avLst/>
          </a:prstGeom>
          <a:solidFill>
            <a:schemeClr val="bg1"/>
          </a:solidFill>
          <a:ln>
            <a:solidFill>
              <a:srgbClr val="DA0000"/>
            </a:solidFill>
          </a:ln>
        </p:spPr>
        <p:txBody>
          <a:bodyPr wrap="square" lIns="91424" tIns="45712" rIns="91424" bIns="45712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</a:rPr>
              <a:t>Archive image</a:t>
            </a:r>
          </a:p>
        </p:txBody>
      </p:sp>
      <p:pic>
        <p:nvPicPr>
          <p:cNvPr id="3" name="Immagine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109" y="5408369"/>
            <a:ext cx="309600" cy="309600"/>
          </a:xfrm>
          <a:prstGeom prst="rect">
            <a:avLst/>
          </a:prstGeom>
          <a:solidFill>
            <a:schemeClr val="bg1"/>
          </a:solidFill>
          <a:ln>
            <a:solidFill>
              <a:srgbClr val="DA0000"/>
            </a:solidFill>
          </a:ln>
        </p:spPr>
      </p:pic>
      <p:sp>
        <p:nvSpPr>
          <p:cNvPr id="18" name="CasellaDiTesto 17"/>
          <p:cNvSpPr txBox="1"/>
          <p:nvPr/>
        </p:nvSpPr>
        <p:spPr>
          <a:xfrm>
            <a:off x="7094682" y="4977043"/>
            <a:ext cx="1653783" cy="318849"/>
          </a:xfrm>
          <a:prstGeom prst="rect">
            <a:avLst/>
          </a:prstGeom>
          <a:solidFill>
            <a:schemeClr val="bg1"/>
          </a:solidFill>
          <a:ln>
            <a:solidFill>
              <a:srgbClr val="DA0000"/>
            </a:solidFill>
          </a:ln>
        </p:spPr>
        <p:txBody>
          <a:bodyPr wrap="square" lIns="91424" tIns="45712" rIns="91424" bIns="45712" rtlCol="0">
            <a:spAutoFit/>
          </a:bodyPr>
          <a:lstStyle/>
          <a:p>
            <a:r>
              <a:rPr lang="it-IT" sz="1400" b="1" dirty="0" err="1">
                <a:solidFill>
                  <a:srgbClr val="FF0000"/>
                </a:solidFill>
              </a:rPr>
              <a:t>Hydrology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7096557" y="3683976"/>
            <a:ext cx="1651908" cy="307760"/>
          </a:xfrm>
          <a:prstGeom prst="rect">
            <a:avLst/>
          </a:prstGeom>
          <a:solidFill>
            <a:schemeClr val="bg1"/>
          </a:solidFill>
          <a:ln>
            <a:solidFill>
              <a:srgbClr val="DA0000"/>
            </a:solidFill>
          </a:ln>
        </p:spPr>
        <p:txBody>
          <a:bodyPr wrap="square" lIns="91424" tIns="45712" rIns="91424" bIns="45712" rtlCol="0">
            <a:spAutoFit/>
          </a:bodyPr>
          <a:lstStyle/>
          <a:p>
            <a:r>
              <a:rPr lang="it-IT" sz="1400" b="1" dirty="0" err="1">
                <a:solidFill>
                  <a:srgbClr val="FF0000"/>
                </a:solidFill>
              </a:rPr>
              <a:t>Disaster</a:t>
            </a:r>
            <a:r>
              <a:rPr lang="it-IT" sz="1400" b="1" dirty="0">
                <a:solidFill>
                  <a:srgbClr val="FF0000"/>
                </a:solidFill>
              </a:rPr>
              <a:t> </a:t>
            </a:r>
            <a:r>
              <a:rPr lang="it-IT" sz="1400" b="1" dirty="0" err="1">
                <a:solidFill>
                  <a:srgbClr val="FF0000"/>
                </a:solidFill>
              </a:rPr>
              <a:t>extent</a:t>
            </a:r>
            <a:endParaRPr lang="it-IT" sz="1400" b="1" dirty="0">
              <a:solidFill>
                <a:srgbClr val="FF0000"/>
              </a:solidFill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143" y="3689014"/>
            <a:ext cx="307838" cy="307838"/>
          </a:xfrm>
          <a:prstGeom prst="rect">
            <a:avLst/>
          </a:prstGeom>
          <a:solidFill>
            <a:schemeClr val="bg1"/>
          </a:solidFill>
          <a:ln>
            <a:solidFill>
              <a:srgbClr val="DA0000"/>
            </a:solidFill>
          </a:ln>
        </p:spPr>
      </p:pic>
      <p:sp>
        <p:nvSpPr>
          <p:cNvPr id="19" name="CasellaDiTesto 18"/>
          <p:cNvSpPr txBox="1"/>
          <p:nvPr/>
        </p:nvSpPr>
        <p:spPr>
          <a:xfrm>
            <a:off x="7096557" y="4550799"/>
            <a:ext cx="1651908" cy="318849"/>
          </a:xfrm>
          <a:prstGeom prst="rect">
            <a:avLst/>
          </a:prstGeom>
          <a:solidFill>
            <a:schemeClr val="bg1"/>
          </a:solidFill>
          <a:ln>
            <a:solidFill>
              <a:srgbClr val="DA0000"/>
            </a:solidFill>
          </a:ln>
        </p:spPr>
        <p:txBody>
          <a:bodyPr wrap="square" lIns="91424" tIns="45712" rIns="91424" bIns="45712" rtlCol="0">
            <a:spAutoFit/>
          </a:bodyPr>
          <a:lstStyle/>
          <a:p>
            <a:r>
              <a:rPr lang="it-IT" sz="1400" b="1" dirty="0" err="1">
                <a:solidFill>
                  <a:srgbClr val="FF0000"/>
                </a:solidFill>
              </a:rPr>
              <a:t>Transportation</a:t>
            </a:r>
            <a:endParaRPr lang="it-IT" sz="1400" b="1" dirty="0">
              <a:solidFill>
                <a:srgbClr val="FF0000"/>
              </a:solidFill>
            </a:endParaRPr>
          </a:p>
        </p:txBody>
      </p:sp>
      <p:pic>
        <p:nvPicPr>
          <p:cNvPr id="10" name="Immagine 9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108" y="4551916"/>
            <a:ext cx="309600" cy="309600"/>
          </a:xfrm>
          <a:prstGeom prst="rect">
            <a:avLst/>
          </a:prstGeom>
          <a:solidFill>
            <a:schemeClr val="bg1"/>
          </a:solidFill>
          <a:ln>
            <a:solidFill>
              <a:srgbClr val="DA0000"/>
            </a:solidFill>
          </a:ln>
        </p:spPr>
      </p:pic>
      <p:sp>
        <p:nvSpPr>
          <p:cNvPr id="20" name="CasellaDiTesto 19"/>
          <p:cNvSpPr txBox="1"/>
          <p:nvPr/>
        </p:nvSpPr>
        <p:spPr>
          <a:xfrm>
            <a:off x="7096557" y="4115000"/>
            <a:ext cx="1651908" cy="318849"/>
          </a:xfrm>
          <a:prstGeom prst="rect">
            <a:avLst/>
          </a:prstGeom>
          <a:solidFill>
            <a:schemeClr val="bg1"/>
          </a:solidFill>
          <a:ln>
            <a:solidFill>
              <a:srgbClr val="DA0000"/>
            </a:solidFill>
          </a:ln>
        </p:spPr>
        <p:txBody>
          <a:bodyPr wrap="square" lIns="91424" tIns="45712" rIns="91424" bIns="45712" rtlCol="0">
            <a:spAutoFit/>
          </a:bodyPr>
          <a:lstStyle/>
          <a:p>
            <a:r>
              <a:rPr lang="it-IT" sz="1400" b="1" dirty="0" err="1">
                <a:solidFill>
                  <a:srgbClr val="FF0000"/>
                </a:solidFill>
              </a:rPr>
              <a:t>Settlements</a:t>
            </a:r>
            <a:endParaRPr lang="it-IT" sz="1400" b="1" dirty="0">
              <a:solidFill>
                <a:srgbClr val="FF0000"/>
              </a:solidFill>
            </a:endParaRPr>
          </a:p>
        </p:txBody>
      </p:sp>
      <p:pic>
        <p:nvPicPr>
          <p:cNvPr id="23" name="Immagine 22"/>
          <p:cNvPicPr>
            <a:picLocks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6727143" y="4131577"/>
            <a:ext cx="307838" cy="307839"/>
          </a:xfrm>
          <a:prstGeom prst="rect">
            <a:avLst/>
          </a:prstGeom>
          <a:solidFill>
            <a:schemeClr val="bg1"/>
          </a:solidFill>
          <a:ln>
            <a:solidFill>
              <a:srgbClr val="DA0000"/>
            </a:solidFill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26375" r="26375" b="23750"/>
          <a:stretch/>
        </p:blipFill>
        <p:spPr>
          <a:xfrm>
            <a:off x="6727109" y="4988033"/>
            <a:ext cx="307838" cy="30783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pic>
        <p:nvPicPr>
          <p:cNvPr id="24" name="Immagine 22"/>
          <p:cNvPicPr>
            <a:picLocks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4" r="7025"/>
          <a:stretch/>
        </p:blipFill>
        <p:spPr>
          <a:xfrm flipH="1">
            <a:off x="6727107" y="5835741"/>
            <a:ext cx="309602" cy="317824"/>
          </a:xfrm>
          <a:prstGeom prst="rect">
            <a:avLst/>
          </a:prstGeom>
          <a:ln>
            <a:solidFill>
              <a:srgbClr val="DA0000"/>
            </a:solidFill>
          </a:ln>
        </p:spPr>
      </p:pic>
      <p:sp>
        <p:nvSpPr>
          <p:cNvPr id="25" name="CasellaDiTesto 15"/>
          <p:cNvSpPr txBox="1"/>
          <p:nvPr/>
        </p:nvSpPr>
        <p:spPr>
          <a:xfrm>
            <a:off x="7115584" y="5835741"/>
            <a:ext cx="1653802" cy="318849"/>
          </a:xfrm>
          <a:prstGeom prst="rect">
            <a:avLst/>
          </a:prstGeom>
          <a:solidFill>
            <a:schemeClr val="bg1"/>
          </a:solidFill>
          <a:ln>
            <a:solidFill>
              <a:srgbClr val="DA0000"/>
            </a:solidFill>
          </a:ln>
        </p:spPr>
        <p:txBody>
          <a:bodyPr wrap="square" lIns="91424" tIns="45712" rIns="91424" bIns="45712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Agriculture</a:t>
            </a:r>
            <a:endParaRPr lang="it-IT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4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>
          <a:xfrm>
            <a:off x="1259632" y="179388"/>
            <a:ext cx="7394575" cy="7985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800" dirty="0" smtClean="0">
                <a:latin typeface="Arial" charset="0"/>
                <a:cs typeface="Arial" charset="0"/>
              </a:rPr>
              <a:t>UK COSMO-SkyMed Ground Station</a:t>
            </a: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251520" y="1196752"/>
            <a:ext cx="8208912" cy="5112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6016" y="2689756"/>
            <a:ext cx="1152128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1400" dirty="0" smtClean="0">
                <a:solidFill>
                  <a:srgbClr val="00B050"/>
                </a:solidFill>
                <a:cs typeface="Arial" panose="020B0604020202020204" pitchFamily="34" charset="0"/>
              </a:rPr>
              <a:t>Fast Link (</a:t>
            </a:r>
            <a:r>
              <a:rPr lang="en-GB" sz="1400" dirty="0" err="1" smtClean="0">
                <a:solidFill>
                  <a:srgbClr val="00B050"/>
                </a:solidFill>
                <a:cs typeface="Arial" panose="020B0604020202020204" pitchFamily="34" charset="0"/>
              </a:rPr>
              <a:t>inc</a:t>
            </a:r>
            <a:r>
              <a:rPr lang="en-GB" sz="1400" dirty="0" smtClean="0">
                <a:solidFill>
                  <a:srgbClr val="00B050"/>
                </a:solidFill>
                <a:cs typeface="Arial" panose="020B0604020202020204" pitchFamily="34" charset="0"/>
              </a:rPr>
              <a:t> redundancy)</a:t>
            </a:r>
            <a:endParaRPr lang="en-GB" sz="1400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22817" y="1449420"/>
            <a:ext cx="186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Telespazio Vega</a:t>
            </a:r>
            <a:endParaRPr lang="en-GB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3528124" y="82742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Catapult</a:t>
            </a:r>
            <a:endParaRPr lang="en-GB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737694" y="1361873"/>
            <a:ext cx="1343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 smtClean="0"/>
              <a:t>RAL</a:t>
            </a:r>
            <a:r>
              <a:rPr lang="en-GB" sz="1800" dirty="0" smtClean="0"/>
              <a:t> Space</a:t>
            </a:r>
            <a:endParaRPr lang="en-GB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6228184" y="630932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CSK Mission (Italy)</a:t>
            </a:r>
            <a:endParaRPr lang="en-GB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715289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/>
              <a:t>R&amp;D Data Distribution </a:t>
            </a:r>
            <a:r>
              <a:rPr lang="en-GB" sz="1600" dirty="0" smtClean="0"/>
              <a:t>– from Harwell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/>
              <a:t>Commercial Services </a:t>
            </a:r>
            <a:r>
              <a:rPr lang="en-GB" sz="1600" dirty="0" smtClean="0"/>
              <a:t>(</a:t>
            </a:r>
            <a:r>
              <a:rPr lang="en-GB" sz="1600" dirty="0" err="1" smtClean="0"/>
              <a:t>inc.</a:t>
            </a:r>
            <a:r>
              <a:rPr lang="en-GB" sz="1600" dirty="0" smtClean="0"/>
              <a:t> data) – from Luton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/>
              <a:t>Fast link</a:t>
            </a:r>
            <a:r>
              <a:rPr lang="en-GB" sz="1600" dirty="0" smtClean="0"/>
              <a:t> supports future Ground Segment capability development between Harwell and Luton for any mission (e.g. Sentinels, Cosmo, other SAR missions, </a:t>
            </a:r>
            <a:r>
              <a:rPr lang="en-GB" sz="1600" dirty="0" err="1" smtClean="0"/>
              <a:t>etc</a:t>
            </a:r>
            <a:r>
              <a:rPr lang="en-GB" sz="1600" dirty="0" smtClean="0"/>
              <a:t>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4353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ertina grafica">
  <a:themeElements>
    <a:clrScheme name="sodali ok">
      <a:dk1>
        <a:srgbClr val="545458"/>
      </a:dk1>
      <a:lt1>
        <a:sysClr val="window" lastClr="FFFFFF"/>
      </a:lt1>
      <a:dk2>
        <a:srgbClr val="BDBCBB"/>
      </a:dk2>
      <a:lt2>
        <a:srgbClr val="7A132F"/>
      </a:lt2>
      <a:accent1>
        <a:srgbClr val="F6A800"/>
      </a:accent1>
      <a:accent2>
        <a:srgbClr val="E42C39"/>
      </a:accent2>
      <a:accent3>
        <a:srgbClr val="0058A3"/>
      </a:accent3>
      <a:accent4>
        <a:srgbClr val="95921A"/>
      </a:accent4>
      <a:accent5>
        <a:srgbClr val="007CA1"/>
      </a:accent5>
      <a:accent6>
        <a:srgbClr val="A8541F"/>
      </a:accent6>
      <a:hlink>
        <a:srgbClr val="7A132F"/>
      </a:hlink>
      <a:folHlink>
        <a:srgbClr val="00011F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hiusura">
  <a:themeElements>
    <a:clrScheme name="sodali ok">
      <a:dk1>
        <a:srgbClr val="545458"/>
      </a:dk1>
      <a:lt1>
        <a:sysClr val="window" lastClr="FFFFFF"/>
      </a:lt1>
      <a:dk2>
        <a:srgbClr val="BDBCBB"/>
      </a:dk2>
      <a:lt2>
        <a:srgbClr val="7A132F"/>
      </a:lt2>
      <a:accent1>
        <a:srgbClr val="F6A800"/>
      </a:accent1>
      <a:accent2>
        <a:srgbClr val="E42C39"/>
      </a:accent2>
      <a:accent3>
        <a:srgbClr val="0058A3"/>
      </a:accent3>
      <a:accent4>
        <a:srgbClr val="95921A"/>
      </a:accent4>
      <a:accent5>
        <a:srgbClr val="007CA1"/>
      </a:accent5>
      <a:accent6>
        <a:srgbClr val="A8541F"/>
      </a:accent6>
      <a:hlink>
        <a:srgbClr val="7A132F"/>
      </a:hlink>
      <a:folHlink>
        <a:srgbClr val="00011F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opertina grafica">
  <a:themeElements>
    <a:clrScheme name="sodali ok">
      <a:dk1>
        <a:srgbClr val="545458"/>
      </a:dk1>
      <a:lt1>
        <a:sysClr val="window" lastClr="FFFFFF"/>
      </a:lt1>
      <a:dk2>
        <a:srgbClr val="BDBCBB"/>
      </a:dk2>
      <a:lt2>
        <a:srgbClr val="7A132F"/>
      </a:lt2>
      <a:accent1>
        <a:srgbClr val="F6A800"/>
      </a:accent1>
      <a:accent2>
        <a:srgbClr val="E42C39"/>
      </a:accent2>
      <a:accent3>
        <a:srgbClr val="0058A3"/>
      </a:accent3>
      <a:accent4>
        <a:srgbClr val="95921A"/>
      </a:accent4>
      <a:accent5>
        <a:srgbClr val="007CA1"/>
      </a:accent5>
      <a:accent6>
        <a:srgbClr val="A8541F"/>
      </a:accent6>
      <a:hlink>
        <a:srgbClr val="7A132F"/>
      </a:hlink>
      <a:folHlink>
        <a:srgbClr val="00011F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100181670S-EN[1]">
  <a:themeElements>
    <a:clrScheme name="100181670S-EN[1]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00181670S-EN[1]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it-IT" sz="28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it-IT" sz="28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00181670S-EN[1]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181670S-EN[1]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181670S-EN[1]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181670S-EN[1]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181670S-EN[1]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181670S-EN[1]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181670S-EN[1]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Blank">
  <a:themeElements>
    <a:clrScheme name="Blan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escription0 xmlns="43dbe1bc-7f95-4ce7-bbe6-529f52d7ba3c">Telespazio Presentation template</Description0>
    <No_x0020_Use_x0020_After xmlns="43dbe1bc-7f95-4ce7-bbe6-529f52d7ba3c" xsi:nil="true"/>
    <Decision xmlns="73fe781a-bd4d-457f-bbe9-b712acc7884d">Keep</Decision>
    <Popular xmlns="43dbe1bc-7f95-4ce7-bbe6-529f52d7ba3c">No</Popular>
    <Business xmlns="43dbe1bc-7f95-4ce7-bbe6-529f52d7ba3c">VSPAC</Business>
    <Function xmlns="43dbe1bc-7f95-4ce7-bbe6-529f52d7ba3c">COM</Function>
    <IMS_x0020_Version xmlns="43dbe1bc-7f95-4ce7-bbe6-529f52d7ba3c">1.0</IMS_x0020_Version>
    <Processes xmlns="43dbe1bc-7f95-4ce7-bbe6-529f52d7ba3c"/>
    <Area xmlns="43dbe1bc-7f95-4ce7-bbe6-529f52d7ba3c">Communications and Marketing</Area>
    <Succeeded_x0020_By xmlns="43dbe1bc-7f95-4ce7-bbe6-529f52d7ba3c" xsi:nil="true"/>
    <Owned_x0020_By xmlns="43dbe1bc-7f95-4ce7-bbe6-529f52d7ba3c">Rebecca Halls</Owned_x0020_By>
    <Review_x0020_Date xmlns="43dbe1bc-7f95-4ce7-bbe6-529f52d7ba3c">2015-01-31T00:00:00+00:00</Review_x0020_Date>
    <Category xmlns="43dbe1bc-7f95-4ce7-bbe6-529f52d7ba3c">TPL</Categor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CAAFF921B71E46BDF8FB33EBBFA52E" ma:contentTypeVersion="36" ma:contentTypeDescription="Create a new document." ma:contentTypeScope="" ma:versionID="521ae3750e14b93b4e75e3abbe393cd5">
  <xsd:schema xmlns:xsd="http://www.w3.org/2001/XMLSchema" xmlns:p="http://schemas.microsoft.com/office/2006/metadata/properties" xmlns:ns2="43dbe1bc-7f95-4ce7-bbe6-529f52d7ba3c" xmlns:ns3="73fe781a-bd4d-457f-bbe9-b712acc7884d" targetNamespace="http://schemas.microsoft.com/office/2006/metadata/properties" ma:root="true" ma:fieldsID="b52cf71ca58abd2c5495188e31151ba7" ns2:_="" ns3:_="">
    <xsd:import namespace="43dbe1bc-7f95-4ce7-bbe6-529f52d7ba3c"/>
    <xsd:import namespace="73fe781a-bd4d-457f-bbe9-b712acc7884d"/>
    <xsd:element name="properties">
      <xsd:complexType>
        <xsd:sequence>
          <xsd:element name="documentManagement">
            <xsd:complexType>
              <xsd:all>
                <xsd:element ref="ns2:IMS_x0020_Version" minOccurs="0"/>
                <xsd:element ref="ns2:Description0" minOccurs="0"/>
                <xsd:element ref="ns2:Business"/>
                <xsd:element ref="ns2:Function"/>
                <xsd:element ref="ns2:Category"/>
                <xsd:element ref="ns2:Area" minOccurs="0"/>
                <xsd:element ref="ns2:Processes" minOccurs="0"/>
                <xsd:element ref="ns2:Succeeded_x0020_By" minOccurs="0"/>
                <xsd:element ref="ns2:No_x0020_Use_x0020_After" minOccurs="0"/>
                <xsd:element ref="ns2:Popular" minOccurs="0"/>
                <xsd:element ref="ns2:Owned_x0020_By"/>
                <xsd:element ref="ns2:Review_x0020_Date" minOccurs="0"/>
                <xsd:element ref="ns3:Decis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3dbe1bc-7f95-4ce7-bbe6-529f52d7ba3c" elementFormDefault="qualified">
    <xsd:import namespace="http://schemas.microsoft.com/office/2006/documentManagement/types"/>
    <xsd:element name="IMS_x0020_Version" ma:index="2" nillable="true" ma:displayName="IMS Version" ma:default="1.0" ma:description="Change the version to that of the current document" ma:internalName="IMS_x0020_Version">
      <xsd:simpleType>
        <xsd:restriction base="dms:Text">
          <xsd:maxLength value="25"/>
        </xsd:restriction>
      </xsd:simpleType>
    </xsd:element>
    <xsd:element name="Description0" ma:index="4" nillable="true" ma:displayName="Description" ma:default="" ma:description="A short piece information that assists in the handling of this Reference Library item" ma:internalName="Description0">
      <xsd:simpleType>
        <xsd:restriction base="dms:Note"/>
      </xsd:simpleType>
    </xsd:element>
    <xsd:element name="Business" ma:index="5" ma:displayName="Business" ma:description="See Governance: Master Record Index for List" ma:format="Dropdown" ma:internalName="Business">
      <xsd:simpleType>
        <xsd:restriction base="dms:Choice">
          <xsd:enumeration value="FNM"/>
          <xsd:enumeration value="SSI"/>
          <xsd:enumeration value="VCSL"/>
          <xsd:enumeration value="VDE"/>
          <xsd:enumeration value="VSAS"/>
          <xsd:enumeration value="VSPAC"/>
          <xsd:enumeration value="{VMS}"/>
          <xsd:enumeration value="{BMS}"/>
          <xsd:enumeration value="Obsolete"/>
        </xsd:restriction>
      </xsd:simpleType>
    </xsd:element>
    <xsd:element name="Function" ma:index="6" ma:displayName="Function" ma:description="See Governance: Master Record Index for List" ma:format="Dropdown" ma:internalName="Function">
      <xsd:simpleType>
        <xsd:restriction base="dms:Choice">
          <xsd:enumeration value="ADM"/>
          <xsd:enumeration value="BID"/>
          <xsd:enumeration value="BCM"/>
          <xsd:enumeration value="CLP"/>
          <xsd:enumeration value="COM"/>
          <xsd:enumeration value="CM"/>
          <xsd:enumeration value="COP"/>
          <xsd:enumeration value="CSA"/>
          <xsd:enumeration value="ENG"/>
          <xsd:enumeration value="FAC"/>
          <xsd:enumeration value="FIN"/>
          <xsd:enumeration value="GEN"/>
          <xsd:enumeration value="ICT"/>
          <xsd:enumeration value="HR"/>
          <xsd:enumeration value="LM"/>
          <xsd:enumeration value="MGT"/>
          <xsd:enumeration value="PER"/>
          <xsd:enumeration value="PPM"/>
          <xsd:enumeration value="QAI"/>
          <xsd:enumeration value="RSK"/>
          <xsd:enumeration value="SAF"/>
          <xsd:enumeration value="SAL"/>
          <xsd:enumeration value="SY"/>
          <xsd:enumeration value="STR"/>
          <xsd:enumeration value="SUP"/>
        </xsd:restriction>
      </xsd:simpleType>
    </xsd:element>
    <xsd:element name="Category" ma:index="7" ma:displayName="Section" ma:description="See Governance: Master Record Index for List" ma:format="Dropdown" ma:internalName="Category">
      <xsd:simpleType>
        <xsd:restriction base="dms:Choice">
          <xsd:enumeration value="ORG"/>
          <xsd:enumeration value="POL"/>
          <xsd:enumeration value="LEG"/>
          <xsd:enumeration value="REG"/>
          <xsd:enumeration value="STD"/>
          <xsd:enumeration value="PRO"/>
          <xsd:enumeration value="MAN"/>
          <xsd:enumeration value="DOC"/>
          <xsd:enumeration value="FRM"/>
          <xsd:enumeration value="LIS"/>
          <xsd:enumeration value="GUI"/>
          <xsd:enumeration value="TPL"/>
          <xsd:enumeration value="IMG"/>
          <xsd:enumeration value="TOO"/>
          <xsd:enumeration value="IMS"/>
          <xsd:enumeration value="CR"/>
        </xsd:restriction>
      </xsd:simpleType>
    </xsd:element>
    <xsd:element name="Area" ma:index="8" nillable="true" ma:displayName="Area" ma:description="See Governance: Master Record Index for List" ma:format="Dropdown" ma:internalName="Area">
      <xsd:simpleType>
        <xsd:restriction base="dms:Choice">
          <xsd:enumeration value="Administration"/>
          <xsd:enumeration value="Bid Management"/>
          <xsd:enumeration value="Business Continuity Management"/>
          <xsd:enumeration value="Commercial, Legal and Procurement"/>
          <xsd:enumeration value="Communications and Marketing"/>
          <xsd:enumeration value="Configuration Management"/>
          <xsd:enumeration value="Consulting Operations"/>
          <xsd:enumeration value="Consulting Sales"/>
          <xsd:enumeration value="Engineering"/>
          <xsd:enumeration value="Facilities"/>
          <xsd:enumeration value="Finance"/>
          <xsd:enumeration value="General"/>
          <xsd:enumeration value="Human Resources"/>
          <xsd:enumeration value="ICT"/>
          <xsd:enumeration value="Lifecycle Management"/>
          <xsd:enumeration value="Management"/>
          <xsd:enumeration value="Performance"/>
          <xsd:enumeration value="Programme &amp; Project Management"/>
          <xsd:enumeration value="Quality Assurance &amp; Business Improvement"/>
          <xsd:enumeration value="Risk and Opportunity"/>
          <xsd:enumeration value="Safety"/>
          <xsd:enumeration value="Sales"/>
          <xsd:enumeration value="Security"/>
          <xsd:enumeration value="Strategy and Business Development"/>
          <xsd:enumeration value="Support Group"/>
          <xsd:enumeration value="Travel"/>
        </xsd:restriction>
      </xsd:simpleType>
    </xsd:element>
    <xsd:element name="Processes" ma:index="9" nillable="true" ma:displayName="Owning Processes" ma:description="This is a back-link to an owning Process" ma:list="64683e94-1136-4d15-8aa9-9c3a615603c9" ma:internalName="Processes" ma:readOnly="false" ma:showField="LinkTitleNoMenu" ma:web="304f47ee-a36b-4f13-a598-52482051f8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ucceeded_x0020_By" ma:index="10" nillable="true" ma:displayName="Succeeded By" ma:description="This allows an Item to be lifed and succeeded by other Items" ma:list="3d67f459-5ff8-4d91-9533-8a62d90a9f41" ma:internalName="Succeeded_x0020_By" ma:readOnly="false" ma:showField="ID" ma:web="304f47ee-a36b-4f13-a598-52482051f873">
      <xsd:simpleType>
        <xsd:restriction base="dms:Lookup"/>
      </xsd:simpleType>
    </xsd:element>
    <xsd:element name="No_x0020_Use_x0020_After" ma:index="11" nillable="true" ma:displayName="No Use After" ma:default="" ma:description="The Item's authority is revoked after this date" ma:format="DateOnly" ma:internalName="No_x0020_Use_x0020_After">
      <xsd:simpleType>
        <xsd:restriction base="dms:DateTime"/>
      </xsd:simpleType>
    </xsd:element>
    <xsd:element name="Popular" ma:index="12" nillable="true" ma:displayName="Popular" ma:default="No" ma:description="This can be used to determine if the document should be brought to people's attention" ma:format="RadioButtons" ma:internalName="Popular">
      <xsd:simpleType>
        <xsd:restriction base="dms:Choice">
          <xsd:enumeration value="No"/>
          <xsd:enumeration value="Yes"/>
        </xsd:restriction>
      </xsd:simpleType>
    </xsd:element>
    <xsd:element name="Owned_x0020_By" ma:index="15" ma:displayName="Owned By" ma:description="This should be the Responsible Person for the Item" ma:internalName="Owned_x0020_By">
      <xsd:simpleType>
        <xsd:restriction base="dms:Text">
          <xsd:maxLength value="255"/>
        </xsd:restriction>
      </xsd:simpleType>
    </xsd:element>
    <xsd:element name="Review_x0020_Date" ma:index="16" nillable="true" ma:displayName="Review Date" ma:description="Default to six months after the entry is created" ma:format="DateOnly" ma:internalName="Review_x0020_Date">
      <xsd:simpleType>
        <xsd:restriction base="dms:DateTime"/>
      </xsd:simpleType>
    </xsd:element>
  </xsd:schema>
  <xsd:schema xmlns:xsd="http://www.w3.org/2001/XMLSchema" xmlns:dms="http://schemas.microsoft.com/office/2006/documentManagement/types" targetNamespace="73fe781a-bd4d-457f-bbe9-b712acc7884d" elementFormDefault="qualified">
    <xsd:import namespace="http://schemas.microsoft.com/office/2006/documentManagement/types"/>
    <xsd:element name="Decision" ma:index="17" nillable="true" ma:displayName="Decision" ma:default="Keep" ma:description="Use the Fill-in to add a Comment" ma:format="RadioButtons" ma:internalName="Decision">
      <xsd:simpleType>
        <xsd:union memberTypes="dms:Text">
          <xsd:simpleType>
            <xsd:restriction base="dms:Choice">
              <xsd:enumeration value="Keep"/>
              <xsd:enumeration value="Modify"/>
              <xsd:enumeration value="Archive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3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15C575-02AE-4824-ACE3-F59AF3C02D44}">
  <ds:schemaRefs>
    <ds:schemaRef ds:uri="http://schemas.microsoft.com/office/2006/documentManagement/types"/>
    <ds:schemaRef ds:uri="http://schemas.openxmlformats.org/package/2006/metadata/core-properties"/>
    <ds:schemaRef ds:uri="43dbe1bc-7f95-4ce7-bbe6-529f52d7ba3c"/>
    <ds:schemaRef ds:uri="http://www.w3.org/XML/1998/namespace"/>
    <ds:schemaRef ds:uri="73fe781a-bd4d-457f-bbe9-b712acc7884d"/>
    <ds:schemaRef ds:uri="http://purl.org/dc/elements/1.1/"/>
    <ds:schemaRef ds:uri="http://purl.org/dc/terms/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8B842F3-EC5C-4E6A-8D4A-E7903A8D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dbe1bc-7f95-4ce7-bbe6-529f52d7ba3c"/>
    <ds:schemaRef ds:uri="73fe781a-bd4d-457f-bbe9-b712acc7884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7E26757-984D-4A96-8940-C0F44BBC9E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8914</TotalTime>
  <Words>493</Words>
  <Application>Microsoft Office PowerPoint</Application>
  <PresentationFormat>On-screen Show (4:3)</PresentationFormat>
  <Paragraphs>159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copertina grafica</vt:lpstr>
      <vt:lpstr>Custom Design</vt:lpstr>
      <vt:lpstr>chiusura</vt:lpstr>
      <vt:lpstr>1_copertina grafica</vt:lpstr>
      <vt:lpstr>1_Custom Design</vt:lpstr>
      <vt:lpstr>1_100181670S-EN[1]</vt:lpstr>
      <vt:lpstr>1_Blank</vt:lpstr>
      <vt:lpstr>2_Custom Design</vt:lpstr>
      <vt:lpstr>CEOS WGISS-40  COSMO-SkyMed Ground Segment &amp; other Ground Segment Developments    Richard Lowe – Group Manager, EO Systems &amp; Operations</vt:lpstr>
      <vt:lpstr>Telespazio VEGA UK Ltd</vt:lpstr>
      <vt:lpstr>PowerPoint Presentation</vt:lpstr>
      <vt:lpstr>COSMO SkyMed Ground Segment</vt:lpstr>
      <vt:lpstr>UK COSMO-SkyMed Ground Station</vt:lpstr>
      <vt:lpstr>Collaboration &amp; Effective Investment </vt:lpstr>
      <vt:lpstr>PowerPoint Presentation</vt:lpstr>
      <vt:lpstr>PowerPoint Presentation</vt:lpstr>
      <vt:lpstr>UK COSMO-SkyMed Ground Station</vt:lpstr>
      <vt:lpstr>Other Ground Segment Developments</vt:lpstr>
      <vt:lpstr>Emerging Ground Segment</vt:lpstr>
      <vt:lpstr>EO Ground Segment  Beyond PDGS + TT&amp;C</vt:lpstr>
      <vt:lpstr>UK Ground Segment Engagement</vt:lpstr>
      <vt:lpstr>PowerPoint Presentation</vt:lpstr>
    </vt:vector>
  </TitlesOfParts>
  <Company>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Telespazio Presentation template</dc:title>
  <dc:creator>Alasdhair Beaton</dc:creator>
  <cp:lastModifiedBy>Richard Lowe</cp:lastModifiedBy>
  <cp:revision>730</cp:revision>
  <cp:lastPrinted>2014-06-30T10:14:04Z</cp:lastPrinted>
  <dcterms:created xsi:type="dcterms:W3CDTF">2012-04-02T20:29:13Z</dcterms:created>
  <dcterms:modified xsi:type="dcterms:W3CDTF">2015-09-29T15:15:46Z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0x01010038CAAFF921B71E46BDF8FB33EBBFA52E</vt:lpwstr>
  </property>
</Properties>
</file>