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80" r:id="rId2"/>
    <p:sldId id="287" r:id="rId3"/>
    <p:sldId id="29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5701" autoAdjust="0"/>
  </p:normalViewPr>
  <p:slideViewPr>
    <p:cSldViewPr snapToGrid="0" snapToObjects="1">
      <p:cViewPr>
        <p:scale>
          <a:sx n="100" d="100"/>
          <a:sy n="100" d="100"/>
        </p:scale>
        <p:origin x="1104" y="-444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7162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028119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41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GA/CSIRO, Canberra, Australia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14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March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4200" b="1" dirty="0" smtClean="0">
                <a:solidFill>
                  <a:srgbClr val="FFFFFF"/>
                </a:solidFill>
              </a:rPr>
              <a:t>WGISS </a:t>
            </a:r>
            <a:r>
              <a:rPr lang="fr-FR" sz="4000" b="1" dirty="0" err="1" smtClean="0">
                <a:solidFill>
                  <a:srgbClr val="92D050"/>
                </a:solidFill>
              </a:rPr>
              <a:t>Working</a:t>
            </a:r>
            <a:r>
              <a:rPr lang="fr-FR" sz="4000" b="1" dirty="0" smtClean="0">
                <a:solidFill>
                  <a:srgbClr val="92D050"/>
                </a:solidFill>
              </a:rPr>
              <a:t> Group for Information </a:t>
            </a:r>
            <a:r>
              <a:rPr lang="fr-FR" sz="4000" b="1" dirty="0" err="1" smtClean="0">
                <a:solidFill>
                  <a:srgbClr val="92D050"/>
                </a:solidFill>
              </a:rPr>
              <a:t>Systems</a:t>
            </a:r>
            <a:r>
              <a:rPr lang="fr-FR" sz="4000" b="1" dirty="0" smtClean="0">
                <a:solidFill>
                  <a:srgbClr val="92D050"/>
                </a:solidFill>
              </a:rPr>
              <a:t> &amp; Services</a:t>
            </a:r>
            <a:endParaRPr sz="40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Andrew Mitchell</a:t>
            </a:r>
            <a:endParaRPr lang="fr-FR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NASA– 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 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WGISS-41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Canberra – </a:t>
            </a:r>
            <a:r>
              <a:rPr lang="fr-FR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Australia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–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92D050"/>
                </a:solidFill>
              </a:rPr>
              <a:t>WGISS / WGCV </a:t>
            </a:r>
          </a:p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92D050"/>
                </a:solidFill>
              </a:rPr>
              <a:t>Joint Activities 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839" y="1467449"/>
            <a:ext cx="81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Support data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access of CEOS Test Site information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(CEOS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IVOS sites, LPV sites, SAR, DEM and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others).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WGCV can provide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 information to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WGISS(IDN/CWIC/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FedEO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WGCV has previously provided WGISS with several records (&lt; 50) to be cataloged in the IDN. CWIC provides access to several of these records. Continue to update these records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Support Metadata Requirements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Q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uality (Quality fields)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and comment on GEOSS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Quality Requirements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(DDQ -Documentation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Data Quality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validation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metrics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(possibly calibration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metrics and sensor performance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indicator) Make the reference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validation guidelines into the metadata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White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on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improving Data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in Metadata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Develop Best 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Practices on Data Reprocessing – including current and future practices 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on-demand ARD Processing) 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Proposed Joint Activities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157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115" y="1492032"/>
            <a:ext cx="866502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CEOS Work Plan 2016-2018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CARB-08-35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The CEOS Carbon Subgroup (recommended in Carbon-Action-38) will develop guidelines for appropriate data use of satellite data and data products.  This will require improved interaction between the carbon cycle community and the satellite community; comprehensive review of the current use of data products, including current data limitations;  and reconciliation of methodological differences and spatial compatibility.  Such interactions may include co-sponsorship of joint workshops targeting specific data needs and investment in community product assessments, especially for key in comparison exercises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DATA-7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Study on future data architectures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study, delivering on an initiative of the 2016 CEOS Chair, will examine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initiatives and plans being undertaken by CEOS and related agencies.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Lessons from early prototype activities underway with the governments of Kenya and Columbia.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issues and opportunities resulting from trends towards Big Data, Analysis Ready Data, etc.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will make recommendations on the way forward for CEOS and its Agencies, including in relation to standardization, interoperability, and how CEOS priorities might benefit from their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implementation. Status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at SIT-31.</a:t>
            </a:r>
          </a:p>
          <a:p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Possible New Joint Activities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6015</TotalTime>
  <Words>187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6" baseType="lpstr">
      <vt:lpstr>Arial Unicode MS</vt:lpstr>
      <vt:lpstr>MS PGothic</vt:lpstr>
      <vt:lpstr>Arial</vt:lpstr>
      <vt:lpstr>Arial Bold</vt:lpstr>
      <vt:lpstr>Calibri</vt:lpstr>
      <vt:lpstr>Century Gothic</vt:lpstr>
      <vt:lpstr>Courier New</vt:lpstr>
      <vt:lpstr>Droid Serif</vt:lpstr>
      <vt:lpstr>Symbol</vt:lpstr>
      <vt:lpstr>Tahoma</vt:lpstr>
      <vt:lpstr>Times New Roman</vt:lpstr>
      <vt:lpstr>Wingdings</vt:lpstr>
      <vt:lpstr>4_EUM_template_v03</vt:lpstr>
      <vt:lpstr>WGISS Working Group for Information Systems &amp; Services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Mitchell, Andrew E. (GSFC-5860)</cp:lastModifiedBy>
  <cp:revision>388</cp:revision>
  <dcterms:created xsi:type="dcterms:W3CDTF">2012-08-31T01:11:17Z</dcterms:created>
  <dcterms:modified xsi:type="dcterms:W3CDTF">2016-03-15T20:20:57Z</dcterms:modified>
</cp:coreProperties>
</file>